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5" r:id="rId3"/>
  </p:sldMasterIdLst>
  <p:notesMasterIdLst>
    <p:notesMasterId r:id="rId45"/>
  </p:notesMasterIdLst>
  <p:handoutMasterIdLst>
    <p:handoutMasterId r:id="rId46"/>
  </p:handoutMasterIdLst>
  <p:sldIdLst>
    <p:sldId id="256" r:id="rId4"/>
    <p:sldId id="258" r:id="rId5"/>
    <p:sldId id="259" r:id="rId6"/>
    <p:sldId id="262" r:id="rId7"/>
    <p:sldId id="264" r:id="rId8"/>
    <p:sldId id="263" r:id="rId9"/>
    <p:sldId id="265" r:id="rId10"/>
    <p:sldId id="266" r:id="rId11"/>
    <p:sldId id="267" r:id="rId12"/>
    <p:sldId id="269" r:id="rId13"/>
    <p:sldId id="268" r:id="rId14"/>
    <p:sldId id="2147478493" r:id="rId15"/>
    <p:sldId id="2147478497" r:id="rId16"/>
    <p:sldId id="2147478524" r:id="rId17"/>
    <p:sldId id="2147478517" r:id="rId18"/>
    <p:sldId id="2147478522" r:id="rId19"/>
    <p:sldId id="272" r:id="rId20"/>
    <p:sldId id="270" r:id="rId21"/>
    <p:sldId id="271" r:id="rId22"/>
    <p:sldId id="273" r:id="rId23"/>
    <p:sldId id="274" r:id="rId24"/>
    <p:sldId id="275" r:id="rId25"/>
    <p:sldId id="260" r:id="rId26"/>
    <p:sldId id="278" r:id="rId27"/>
    <p:sldId id="277" r:id="rId28"/>
    <p:sldId id="279" r:id="rId29"/>
    <p:sldId id="280" r:id="rId30"/>
    <p:sldId id="281" r:id="rId31"/>
    <p:sldId id="283" r:id="rId32"/>
    <p:sldId id="2147483646" r:id="rId33"/>
    <p:sldId id="2147483645" r:id="rId34"/>
    <p:sldId id="2147483647" r:id="rId35"/>
    <p:sldId id="261" r:id="rId36"/>
    <p:sldId id="284" r:id="rId37"/>
    <p:sldId id="285" r:id="rId38"/>
    <p:sldId id="286" r:id="rId39"/>
    <p:sldId id="288" r:id="rId40"/>
    <p:sldId id="289" r:id="rId41"/>
    <p:sldId id="287" r:id="rId42"/>
    <p:sldId id="290" r:id="rId43"/>
    <p:sldId id="29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94658"/>
  </p:normalViewPr>
  <p:slideViewPr>
    <p:cSldViewPr snapToGrid="0">
      <p:cViewPr varScale="1">
        <p:scale>
          <a:sx n="116" d="100"/>
          <a:sy n="116" d="100"/>
        </p:scale>
        <p:origin x="9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34" d="100"/>
          <a:sy n="134" d="100"/>
        </p:scale>
        <p:origin x="48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3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73C9FF-A2CE-5553-51F6-91255384E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0FDD1E-9D1E-6F2E-EEC2-2CDE0A0131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0D35A-F883-D84C-BF21-941FEE4312F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0FACB-EF48-721B-3727-0BF70E6401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61545-A7E0-D717-D836-F4DD00F03A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A57FC-E377-C74D-8AD5-0EBAC0B5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7991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1DE3D-AD75-654A-9FC2-1EB1707881F3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49FC6-960F-244F-9EB3-483442474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0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1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77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EB9D0-D2D8-5E0F-25D3-56841202E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E6621F-CF7A-2423-0DEB-049F21077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AB6E73-3248-9FB8-7BEA-CF0D3A8DE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04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E19FE-AA3A-D278-1A23-ED764B6EB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A017F-3C65-7A68-68FF-FA436082EE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C7411-1B16-AA51-8F47-176C8D174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82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2392A-A325-5222-7A80-71630002B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6E00AD-F1F4-AE3A-4154-0EB4D4595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1EB2B-DAE0-EB7F-60E9-B28FC7E3D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224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8472-03C9-7164-B3A6-C6C4B50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D2962-2A95-8E31-9ABA-F564B0BD6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F05C4-D107-F667-1E9A-E6E7C476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11482-7CF4-F0F2-5930-C5CFEEBC0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ECE22-A9BB-B82C-88B4-AD83101F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7050-E273-3E32-B541-D1EE3762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219FC-A38D-9A01-2834-5D9372C26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2D8C-E9F3-D609-222B-DD360E43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6B19F-6BB3-49C3-E34D-8444DBD7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DAEC-D145-37E4-D47A-6150ECAB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5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A497D-2436-10E7-1C3B-D6A311426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1968E-68AC-6A8A-C510-4DABC1AC7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1B02A-FA47-38D4-75C9-9CB10747C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37F82-5237-6A37-D581-3A8F3B5D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2E5EA-1917-DC2F-05B2-A14493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4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3" y="490957"/>
            <a:ext cx="2233778" cy="632904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0571406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326087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12775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09266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07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2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9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1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302B-2D3B-8707-0AD1-08D34D78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6E27-D98C-DEA6-A776-3DC7CB34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8958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3BC78-3F1F-FCAE-2101-98DC4883B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D63AF-02A5-31F6-91D2-431C5ABC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E387-5A54-45EE-E485-47D2F8DC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30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55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47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9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5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5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815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21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985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882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2B28-2229-8819-A06F-074FD17D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F6F8F-A263-C817-F42A-4289BAD6C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B8348-2C95-0A8C-99A6-E0E78D4C6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FFC3F-D64A-F8FA-F623-2C194115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C09C4-8EF5-C56B-0ABA-81B918A5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0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361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7500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3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602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945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48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5CF15-FC04-A469-6610-96E0E601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442DA-AC0F-31B9-1090-9B161E1B1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2FDC8-250B-BA1E-82D1-79ED6FD08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BA62C-F5AA-04D7-E215-BBAF55FD2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69B8F-38A4-D936-E1D4-CDD12181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F4BDA-0586-0FDC-1C98-6707BB45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FB60C-3181-5C09-DDFC-56DE79B5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E8198-328E-DDA1-5FBF-524285280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9D466-4C5D-6573-1825-9310A741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FFA5A7-1473-16EC-D102-FB5EEC4E3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02E02-6759-0B76-07FC-E1953C903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25A40A-792A-AD4F-11ED-0D654451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20F08-3747-348D-084C-DC15B7B8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B6E0D-2ADE-95BD-14F2-2FCE2DC6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0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F7EB7-7DF4-93DA-1537-5B3E7A1C5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99FF7-0BE1-A7BF-5482-E91C0973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16C92-B617-8026-B675-00B98E2A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0E2AC-7122-D65F-B55B-64C536AD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65AEA-9190-01FC-D82F-74E1BAED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661DF-8501-2DAE-FB6B-1DE5A5CE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96E94-18C1-08E4-82EC-8EFD5025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8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6FCE-91E6-36A1-9497-3CAADF642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42EC-EEE8-8FCE-19CA-195EACB07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95FDA-BD8A-28AF-AE1B-F587B34BE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23021-CFFD-4A9B-1112-8C3A617C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13F93-DC93-8BD6-0FEA-15A5F599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6C8DB-257B-7901-7E17-8AA867088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91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8A76-8274-2E55-1D9B-671248D2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51B8E-B39F-6CC7-CCAE-0473C5604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B9D92-DE71-4431-3055-750EBCE6B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1600A-8053-2DEF-333C-12460C7F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F30CF-0EE9-C4D6-EFFE-FF0779D28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B4EF8-0707-A54B-1766-DD2DF8D7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8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2BE41-D175-9FB2-BAD4-52F3335C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DBCAA-8629-94EC-F2C8-7468B634B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177CF-B736-0A7C-7945-D70141980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A0AD25-8C41-9740-AE70-B7CAED52339A}" type="datetimeFigureOut">
              <a:rPr lang="en-US" smtClean="0"/>
              <a:t>6/13/25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09202-10DA-ACC6-E51C-24D2BAA88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8951A-8F34-3CB7-032C-6ED63ADF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3DE0B4-3521-0A46-8497-E7AEE56D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" y="6238560"/>
            <a:ext cx="12198031" cy="628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7797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7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196539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emf"/><Relationship Id="rId7" Type="http://schemas.openxmlformats.org/officeDocument/2006/relationships/image" Target="../media/image2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Relationship Id="rId9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5" Type="http://schemas.microsoft.com/office/2007/relationships/hdphoto" Target="../media/hdphoto15.wdp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BD45-8D83-22AA-1616-2818F7A88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093" y="1122363"/>
            <a:ext cx="10167815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Endometrial and Cervical Cancer</a:t>
            </a:r>
            <a:br>
              <a:rPr lang="en-US" dirty="0"/>
            </a:br>
            <a:r>
              <a:rPr lang="en-US" dirty="0"/>
              <a:t>Year in Review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37645-C568-66DB-64D4-31898F76A9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 Susana Banerjee, London. UK</a:t>
            </a:r>
          </a:p>
        </p:txBody>
      </p:sp>
    </p:spTree>
    <p:extLst>
      <p:ext uri="{BB962C8B-B14F-4D97-AF65-F5344CB8AC3E}">
        <p14:creationId xmlns:p14="http://schemas.microsoft.com/office/powerpoint/2010/main" val="381980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cancer&#10;&#10;AI-generated content may be incorrect.">
            <a:extLst>
              <a:ext uri="{FF2B5EF4-FFF2-40B4-BE49-F238E27FC236}">
                <a16:creationId xmlns:a16="http://schemas.microsoft.com/office/drawing/2014/main" id="{47C2ADC1-C6E9-AB44-BC37-45EFEFAB67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6390"/>
            <a:ext cx="6231611" cy="3428637"/>
          </a:xfrm>
          <a:prstGeom prst="rect">
            <a:avLst/>
          </a:prstGeom>
        </p:spPr>
      </p:pic>
      <p:pic>
        <p:nvPicPr>
          <p:cNvPr id="6" name="Picture 5" descr="A graph of cancer&#10;&#10;AI-generated content may be incorrect.">
            <a:extLst>
              <a:ext uri="{FF2B5EF4-FFF2-40B4-BE49-F238E27FC236}">
                <a16:creationId xmlns:a16="http://schemas.microsoft.com/office/drawing/2014/main" id="{95EE3F80-F455-9AB3-1830-9A6201012C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611" y="1776390"/>
            <a:ext cx="5877901" cy="3305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5D1041-D81D-EBC0-3F1C-383EA6B9AE15}"/>
              </a:ext>
            </a:extLst>
          </p:cNvPr>
          <p:cNvSpPr/>
          <p:nvPr/>
        </p:nvSpPr>
        <p:spPr>
          <a:xfrm>
            <a:off x="264405" y="5081610"/>
            <a:ext cx="3360144" cy="266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2A47BB-8BB4-9CF2-B5A0-FF6431FE6649}"/>
              </a:ext>
            </a:extLst>
          </p:cNvPr>
          <p:cNvSpPr/>
          <p:nvPr/>
        </p:nvSpPr>
        <p:spPr>
          <a:xfrm>
            <a:off x="6455884" y="4951236"/>
            <a:ext cx="3106757" cy="25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DEA5D-8FDF-74F9-8DCE-5ED8950081F5}"/>
              </a:ext>
            </a:extLst>
          </p:cNvPr>
          <p:cNvSpPr txBox="1"/>
          <p:nvPr/>
        </p:nvSpPr>
        <p:spPr>
          <a:xfrm>
            <a:off x="352540" y="6488668"/>
            <a:ext cx="6663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Mirza MR et al. ESMO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Gynaecological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Cancers Congress 2024;Abstract 38MO.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1FD54-E191-A198-C650-683007BFD736}"/>
              </a:ext>
            </a:extLst>
          </p:cNvPr>
          <p:cNvSpPr txBox="1"/>
          <p:nvPr/>
        </p:nvSpPr>
        <p:spPr>
          <a:xfrm>
            <a:off x="264405" y="319489"/>
            <a:ext cx="58918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9B246F"/>
                </a:solidFill>
              </a:rPr>
              <a:t>RUBY Trial Part 2: PFS Outcomes </a:t>
            </a:r>
          </a:p>
        </p:txBody>
      </p:sp>
    </p:spTree>
    <p:extLst>
      <p:ext uri="{BB962C8B-B14F-4D97-AF65-F5344CB8AC3E}">
        <p14:creationId xmlns:p14="http://schemas.microsoft.com/office/powerpoint/2010/main" val="833164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A9622-AE01-F755-862E-0E70B2DB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RUBY Part 2: Role for </a:t>
            </a:r>
            <a:r>
              <a:rPr lang="en-US" b="1" dirty="0" err="1"/>
              <a:t>PARPi</a:t>
            </a:r>
            <a:r>
              <a:rPr lang="en-US" b="1" dirty="0"/>
              <a:t>?</a:t>
            </a:r>
          </a:p>
        </p:txBody>
      </p:sp>
      <p:pic>
        <p:nvPicPr>
          <p:cNvPr id="5" name="Content Placeholder 4" descr="A whit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C2813DA1-2A37-F6EE-1670-090BA233C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1199" r="830"/>
          <a:stretch>
            <a:fillRect/>
          </a:stretch>
        </p:blipFill>
        <p:spPr>
          <a:xfrm>
            <a:off x="1" y="1742831"/>
            <a:ext cx="7721600" cy="42948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E3A8F-30B4-4867-F876-32EC993C3FF6}"/>
              </a:ext>
            </a:extLst>
          </p:cNvPr>
          <p:cNvSpPr txBox="1"/>
          <p:nvPr/>
        </p:nvSpPr>
        <p:spPr>
          <a:xfrm>
            <a:off x="8078566" y="2587689"/>
            <a:ext cx="41134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</a:t>
            </a:r>
            <a:r>
              <a:rPr lang="en-US" dirty="0" err="1"/>
              <a:t>Dostarlimab</a:t>
            </a:r>
            <a:r>
              <a:rPr lang="en-US" dirty="0"/>
              <a:t> alone arm</a:t>
            </a:r>
          </a:p>
          <a:p>
            <a:r>
              <a:rPr lang="en-US" dirty="0"/>
              <a:t>What is the magnitude of benefit with </a:t>
            </a:r>
          </a:p>
          <a:p>
            <a:r>
              <a:rPr lang="en-US" dirty="0"/>
              <a:t>Addition of niraparib?</a:t>
            </a:r>
          </a:p>
          <a:p>
            <a:endParaRPr lang="en-US" dirty="0"/>
          </a:p>
          <a:p>
            <a:r>
              <a:rPr lang="en-US" i="1" dirty="0"/>
              <a:t>RUBY part 1 PFS HR (95% CI, 0.16–0.50)</a:t>
            </a:r>
          </a:p>
          <a:p>
            <a:r>
              <a:rPr lang="en-US" i="1" dirty="0"/>
              <a:t>(NEJM 2023)</a:t>
            </a:r>
          </a:p>
          <a:p>
            <a:r>
              <a:rPr lang="en-US" i="1" dirty="0" err="1"/>
              <a:t>dMMR</a:t>
            </a:r>
            <a:r>
              <a:rPr lang="en-US" i="1" dirty="0"/>
              <a:t>/MSI-H 0.28</a:t>
            </a:r>
          </a:p>
          <a:p>
            <a:r>
              <a:rPr lang="en-US" i="1" dirty="0"/>
              <a:t>Overall 0.64 (95% CI, 0.51–0.80)</a:t>
            </a:r>
          </a:p>
          <a:p>
            <a:r>
              <a:rPr lang="en-US" i="1" dirty="0" err="1"/>
              <a:t>pMMR</a:t>
            </a:r>
            <a:r>
              <a:rPr lang="en-US" i="1" dirty="0"/>
              <a:t>/MSS 0.76 (95% CI (0.59-0.98)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212C8C-D6C8-5E9F-0BD3-2F82798122E3}"/>
              </a:ext>
            </a:extLst>
          </p:cNvPr>
          <p:cNvSpPr/>
          <p:nvPr/>
        </p:nvSpPr>
        <p:spPr>
          <a:xfrm>
            <a:off x="308472" y="5860973"/>
            <a:ext cx="4792338" cy="176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2E699-0871-790B-BE54-DD950F065485}"/>
              </a:ext>
            </a:extLst>
          </p:cNvPr>
          <p:cNvSpPr txBox="1"/>
          <p:nvPr/>
        </p:nvSpPr>
        <p:spPr>
          <a:xfrm>
            <a:off x="352540" y="6488668"/>
            <a:ext cx="6663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Mirza MR et al. ESMO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Gynaecological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Cancers Congress 2024;Abstract 38MO. </a:t>
            </a:r>
          </a:p>
        </p:txBody>
      </p:sp>
    </p:spTree>
    <p:extLst>
      <p:ext uri="{BB962C8B-B14F-4D97-AF65-F5344CB8AC3E}">
        <p14:creationId xmlns:p14="http://schemas.microsoft.com/office/powerpoint/2010/main" val="130494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BD971-D673-AF84-388F-B20AE1BE1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CBAA8-B2A1-6CA6-4153-11D084BE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70" y="205915"/>
            <a:ext cx="10972800" cy="582243"/>
          </a:xfrm>
        </p:spPr>
        <p:txBody>
          <a:bodyPr>
            <a:normAutofit fontScale="90000"/>
          </a:bodyPr>
          <a:lstStyle/>
          <a:p>
            <a:r>
              <a:rPr lang="en-GB" dirty="0"/>
              <a:t>DUO-E met its dual primary endpoints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24A96-82AC-45CD-79DB-55B9214B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3564" y="137906"/>
            <a:ext cx="87448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556CE-547C-AE9F-356A-C9BF2F9013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Prof. Shannon N. Westin</a:t>
            </a:r>
          </a:p>
        </p:txBody>
      </p:sp>
      <p:sp>
        <p:nvSpPr>
          <p:cNvPr id="115" name="Text Placeholder 4">
            <a:extLst>
              <a:ext uri="{FF2B5EF4-FFF2-40B4-BE49-F238E27FC236}">
                <a16:creationId xmlns:a16="http://schemas.microsoft.com/office/drawing/2014/main" id="{9911069C-91F0-3E5A-2597-960A4E7CF515}"/>
              </a:ext>
            </a:extLst>
          </p:cNvPr>
          <p:cNvSpPr txBox="1">
            <a:spLocks/>
          </p:cNvSpPr>
          <p:nvPr/>
        </p:nvSpPr>
        <p:spPr>
          <a:xfrm>
            <a:off x="767635" y="6040521"/>
            <a:ext cx="10844928" cy="2045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CI, confidence interval; CP, carboplatin + paclitaxel; D, durvalumab; HR, hazard ratio; ITT, intent to treat; 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MMR, mismatch repair; O, olaparib; OS, overall survival; PARP, poly(ADP-ribose) polymerase; PFS, progression-free survival; R, randomization; RECIST, Response Evaluation Criteria in Solid Tumors.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Westin SN, et 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2024;42:283–99. Kaplan–Meier figure borrowed with permission from Westin SN, et al. Durvalumab plus carboplatin/paclitaxel followed by maintenance durvalumab with or without olaparib as first-line treatment for advanced endometrial cancer: the phase III DUO-E trial.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2024;42:283–99: https://ascopubs.org/doi/full/10.1200/JCO.23.02132. © American Society of Clinical Oncology.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2A539-60D8-BEB1-94DF-01E9D34DD08C}"/>
              </a:ext>
            </a:extLst>
          </p:cNvPr>
          <p:cNvSpPr txBox="1"/>
          <p:nvPr/>
        </p:nvSpPr>
        <p:spPr>
          <a:xfrm>
            <a:off x="574713" y="750182"/>
            <a:ext cx="1059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Randomized, placebo-controlled, double-blind study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Graphic 498">
            <a:extLst>
              <a:ext uri="{FF2B5EF4-FFF2-40B4-BE49-F238E27FC236}">
                <a16:creationId xmlns:a16="http://schemas.microsoft.com/office/drawing/2014/main" id="{53AE053C-206A-456B-7476-103E380F02C0}"/>
              </a:ext>
            </a:extLst>
          </p:cNvPr>
          <p:cNvSpPr/>
          <p:nvPr/>
        </p:nvSpPr>
        <p:spPr>
          <a:xfrm>
            <a:off x="7794831" y="1703194"/>
            <a:ext cx="3726063" cy="1972004"/>
          </a:xfrm>
          <a:custGeom>
            <a:avLst/>
            <a:gdLst>
              <a:gd name="connsiteX0" fmla="*/ 0 w 2800350"/>
              <a:gd name="connsiteY0" fmla="*/ 0 h 1482471"/>
              <a:gd name="connsiteX1" fmla="*/ 10668 w 2800350"/>
              <a:gd name="connsiteY1" fmla="*/ 0 h 1482471"/>
              <a:gd name="connsiteX2" fmla="*/ 10668 w 2800350"/>
              <a:gd name="connsiteY2" fmla="*/ 14288 h 1482471"/>
              <a:gd name="connsiteX3" fmla="*/ 34481 w 2800350"/>
              <a:gd name="connsiteY3" fmla="*/ 14288 h 1482471"/>
              <a:gd name="connsiteX4" fmla="*/ 34481 w 2800350"/>
              <a:gd name="connsiteY4" fmla="*/ 20193 h 1482471"/>
              <a:gd name="connsiteX5" fmla="*/ 60770 w 2800350"/>
              <a:gd name="connsiteY5" fmla="*/ 20193 h 1482471"/>
              <a:gd name="connsiteX6" fmla="*/ 60770 w 2800350"/>
              <a:gd name="connsiteY6" fmla="*/ 27337 h 1482471"/>
              <a:gd name="connsiteX7" fmla="*/ 78581 w 2800350"/>
              <a:gd name="connsiteY7" fmla="*/ 27337 h 1482471"/>
              <a:gd name="connsiteX8" fmla="*/ 78581 w 2800350"/>
              <a:gd name="connsiteY8" fmla="*/ 34481 h 1482471"/>
              <a:gd name="connsiteX9" fmla="*/ 149447 w 2800350"/>
              <a:gd name="connsiteY9" fmla="*/ 34481 h 1482471"/>
              <a:gd name="connsiteX10" fmla="*/ 149447 w 2800350"/>
              <a:gd name="connsiteY10" fmla="*/ 49911 h 1482471"/>
              <a:gd name="connsiteX11" fmla="*/ 164306 w 2800350"/>
              <a:gd name="connsiteY11" fmla="*/ 49911 h 1482471"/>
              <a:gd name="connsiteX12" fmla="*/ 164306 w 2800350"/>
              <a:gd name="connsiteY12" fmla="*/ 71247 h 1482471"/>
              <a:gd name="connsiteX13" fmla="*/ 172593 w 2800350"/>
              <a:gd name="connsiteY13" fmla="*/ 71247 h 1482471"/>
              <a:gd name="connsiteX14" fmla="*/ 172593 w 2800350"/>
              <a:gd name="connsiteY14" fmla="*/ 97631 h 1482471"/>
              <a:gd name="connsiteX15" fmla="*/ 186881 w 2800350"/>
              <a:gd name="connsiteY15" fmla="*/ 97631 h 1482471"/>
              <a:gd name="connsiteX16" fmla="*/ 186881 w 2800350"/>
              <a:gd name="connsiteY16" fmla="*/ 123825 h 1482471"/>
              <a:gd name="connsiteX17" fmla="*/ 193548 w 2800350"/>
              <a:gd name="connsiteY17" fmla="*/ 123825 h 1482471"/>
              <a:gd name="connsiteX18" fmla="*/ 193548 w 2800350"/>
              <a:gd name="connsiteY18" fmla="*/ 140494 h 1482471"/>
              <a:gd name="connsiteX19" fmla="*/ 294227 w 2800350"/>
              <a:gd name="connsiteY19" fmla="*/ 140494 h 1482471"/>
              <a:gd name="connsiteX20" fmla="*/ 294227 w 2800350"/>
              <a:gd name="connsiteY20" fmla="*/ 145256 h 1482471"/>
              <a:gd name="connsiteX21" fmla="*/ 309563 w 2800350"/>
              <a:gd name="connsiteY21" fmla="*/ 145256 h 1482471"/>
              <a:gd name="connsiteX22" fmla="*/ 309563 w 2800350"/>
              <a:gd name="connsiteY22" fmla="*/ 155924 h 1482471"/>
              <a:gd name="connsiteX23" fmla="*/ 334518 w 2800350"/>
              <a:gd name="connsiteY23" fmla="*/ 155924 h 1482471"/>
              <a:gd name="connsiteX24" fmla="*/ 334518 w 2800350"/>
              <a:gd name="connsiteY24" fmla="*/ 158306 h 1482471"/>
              <a:gd name="connsiteX25" fmla="*/ 340995 w 2800350"/>
              <a:gd name="connsiteY25" fmla="*/ 158306 h 1482471"/>
              <a:gd name="connsiteX26" fmla="*/ 340995 w 2800350"/>
              <a:gd name="connsiteY26" fmla="*/ 173831 h 1482471"/>
              <a:gd name="connsiteX27" fmla="*/ 347091 w 2800350"/>
              <a:gd name="connsiteY27" fmla="*/ 173831 h 1482471"/>
              <a:gd name="connsiteX28" fmla="*/ 347091 w 2800350"/>
              <a:gd name="connsiteY28" fmla="*/ 184499 h 1482471"/>
              <a:gd name="connsiteX29" fmla="*/ 358045 w 2800350"/>
              <a:gd name="connsiteY29" fmla="*/ 184499 h 1482471"/>
              <a:gd name="connsiteX30" fmla="*/ 358045 w 2800350"/>
              <a:gd name="connsiteY30" fmla="*/ 190500 h 1482471"/>
              <a:gd name="connsiteX31" fmla="*/ 363760 w 2800350"/>
              <a:gd name="connsiteY31" fmla="*/ 190500 h 1482471"/>
              <a:gd name="connsiteX32" fmla="*/ 363760 w 2800350"/>
              <a:gd name="connsiteY32" fmla="*/ 200025 h 1482471"/>
              <a:gd name="connsiteX33" fmla="*/ 383381 w 2800350"/>
              <a:gd name="connsiteY33" fmla="*/ 200025 h 1482471"/>
              <a:gd name="connsiteX34" fmla="*/ 383381 w 2800350"/>
              <a:gd name="connsiteY34" fmla="*/ 203549 h 1482471"/>
              <a:gd name="connsiteX35" fmla="*/ 392906 w 2800350"/>
              <a:gd name="connsiteY35" fmla="*/ 203549 h 1482471"/>
              <a:gd name="connsiteX36" fmla="*/ 392906 w 2800350"/>
              <a:gd name="connsiteY36" fmla="*/ 210693 h 1482471"/>
              <a:gd name="connsiteX37" fmla="*/ 410337 w 2800350"/>
              <a:gd name="connsiteY37" fmla="*/ 210693 h 1482471"/>
              <a:gd name="connsiteX38" fmla="*/ 410337 w 2800350"/>
              <a:gd name="connsiteY38" fmla="*/ 221456 h 1482471"/>
              <a:gd name="connsiteX39" fmla="*/ 427958 w 2800350"/>
              <a:gd name="connsiteY39" fmla="*/ 221456 h 1482471"/>
              <a:gd name="connsiteX40" fmla="*/ 427958 w 2800350"/>
              <a:gd name="connsiteY40" fmla="*/ 229743 h 1482471"/>
              <a:gd name="connsiteX41" fmla="*/ 455581 w 2800350"/>
              <a:gd name="connsiteY41" fmla="*/ 229743 h 1482471"/>
              <a:gd name="connsiteX42" fmla="*/ 455581 w 2800350"/>
              <a:gd name="connsiteY42" fmla="*/ 242887 h 1482471"/>
              <a:gd name="connsiteX43" fmla="*/ 538163 w 2800350"/>
              <a:gd name="connsiteY43" fmla="*/ 242887 h 1482471"/>
              <a:gd name="connsiteX44" fmla="*/ 538163 w 2800350"/>
              <a:gd name="connsiteY44" fmla="*/ 247650 h 1482471"/>
              <a:gd name="connsiteX45" fmla="*/ 547688 w 2800350"/>
              <a:gd name="connsiteY45" fmla="*/ 247650 h 1482471"/>
              <a:gd name="connsiteX46" fmla="*/ 547688 w 2800350"/>
              <a:gd name="connsiteY46" fmla="*/ 260699 h 1482471"/>
              <a:gd name="connsiteX47" fmla="*/ 557213 w 2800350"/>
              <a:gd name="connsiteY47" fmla="*/ 260699 h 1482471"/>
              <a:gd name="connsiteX48" fmla="*/ 557213 w 2800350"/>
              <a:gd name="connsiteY48" fmla="*/ 266700 h 1482471"/>
              <a:gd name="connsiteX49" fmla="*/ 578644 w 2800350"/>
              <a:gd name="connsiteY49" fmla="*/ 266700 h 1482471"/>
              <a:gd name="connsiteX50" fmla="*/ 578644 w 2800350"/>
              <a:gd name="connsiteY50" fmla="*/ 300038 h 1482471"/>
              <a:gd name="connsiteX51" fmla="*/ 594074 w 2800350"/>
              <a:gd name="connsiteY51" fmla="*/ 300038 h 1482471"/>
              <a:gd name="connsiteX52" fmla="*/ 594074 w 2800350"/>
              <a:gd name="connsiteY52" fmla="*/ 340519 h 1482471"/>
              <a:gd name="connsiteX53" fmla="*/ 609600 w 2800350"/>
              <a:gd name="connsiteY53" fmla="*/ 340519 h 1482471"/>
              <a:gd name="connsiteX54" fmla="*/ 609600 w 2800350"/>
              <a:gd name="connsiteY54" fmla="*/ 353568 h 1482471"/>
              <a:gd name="connsiteX55" fmla="*/ 615506 w 2800350"/>
              <a:gd name="connsiteY55" fmla="*/ 353568 h 1482471"/>
              <a:gd name="connsiteX56" fmla="*/ 615506 w 2800350"/>
              <a:gd name="connsiteY56" fmla="*/ 370618 h 1482471"/>
              <a:gd name="connsiteX57" fmla="*/ 621506 w 2800350"/>
              <a:gd name="connsiteY57" fmla="*/ 370618 h 1482471"/>
              <a:gd name="connsiteX58" fmla="*/ 621506 w 2800350"/>
              <a:gd name="connsiteY58" fmla="*/ 382143 h 1482471"/>
              <a:gd name="connsiteX59" fmla="*/ 677418 w 2800350"/>
              <a:gd name="connsiteY59" fmla="*/ 382143 h 1482471"/>
              <a:gd name="connsiteX60" fmla="*/ 677418 w 2800350"/>
              <a:gd name="connsiteY60" fmla="*/ 386906 h 1482471"/>
              <a:gd name="connsiteX61" fmla="*/ 722662 w 2800350"/>
              <a:gd name="connsiteY61" fmla="*/ 386906 h 1482471"/>
              <a:gd name="connsiteX62" fmla="*/ 722662 w 2800350"/>
              <a:gd name="connsiteY62" fmla="*/ 392906 h 1482471"/>
              <a:gd name="connsiteX63" fmla="*/ 729806 w 2800350"/>
              <a:gd name="connsiteY63" fmla="*/ 392906 h 1482471"/>
              <a:gd name="connsiteX64" fmla="*/ 729806 w 2800350"/>
              <a:gd name="connsiteY64" fmla="*/ 397669 h 1482471"/>
              <a:gd name="connsiteX65" fmla="*/ 745331 w 2800350"/>
              <a:gd name="connsiteY65" fmla="*/ 397669 h 1482471"/>
              <a:gd name="connsiteX66" fmla="*/ 745331 w 2800350"/>
              <a:gd name="connsiteY66" fmla="*/ 408337 h 1482471"/>
              <a:gd name="connsiteX67" fmla="*/ 812006 w 2800350"/>
              <a:gd name="connsiteY67" fmla="*/ 408337 h 1482471"/>
              <a:gd name="connsiteX68" fmla="*/ 812006 w 2800350"/>
              <a:gd name="connsiteY68" fmla="*/ 413099 h 1482471"/>
              <a:gd name="connsiteX69" fmla="*/ 832199 w 2800350"/>
              <a:gd name="connsiteY69" fmla="*/ 413099 h 1482471"/>
              <a:gd name="connsiteX70" fmla="*/ 832199 w 2800350"/>
              <a:gd name="connsiteY70" fmla="*/ 426244 h 1482471"/>
              <a:gd name="connsiteX71" fmla="*/ 838200 w 2800350"/>
              <a:gd name="connsiteY71" fmla="*/ 426244 h 1482471"/>
              <a:gd name="connsiteX72" fmla="*/ 838200 w 2800350"/>
              <a:gd name="connsiteY72" fmla="*/ 436912 h 1482471"/>
              <a:gd name="connsiteX73" fmla="*/ 848868 w 2800350"/>
              <a:gd name="connsiteY73" fmla="*/ 436912 h 1482471"/>
              <a:gd name="connsiteX74" fmla="*/ 848868 w 2800350"/>
              <a:gd name="connsiteY74" fmla="*/ 492919 h 1482471"/>
              <a:gd name="connsiteX75" fmla="*/ 858393 w 2800350"/>
              <a:gd name="connsiteY75" fmla="*/ 492919 h 1482471"/>
              <a:gd name="connsiteX76" fmla="*/ 858393 w 2800350"/>
              <a:gd name="connsiteY76" fmla="*/ 503682 h 1482471"/>
              <a:gd name="connsiteX77" fmla="*/ 860774 w 2800350"/>
              <a:gd name="connsiteY77" fmla="*/ 503682 h 1482471"/>
              <a:gd name="connsiteX78" fmla="*/ 860774 w 2800350"/>
              <a:gd name="connsiteY78" fmla="*/ 516731 h 1482471"/>
              <a:gd name="connsiteX79" fmla="*/ 867918 w 2800350"/>
              <a:gd name="connsiteY79" fmla="*/ 516731 h 1482471"/>
              <a:gd name="connsiteX80" fmla="*/ 867918 w 2800350"/>
              <a:gd name="connsiteY80" fmla="*/ 542925 h 1482471"/>
              <a:gd name="connsiteX81" fmla="*/ 884587 w 2800350"/>
              <a:gd name="connsiteY81" fmla="*/ 542925 h 1482471"/>
              <a:gd name="connsiteX82" fmla="*/ 884587 w 2800350"/>
              <a:gd name="connsiteY82" fmla="*/ 550069 h 1482471"/>
              <a:gd name="connsiteX83" fmla="*/ 894112 w 2800350"/>
              <a:gd name="connsiteY83" fmla="*/ 550069 h 1482471"/>
              <a:gd name="connsiteX84" fmla="*/ 894112 w 2800350"/>
              <a:gd name="connsiteY84" fmla="*/ 559594 h 1482471"/>
              <a:gd name="connsiteX85" fmla="*/ 931069 w 2800350"/>
              <a:gd name="connsiteY85" fmla="*/ 559594 h 1482471"/>
              <a:gd name="connsiteX86" fmla="*/ 931069 w 2800350"/>
              <a:gd name="connsiteY86" fmla="*/ 565595 h 1482471"/>
              <a:gd name="connsiteX87" fmla="*/ 1035844 w 2800350"/>
              <a:gd name="connsiteY87" fmla="*/ 565595 h 1482471"/>
              <a:gd name="connsiteX88" fmla="*/ 1035844 w 2800350"/>
              <a:gd name="connsiteY88" fmla="*/ 573881 h 1482471"/>
              <a:gd name="connsiteX89" fmla="*/ 1075087 w 2800350"/>
              <a:gd name="connsiteY89" fmla="*/ 573881 h 1482471"/>
              <a:gd name="connsiteX90" fmla="*/ 1075087 w 2800350"/>
              <a:gd name="connsiteY90" fmla="*/ 598932 h 1482471"/>
              <a:gd name="connsiteX91" fmla="*/ 1092994 w 2800350"/>
              <a:gd name="connsiteY91" fmla="*/ 598932 h 1482471"/>
              <a:gd name="connsiteX92" fmla="*/ 1092994 w 2800350"/>
              <a:gd name="connsiteY92" fmla="*/ 631031 h 1482471"/>
              <a:gd name="connsiteX93" fmla="*/ 1094137 w 2800350"/>
              <a:gd name="connsiteY93" fmla="*/ 631031 h 1482471"/>
              <a:gd name="connsiteX94" fmla="*/ 1094137 w 2800350"/>
              <a:gd name="connsiteY94" fmla="*/ 654844 h 1482471"/>
              <a:gd name="connsiteX95" fmla="*/ 1101281 w 2800350"/>
              <a:gd name="connsiteY95" fmla="*/ 654844 h 1482471"/>
              <a:gd name="connsiteX96" fmla="*/ 1112044 w 2800350"/>
              <a:gd name="connsiteY96" fmla="*/ 654844 h 1482471"/>
              <a:gd name="connsiteX97" fmla="*/ 1112044 w 2800350"/>
              <a:gd name="connsiteY97" fmla="*/ 672751 h 1482471"/>
              <a:gd name="connsiteX98" fmla="*/ 1115568 w 2800350"/>
              <a:gd name="connsiteY98" fmla="*/ 672751 h 1482471"/>
              <a:gd name="connsiteX99" fmla="*/ 1115568 w 2800350"/>
              <a:gd name="connsiteY99" fmla="*/ 678656 h 1482471"/>
              <a:gd name="connsiteX100" fmla="*/ 1153668 w 2800350"/>
              <a:gd name="connsiteY100" fmla="*/ 678656 h 1482471"/>
              <a:gd name="connsiteX101" fmla="*/ 1153668 w 2800350"/>
              <a:gd name="connsiteY101" fmla="*/ 685800 h 1482471"/>
              <a:gd name="connsiteX102" fmla="*/ 1228725 w 2800350"/>
              <a:gd name="connsiteY102" fmla="*/ 685800 h 1482471"/>
              <a:gd name="connsiteX103" fmla="*/ 1228725 w 2800350"/>
              <a:gd name="connsiteY103" fmla="*/ 694182 h 1482471"/>
              <a:gd name="connsiteX104" fmla="*/ 1316831 w 2800350"/>
              <a:gd name="connsiteY104" fmla="*/ 694182 h 1482471"/>
              <a:gd name="connsiteX105" fmla="*/ 1316831 w 2800350"/>
              <a:gd name="connsiteY105" fmla="*/ 717995 h 1482471"/>
              <a:gd name="connsiteX106" fmla="*/ 1321594 w 2800350"/>
              <a:gd name="connsiteY106" fmla="*/ 717995 h 1482471"/>
              <a:gd name="connsiteX107" fmla="*/ 1321594 w 2800350"/>
              <a:gd name="connsiteY107" fmla="*/ 728663 h 1482471"/>
              <a:gd name="connsiteX108" fmla="*/ 1328738 w 2800350"/>
              <a:gd name="connsiteY108" fmla="*/ 728663 h 1482471"/>
              <a:gd name="connsiteX109" fmla="*/ 1328738 w 2800350"/>
              <a:gd name="connsiteY109" fmla="*/ 741807 h 1482471"/>
              <a:gd name="connsiteX110" fmla="*/ 1335881 w 2800350"/>
              <a:gd name="connsiteY110" fmla="*/ 741807 h 1482471"/>
              <a:gd name="connsiteX111" fmla="*/ 1335881 w 2800350"/>
              <a:gd name="connsiteY111" fmla="*/ 765620 h 1482471"/>
              <a:gd name="connsiteX112" fmla="*/ 1358456 w 2800350"/>
              <a:gd name="connsiteY112" fmla="*/ 765620 h 1482471"/>
              <a:gd name="connsiteX113" fmla="*/ 1358456 w 2800350"/>
              <a:gd name="connsiteY113" fmla="*/ 772763 h 1482471"/>
              <a:gd name="connsiteX114" fmla="*/ 1581150 w 2800350"/>
              <a:gd name="connsiteY114" fmla="*/ 772763 h 1482471"/>
              <a:gd name="connsiteX115" fmla="*/ 1581150 w 2800350"/>
              <a:gd name="connsiteY115" fmla="*/ 798957 h 1482471"/>
              <a:gd name="connsiteX116" fmla="*/ 1590675 w 2800350"/>
              <a:gd name="connsiteY116" fmla="*/ 798957 h 1482471"/>
              <a:gd name="connsiteX117" fmla="*/ 1590675 w 2800350"/>
              <a:gd name="connsiteY117" fmla="*/ 815626 h 1482471"/>
              <a:gd name="connsiteX118" fmla="*/ 1702594 w 2800350"/>
              <a:gd name="connsiteY118" fmla="*/ 815626 h 1482471"/>
              <a:gd name="connsiteX119" fmla="*/ 1702594 w 2800350"/>
              <a:gd name="connsiteY119" fmla="*/ 825151 h 1482471"/>
              <a:gd name="connsiteX120" fmla="*/ 1787081 w 2800350"/>
              <a:gd name="connsiteY120" fmla="*/ 825151 h 1482471"/>
              <a:gd name="connsiteX121" fmla="*/ 1787081 w 2800350"/>
              <a:gd name="connsiteY121" fmla="*/ 844201 h 1482471"/>
              <a:gd name="connsiteX122" fmla="*/ 1820418 w 2800350"/>
              <a:gd name="connsiteY122" fmla="*/ 844201 h 1482471"/>
              <a:gd name="connsiteX123" fmla="*/ 1820418 w 2800350"/>
              <a:gd name="connsiteY123" fmla="*/ 859631 h 1482471"/>
              <a:gd name="connsiteX124" fmla="*/ 1825181 w 2800350"/>
              <a:gd name="connsiteY124" fmla="*/ 859631 h 1482471"/>
              <a:gd name="connsiteX125" fmla="*/ 1825181 w 2800350"/>
              <a:gd name="connsiteY125" fmla="*/ 878681 h 1482471"/>
              <a:gd name="connsiteX126" fmla="*/ 1828800 w 2800350"/>
              <a:gd name="connsiteY126" fmla="*/ 878681 h 1482471"/>
              <a:gd name="connsiteX127" fmla="*/ 1828800 w 2800350"/>
              <a:gd name="connsiteY127" fmla="*/ 896588 h 1482471"/>
              <a:gd name="connsiteX128" fmla="*/ 2055019 w 2800350"/>
              <a:gd name="connsiteY128" fmla="*/ 896588 h 1482471"/>
              <a:gd name="connsiteX129" fmla="*/ 2055019 w 2800350"/>
              <a:gd name="connsiteY129" fmla="*/ 918020 h 1482471"/>
              <a:gd name="connsiteX130" fmla="*/ 2800350 w 2800350"/>
              <a:gd name="connsiteY130" fmla="*/ 918020 h 1482471"/>
              <a:gd name="connsiteX131" fmla="*/ 2800350 w 2800350"/>
              <a:gd name="connsiteY131" fmla="*/ 1482471 h 148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800350" h="1482471">
                <a:moveTo>
                  <a:pt x="0" y="0"/>
                </a:moveTo>
                <a:lnTo>
                  <a:pt x="10668" y="0"/>
                </a:lnTo>
                <a:lnTo>
                  <a:pt x="10668" y="14288"/>
                </a:lnTo>
                <a:lnTo>
                  <a:pt x="34481" y="14288"/>
                </a:lnTo>
                <a:lnTo>
                  <a:pt x="34481" y="20193"/>
                </a:lnTo>
                <a:lnTo>
                  <a:pt x="60770" y="20193"/>
                </a:lnTo>
                <a:lnTo>
                  <a:pt x="60770" y="27337"/>
                </a:lnTo>
                <a:lnTo>
                  <a:pt x="78581" y="27337"/>
                </a:lnTo>
                <a:lnTo>
                  <a:pt x="78581" y="34481"/>
                </a:lnTo>
                <a:lnTo>
                  <a:pt x="149447" y="34481"/>
                </a:lnTo>
                <a:lnTo>
                  <a:pt x="149447" y="49911"/>
                </a:lnTo>
                <a:lnTo>
                  <a:pt x="164306" y="49911"/>
                </a:lnTo>
                <a:lnTo>
                  <a:pt x="164306" y="71247"/>
                </a:lnTo>
                <a:lnTo>
                  <a:pt x="172593" y="71247"/>
                </a:lnTo>
                <a:lnTo>
                  <a:pt x="172593" y="97631"/>
                </a:lnTo>
                <a:lnTo>
                  <a:pt x="186881" y="97631"/>
                </a:lnTo>
                <a:lnTo>
                  <a:pt x="186881" y="123825"/>
                </a:lnTo>
                <a:lnTo>
                  <a:pt x="193548" y="123825"/>
                </a:lnTo>
                <a:lnTo>
                  <a:pt x="193548" y="140494"/>
                </a:lnTo>
                <a:lnTo>
                  <a:pt x="294227" y="140494"/>
                </a:lnTo>
                <a:lnTo>
                  <a:pt x="294227" y="145256"/>
                </a:lnTo>
                <a:lnTo>
                  <a:pt x="309563" y="145256"/>
                </a:lnTo>
                <a:lnTo>
                  <a:pt x="309563" y="155924"/>
                </a:lnTo>
                <a:lnTo>
                  <a:pt x="334518" y="155924"/>
                </a:lnTo>
                <a:lnTo>
                  <a:pt x="334518" y="158306"/>
                </a:lnTo>
                <a:lnTo>
                  <a:pt x="340995" y="158306"/>
                </a:lnTo>
                <a:lnTo>
                  <a:pt x="340995" y="173831"/>
                </a:lnTo>
                <a:lnTo>
                  <a:pt x="347091" y="173831"/>
                </a:lnTo>
                <a:lnTo>
                  <a:pt x="347091" y="184499"/>
                </a:lnTo>
                <a:lnTo>
                  <a:pt x="358045" y="184499"/>
                </a:lnTo>
                <a:lnTo>
                  <a:pt x="358045" y="190500"/>
                </a:lnTo>
                <a:lnTo>
                  <a:pt x="363760" y="190500"/>
                </a:lnTo>
                <a:lnTo>
                  <a:pt x="363760" y="200025"/>
                </a:lnTo>
                <a:lnTo>
                  <a:pt x="383381" y="200025"/>
                </a:lnTo>
                <a:lnTo>
                  <a:pt x="383381" y="203549"/>
                </a:lnTo>
                <a:lnTo>
                  <a:pt x="392906" y="203549"/>
                </a:lnTo>
                <a:lnTo>
                  <a:pt x="392906" y="210693"/>
                </a:lnTo>
                <a:lnTo>
                  <a:pt x="410337" y="210693"/>
                </a:lnTo>
                <a:lnTo>
                  <a:pt x="410337" y="221456"/>
                </a:lnTo>
                <a:lnTo>
                  <a:pt x="427958" y="221456"/>
                </a:lnTo>
                <a:lnTo>
                  <a:pt x="427958" y="229743"/>
                </a:lnTo>
                <a:lnTo>
                  <a:pt x="455581" y="229743"/>
                </a:lnTo>
                <a:lnTo>
                  <a:pt x="455581" y="242887"/>
                </a:lnTo>
                <a:lnTo>
                  <a:pt x="538163" y="242887"/>
                </a:lnTo>
                <a:lnTo>
                  <a:pt x="538163" y="247650"/>
                </a:lnTo>
                <a:lnTo>
                  <a:pt x="547688" y="247650"/>
                </a:lnTo>
                <a:lnTo>
                  <a:pt x="547688" y="260699"/>
                </a:lnTo>
                <a:lnTo>
                  <a:pt x="557213" y="260699"/>
                </a:lnTo>
                <a:lnTo>
                  <a:pt x="557213" y="266700"/>
                </a:lnTo>
                <a:lnTo>
                  <a:pt x="578644" y="266700"/>
                </a:lnTo>
                <a:lnTo>
                  <a:pt x="578644" y="300038"/>
                </a:lnTo>
                <a:lnTo>
                  <a:pt x="594074" y="300038"/>
                </a:lnTo>
                <a:lnTo>
                  <a:pt x="594074" y="340519"/>
                </a:lnTo>
                <a:lnTo>
                  <a:pt x="609600" y="340519"/>
                </a:lnTo>
                <a:lnTo>
                  <a:pt x="609600" y="353568"/>
                </a:lnTo>
                <a:lnTo>
                  <a:pt x="615506" y="353568"/>
                </a:lnTo>
                <a:lnTo>
                  <a:pt x="615506" y="370618"/>
                </a:lnTo>
                <a:lnTo>
                  <a:pt x="621506" y="370618"/>
                </a:lnTo>
                <a:lnTo>
                  <a:pt x="621506" y="382143"/>
                </a:lnTo>
                <a:lnTo>
                  <a:pt x="677418" y="382143"/>
                </a:lnTo>
                <a:lnTo>
                  <a:pt x="677418" y="386906"/>
                </a:lnTo>
                <a:lnTo>
                  <a:pt x="722662" y="386906"/>
                </a:lnTo>
                <a:lnTo>
                  <a:pt x="722662" y="392906"/>
                </a:lnTo>
                <a:lnTo>
                  <a:pt x="729806" y="392906"/>
                </a:lnTo>
                <a:lnTo>
                  <a:pt x="729806" y="397669"/>
                </a:lnTo>
                <a:lnTo>
                  <a:pt x="745331" y="397669"/>
                </a:lnTo>
                <a:lnTo>
                  <a:pt x="745331" y="408337"/>
                </a:lnTo>
                <a:lnTo>
                  <a:pt x="812006" y="408337"/>
                </a:lnTo>
                <a:lnTo>
                  <a:pt x="812006" y="413099"/>
                </a:lnTo>
                <a:lnTo>
                  <a:pt x="832199" y="413099"/>
                </a:lnTo>
                <a:lnTo>
                  <a:pt x="832199" y="426244"/>
                </a:lnTo>
                <a:lnTo>
                  <a:pt x="838200" y="426244"/>
                </a:lnTo>
                <a:lnTo>
                  <a:pt x="838200" y="436912"/>
                </a:lnTo>
                <a:lnTo>
                  <a:pt x="848868" y="436912"/>
                </a:lnTo>
                <a:lnTo>
                  <a:pt x="848868" y="492919"/>
                </a:lnTo>
                <a:lnTo>
                  <a:pt x="858393" y="492919"/>
                </a:lnTo>
                <a:lnTo>
                  <a:pt x="858393" y="503682"/>
                </a:lnTo>
                <a:lnTo>
                  <a:pt x="860774" y="503682"/>
                </a:lnTo>
                <a:lnTo>
                  <a:pt x="860774" y="516731"/>
                </a:lnTo>
                <a:lnTo>
                  <a:pt x="867918" y="516731"/>
                </a:lnTo>
                <a:lnTo>
                  <a:pt x="867918" y="542925"/>
                </a:lnTo>
                <a:lnTo>
                  <a:pt x="884587" y="542925"/>
                </a:lnTo>
                <a:lnTo>
                  <a:pt x="884587" y="550069"/>
                </a:lnTo>
                <a:lnTo>
                  <a:pt x="894112" y="550069"/>
                </a:lnTo>
                <a:lnTo>
                  <a:pt x="894112" y="559594"/>
                </a:lnTo>
                <a:lnTo>
                  <a:pt x="931069" y="559594"/>
                </a:lnTo>
                <a:lnTo>
                  <a:pt x="931069" y="565595"/>
                </a:lnTo>
                <a:lnTo>
                  <a:pt x="1035844" y="565595"/>
                </a:lnTo>
                <a:lnTo>
                  <a:pt x="1035844" y="573881"/>
                </a:lnTo>
                <a:lnTo>
                  <a:pt x="1075087" y="573881"/>
                </a:lnTo>
                <a:lnTo>
                  <a:pt x="1075087" y="598932"/>
                </a:lnTo>
                <a:lnTo>
                  <a:pt x="1092994" y="598932"/>
                </a:lnTo>
                <a:lnTo>
                  <a:pt x="1092994" y="631031"/>
                </a:lnTo>
                <a:lnTo>
                  <a:pt x="1094137" y="631031"/>
                </a:lnTo>
                <a:lnTo>
                  <a:pt x="1094137" y="654844"/>
                </a:lnTo>
                <a:lnTo>
                  <a:pt x="1101281" y="654844"/>
                </a:lnTo>
                <a:lnTo>
                  <a:pt x="1112044" y="654844"/>
                </a:lnTo>
                <a:lnTo>
                  <a:pt x="1112044" y="672751"/>
                </a:lnTo>
                <a:lnTo>
                  <a:pt x="1115568" y="672751"/>
                </a:lnTo>
                <a:lnTo>
                  <a:pt x="1115568" y="678656"/>
                </a:lnTo>
                <a:lnTo>
                  <a:pt x="1153668" y="678656"/>
                </a:lnTo>
                <a:lnTo>
                  <a:pt x="1153668" y="685800"/>
                </a:lnTo>
                <a:lnTo>
                  <a:pt x="1228725" y="685800"/>
                </a:lnTo>
                <a:lnTo>
                  <a:pt x="1228725" y="694182"/>
                </a:lnTo>
                <a:lnTo>
                  <a:pt x="1316831" y="694182"/>
                </a:lnTo>
                <a:lnTo>
                  <a:pt x="1316831" y="717995"/>
                </a:lnTo>
                <a:lnTo>
                  <a:pt x="1321594" y="717995"/>
                </a:lnTo>
                <a:lnTo>
                  <a:pt x="1321594" y="728663"/>
                </a:lnTo>
                <a:lnTo>
                  <a:pt x="1328738" y="728663"/>
                </a:lnTo>
                <a:lnTo>
                  <a:pt x="1328738" y="741807"/>
                </a:lnTo>
                <a:lnTo>
                  <a:pt x="1335881" y="741807"/>
                </a:lnTo>
                <a:lnTo>
                  <a:pt x="1335881" y="765620"/>
                </a:lnTo>
                <a:lnTo>
                  <a:pt x="1358456" y="765620"/>
                </a:lnTo>
                <a:lnTo>
                  <a:pt x="1358456" y="772763"/>
                </a:lnTo>
                <a:lnTo>
                  <a:pt x="1581150" y="772763"/>
                </a:lnTo>
                <a:lnTo>
                  <a:pt x="1581150" y="798957"/>
                </a:lnTo>
                <a:lnTo>
                  <a:pt x="1590675" y="798957"/>
                </a:lnTo>
                <a:lnTo>
                  <a:pt x="1590675" y="815626"/>
                </a:lnTo>
                <a:lnTo>
                  <a:pt x="1702594" y="815626"/>
                </a:lnTo>
                <a:lnTo>
                  <a:pt x="1702594" y="825151"/>
                </a:lnTo>
                <a:lnTo>
                  <a:pt x="1787081" y="825151"/>
                </a:lnTo>
                <a:lnTo>
                  <a:pt x="1787081" y="844201"/>
                </a:lnTo>
                <a:lnTo>
                  <a:pt x="1820418" y="844201"/>
                </a:lnTo>
                <a:lnTo>
                  <a:pt x="1820418" y="859631"/>
                </a:lnTo>
                <a:lnTo>
                  <a:pt x="1825181" y="859631"/>
                </a:lnTo>
                <a:lnTo>
                  <a:pt x="1825181" y="878681"/>
                </a:lnTo>
                <a:lnTo>
                  <a:pt x="1828800" y="878681"/>
                </a:lnTo>
                <a:lnTo>
                  <a:pt x="1828800" y="896588"/>
                </a:lnTo>
                <a:lnTo>
                  <a:pt x="2055019" y="896588"/>
                </a:lnTo>
                <a:lnTo>
                  <a:pt x="2055019" y="918020"/>
                </a:lnTo>
                <a:lnTo>
                  <a:pt x="2800350" y="918020"/>
                </a:lnTo>
                <a:lnTo>
                  <a:pt x="2800350" y="1482471"/>
                </a:lnTo>
              </a:path>
            </a:pathLst>
          </a:custGeom>
          <a:noFill/>
          <a:ln w="9525" cap="flat">
            <a:solidFill>
              <a:srgbClr val="83005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7F9CBD3-24E6-DCC8-0947-B3F5EB18A41F}"/>
              </a:ext>
            </a:extLst>
          </p:cNvPr>
          <p:cNvSpPr/>
          <p:nvPr/>
        </p:nvSpPr>
        <p:spPr>
          <a:xfrm>
            <a:off x="7771286" y="1689630"/>
            <a:ext cx="3895228" cy="2000970"/>
          </a:xfrm>
          <a:custGeom>
            <a:avLst/>
            <a:gdLst>
              <a:gd name="connsiteX0" fmla="*/ 0 w 5400435"/>
              <a:gd name="connsiteY0" fmla="*/ 0 h 1988292"/>
              <a:gd name="connsiteX1" fmla="*/ 0 w 5400435"/>
              <a:gd name="connsiteY1" fmla="*/ 1988292 h 1988292"/>
              <a:gd name="connsiteX2" fmla="*/ 5400435 w 5400435"/>
              <a:gd name="connsiteY2" fmla="*/ 1988292 h 198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0435" h="1988292">
                <a:moveTo>
                  <a:pt x="0" y="0"/>
                </a:moveTo>
                <a:lnTo>
                  <a:pt x="0" y="1988292"/>
                </a:lnTo>
                <a:lnTo>
                  <a:pt x="5400435" y="1988292"/>
                </a:lnTo>
              </a:path>
            </a:pathLst>
          </a:custGeom>
          <a:noFill/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F05D7-9428-C045-0E28-9FCE8075B03A}"/>
              </a:ext>
            </a:extLst>
          </p:cNvPr>
          <p:cNvSpPr txBox="1"/>
          <p:nvPr/>
        </p:nvSpPr>
        <p:spPr>
          <a:xfrm>
            <a:off x="7531323" y="3578980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0BDED3-6A56-AC5D-D02E-268C0E56A14D}"/>
              </a:ext>
            </a:extLst>
          </p:cNvPr>
          <p:cNvSpPr/>
          <p:nvPr/>
        </p:nvSpPr>
        <p:spPr>
          <a:xfrm>
            <a:off x="7738555" y="1689630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EBE906-7D23-D7C6-21DD-FC78AA203551}"/>
              </a:ext>
            </a:extLst>
          </p:cNvPr>
          <p:cNvSpPr/>
          <p:nvPr/>
        </p:nvSpPr>
        <p:spPr>
          <a:xfrm>
            <a:off x="7738555" y="1889643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C20A79-8CD5-3392-CC66-B247F496F05F}"/>
              </a:ext>
            </a:extLst>
          </p:cNvPr>
          <p:cNvSpPr/>
          <p:nvPr/>
        </p:nvSpPr>
        <p:spPr>
          <a:xfrm>
            <a:off x="7738555" y="2089796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5D458A8-15BF-06FE-81EB-F70475B76414}"/>
              </a:ext>
            </a:extLst>
          </p:cNvPr>
          <p:cNvSpPr/>
          <p:nvPr/>
        </p:nvSpPr>
        <p:spPr>
          <a:xfrm>
            <a:off x="7738555" y="2289950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408171D-EE7E-0240-16E7-5B65D709BAB6}"/>
              </a:ext>
            </a:extLst>
          </p:cNvPr>
          <p:cNvSpPr/>
          <p:nvPr/>
        </p:nvSpPr>
        <p:spPr>
          <a:xfrm>
            <a:off x="7738555" y="2489962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007F6A8-BFF2-95E8-0465-BC44E5671FF0}"/>
              </a:ext>
            </a:extLst>
          </p:cNvPr>
          <p:cNvSpPr/>
          <p:nvPr/>
        </p:nvSpPr>
        <p:spPr>
          <a:xfrm>
            <a:off x="7738555" y="2690116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9CDCCD5-3A01-3CEC-1012-E051D512209E}"/>
              </a:ext>
            </a:extLst>
          </p:cNvPr>
          <p:cNvSpPr/>
          <p:nvPr/>
        </p:nvSpPr>
        <p:spPr>
          <a:xfrm>
            <a:off x="7738555" y="3090283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BAC1CDE-D36B-FCC7-4AAC-47146F79B3B2}"/>
              </a:ext>
            </a:extLst>
          </p:cNvPr>
          <p:cNvSpPr/>
          <p:nvPr/>
        </p:nvSpPr>
        <p:spPr>
          <a:xfrm>
            <a:off x="7738555" y="3290436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F4C5C9-D969-934C-6460-FD0EC0C5E549}"/>
              </a:ext>
            </a:extLst>
          </p:cNvPr>
          <p:cNvSpPr/>
          <p:nvPr/>
        </p:nvSpPr>
        <p:spPr>
          <a:xfrm>
            <a:off x="7738555" y="3490449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46A88D6-CA83-8687-0F37-5AE613AB142A}"/>
              </a:ext>
            </a:extLst>
          </p:cNvPr>
          <p:cNvSpPr/>
          <p:nvPr/>
        </p:nvSpPr>
        <p:spPr>
          <a:xfrm>
            <a:off x="7738555" y="3690602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59663F-E132-CE40-E125-A965C8BAE456}"/>
              </a:ext>
            </a:extLst>
          </p:cNvPr>
          <p:cNvSpPr/>
          <p:nvPr/>
        </p:nvSpPr>
        <p:spPr>
          <a:xfrm>
            <a:off x="7738555" y="2890270"/>
            <a:ext cx="32731" cy="14096"/>
          </a:xfrm>
          <a:custGeom>
            <a:avLst/>
            <a:gdLst>
              <a:gd name="connsiteX0" fmla="*/ 0 w 45379"/>
              <a:gd name="connsiteY0" fmla="*/ 0 h 14006"/>
              <a:gd name="connsiteX1" fmla="*/ 45379 w 45379"/>
              <a:gd name="connsiteY1" fmla="*/ 0 h 14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379" h="14006">
                <a:moveTo>
                  <a:pt x="0" y="0"/>
                </a:moveTo>
                <a:lnTo>
                  <a:pt x="45379" y="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8A64057-B949-AEFE-21B5-F2C53D52ECE4}"/>
              </a:ext>
            </a:extLst>
          </p:cNvPr>
          <p:cNvSpPr/>
          <p:nvPr/>
        </p:nvSpPr>
        <p:spPr>
          <a:xfrm>
            <a:off x="7771285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766BADE-690D-0032-4AC1-77E377864A0E}"/>
              </a:ext>
            </a:extLst>
          </p:cNvPr>
          <p:cNvSpPr/>
          <p:nvPr/>
        </p:nvSpPr>
        <p:spPr>
          <a:xfrm>
            <a:off x="8479554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CAA9BCD-A141-9CB1-E193-5559DDFFA3D2}"/>
              </a:ext>
            </a:extLst>
          </p:cNvPr>
          <p:cNvSpPr/>
          <p:nvPr/>
        </p:nvSpPr>
        <p:spPr>
          <a:xfrm>
            <a:off x="8125370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16F48BD-3CC1-A62C-E179-9FFE0384DA1F}"/>
              </a:ext>
            </a:extLst>
          </p:cNvPr>
          <p:cNvSpPr/>
          <p:nvPr/>
        </p:nvSpPr>
        <p:spPr>
          <a:xfrm>
            <a:off x="9187723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7ECCC7F-9F31-3DEE-BCDC-281FA3EA1C0D}"/>
              </a:ext>
            </a:extLst>
          </p:cNvPr>
          <p:cNvSpPr/>
          <p:nvPr/>
        </p:nvSpPr>
        <p:spPr>
          <a:xfrm>
            <a:off x="8833638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4B5B66C-BEF7-5188-431A-3DB757938CD3}"/>
              </a:ext>
            </a:extLst>
          </p:cNvPr>
          <p:cNvSpPr/>
          <p:nvPr/>
        </p:nvSpPr>
        <p:spPr>
          <a:xfrm>
            <a:off x="9541808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DE6ECAE-E8DF-8CA4-1959-A397AF62AE66}"/>
              </a:ext>
            </a:extLst>
          </p:cNvPr>
          <p:cNvSpPr/>
          <p:nvPr/>
        </p:nvSpPr>
        <p:spPr>
          <a:xfrm>
            <a:off x="9895991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BC6B45E-C123-08B6-820E-F94D3BE0B40D}"/>
              </a:ext>
            </a:extLst>
          </p:cNvPr>
          <p:cNvSpPr/>
          <p:nvPr/>
        </p:nvSpPr>
        <p:spPr>
          <a:xfrm>
            <a:off x="10250075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70D1893-C98E-4441-90D0-791D37FFBBE6}"/>
              </a:ext>
            </a:extLst>
          </p:cNvPr>
          <p:cNvSpPr/>
          <p:nvPr/>
        </p:nvSpPr>
        <p:spPr>
          <a:xfrm>
            <a:off x="10604159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7BFAAB5-6C1D-0526-C615-E28D39F5BACE}"/>
              </a:ext>
            </a:extLst>
          </p:cNvPr>
          <p:cNvSpPr/>
          <p:nvPr/>
        </p:nvSpPr>
        <p:spPr>
          <a:xfrm>
            <a:off x="10958244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97D7B57-C13A-26B3-A453-F9B2AE47F3DF}"/>
              </a:ext>
            </a:extLst>
          </p:cNvPr>
          <p:cNvSpPr/>
          <p:nvPr/>
        </p:nvSpPr>
        <p:spPr>
          <a:xfrm>
            <a:off x="11312429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CB678E6-509B-CB70-A507-009710468B01}"/>
              </a:ext>
            </a:extLst>
          </p:cNvPr>
          <p:cNvSpPr/>
          <p:nvPr/>
        </p:nvSpPr>
        <p:spPr>
          <a:xfrm>
            <a:off x="11666513" y="3690603"/>
            <a:ext cx="10102" cy="45668"/>
          </a:xfrm>
          <a:custGeom>
            <a:avLst/>
            <a:gdLst>
              <a:gd name="connsiteX0" fmla="*/ 0 w 14006"/>
              <a:gd name="connsiteY0" fmla="*/ 0 h 45379"/>
              <a:gd name="connsiteX1" fmla="*/ 0 w 14006"/>
              <a:gd name="connsiteY1" fmla="*/ 45380 h 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06" h="45379">
                <a:moveTo>
                  <a:pt x="0" y="0"/>
                </a:moveTo>
                <a:lnTo>
                  <a:pt x="0" y="45380"/>
                </a:lnTo>
              </a:path>
            </a:pathLst>
          </a:custGeom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4E1EEE-ED6F-CD7B-4F1F-3FB0EACF558F}"/>
              </a:ext>
            </a:extLst>
          </p:cNvPr>
          <p:cNvSpPr txBox="1"/>
          <p:nvPr/>
        </p:nvSpPr>
        <p:spPr>
          <a:xfrm>
            <a:off x="7489543" y="337864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FA2F73-6953-6F80-D506-254009423CDD}"/>
              </a:ext>
            </a:extLst>
          </p:cNvPr>
          <p:cNvSpPr txBox="1"/>
          <p:nvPr/>
        </p:nvSpPr>
        <p:spPr>
          <a:xfrm>
            <a:off x="7489543" y="3178309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4BFFD9-B758-0BB0-7C26-2866A94E7153}"/>
              </a:ext>
            </a:extLst>
          </p:cNvPr>
          <p:cNvSpPr txBox="1"/>
          <p:nvPr/>
        </p:nvSpPr>
        <p:spPr>
          <a:xfrm>
            <a:off x="7489543" y="297797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F64854-D98D-5FCF-BEF7-3D73C7FA2178}"/>
              </a:ext>
            </a:extLst>
          </p:cNvPr>
          <p:cNvSpPr txBox="1"/>
          <p:nvPr/>
        </p:nvSpPr>
        <p:spPr>
          <a:xfrm>
            <a:off x="7489543" y="2777636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D17BC1-2858-8CEF-5215-8EFC081C8724}"/>
              </a:ext>
            </a:extLst>
          </p:cNvPr>
          <p:cNvSpPr txBox="1"/>
          <p:nvPr/>
        </p:nvSpPr>
        <p:spPr>
          <a:xfrm>
            <a:off x="7489543" y="2577299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8CF848-FFF2-15FF-8BE8-A1566A4F1089}"/>
              </a:ext>
            </a:extLst>
          </p:cNvPr>
          <p:cNvSpPr txBox="1"/>
          <p:nvPr/>
        </p:nvSpPr>
        <p:spPr>
          <a:xfrm>
            <a:off x="7489543" y="23769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9B0483-55E8-7582-AB9D-E57A2E4F9CB2}"/>
              </a:ext>
            </a:extLst>
          </p:cNvPr>
          <p:cNvSpPr txBox="1"/>
          <p:nvPr/>
        </p:nvSpPr>
        <p:spPr>
          <a:xfrm>
            <a:off x="7489543" y="2176626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375CE4-90DA-186D-4EC4-B06C13E1E852}"/>
              </a:ext>
            </a:extLst>
          </p:cNvPr>
          <p:cNvSpPr txBox="1"/>
          <p:nvPr/>
        </p:nvSpPr>
        <p:spPr>
          <a:xfrm>
            <a:off x="7489543" y="1976290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24447F-C2DA-6413-78F4-582C3C6AF731}"/>
              </a:ext>
            </a:extLst>
          </p:cNvPr>
          <p:cNvSpPr txBox="1"/>
          <p:nvPr/>
        </p:nvSpPr>
        <p:spPr>
          <a:xfrm>
            <a:off x="7489543" y="177595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13F140-BB6D-0B72-7DB5-C1EB8819ADF1}"/>
              </a:ext>
            </a:extLst>
          </p:cNvPr>
          <p:cNvSpPr txBox="1"/>
          <p:nvPr/>
        </p:nvSpPr>
        <p:spPr>
          <a:xfrm>
            <a:off x="7439851" y="1575617"/>
            <a:ext cx="3337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A88D80-F513-99CF-DECE-067C5B28B98D}"/>
              </a:ext>
            </a:extLst>
          </p:cNvPr>
          <p:cNvSpPr txBox="1"/>
          <p:nvPr/>
        </p:nvSpPr>
        <p:spPr>
          <a:xfrm>
            <a:off x="7650098" y="3711262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A1C595-0320-FFC5-B9B5-94B2E8B408CD}"/>
              </a:ext>
            </a:extLst>
          </p:cNvPr>
          <p:cNvSpPr txBox="1"/>
          <p:nvPr/>
        </p:nvSpPr>
        <p:spPr>
          <a:xfrm>
            <a:off x="8004183" y="3711262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655301B-8A71-6C4F-3635-DB9DC8027860}"/>
              </a:ext>
            </a:extLst>
          </p:cNvPr>
          <p:cNvSpPr txBox="1"/>
          <p:nvPr/>
        </p:nvSpPr>
        <p:spPr>
          <a:xfrm>
            <a:off x="8358267" y="3711262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2DA51C0-A54F-6BA0-65F4-CA86EF7DAB8B}"/>
              </a:ext>
            </a:extLst>
          </p:cNvPr>
          <p:cNvSpPr txBox="1"/>
          <p:nvPr/>
        </p:nvSpPr>
        <p:spPr>
          <a:xfrm>
            <a:off x="8712451" y="3711262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A7B728-38E3-D066-1B8A-9823E9315F65}"/>
              </a:ext>
            </a:extLst>
          </p:cNvPr>
          <p:cNvSpPr txBox="1"/>
          <p:nvPr/>
        </p:nvSpPr>
        <p:spPr>
          <a:xfrm>
            <a:off x="9045696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8B54A2-A695-2E86-E57E-B359F9C1BE49}"/>
              </a:ext>
            </a:extLst>
          </p:cNvPr>
          <p:cNvSpPr txBox="1"/>
          <p:nvPr/>
        </p:nvSpPr>
        <p:spPr>
          <a:xfrm>
            <a:off x="9399781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5935A5-B849-1C40-B67C-A2D253E08256}"/>
              </a:ext>
            </a:extLst>
          </p:cNvPr>
          <p:cNvSpPr txBox="1"/>
          <p:nvPr/>
        </p:nvSpPr>
        <p:spPr>
          <a:xfrm>
            <a:off x="9753864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FE2A22-5ADC-5906-FACF-0889BC36229F}"/>
              </a:ext>
            </a:extLst>
          </p:cNvPr>
          <p:cNvSpPr txBox="1"/>
          <p:nvPr/>
        </p:nvSpPr>
        <p:spPr>
          <a:xfrm>
            <a:off x="10107947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982092-5576-0C70-51CF-11AC975AE004}"/>
              </a:ext>
            </a:extLst>
          </p:cNvPr>
          <p:cNvSpPr txBox="1"/>
          <p:nvPr/>
        </p:nvSpPr>
        <p:spPr>
          <a:xfrm>
            <a:off x="10462134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13B9EA-5F11-E4E1-1233-F5AA64E7A4CD}"/>
              </a:ext>
            </a:extLst>
          </p:cNvPr>
          <p:cNvSpPr txBox="1"/>
          <p:nvPr/>
        </p:nvSpPr>
        <p:spPr>
          <a:xfrm>
            <a:off x="10816217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E52702-DA61-CAEF-E11D-E394ACC9CCC3}"/>
              </a:ext>
            </a:extLst>
          </p:cNvPr>
          <p:cNvSpPr txBox="1"/>
          <p:nvPr/>
        </p:nvSpPr>
        <p:spPr>
          <a:xfrm>
            <a:off x="11170301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EF2C31D-FA48-C259-9BC4-4CB07EBAF2AA}"/>
              </a:ext>
            </a:extLst>
          </p:cNvPr>
          <p:cNvSpPr txBox="1"/>
          <p:nvPr/>
        </p:nvSpPr>
        <p:spPr>
          <a:xfrm>
            <a:off x="11524385" y="3711262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defTabSz="457200">
              <a:defRPr sz="800">
                <a:ln/>
                <a:solidFill>
                  <a:srgbClr val="01010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33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E52A83-3267-0A91-757A-E420639E65C9}"/>
              </a:ext>
            </a:extLst>
          </p:cNvPr>
          <p:cNvCxnSpPr>
            <a:cxnSpLocks/>
          </p:cNvCxnSpPr>
          <p:nvPr/>
        </p:nvCxnSpPr>
        <p:spPr>
          <a:xfrm flipH="1">
            <a:off x="9893789" y="2720541"/>
            <a:ext cx="0" cy="97200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B2AB4DC-1CA8-04BE-D35B-3F3B4D41D4ED}"/>
              </a:ext>
            </a:extLst>
          </p:cNvPr>
          <p:cNvSpPr txBox="1"/>
          <p:nvPr/>
        </p:nvSpPr>
        <p:spPr>
          <a:xfrm rot="16200000">
            <a:off x="7062150" y="2575828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1000" b="1">
                <a:ln/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PFS (%)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D6E32E-094B-2E98-B5B9-5D6ECA58779C}"/>
              </a:ext>
            </a:extLst>
          </p:cNvPr>
          <p:cNvCxnSpPr>
            <a:cxnSpLocks/>
          </p:cNvCxnSpPr>
          <p:nvPr/>
        </p:nvCxnSpPr>
        <p:spPr>
          <a:xfrm>
            <a:off x="8478269" y="2044135"/>
            <a:ext cx="0" cy="165423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182B1F5-2460-773C-3FC9-A22D1EB0A6FF}"/>
              </a:ext>
            </a:extLst>
          </p:cNvPr>
          <p:cNvCxnSpPr>
            <a:cxnSpLocks/>
          </p:cNvCxnSpPr>
          <p:nvPr/>
        </p:nvCxnSpPr>
        <p:spPr>
          <a:xfrm>
            <a:off x="9187953" y="2462542"/>
            <a:ext cx="0" cy="122400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BF1E9AFE-F13D-4CB0-DD59-7884542DB59E}"/>
              </a:ext>
            </a:extLst>
          </p:cNvPr>
          <p:cNvSpPr txBox="1"/>
          <p:nvPr/>
        </p:nvSpPr>
        <p:spPr>
          <a:xfrm>
            <a:off x="7781380" y="3837502"/>
            <a:ext cx="3895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n/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Time since randomization (months)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D109387-4AA0-0EEE-146E-61609F1F56E0}"/>
              </a:ext>
            </a:extLst>
          </p:cNvPr>
          <p:cNvSpPr txBox="1"/>
          <p:nvPr/>
        </p:nvSpPr>
        <p:spPr>
          <a:xfrm>
            <a:off x="9024075" y="2251429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41.1%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1AC8FE6-4ADB-85F0-E379-EE8E6DB5DFEA}"/>
              </a:ext>
            </a:extLst>
          </p:cNvPr>
          <p:cNvSpPr txBox="1"/>
          <p:nvPr/>
        </p:nvSpPr>
        <p:spPr>
          <a:xfrm>
            <a:off x="9024075" y="2124642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48.5%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40BAD9E-7BFE-3513-6C9E-C81F6E0C5B29}"/>
              </a:ext>
            </a:extLst>
          </p:cNvPr>
          <p:cNvSpPr txBox="1"/>
          <p:nvPr/>
        </p:nvSpPr>
        <p:spPr>
          <a:xfrm>
            <a:off x="9024075" y="1997856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61.5%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1AE582D-30D7-C59D-ECDE-772DE9CB1A54}"/>
              </a:ext>
            </a:extLst>
          </p:cNvPr>
          <p:cNvSpPr txBox="1"/>
          <p:nvPr/>
        </p:nvSpPr>
        <p:spPr>
          <a:xfrm>
            <a:off x="8524111" y="1795989"/>
            <a:ext cx="13248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218F39B-BF7B-5123-FD37-EFB553A8A601}"/>
              </a:ext>
            </a:extLst>
          </p:cNvPr>
          <p:cNvSpPr txBox="1"/>
          <p:nvPr/>
        </p:nvSpPr>
        <p:spPr>
          <a:xfrm>
            <a:off x="9725365" y="2524223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21.7%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B84E146-6F2F-AC66-9D34-39BB12F8D426}"/>
              </a:ext>
            </a:extLst>
          </p:cNvPr>
          <p:cNvSpPr txBox="1"/>
          <p:nvPr/>
        </p:nvSpPr>
        <p:spPr>
          <a:xfrm>
            <a:off x="9725365" y="2395190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37.8%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33BF94D-C369-01A3-F9CA-EE514E149A69}"/>
              </a:ext>
            </a:extLst>
          </p:cNvPr>
          <p:cNvSpPr txBox="1"/>
          <p:nvPr/>
        </p:nvSpPr>
        <p:spPr>
          <a:xfrm>
            <a:off x="9725365" y="2267170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46.3%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552D589-ED07-FF9B-F547-3E9346A81E39}"/>
              </a:ext>
            </a:extLst>
          </p:cNvPr>
          <p:cNvSpPr txBox="1"/>
          <p:nvPr/>
        </p:nvSpPr>
        <p:spPr>
          <a:xfrm>
            <a:off x="9407243" y="2061798"/>
            <a:ext cx="9632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months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0FA9DC3-F74F-8415-640E-42373572651C}"/>
              </a:ext>
            </a:extLst>
          </p:cNvPr>
          <p:cNvSpPr txBox="1"/>
          <p:nvPr/>
        </p:nvSpPr>
        <p:spPr>
          <a:xfrm>
            <a:off x="7623620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239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E924C82-2205-1D46-6AEC-FD114EA827C6}"/>
              </a:ext>
            </a:extLst>
          </p:cNvPr>
          <p:cNvSpPr txBox="1"/>
          <p:nvPr/>
        </p:nvSpPr>
        <p:spPr>
          <a:xfrm>
            <a:off x="7989077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214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10C1465-4727-4F2F-26DF-D76392A0AE93}"/>
              </a:ext>
            </a:extLst>
          </p:cNvPr>
          <p:cNvSpPr txBox="1"/>
          <p:nvPr/>
        </p:nvSpPr>
        <p:spPr>
          <a:xfrm>
            <a:off x="8325275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198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DD60309-143F-4831-969E-EE57B3ABD030}"/>
              </a:ext>
            </a:extLst>
          </p:cNvPr>
          <p:cNvSpPr txBox="1"/>
          <p:nvPr/>
        </p:nvSpPr>
        <p:spPr>
          <a:xfrm>
            <a:off x="8689424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DB75EE6-1249-BE9A-2EAC-3C573C8B5B58}"/>
              </a:ext>
            </a:extLst>
          </p:cNvPr>
          <p:cNvSpPr txBox="1"/>
          <p:nvPr/>
        </p:nvSpPr>
        <p:spPr>
          <a:xfrm>
            <a:off x="9037655" y="4048063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139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B64BAD2-DD32-3598-B5F8-1870E2506DFA}"/>
              </a:ext>
            </a:extLst>
          </p:cNvPr>
          <p:cNvSpPr txBox="1"/>
          <p:nvPr/>
        </p:nvSpPr>
        <p:spPr>
          <a:xfrm>
            <a:off x="9413626" y="40480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95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9C49376-790B-D9DD-E1AE-B8690063FFD3}"/>
              </a:ext>
            </a:extLst>
          </p:cNvPr>
          <p:cNvSpPr txBox="1"/>
          <p:nvPr/>
        </p:nvSpPr>
        <p:spPr>
          <a:xfrm>
            <a:off x="9768267" y="40480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5AAAB63-97E6-8DC9-4610-6C4DBC3FAF2E}"/>
              </a:ext>
            </a:extLst>
          </p:cNvPr>
          <p:cNvSpPr txBox="1"/>
          <p:nvPr/>
        </p:nvSpPr>
        <p:spPr>
          <a:xfrm>
            <a:off x="10131704" y="40480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82E97F5-E505-8A21-CD74-983B92BEA325}"/>
              </a:ext>
            </a:extLst>
          </p:cNvPr>
          <p:cNvSpPr txBox="1"/>
          <p:nvPr/>
        </p:nvSpPr>
        <p:spPr>
          <a:xfrm>
            <a:off x="10475989" y="4048063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A2CFDA5-4165-83C1-BAA9-FA3EF1C3F62A}"/>
              </a:ext>
            </a:extLst>
          </p:cNvPr>
          <p:cNvSpPr txBox="1"/>
          <p:nvPr/>
        </p:nvSpPr>
        <p:spPr>
          <a:xfrm>
            <a:off x="10865535" y="4048063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22DC3EF-AB3D-3A96-AEEF-DBCAD2F83783}"/>
              </a:ext>
            </a:extLst>
          </p:cNvPr>
          <p:cNvSpPr txBox="1"/>
          <p:nvPr/>
        </p:nvSpPr>
        <p:spPr>
          <a:xfrm>
            <a:off x="11216169" y="4048063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877A9B-90E4-54FD-7048-F15754C7CC83}"/>
              </a:ext>
            </a:extLst>
          </p:cNvPr>
          <p:cNvSpPr txBox="1"/>
          <p:nvPr/>
        </p:nvSpPr>
        <p:spPr>
          <a:xfrm>
            <a:off x="11556429" y="4048063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1F33643-A201-4FE7-ECB3-74BD22CA3B0B}"/>
              </a:ext>
            </a:extLst>
          </p:cNvPr>
          <p:cNvSpPr txBox="1"/>
          <p:nvPr/>
        </p:nvSpPr>
        <p:spPr>
          <a:xfrm>
            <a:off x="6279389" y="4048063"/>
            <a:ext cx="13468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+ olaparib 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C917009-5F8D-3F0A-729E-7137279C197D}"/>
              </a:ext>
            </a:extLst>
          </p:cNvPr>
          <p:cNvSpPr txBox="1"/>
          <p:nvPr/>
        </p:nvSpPr>
        <p:spPr>
          <a:xfrm>
            <a:off x="7623620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238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EF972AE-31B7-4E14-E200-2A3A5EDF0E53}"/>
              </a:ext>
            </a:extLst>
          </p:cNvPr>
          <p:cNvSpPr txBox="1"/>
          <p:nvPr/>
        </p:nvSpPr>
        <p:spPr>
          <a:xfrm>
            <a:off x="7989077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48F330A-DDA8-FA38-3EFA-A24B9EEFF5F1}"/>
              </a:ext>
            </a:extLst>
          </p:cNvPr>
          <p:cNvSpPr txBox="1"/>
          <p:nvPr/>
        </p:nvSpPr>
        <p:spPr>
          <a:xfrm>
            <a:off x="8325275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188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8A56F60-F3A3-7BE7-97E3-1CBC7BA17A5A}"/>
              </a:ext>
            </a:extLst>
          </p:cNvPr>
          <p:cNvSpPr txBox="1"/>
          <p:nvPr/>
        </p:nvSpPr>
        <p:spPr>
          <a:xfrm>
            <a:off x="8689424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138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5638376-A5B0-DF0E-7345-CEB08C192100}"/>
              </a:ext>
            </a:extLst>
          </p:cNvPr>
          <p:cNvSpPr txBox="1"/>
          <p:nvPr/>
        </p:nvSpPr>
        <p:spPr>
          <a:xfrm>
            <a:off x="9037321" y="4175434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5ABC16B-43B2-03BE-741E-A20BD5B90B62}"/>
              </a:ext>
            </a:extLst>
          </p:cNvPr>
          <p:cNvSpPr txBox="1"/>
          <p:nvPr/>
        </p:nvSpPr>
        <p:spPr>
          <a:xfrm>
            <a:off x="9413330" y="417543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69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50BC353-D4E2-A240-CC6B-4B6B834DA28B}"/>
              </a:ext>
            </a:extLst>
          </p:cNvPr>
          <p:cNvSpPr txBox="1"/>
          <p:nvPr/>
        </p:nvSpPr>
        <p:spPr>
          <a:xfrm>
            <a:off x="9763676" y="417543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F2CA859-3A5E-306A-CC08-BB0CBC41DAF9}"/>
              </a:ext>
            </a:extLst>
          </p:cNvPr>
          <p:cNvSpPr txBox="1"/>
          <p:nvPr/>
        </p:nvSpPr>
        <p:spPr>
          <a:xfrm>
            <a:off x="10127927" y="417543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26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C696963-3BFD-C7D9-4544-4FB0929F5E58}"/>
              </a:ext>
            </a:extLst>
          </p:cNvPr>
          <p:cNvSpPr txBox="1"/>
          <p:nvPr/>
        </p:nvSpPr>
        <p:spPr>
          <a:xfrm>
            <a:off x="10473025" y="4175434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13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E4FCCDD-ADDD-EB97-A5FE-7E191176335C}"/>
              </a:ext>
            </a:extLst>
          </p:cNvPr>
          <p:cNvSpPr txBox="1"/>
          <p:nvPr/>
        </p:nvSpPr>
        <p:spPr>
          <a:xfrm>
            <a:off x="10863431" y="4175434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744B6CD-3234-10F7-13D3-AFDBC2AFA632}"/>
              </a:ext>
            </a:extLst>
          </p:cNvPr>
          <p:cNvSpPr txBox="1"/>
          <p:nvPr/>
        </p:nvSpPr>
        <p:spPr>
          <a:xfrm>
            <a:off x="11214879" y="4175434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13FF966-B1E6-F774-D216-BE93064FD362}"/>
              </a:ext>
            </a:extLst>
          </p:cNvPr>
          <p:cNvSpPr txBox="1"/>
          <p:nvPr/>
        </p:nvSpPr>
        <p:spPr>
          <a:xfrm>
            <a:off x="11556191" y="4175434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CA50BA0-48C3-466C-BC9E-12C4D8B42152}"/>
              </a:ext>
            </a:extLst>
          </p:cNvPr>
          <p:cNvSpPr txBox="1"/>
          <p:nvPr/>
        </p:nvSpPr>
        <p:spPr>
          <a:xfrm>
            <a:off x="6720442" y="4175434"/>
            <a:ext cx="89319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/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arm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628DF2A-9A95-8082-6394-B3F8F00A0084}"/>
              </a:ext>
            </a:extLst>
          </p:cNvPr>
          <p:cNvSpPr txBox="1"/>
          <p:nvPr/>
        </p:nvSpPr>
        <p:spPr>
          <a:xfrm>
            <a:off x="7619013" y="4297785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241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BC43095-E5FC-0BA0-4530-40B1080983CF}"/>
              </a:ext>
            </a:extLst>
          </p:cNvPr>
          <p:cNvSpPr txBox="1"/>
          <p:nvPr/>
        </p:nvSpPr>
        <p:spPr>
          <a:xfrm>
            <a:off x="7988572" y="4297785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213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4260043-DA79-BB22-F26E-CACD9EB13A5D}"/>
              </a:ext>
            </a:extLst>
          </p:cNvPr>
          <p:cNvSpPr txBox="1"/>
          <p:nvPr/>
        </p:nvSpPr>
        <p:spPr>
          <a:xfrm>
            <a:off x="8325275" y="4297785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184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B531120-5382-35BE-933C-DDCB9C4EC514}"/>
              </a:ext>
            </a:extLst>
          </p:cNvPr>
          <p:cNvSpPr txBox="1"/>
          <p:nvPr/>
        </p:nvSpPr>
        <p:spPr>
          <a:xfrm>
            <a:off x="8686009" y="4297785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125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AC5491F-2CE8-35D1-057A-3D2AB8DCE9A9}"/>
              </a:ext>
            </a:extLst>
          </p:cNvPr>
          <p:cNvSpPr txBox="1"/>
          <p:nvPr/>
        </p:nvSpPr>
        <p:spPr>
          <a:xfrm>
            <a:off x="9070477" y="429778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86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6F0F8AD-D3E5-80DD-16EE-57338DD6FBE4}"/>
              </a:ext>
            </a:extLst>
          </p:cNvPr>
          <p:cNvSpPr txBox="1"/>
          <p:nvPr/>
        </p:nvSpPr>
        <p:spPr>
          <a:xfrm>
            <a:off x="9413187" y="429778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45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237B4FE-56F4-F9BD-7E47-547D4AD06220}"/>
              </a:ext>
            </a:extLst>
          </p:cNvPr>
          <p:cNvSpPr txBox="1"/>
          <p:nvPr/>
        </p:nvSpPr>
        <p:spPr>
          <a:xfrm>
            <a:off x="9761461" y="429778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26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A723CD5-4727-07FE-D181-427D907E2D72}"/>
              </a:ext>
            </a:extLst>
          </p:cNvPr>
          <p:cNvSpPr txBox="1"/>
          <p:nvPr/>
        </p:nvSpPr>
        <p:spPr>
          <a:xfrm>
            <a:off x="10126105" y="4297785"/>
            <a:ext cx="2840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17107A4-2623-605A-6B35-8235241F2A31}"/>
              </a:ext>
            </a:extLst>
          </p:cNvPr>
          <p:cNvSpPr txBox="1"/>
          <p:nvPr/>
        </p:nvSpPr>
        <p:spPr>
          <a:xfrm>
            <a:off x="10491524" y="4297785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3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F025F4D-BD98-DAA6-27A2-EA4CE49670DE}"/>
              </a:ext>
            </a:extLst>
          </p:cNvPr>
          <p:cNvSpPr txBox="1"/>
          <p:nvPr/>
        </p:nvSpPr>
        <p:spPr>
          <a:xfrm>
            <a:off x="10862417" y="4297785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B56F894-3613-5F31-2B35-7482BD11F0B2}"/>
              </a:ext>
            </a:extLst>
          </p:cNvPr>
          <p:cNvSpPr txBox="1"/>
          <p:nvPr/>
        </p:nvSpPr>
        <p:spPr>
          <a:xfrm>
            <a:off x="11214258" y="4297785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B949134-0665-66A6-C3DE-D40758476122}"/>
              </a:ext>
            </a:extLst>
          </p:cNvPr>
          <p:cNvSpPr txBox="1"/>
          <p:nvPr/>
        </p:nvSpPr>
        <p:spPr>
          <a:xfrm>
            <a:off x="11556076" y="4297785"/>
            <a:ext cx="2423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800">
                <a:ln/>
                <a:solidFill>
                  <a:srgbClr val="010101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63682DF-2FF1-2A84-6F7D-6696EF983D52}"/>
              </a:ext>
            </a:extLst>
          </p:cNvPr>
          <p:cNvSpPr txBox="1"/>
          <p:nvPr/>
        </p:nvSpPr>
        <p:spPr>
          <a:xfrm>
            <a:off x="6992579" y="3921792"/>
            <a:ext cx="6206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No. at risk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9044D6E-36F2-F609-0837-96D880E5C2D6}"/>
              </a:ext>
            </a:extLst>
          </p:cNvPr>
          <p:cNvSpPr txBox="1"/>
          <p:nvPr/>
        </p:nvSpPr>
        <p:spPr>
          <a:xfrm>
            <a:off x="8312921" y="1756434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82.5%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FE7B8BB-587B-C817-4037-088FD4172145}"/>
              </a:ext>
            </a:extLst>
          </p:cNvPr>
          <p:cNvSpPr txBox="1"/>
          <p:nvPr/>
        </p:nvSpPr>
        <p:spPr>
          <a:xfrm>
            <a:off x="8312921" y="1640668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83.8%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1643D49-C024-85ED-5252-108E9111AE8B}"/>
              </a:ext>
            </a:extLst>
          </p:cNvPr>
          <p:cNvSpPr txBox="1"/>
          <p:nvPr/>
        </p:nvSpPr>
        <p:spPr>
          <a:xfrm>
            <a:off x="8312921" y="1524903"/>
            <a:ext cx="327013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83.9%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3B8534B-85FF-4CCD-38B0-26FACDF52D87}"/>
              </a:ext>
            </a:extLst>
          </p:cNvPr>
          <p:cNvSpPr txBox="1"/>
          <p:nvPr/>
        </p:nvSpPr>
        <p:spPr>
          <a:xfrm>
            <a:off x="7857543" y="1316805"/>
            <a:ext cx="1237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months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8F8BD7E-29F7-3FE1-6691-3E4C45B1405C}"/>
              </a:ext>
            </a:extLst>
          </p:cNvPr>
          <p:cNvSpPr txBox="1"/>
          <p:nvPr/>
        </p:nvSpPr>
        <p:spPr>
          <a:xfrm>
            <a:off x="10372263" y="2604683"/>
            <a:ext cx="1515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+ olaparib arm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51D6933-98F7-5382-3539-513B62B87991}"/>
              </a:ext>
            </a:extLst>
          </p:cNvPr>
          <p:cNvSpPr txBox="1"/>
          <p:nvPr/>
        </p:nvSpPr>
        <p:spPr>
          <a:xfrm>
            <a:off x="10426680" y="3158520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/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arm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5D8E3D8-6815-6C01-5577-9F805D160B55}"/>
              </a:ext>
            </a:extLst>
          </p:cNvPr>
          <p:cNvSpPr txBox="1"/>
          <p:nvPr/>
        </p:nvSpPr>
        <p:spPr>
          <a:xfrm>
            <a:off x="10689800" y="3429815"/>
            <a:ext cx="7665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7F7F7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/>
                <a:solidFill>
                  <a:srgbClr val="8C8F8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 arm</a:t>
            </a:r>
          </a:p>
        </p:txBody>
      </p:sp>
      <p:sp>
        <p:nvSpPr>
          <p:cNvPr id="142" name="Line 6">
            <a:extLst>
              <a:ext uri="{FF2B5EF4-FFF2-40B4-BE49-F238E27FC236}">
                <a16:creationId xmlns:a16="http://schemas.microsoft.com/office/drawing/2014/main" id="{EF62A4E6-F155-E864-FCAF-0FF6AFDF65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91193" y="1677549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3" name="Line 7">
            <a:extLst>
              <a:ext uri="{FF2B5EF4-FFF2-40B4-BE49-F238E27FC236}">
                <a16:creationId xmlns:a16="http://schemas.microsoft.com/office/drawing/2014/main" id="{32900A83-3275-D88B-4EDA-9BC297AED6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5318" y="1698186"/>
            <a:ext cx="30163" cy="0"/>
          </a:xfrm>
          <a:prstGeom prst="line">
            <a:avLst/>
          </a:prstGeom>
          <a:noFill/>
          <a:ln w="4763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4" name="Line 8">
            <a:extLst>
              <a:ext uri="{FF2B5EF4-FFF2-40B4-BE49-F238E27FC236}">
                <a16:creationId xmlns:a16="http://schemas.microsoft.com/office/drawing/2014/main" id="{5234BA94-09B0-3148-DDE0-3360FE6BC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081" y="1804549"/>
            <a:ext cx="0" cy="44450"/>
          </a:xfrm>
          <a:prstGeom prst="line">
            <a:avLst/>
          </a:prstGeom>
          <a:noFill/>
          <a:ln w="4763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Line 9">
            <a:extLst>
              <a:ext uri="{FF2B5EF4-FFF2-40B4-BE49-F238E27FC236}">
                <a16:creationId xmlns:a16="http://schemas.microsoft.com/office/drawing/2014/main" id="{F2B99EC3-0839-296F-4F06-BA958B3E17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16618" y="1828361"/>
            <a:ext cx="31750" cy="0"/>
          </a:xfrm>
          <a:prstGeom prst="line">
            <a:avLst/>
          </a:prstGeom>
          <a:noFill/>
          <a:ln w="4763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Line 10">
            <a:extLst>
              <a:ext uri="{FF2B5EF4-FFF2-40B4-BE49-F238E27FC236}">
                <a16:creationId xmlns:a16="http://schemas.microsoft.com/office/drawing/2014/main" id="{72A954EB-CBBE-E75D-2208-864D137699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0806" y="19966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7" name="Line 11">
            <a:extLst>
              <a:ext uri="{FF2B5EF4-FFF2-40B4-BE49-F238E27FC236}">
                <a16:creationId xmlns:a16="http://schemas.microsoft.com/office/drawing/2014/main" id="{5EE957DB-AB5B-88AE-AD2D-EE29A20850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86518" y="2022036"/>
            <a:ext cx="33338" cy="0"/>
          </a:xfrm>
          <a:prstGeom prst="line">
            <a:avLst/>
          </a:prstGeom>
          <a:noFill/>
          <a:ln w="4763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Line 12">
            <a:extLst>
              <a:ext uri="{FF2B5EF4-FFF2-40B4-BE49-F238E27FC236}">
                <a16:creationId xmlns:a16="http://schemas.microsoft.com/office/drawing/2014/main" id="{A9FFC75B-9ED2-93EB-AC38-9D50D1101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3993" y="2126811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9" name="Line 13">
            <a:extLst>
              <a:ext uri="{FF2B5EF4-FFF2-40B4-BE49-F238E27FC236}">
                <a16:creationId xmlns:a16="http://schemas.microsoft.com/office/drawing/2014/main" id="{884AE603-03BB-A548-1F6C-35EFACF41D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8118" y="215062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0" name="Line 14">
            <a:extLst>
              <a:ext uri="{FF2B5EF4-FFF2-40B4-BE49-F238E27FC236}">
                <a16:creationId xmlns:a16="http://schemas.microsoft.com/office/drawing/2014/main" id="{F9611236-ADCD-5B4A-BC81-F8411AFC3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8281" y="2150624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1" name="Line 15">
            <a:extLst>
              <a:ext uri="{FF2B5EF4-FFF2-40B4-BE49-F238E27FC236}">
                <a16:creationId xmlns:a16="http://schemas.microsoft.com/office/drawing/2014/main" id="{2086DAC3-7131-D0F4-457E-7B5C3FE2AD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99231" y="2172849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Line 16">
            <a:extLst>
              <a:ext uri="{FF2B5EF4-FFF2-40B4-BE49-F238E27FC236}">
                <a16:creationId xmlns:a16="http://schemas.microsoft.com/office/drawing/2014/main" id="{D4E6FACA-13B1-DE5B-9AFB-FA09B682CC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7806" y="2150624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Line 17">
            <a:extLst>
              <a:ext uri="{FF2B5EF4-FFF2-40B4-BE49-F238E27FC236}">
                <a16:creationId xmlns:a16="http://schemas.microsoft.com/office/drawing/2014/main" id="{B5E4F821-B43D-C06B-85D8-431F9EE1AF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08756" y="2172849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" name="Line 18">
            <a:extLst>
              <a:ext uri="{FF2B5EF4-FFF2-40B4-BE49-F238E27FC236}">
                <a16:creationId xmlns:a16="http://schemas.microsoft.com/office/drawing/2014/main" id="{17D33C11-7B56-7841-1A6F-95F410477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6256" y="2288736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" name="Line 19">
            <a:extLst>
              <a:ext uri="{FF2B5EF4-FFF2-40B4-BE49-F238E27FC236}">
                <a16:creationId xmlns:a16="http://schemas.microsoft.com/office/drawing/2014/main" id="{700CF7BE-8468-8878-9766-D232A9D3F0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8793" y="230778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Line 20">
            <a:extLst>
              <a:ext uri="{FF2B5EF4-FFF2-40B4-BE49-F238E27FC236}">
                <a16:creationId xmlns:a16="http://schemas.microsoft.com/office/drawing/2014/main" id="{38141FE4-425A-6C93-118F-F45144BE5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3081" y="2331599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7" name="Line 21">
            <a:extLst>
              <a:ext uri="{FF2B5EF4-FFF2-40B4-BE49-F238E27FC236}">
                <a16:creationId xmlns:a16="http://schemas.microsoft.com/office/drawing/2014/main" id="{F2D8727E-C429-0363-30D8-615C0D4201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8793" y="2355411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Line 22">
            <a:extLst>
              <a:ext uri="{FF2B5EF4-FFF2-40B4-BE49-F238E27FC236}">
                <a16:creationId xmlns:a16="http://schemas.microsoft.com/office/drawing/2014/main" id="{4B1E69D8-8212-921C-3C20-EBA1D67CC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0706" y="24030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" name="Line 23">
            <a:extLst>
              <a:ext uri="{FF2B5EF4-FFF2-40B4-BE49-F238E27FC236}">
                <a16:creationId xmlns:a16="http://schemas.microsoft.com/office/drawing/2014/main" id="{EBF8D6CF-BDD5-3C95-CFCA-78981D77F6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56418" y="242684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0" name="Line 24">
            <a:extLst>
              <a:ext uri="{FF2B5EF4-FFF2-40B4-BE49-F238E27FC236}">
                <a16:creationId xmlns:a16="http://schemas.microsoft.com/office/drawing/2014/main" id="{A220979B-5C3B-BB9B-2770-96A633CBB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2318" y="2441136"/>
            <a:ext cx="0" cy="4127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Line 25">
            <a:extLst>
              <a:ext uri="{FF2B5EF4-FFF2-40B4-BE49-F238E27FC236}">
                <a16:creationId xmlns:a16="http://schemas.microsoft.com/office/drawing/2014/main" id="{2D16A8C1-288E-6DC6-D92E-8AB2355769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58031" y="24617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2" name="Line 26">
            <a:extLst>
              <a:ext uri="{FF2B5EF4-FFF2-40B4-BE49-F238E27FC236}">
                <a16:creationId xmlns:a16="http://schemas.microsoft.com/office/drawing/2014/main" id="{D8E37918-2C2F-48A3-4EC6-F83865FA9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7881" y="245542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" name="Line 27">
            <a:extLst>
              <a:ext uri="{FF2B5EF4-FFF2-40B4-BE49-F238E27FC236}">
                <a16:creationId xmlns:a16="http://schemas.microsoft.com/office/drawing/2014/main" id="{FEAE9791-787F-58F1-8226-B8DF1E5728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0418" y="2476061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" name="Line 28">
            <a:extLst>
              <a:ext uri="{FF2B5EF4-FFF2-40B4-BE49-F238E27FC236}">
                <a16:creationId xmlns:a16="http://schemas.microsoft.com/office/drawing/2014/main" id="{C6B56107-1F4F-BB12-E889-0357D1408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7881" y="2464949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Line 29">
            <a:extLst>
              <a:ext uri="{FF2B5EF4-FFF2-40B4-BE49-F238E27FC236}">
                <a16:creationId xmlns:a16="http://schemas.microsoft.com/office/drawing/2014/main" id="{8A4AECEF-CC84-4DEC-9A51-D9FE61C1E9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0418" y="2487174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6" name="Line 30">
            <a:extLst>
              <a:ext uri="{FF2B5EF4-FFF2-40B4-BE49-F238E27FC236}">
                <a16:creationId xmlns:a16="http://schemas.microsoft.com/office/drawing/2014/main" id="{981F6FA7-5A41-11C9-3E99-C20BB2CED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5818" y="2476061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7" name="Line 31">
            <a:extLst>
              <a:ext uri="{FF2B5EF4-FFF2-40B4-BE49-F238E27FC236}">
                <a16:creationId xmlns:a16="http://schemas.microsoft.com/office/drawing/2014/main" id="{A05C9C56-35C1-A847-8273-0CEBEF9374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9943" y="2501461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8" name="Line 32">
            <a:extLst>
              <a:ext uri="{FF2B5EF4-FFF2-40B4-BE49-F238E27FC236}">
                <a16:creationId xmlns:a16="http://schemas.microsoft.com/office/drawing/2014/main" id="{CD05E907-06E6-E538-94E1-F3B0B5BD67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6931" y="2518924"/>
            <a:ext cx="0" cy="4127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9" name="Line 33">
            <a:extLst>
              <a:ext uri="{FF2B5EF4-FFF2-40B4-BE49-F238E27FC236}">
                <a16:creationId xmlns:a16="http://schemas.microsoft.com/office/drawing/2014/main" id="{3A7A6B32-5D79-09A5-B75A-4A51C4AB24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1056" y="2539561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0" name="Line 34">
            <a:extLst>
              <a:ext uri="{FF2B5EF4-FFF2-40B4-BE49-F238E27FC236}">
                <a16:creationId xmlns:a16="http://schemas.microsoft.com/office/drawing/2014/main" id="{A6542E10-ED2A-62D2-E72F-55436018C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0106" y="25316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1" name="Line 35">
            <a:extLst>
              <a:ext uri="{FF2B5EF4-FFF2-40B4-BE49-F238E27FC236}">
                <a16:creationId xmlns:a16="http://schemas.microsoft.com/office/drawing/2014/main" id="{495423C3-A708-0ED2-AADF-20267192C3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5818" y="2557024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2" name="Line 36">
            <a:extLst>
              <a:ext uri="{FF2B5EF4-FFF2-40B4-BE49-F238E27FC236}">
                <a16:creationId xmlns:a16="http://schemas.microsoft.com/office/drawing/2014/main" id="{15A63DBC-3DA3-EC9D-A4B4-14A501035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4393" y="2549086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3" name="Line 37">
            <a:extLst>
              <a:ext uri="{FF2B5EF4-FFF2-40B4-BE49-F238E27FC236}">
                <a16:creationId xmlns:a16="http://schemas.microsoft.com/office/drawing/2014/main" id="{D592787C-08F1-4AF2-096F-CCE290DA8B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46931" y="2571311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" name="Line 38">
            <a:extLst>
              <a:ext uri="{FF2B5EF4-FFF2-40B4-BE49-F238E27FC236}">
                <a16:creationId xmlns:a16="http://schemas.microsoft.com/office/drawing/2014/main" id="{4F740461-DEAC-EA86-7BB4-2192FD8E8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78681" y="2571311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5" name="Line 39">
            <a:extLst>
              <a:ext uri="{FF2B5EF4-FFF2-40B4-BE49-F238E27FC236}">
                <a16:creationId xmlns:a16="http://schemas.microsoft.com/office/drawing/2014/main" id="{DC8BD221-B8F2-F0A4-F194-77F607599B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64393" y="259512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6" name="Line 40">
            <a:extLst>
              <a:ext uri="{FF2B5EF4-FFF2-40B4-BE49-F238E27FC236}">
                <a16:creationId xmlns:a16="http://schemas.microsoft.com/office/drawing/2014/main" id="{6A15C21E-5634-7D94-ED22-2B97C32A5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4556" y="25760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7" name="Line 41">
            <a:extLst>
              <a:ext uri="{FF2B5EF4-FFF2-40B4-BE49-F238E27FC236}">
                <a16:creationId xmlns:a16="http://schemas.microsoft.com/office/drawing/2014/main" id="{27C595B9-511A-C611-E058-380D358187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8681" y="259829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8" name="Line 42">
            <a:extLst>
              <a:ext uri="{FF2B5EF4-FFF2-40B4-BE49-F238E27FC236}">
                <a16:creationId xmlns:a16="http://schemas.microsoft.com/office/drawing/2014/main" id="{4D2814B5-0113-5313-B2EC-5362FAE98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5031" y="25760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9" name="Line 43">
            <a:extLst>
              <a:ext uri="{FF2B5EF4-FFF2-40B4-BE49-F238E27FC236}">
                <a16:creationId xmlns:a16="http://schemas.microsoft.com/office/drawing/2014/main" id="{977922C6-8D4A-F108-4C27-4417B72FDD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0743" y="259829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Line 44">
            <a:extLst>
              <a:ext uri="{FF2B5EF4-FFF2-40B4-BE49-F238E27FC236}">
                <a16:creationId xmlns:a16="http://schemas.microsoft.com/office/drawing/2014/main" id="{87198410-4B4C-4857-9E09-79CDDDFD1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300906" y="25760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1" name="Line 45">
            <a:extLst>
              <a:ext uri="{FF2B5EF4-FFF2-40B4-BE49-F238E27FC236}">
                <a16:creationId xmlns:a16="http://schemas.microsoft.com/office/drawing/2014/main" id="{9032FEEA-6E04-5738-2BF3-6DC2E5EBA5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85031" y="2598299"/>
            <a:ext cx="3492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2" name="Line 46">
            <a:extLst>
              <a:ext uri="{FF2B5EF4-FFF2-40B4-BE49-F238E27FC236}">
                <a16:creationId xmlns:a16="http://schemas.microsoft.com/office/drawing/2014/main" id="{1021A40A-B996-D194-EC47-83F4E3DC7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308843" y="25760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3" name="Line 47">
            <a:extLst>
              <a:ext uri="{FF2B5EF4-FFF2-40B4-BE49-F238E27FC236}">
                <a16:creationId xmlns:a16="http://schemas.microsoft.com/office/drawing/2014/main" id="{D5C9C082-8F55-17C6-192B-9E2C7723CB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94556" y="2598299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" name="Line 48">
            <a:extLst>
              <a:ext uri="{FF2B5EF4-FFF2-40B4-BE49-F238E27FC236}">
                <a16:creationId xmlns:a16="http://schemas.microsoft.com/office/drawing/2014/main" id="{BAF7B2C5-0F15-32A5-DB82-6868A7918CF4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5206" y="2590361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5" name="Line 49">
            <a:extLst>
              <a:ext uri="{FF2B5EF4-FFF2-40B4-BE49-F238E27FC236}">
                <a16:creationId xmlns:a16="http://schemas.microsoft.com/office/drawing/2014/main" id="{E40142A5-4908-6639-9DE5-C82915CC4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97743" y="261258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6" name="Line 50">
            <a:extLst>
              <a:ext uri="{FF2B5EF4-FFF2-40B4-BE49-F238E27FC236}">
                <a16:creationId xmlns:a16="http://schemas.microsoft.com/office/drawing/2014/main" id="{210C2193-8A3C-F721-CEEE-B84B32BEB6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3318" y="264751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" name="Line 51">
            <a:extLst>
              <a:ext uri="{FF2B5EF4-FFF2-40B4-BE49-F238E27FC236}">
                <a16:creationId xmlns:a16="http://schemas.microsoft.com/office/drawing/2014/main" id="{A990D28A-0FF4-1F58-D39B-1FA1AF27A6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34268" y="2668149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8" name="Line 52">
            <a:extLst>
              <a:ext uri="{FF2B5EF4-FFF2-40B4-BE49-F238E27FC236}">
                <a16:creationId xmlns:a16="http://schemas.microsoft.com/office/drawing/2014/main" id="{1586C54D-167B-D67B-73EA-3C458016A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9668" y="2661799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9" name="Line 53">
            <a:extLst>
              <a:ext uri="{FF2B5EF4-FFF2-40B4-BE49-F238E27FC236}">
                <a16:creationId xmlns:a16="http://schemas.microsoft.com/office/drawing/2014/main" id="{18314251-D6B2-2D13-B4BE-6510C69955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45381" y="268084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" name="Line 54">
            <a:extLst>
              <a:ext uri="{FF2B5EF4-FFF2-40B4-BE49-F238E27FC236}">
                <a16:creationId xmlns:a16="http://schemas.microsoft.com/office/drawing/2014/main" id="{E9181718-6EFF-BD4E-901C-F4C5D4537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2368" y="2672911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1" name="Line 55">
            <a:extLst>
              <a:ext uri="{FF2B5EF4-FFF2-40B4-BE49-F238E27FC236}">
                <a16:creationId xmlns:a16="http://schemas.microsoft.com/office/drawing/2014/main" id="{B843ADD0-509C-88A7-8884-3962F5C739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6493" y="26951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2" name="Line 56">
            <a:extLst>
              <a:ext uri="{FF2B5EF4-FFF2-40B4-BE49-F238E27FC236}">
                <a16:creationId xmlns:a16="http://schemas.microsoft.com/office/drawing/2014/main" id="{CC381F95-D3A4-78ED-FD45-19B8DD4C5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7606" y="2672911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3" name="Line 57">
            <a:extLst>
              <a:ext uri="{FF2B5EF4-FFF2-40B4-BE49-F238E27FC236}">
                <a16:creationId xmlns:a16="http://schemas.microsoft.com/office/drawing/2014/main" id="{3DBDD1C6-596D-05DE-F827-2D1199D759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3318" y="26951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" name="Line 58">
            <a:extLst>
              <a:ext uri="{FF2B5EF4-FFF2-40B4-BE49-F238E27FC236}">
                <a16:creationId xmlns:a16="http://schemas.microsoft.com/office/drawing/2014/main" id="{D18DE9AD-8910-94DF-420E-022EC5A8F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8718" y="26951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5" name="Line 59">
            <a:extLst>
              <a:ext uri="{FF2B5EF4-FFF2-40B4-BE49-F238E27FC236}">
                <a16:creationId xmlns:a16="http://schemas.microsoft.com/office/drawing/2014/main" id="{DC9F1DFE-76ED-3B44-0CC2-0285AC275D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62843" y="271894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6" name="Line 60">
            <a:extLst>
              <a:ext uri="{FF2B5EF4-FFF2-40B4-BE49-F238E27FC236}">
                <a16:creationId xmlns:a16="http://schemas.microsoft.com/office/drawing/2014/main" id="{E9BDE597-94A7-32F7-D195-E3EB1A13C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4593" y="26951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7" name="Line 61">
            <a:extLst>
              <a:ext uri="{FF2B5EF4-FFF2-40B4-BE49-F238E27FC236}">
                <a16:creationId xmlns:a16="http://schemas.microsoft.com/office/drawing/2014/main" id="{1C6CDFFE-E225-1901-0B48-DC824297BA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8718" y="2718949"/>
            <a:ext cx="3492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8" name="Line 62">
            <a:extLst>
              <a:ext uri="{FF2B5EF4-FFF2-40B4-BE49-F238E27FC236}">
                <a16:creationId xmlns:a16="http://schemas.microsoft.com/office/drawing/2014/main" id="{5DAEB573-3042-01FF-DABC-903FCB75A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89831" y="26951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" name="Line 63">
            <a:extLst>
              <a:ext uri="{FF2B5EF4-FFF2-40B4-BE49-F238E27FC236}">
                <a16:creationId xmlns:a16="http://schemas.microsoft.com/office/drawing/2014/main" id="{B342BD58-02AB-E6FF-5896-79688CFF8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2368" y="2718949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0" name="Line 64">
            <a:extLst>
              <a:ext uri="{FF2B5EF4-FFF2-40B4-BE49-F238E27FC236}">
                <a16:creationId xmlns:a16="http://schemas.microsoft.com/office/drawing/2014/main" id="{29E80E71-9503-A2B1-B41B-A4D7EBC59B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4118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1" name="Line 65">
            <a:extLst>
              <a:ext uri="{FF2B5EF4-FFF2-40B4-BE49-F238E27FC236}">
                <a16:creationId xmlns:a16="http://schemas.microsoft.com/office/drawing/2014/main" id="{27B748DE-124A-7A86-1B5A-5AC6E39205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88243" y="27284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" name="Line 66">
            <a:extLst>
              <a:ext uri="{FF2B5EF4-FFF2-40B4-BE49-F238E27FC236}">
                <a16:creationId xmlns:a16="http://schemas.microsoft.com/office/drawing/2014/main" id="{4CF0DF98-B8DB-2035-1DD2-3CEF5B7A0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3006" y="2695136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" name="Line 67">
            <a:extLst>
              <a:ext uri="{FF2B5EF4-FFF2-40B4-BE49-F238E27FC236}">
                <a16:creationId xmlns:a16="http://schemas.microsoft.com/office/drawing/2014/main" id="{DCBFEA51-82AF-7A81-D599-244331DCFF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8718" y="2718949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" name="Line 68">
            <a:extLst>
              <a:ext uri="{FF2B5EF4-FFF2-40B4-BE49-F238E27FC236}">
                <a16:creationId xmlns:a16="http://schemas.microsoft.com/office/drawing/2014/main" id="{DE536A88-7325-DC54-69F7-BD3708679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19993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Line 69">
            <a:extLst>
              <a:ext uri="{FF2B5EF4-FFF2-40B4-BE49-F238E27FC236}">
                <a16:creationId xmlns:a16="http://schemas.microsoft.com/office/drawing/2014/main" id="{F58B15E1-77B8-6AC6-9000-B79DDEB2A6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04118" y="27284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" name="Line 70">
            <a:extLst>
              <a:ext uri="{FF2B5EF4-FFF2-40B4-BE49-F238E27FC236}">
                <a16:creationId xmlns:a16="http://schemas.microsoft.com/office/drawing/2014/main" id="{8A3A8191-B86D-0FBC-1097-E69762251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5581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" name="Line 71">
            <a:extLst>
              <a:ext uri="{FF2B5EF4-FFF2-40B4-BE49-F238E27FC236}">
                <a16:creationId xmlns:a16="http://schemas.microsoft.com/office/drawing/2014/main" id="{EC879EAF-408D-595B-6E64-BC348B6D13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59706" y="2728474"/>
            <a:ext cx="2857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" name="Line 72">
            <a:extLst>
              <a:ext uri="{FF2B5EF4-FFF2-40B4-BE49-F238E27FC236}">
                <a16:creationId xmlns:a16="http://schemas.microsoft.com/office/drawing/2014/main" id="{A5B0BE4F-540B-EB71-3B9D-E86CD6CB852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1931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" name="Line 73">
            <a:extLst>
              <a:ext uri="{FF2B5EF4-FFF2-40B4-BE49-F238E27FC236}">
                <a16:creationId xmlns:a16="http://schemas.microsoft.com/office/drawing/2014/main" id="{4A691557-A96C-2159-6F90-679600D0A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6056" y="27284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" name="Line 74">
            <a:extLst>
              <a:ext uri="{FF2B5EF4-FFF2-40B4-BE49-F238E27FC236}">
                <a16:creationId xmlns:a16="http://schemas.microsoft.com/office/drawing/2014/main" id="{79FA91D4-26D9-C5BA-54FC-DC663094A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6218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" name="Line 75">
            <a:extLst>
              <a:ext uri="{FF2B5EF4-FFF2-40B4-BE49-F238E27FC236}">
                <a16:creationId xmlns:a16="http://schemas.microsoft.com/office/drawing/2014/main" id="{D1324E3D-E16F-4396-CF82-AEC8E88BD3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0343" y="272847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2" name="Line 76">
            <a:extLst>
              <a:ext uri="{FF2B5EF4-FFF2-40B4-BE49-F238E27FC236}">
                <a16:creationId xmlns:a16="http://schemas.microsoft.com/office/drawing/2014/main" id="{668F9588-675C-ED4B-CCD2-21236C26F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2568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Line 77">
            <a:extLst>
              <a:ext uri="{FF2B5EF4-FFF2-40B4-BE49-F238E27FC236}">
                <a16:creationId xmlns:a16="http://schemas.microsoft.com/office/drawing/2014/main" id="{E045DD17-D7E6-0136-0837-A542DE7FFA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6693" y="272847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4" name="Line 78">
            <a:extLst>
              <a:ext uri="{FF2B5EF4-FFF2-40B4-BE49-F238E27FC236}">
                <a16:creationId xmlns:a16="http://schemas.microsoft.com/office/drawing/2014/main" id="{58EBC52C-2278-DE7E-938D-7693653B0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8281" y="2704661"/>
            <a:ext cx="0" cy="42863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" name="Line 79">
            <a:extLst>
              <a:ext uri="{FF2B5EF4-FFF2-40B4-BE49-F238E27FC236}">
                <a16:creationId xmlns:a16="http://schemas.microsoft.com/office/drawing/2014/main" id="{0AAE2E3A-367F-CAC9-AC24-DC121C5F32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0818" y="2728474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6" name="Line 80">
            <a:extLst>
              <a:ext uri="{FF2B5EF4-FFF2-40B4-BE49-F238E27FC236}">
                <a16:creationId xmlns:a16="http://schemas.microsoft.com/office/drawing/2014/main" id="{049B6961-71F2-629E-7335-EA456E10C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9393" y="2742761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7" name="Line 81">
            <a:extLst>
              <a:ext uri="{FF2B5EF4-FFF2-40B4-BE49-F238E27FC236}">
                <a16:creationId xmlns:a16="http://schemas.microsoft.com/office/drawing/2014/main" id="{4AB76E5E-CDAC-8918-8C22-D03FF64FBD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5106" y="2761811"/>
            <a:ext cx="2857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" name="Line 82">
            <a:extLst>
              <a:ext uri="{FF2B5EF4-FFF2-40B4-BE49-F238E27FC236}">
                <a16:creationId xmlns:a16="http://schemas.microsoft.com/office/drawing/2014/main" id="{1638BA7B-6DDE-E074-98ED-0B2A19C9E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2893" y="276022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" name="Line 83">
            <a:extLst>
              <a:ext uri="{FF2B5EF4-FFF2-40B4-BE49-F238E27FC236}">
                <a16:creationId xmlns:a16="http://schemas.microsoft.com/office/drawing/2014/main" id="{89EFACDA-611C-D48B-C9F0-E4F4988F81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47018" y="2780861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0" name="Line 84">
            <a:extLst>
              <a:ext uri="{FF2B5EF4-FFF2-40B4-BE49-F238E27FC236}">
                <a16:creationId xmlns:a16="http://schemas.microsoft.com/office/drawing/2014/main" id="{280D301D-CA2F-793C-3C8F-728EBD290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00993" y="276022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1" name="Line 85">
            <a:extLst>
              <a:ext uri="{FF2B5EF4-FFF2-40B4-BE49-F238E27FC236}">
                <a16:creationId xmlns:a16="http://schemas.microsoft.com/office/drawing/2014/main" id="{75D5592F-82AE-D569-A12D-6DCC00FD65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81943" y="2780861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Line 86">
            <a:extLst>
              <a:ext uri="{FF2B5EF4-FFF2-40B4-BE49-F238E27FC236}">
                <a16:creationId xmlns:a16="http://schemas.microsoft.com/office/drawing/2014/main" id="{02C0DF59-6882-67BA-78A3-EE9DD19AD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4193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3" name="Line 87">
            <a:extLst>
              <a:ext uri="{FF2B5EF4-FFF2-40B4-BE49-F238E27FC236}">
                <a16:creationId xmlns:a16="http://schemas.microsoft.com/office/drawing/2014/main" id="{A934F615-52B1-5127-DC75-3A46F28948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86731" y="282372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4" name="Line 88">
            <a:extLst>
              <a:ext uri="{FF2B5EF4-FFF2-40B4-BE49-F238E27FC236}">
                <a16:creationId xmlns:a16="http://schemas.microsoft.com/office/drawing/2014/main" id="{6E5F550F-0EAA-DEB3-A4A5-F10DDE61E2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2131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" name="Line 89">
            <a:extLst>
              <a:ext uri="{FF2B5EF4-FFF2-40B4-BE49-F238E27FC236}">
                <a16:creationId xmlns:a16="http://schemas.microsoft.com/office/drawing/2014/main" id="{4420EA7F-345B-FEC6-7394-B391E306A3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6256" y="282372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6" name="Line 90">
            <a:extLst>
              <a:ext uri="{FF2B5EF4-FFF2-40B4-BE49-F238E27FC236}">
                <a16:creationId xmlns:a16="http://schemas.microsoft.com/office/drawing/2014/main" id="{BEE9D0C1-B0D6-0F7C-581D-9FFEA22D9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3243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7" name="Line 91">
            <a:extLst>
              <a:ext uri="{FF2B5EF4-FFF2-40B4-BE49-F238E27FC236}">
                <a16:creationId xmlns:a16="http://schemas.microsoft.com/office/drawing/2014/main" id="{BEEC38ED-6BBD-39FF-CF64-E227F52994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8956" y="2823724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8" name="Line 92">
            <a:extLst>
              <a:ext uri="{FF2B5EF4-FFF2-40B4-BE49-F238E27FC236}">
                <a16:creationId xmlns:a16="http://schemas.microsoft.com/office/drawing/2014/main" id="{32B210E4-F0AE-603A-BA14-41601DAEB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8006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" name="Line 93">
            <a:extLst>
              <a:ext uri="{FF2B5EF4-FFF2-40B4-BE49-F238E27FC236}">
                <a16:creationId xmlns:a16="http://schemas.microsoft.com/office/drawing/2014/main" id="{472BAEF2-6BCB-6118-EAAB-7D1BCAC19D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2131" y="2823724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0" name="Line 94">
            <a:extLst>
              <a:ext uri="{FF2B5EF4-FFF2-40B4-BE49-F238E27FC236}">
                <a16:creationId xmlns:a16="http://schemas.microsoft.com/office/drawing/2014/main" id="{EF1095AF-350B-373B-DA43-FD1F7B04D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6893" y="27983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1" name="Line 95">
            <a:extLst>
              <a:ext uri="{FF2B5EF4-FFF2-40B4-BE49-F238E27FC236}">
                <a16:creationId xmlns:a16="http://schemas.microsoft.com/office/drawing/2014/main" id="{45626D20-025B-4CBE-51DC-F9F72AC01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1018" y="2823724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2" name="Line 96">
            <a:extLst>
              <a:ext uri="{FF2B5EF4-FFF2-40B4-BE49-F238E27FC236}">
                <a16:creationId xmlns:a16="http://schemas.microsoft.com/office/drawing/2014/main" id="{7C5EC127-0A8D-2715-2B6E-C3125C741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8006" y="2842774"/>
            <a:ext cx="0" cy="47625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3" name="Line 97">
            <a:extLst>
              <a:ext uri="{FF2B5EF4-FFF2-40B4-BE49-F238E27FC236}">
                <a16:creationId xmlns:a16="http://schemas.microsoft.com/office/drawing/2014/main" id="{D8E61DAC-E821-BE95-A406-DFA3F37C16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2131" y="2864999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4" name="Line 98">
            <a:extLst>
              <a:ext uri="{FF2B5EF4-FFF2-40B4-BE49-F238E27FC236}">
                <a16:creationId xmlns:a16="http://schemas.microsoft.com/office/drawing/2014/main" id="{B9CACE24-C3C1-B486-882D-7F21FE739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7056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" name="Line 99">
            <a:extLst>
              <a:ext uri="{FF2B5EF4-FFF2-40B4-BE49-F238E27FC236}">
                <a16:creationId xmlns:a16="http://schemas.microsoft.com/office/drawing/2014/main" id="{F0F098EC-EA1D-986E-C8EB-F7FC773FDD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28006" y="2891986"/>
            <a:ext cx="3492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" name="Line 100">
            <a:extLst>
              <a:ext uri="{FF2B5EF4-FFF2-40B4-BE49-F238E27FC236}">
                <a16:creationId xmlns:a16="http://schemas.microsoft.com/office/drawing/2014/main" id="{8FCAB86C-E89B-4838-3DD9-39AD6EB557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9118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7" name="Line 101">
            <a:extLst>
              <a:ext uri="{FF2B5EF4-FFF2-40B4-BE49-F238E27FC236}">
                <a16:creationId xmlns:a16="http://schemas.microsoft.com/office/drawing/2014/main" id="{6AC1B6C9-2742-BFE7-D81E-D8CF44979B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21656" y="289198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Line 102">
            <a:extLst>
              <a:ext uri="{FF2B5EF4-FFF2-40B4-BE49-F238E27FC236}">
                <a16:creationId xmlns:a16="http://schemas.microsoft.com/office/drawing/2014/main" id="{0863AB61-8CF1-87F2-F659-748FC4C8C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69281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9" name="Line 103">
            <a:extLst>
              <a:ext uri="{FF2B5EF4-FFF2-40B4-BE49-F238E27FC236}">
                <a16:creationId xmlns:a16="http://schemas.microsoft.com/office/drawing/2014/main" id="{C47F5BF1-346E-6B69-4783-8C5AE4E42E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51818" y="289198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0" name="Line 104">
            <a:extLst>
              <a:ext uri="{FF2B5EF4-FFF2-40B4-BE49-F238E27FC236}">
                <a16:creationId xmlns:a16="http://schemas.microsoft.com/office/drawing/2014/main" id="{E08E8E4E-2124-32B5-870F-CB89DA2A6B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42318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1" name="Line 105">
            <a:extLst>
              <a:ext uri="{FF2B5EF4-FFF2-40B4-BE49-F238E27FC236}">
                <a16:creationId xmlns:a16="http://schemas.microsoft.com/office/drawing/2014/main" id="{DDC8CEB5-6029-52F0-3E26-90A4C5782B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6443" y="289198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2" name="Line 106">
            <a:extLst>
              <a:ext uri="{FF2B5EF4-FFF2-40B4-BE49-F238E27FC236}">
                <a16:creationId xmlns:a16="http://schemas.microsoft.com/office/drawing/2014/main" id="{6681BA4C-E732-E8C5-2DF1-CA6B36690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8518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3" name="Line 107">
            <a:extLst>
              <a:ext uri="{FF2B5EF4-FFF2-40B4-BE49-F238E27FC236}">
                <a16:creationId xmlns:a16="http://schemas.microsoft.com/office/drawing/2014/main" id="{68B1F9D9-31C1-E945-E562-809659236B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01056" y="289198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4" name="Line 108">
            <a:extLst>
              <a:ext uri="{FF2B5EF4-FFF2-40B4-BE49-F238E27FC236}">
                <a16:creationId xmlns:a16="http://schemas.microsoft.com/office/drawing/2014/main" id="{BFA699CD-B9E6-32CF-21CA-C36ECA7B3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3281" y="2868174"/>
            <a:ext cx="0" cy="46038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" name="Line 109">
            <a:extLst>
              <a:ext uri="{FF2B5EF4-FFF2-40B4-BE49-F238E27FC236}">
                <a16:creationId xmlns:a16="http://schemas.microsoft.com/office/drawing/2014/main" id="{79157141-F75D-FE10-7386-A0D289EDCC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08993" y="2891986"/>
            <a:ext cx="28575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" name="Line 110">
            <a:extLst>
              <a:ext uri="{FF2B5EF4-FFF2-40B4-BE49-F238E27FC236}">
                <a16:creationId xmlns:a16="http://schemas.microsoft.com/office/drawing/2014/main" id="{C6AF850F-0D1A-2E7F-15C8-832961888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3598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7" name="Line 111">
            <a:extLst>
              <a:ext uri="{FF2B5EF4-FFF2-40B4-BE49-F238E27FC236}">
                <a16:creationId xmlns:a16="http://schemas.microsoft.com/office/drawing/2014/main" id="{D4EE5B0E-D491-CCBA-572F-D94D2FBBB6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1693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8" name="Line 112">
            <a:extLst>
              <a:ext uri="{FF2B5EF4-FFF2-40B4-BE49-F238E27FC236}">
                <a16:creationId xmlns:a16="http://schemas.microsoft.com/office/drawing/2014/main" id="{BE414C30-CC41-88E7-E78E-16FFB2C01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868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9" name="Line 113">
            <a:extLst>
              <a:ext uri="{FF2B5EF4-FFF2-40B4-BE49-F238E27FC236}">
                <a16:creationId xmlns:a16="http://schemas.microsoft.com/office/drawing/2014/main" id="{C68D246C-2AB3-4F42-E8FA-C722B4712F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32806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0" name="Line 114">
            <a:extLst>
              <a:ext uri="{FF2B5EF4-FFF2-40B4-BE49-F238E27FC236}">
                <a16:creationId xmlns:a16="http://schemas.microsoft.com/office/drawing/2014/main" id="{667B43D3-AE78-5C2D-F727-5F97826F8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503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1" name="Line 115">
            <a:extLst>
              <a:ext uri="{FF2B5EF4-FFF2-40B4-BE49-F238E27FC236}">
                <a16:creationId xmlns:a16="http://schemas.microsoft.com/office/drawing/2014/main" id="{DE9FAEE1-D216-297A-C876-BCD01D7734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4074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2" name="Line 116">
            <a:extLst>
              <a:ext uri="{FF2B5EF4-FFF2-40B4-BE49-F238E27FC236}">
                <a16:creationId xmlns:a16="http://schemas.microsoft.com/office/drawing/2014/main" id="{44D3F8E7-47D7-8432-40E1-F3F6FD2EC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72493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3" name="Line 117">
            <a:extLst>
              <a:ext uri="{FF2B5EF4-FFF2-40B4-BE49-F238E27FC236}">
                <a16:creationId xmlns:a16="http://schemas.microsoft.com/office/drawing/2014/main" id="{2A776965-0BE8-9633-7BA7-C6CEF3E6EE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5344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4" name="Line 118">
            <a:extLst>
              <a:ext uri="{FF2B5EF4-FFF2-40B4-BE49-F238E27FC236}">
                <a16:creationId xmlns:a16="http://schemas.microsoft.com/office/drawing/2014/main" id="{7FC534CF-5D10-B3BD-1994-0C92A9DAB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78843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5" name="Line 119">
            <a:extLst>
              <a:ext uri="{FF2B5EF4-FFF2-40B4-BE49-F238E27FC236}">
                <a16:creationId xmlns:a16="http://schemas.microsoft.com/office/drawing/2014/main" id="{8FB4CA2F-CF31-E86F-153A-27A63D62C4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61381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" name="Line 120">
            <a:extLst>
              <a:ext uri="{FF2B5EF4-FFF2-40B4-BE49-F238E27FC236}">
                <a16:creationId xmlns:a16="http://schemas.microsoft.com/office/drawing/2014/main" id="{FC497575-4030-FA35-8B71-268B5FC030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185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7" name="Line 121">
            <a:extLst>
              <a:ext uri="{FF2B5EF4-FFF2-40B4-BE49-F238E27FC236}">
                <a16:creationId xmlns:a16="http://schemas.microsoft.com/office/drawing/2014/main" id="{47DE3782-0D3D-B656-4AA4-0837168F1D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35981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8" name="Line 122">
            <a:extLst>
              <a:ext uri="{FF2B5EF4-FFF2-40B4-BE49-F238E27FC236}">
                <a16:creationId xmlns:a16="http://schemas.microsoft.com/office/drawing/2014/main" id="{7BE41499-D70B-2FF3-B1C1-E3F05CA1F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0900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9" name="Line 123">
            <a:extLst>
              <a:ext uri="{FF2B5EF4-FFF2-40B4-BE49-F238E27FC236}">
                <a16:creationId xmlns:a16="http://schemas.microsoft.com/office/drawing/2014/main" id="{BA772D0E-47B3-8EC1-2A63-14F132ADB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93131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0" name="Line 124">
            <a:extLst>
              <a:ext uri="{FF2B5EF4-FFF2-40B4-BE49-F238E27FC236}">
                <a16:creationId xmlns:a16="http://schemas.microsoft.com/office/drawing/2014/main" id="{37FEF3DD-581B-C287-9F28-AC107D307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646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1" name="Line 125">
            <a:extLst>
              <a:ext uri="{FF2B5EF4-FFF2-40B4-BE49-F238E27FC236}">
                <a16:creationId xmlns:a16="http://schemas.microsoft.com/office/drawing/2014/main" id="{42E59B6C-D6B4-17D0-5066-94A1EA0D58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10593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2" name="Line 126">
            <a:extLst>
              <a:ext uri="{FF2B5EF4-FFF2-40B4-BE49-F238E27FC236}">
                <a16:creationId xmlns:a16="http://schemas.microsoft.com/office/drawing/2014/main" id="{741D529E-681A-3BFD-1E01-DC890084E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2843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3" name="Line 127">
            <a:extLst>
              <a:ext uri="{FF2B5EF4-FFF2-40B4-BE49-F238E27FC236}">
                <a16:creationId xmlns:a16="http://schemas.microsoft.com/office/drawing/2014/main" id="{91B6A6BC-CAF2-7C53-7357-BA7FD0D64B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13793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4" name="Line 128">
            <a:extLst>
              <a:ext uri="{FF2B5EF4-FFF2-40B4-BE49-F238E27FC236}">
                <a16:creationId xmlns:a16="http://schemas.microsoft.com/office/drawing/2014/main" id="{5E8FEF90-56E6-641E-413B-83DD46DBA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4713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5" name="Line 129">
            <a:extLst>
              <a:ext uri="{FF2B5EF4-FFF2-40B4-BE49-F238E27FC236}">
                <a16:creationId xmlns:a16="http://schemas.microsoft.com/office/drawing/2014/main" id="{0D8FD93B-C41A-B7ED-CD5F-2B65EA877E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32843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" name="Line 130">
            <a:extLst>
              <a:ext uri="{FF2B5EF4-FFF2-40B4-BE49-F238E27FC236}">
                <a16:creationId xmlns:a16="http://schemas.microsoft.com/office/drawing/2014/main" id="{62A1B6BD-2D83-2393-BE36-05D188ABB9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6141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7" name="Line 131">
            <a:extLst>
              <a:ext uri="{FF2B5EF4-FFF2-40B4-BE49-F238E27FC236}">
                <a16:creationId xmlns:a16="http://schemas.microsoft.com/office/drawing/2014/main" id="{971CE2EA-7289-7899-B92E-1200E011FE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4554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8" name="Line 132">
            <a:extLst>
              <a:ext uri="{FF2B5EF4-FFF2-40B4-BE49-F238E27FC236}">
                <a16:creationId xmlns:a16="http://schemas.microsoft.com/office/drawing/2014/main" id="{6FE9DA81-610F-9833-4F15-2DFF8182B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2531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9" name="Line 133">
            <a:extLst>
              <a:ext uri="{FF2B5EF4-FFF2-40B4-BE49-F238E27FC236}">
                <a16:creationId xmlns:a16="http://schemas.microsoft.com/office/drawing/2014/main" id="{9E90B66C-0FB8-5C94-80C9-9E50D539C1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58243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0" name="Line 134">
            <a:extLst>
              <a:ext uri="{FF2B5EF4-FFF2-40B4-BE49-F238E27FC236}">
                <a16:creationId xmlns:a16="http://schemas.microsoft.com/office/drawing/2014/main" id="{20CC4BE1-8E4B-49B3-CC25-15780C1FA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316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1" name="Line 135">
            <a:extLst>
              <a:ext uri="{FF2B5EF4-FFF2-40B4-BE49-F238E27FC236}">
                <a16:creationId xmlns:a16="http://schemas.microsoft.com/office/drawing/2014/main" id="{BD09A05F-BD01-2054-1050-1D960DC88A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77293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2" name="Line 136">
            <a:extLst>
              <a:ext uri="{FF2B5EF4-FFF2-40B4-BE49-F238E27FC236}">
                <a16:creationId xmlns:a16="http://schemas.microsoft.com/office/drawing/2014/main" id="{A304AE07-3D8E-B043-6FC9-1C1C8DE13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0110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3" name="Line 137">
            <a:extLst>
              <a:ext uri="{FF2B5EF4-FFF2-40B4-BE49-F238E27FC236}">
                <a16:creationId xmlns:a16="http://schemas.microsoft.com/office/drawing/2014/main" id="{805090A5-7320-DE11-18B6-EABB144F9D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8364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4" name="Line 138">
            <a:extLst>
              <a:ext uri="{FF2B5EF4-FFF2-40B4-BE49-F238E27FC236}">
                <a16:creationId xmlns:a16="http://schemas.microsoft.com/office/drawing/2014/main" id="{5FDA626D-F21F-F473-0DC2-19AEA0DF8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780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5" name="Line 139">
            <a:extLst>
              <a:ext uri="{FF2B5EF4-FFF2-40B4-BE49-F238E27FC236}">
                <a16:creationId xmlns:a16="http://schemas.microsoft.com/office/drawing/2014/main" id="{B87891E8-67A9-FDBD-F663-6860F94A0A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48756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" name="Line 140">
            <a:extLst>
              <a:ext uri="{FF2B5EF4-FFF2-40B4-BE49-F238E27FC236}">
                <a16:creationId xmlns:a16="http://schemas.microsoft.com/office/drawing/2014/main" id="{B368DD8E-9F66-9143-C2D9-848266727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8685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" name="Line 141">
            <a:extLst>
              <a:ext uri="{FF2B5EF4-FFF2-40B4-BE49-F238E27FC236}">
                <a16:creationId xmlns:a16="http://schemas.microsoft.com/office/drawing/2014/main" id="{936B5CE2-C394-C629-B53B-F60B119620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72568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8" name="Line 142">
            <a:extLst>
              <a:ext uri="{FF2B5EF4-FFF2-40B4-BE49-F238E27FC236}">
                <a16:creationId xmlns:a16="http://schemas.microsoft.com/office/drawing/2014/main" id="{EC7B6183-51D3-3DEE-D076-AE023A0CBC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7493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9" name="Line 143">
            <a:extLst>
              <a:ext uri="{FF2B5EF4-FFF2-40B4-BE49-F238E27FC236}">
                <a16:creationId xmlns:a16="http://schemas.microsoft.com/office/drawing/2014/main" id="{16E43AFD-A673-2548-E1B0-A335CD461D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90031" y="2923736"/>
            <a:ext cx="33338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0" name="Line 144">
            <a:extLst>
              <a:ext uri="{FF2B5EF4-FFF2-40B4-BE49-F238E27FC236}">
                <a16:creationId xmlns:a16="http://schemas.microsoft.com/office/drawing/2014/main" id="{9F7745D5-6336-9887-552F-0B5898373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63056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1" name="Line 145">
            <a:extLst>
              <a:ext uri="{FF2B5EF4-FFF2-40B4-BE49-F238E27FC236}">
                <a16:creationId xmlns:a16="http://schemas.microsoft.com/office/drawing/2014/main" id="{2D8942D1-4814-99D7-7EED-051D829E5F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245593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2" name="Line 146">
            <a:extLst>
              <a:ext uri="{FF2B5EF4-FFF2-40B4-BE49-F238E27FC236}">
                <a16:creationId xmlns:a16="http://schemas.microsoft.com/office/drawing/2014/main" id="{EDEC3E95-632F-9C9B-4832-42460B621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101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3" name="Line 147">
            <a:extLst>
              <a:ext uri="{FF2B5EF4-FFF2-40B4-BE49-F238E27FC236}">
                <a16:creationId xmlns:a16="http://schemas.microsoft.com/office/drawing/2014/main" id="{62A97B91-9AF5-9D7F-35CE-097D6F3AC7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56731" y="29237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4" name="Line 148">
            <a:extLst>
              <a:ext uri="{FF2B5EF4-FFF2-40B4-BE49-F238E27FC236}">
                <a16:creationId xmlns:a16="http://schemas.microsoft.com/office/drawing/2014/main" id="{36E881DD-0A88-9C6C-ECF1-C080E4F999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09118" y="2899924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5" name="Line 149">
            <a:extLst>
              <a:ext uri="{FF2B5EF4-FFF2-40B4-BE49-F238E27FC236}">
                <a16:creationId xmlns:a16="http://schemas.microsoft.com/office/drawing/2014/main" id="{FE572877-CBAE-F7BC-CAAA-970336A26D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94831" y="2923736"/>
            <a:ext cx="30163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" name="Line 94">
            <a:extLst>
              <a:ext uri="{FF2B5EF4-FFF2-40B4-BE49-F238E27FC236}">
                <a16:creationId xmlns:a16="http://schemas.microsoft.com/office/drawing/2014/main" id="{F89E4889-EB09-D838-56FF-700F8B20D6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3875" y="2799912"/>
            <a:ext cx="0" cy="4445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7" name="Line 146">
            <a:extLst>
              <a:ext uri="{FF2B5EF4-FFF2-40B4-BE49-F238E27FC236}">
                <a16:creationId xmlns:a16="http://schemas.microsoft.com/office/drawing/2014/main" id="{3EFBABAA-D515-0EF2-EDA7-FE49B0759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8524" y="301858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" name="Line 146">
            <a:extLst>
              <a:ext uri="{FF2B5EF4-FFF2-40B4-BE49-F238E27FC236}">
                <a16:creationId xmlns:a16="http://schemas.microsoft.com/office/drawing/2014/main" id="{6A15ACB6-3E1F-E825-3548-8D8A2B12C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1856" y="301858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9" name="Line 146">
            <a:extLst>
              <a:ext uri="{FF2B5EF4-FFF2-40B4-BE49-F238E27FC236}">
                <a16:creationId xmlns:a16="http://schemas.microsoft.com/office/drawing/2014/main" id="{75A59B9B-E453-B06E-2AE6-DDA3A9693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3243" y="2950589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0" name="AutoShape 151">
            <a:extLst>
              <a:ext uri="{FF2B5EF4-FFF2-40B4-BE49-F238E27FC236}">
                <a16:creationId xmlns:a16="http://schemas.microsoft.com/office/drawing/2014/main" id="{207A3230-19AE-0720-E818-A7431AA4922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772143" y="1685486"/>
            <a:ext cx="34575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1" name="Freeform 153">
            <a:extLst>
              <a:ext uri="{FF2B5EF4-FFF2-40B4-BE49-F238E27FC236}">
                <a16:creationId xmlns:a16="http://schemas.microsoft.com/office/drawing/2014/main" id="{12DE982E-581A-5667-C66D-6DC6DDC94C69}"/>
              </a:ext>
            </a:extLst>
          </p:cNvPr>
          <p:cNvSpPr>
            <a:spLocks/>
          </p:cNvSpPr>
          <p:nvPr/>
        </p:nvSpPr>
        <p:spPr bwMode="auto">
          <a:xfrm>
            <a:off x="7773731" y="1691836"/>
            <a:ext cx="3455988" cy="1446213"/>
          </a:xfrm>
          <a:custGeom>
            <a:avLst/>
            <a:gdLst>
              <a:gd name="T0" fmla="*/ 12 w 2177"/>
              <a:gd name="T1" fmla="*/ 6 h 911"/>
              <a:gd name="T2" fmla="*/ 38 w 2177"/>
              <a:gd name="T3" fmla="*/ 15 h 911"/>
              <a:gd name="T4" fmla="*/ 44 w 2177"/>
              <a:gd name="T5" fmla="*/ 32 h 911"/>
              <a:gd name="T6" fmla="*/ 92 w 2177"/>
              <a:gd name="T7" fmla="*/ 36 h 911"/>
              <a:gd name="T8" fmla="*/ 100 w 2177"/>
              <a:gd name="T9" fmla="*/ 52 h 911"/>
              <a:gd name="T10" fmla="*/ 140 w 2177"/>
              <a:gd name="T11" fmla="*/ 56 h 911"/>
              <a:gd name="T12" fmla="*/ 159 w 2177"/>
              <a:gd name="T13" fmla="*/ 82 h 911"/>
              <a:gd name="T14" fmla="*/ 235 w 2177"/>
              <a:gd name="T15" fmla="*/ 94 h 911"/>
              <a:gd name="T16" fmla="*/ 275 w 2177"/>
              <a:gd name="T17" fmla="*/ 105 h 911"/>
              <a:gd name="T18" fmla="*/ 303 w 2177"/>
              <a:gd name="T19" fmla="*/ 118 h 911"/>
              <a:gd name="T20" fmla="*/ 309 w 2177"/>
              <a:gd name="T21" fmla="*/ 150 h 911"/>
              <a:gd name="T22" fmla="*/ 341 w 2177"/>
              <a:gd name="T23" fmla="*/ 159 h 911"/>
              <a:gd name="T24" fmla="*/ 374 w 2177"/>
              <a:gd name="T25" fmla="*/ 170 h 911"/>
              <a:gd name="T26" fmla="*/ 397 w 2177"/>
              <a:gd name="T27" fmla="*/ 176 h 911"/>
              <a:gd name="T28" fmla="*/ 413 w 2177"/>
              <a:gd name="T29" fmla="*/ 194 h 911"/>
              <a:gd name="T30" fmla="*/ 433 w 2177"/>
              <a:gd name="T31" fmla="*/ 198 h 911"/>
              <a:gd name="T32" fmla="*/ 454 w 2177"/>
              <a:gd name="T33" fmla="*/ 209 h 911"/>
              <a:gd name="T34" fmla="*/ 485 w 2177"/>
              <a:gd name="T35" fmla="*/ 218 h 911"/>
              <a:gd name="T36" fmla="*/ 491 w 2177"/>
              <a:gd name="T37" fmla="*/ 229 h 911"/>
              <a:gd name="T38" fmla="*/ 502 w 2177"/>
              <a:gd name="T39" fmla="*/ 253 h 911"/>
              <a:gd name="T40" fmla="*/ 507 w 2177"/>
              <a:gd name="T41" fmla="*/ 279 h 911"/>
              <a:gd name="T42" fmla="*/ 518 w 2177"/>
              <a:gd name="T43" fmla="*/ 330 h 911"/>
              <a:gd name="T44" fmla="*/ 523 w 2177"/>
              <a:gd name="T45" fmla="*/ 356 h 911"/>
              <a:gd name="T46" fmla="*/ 529 w 2177"/>
              <a:gd name="T47" fmla="*/ 374 h 911"/>
              <a:gd name="T48" fmla="*/ 532 w 2177"/>
              <a:gd name="T49" fmla="*/ 403 h 911"/>
              <a:gd name="T50" fmla="*/ 558 w 2177"/>
              <a:gd name="T51" fmla="*/ 414 h 911"/>
              <a:gd name="T52" fmla="*/ 567 w 2177"/>
              <a:gd name="T53" fmla="*/ 430 h 911"/>
              <a:gd name="T54" fmla="*/ 611 w 2177"/>
              <a:gd name="T55" fmla="*/ 434 h 911"/>
              <a:gd name="T56" fmla="*/ 631 w 2177"/>
              <a:gd name="T57" fmla="*/ 448 h 911"/>
              <a:gd name="T58" fmla="*/ 652 w 2177"/>
              <a:gd name="T59" fmla="*/ 454 h 911"/>
              <a:gd name="T60" fmla="*/ 655 w 2177"/>
              <a:gd name="T61" fmla="*/ 465 h 911"/>
              <a:gd name="T62" fmla="*/ 664 w 2177"/>
              <a:gd name="T63" fmla="*/ 472 h 911"/>
              <a:gd name="T64" fmla="*/ 668 w 2177"/>
              <a:gd name="T65" fmla="*/ 481 h 911"/>
              <a:gd name="T66" fmla="*/ 700 w 2177"/>
              <a:gd name="T67" fmla="*/ 487 h 911"/>
              <a:gd name="T68" fmla="*/ 709 w 2177"/>
              <a:gd name="T69" fmla="*/ 504 h 911"/>
              <a:gd name="T70" fmla="*/ 719 w 2177"/>
              <a:gd name="T71" fmla="*/ 528 h 911"/>
              <a:gd name="T72" fmla="*/ 722 w 2177"/>
              <a:gd name="T73" fmla="*/ 579 h 911"/>
              <a:gd name="T74" fmla="*/ 736 w 2177"/>
              <a:gd name="T75" fmla="*/ 596 h 911"/>
              <a:gd name="T76" fmla="*/ 740 w 2177"/>
              <a:gd name="T77" fmla="*/ 620 h 911"/>
              <a:gd name="T78" fmla="*/ 784 w 2177"/>
              <a:gd name="T79" fmla="*/ 631 h 911"/>
              <a:gd name="T80" fmla="*/ 840 w 2177"/>
              <a:gd name="T81" fmla="*/ 644 h 911"/>
              <a:gd name="T82" fmla="*/ 911 w 2177"/>
              <a:gd name="T83" fmla="*/ 650 h 911"/>
              <a:gd name="T84" fmla="*/ 923 w 2177"/>
              <a:gd name="T85" fmla="*/ 670 h 911"/>
              <a:gd name="T86" fmla="*/ 939 w 2177"/>
              <a:gd name="T87" fmla="*/ 684 h 911"/>
              <a:gd name="T88" fmla="*/ 942 w 2177"/>
              <a:gd name="T89" fmla="*/ 710 h 911"/>
              <a:gd name="T90" fmla="*/ 1113 w 2177"/>
              <a:gd name="T91" fmla="*/ 717 h 911"/>
              <a:gd name="T92" fmla="*/ 1119 w 2177"/>
              <a:gd name="T93" fmla="*/ 732 h 911"/>
              <a:gd name="T94" fmla="*/ 1143 w 2177"/>
              <a:gd name="T95" fmla="*/ 760 h 911"/>
              <a:gd name="T96" fmla="*/ 1149 w 2177"/>
              <a:gd name="T97" fmla="*/ 775 h 911"/>
              <a:gd name="T98" fmla="*/ 1370 w 2177"/>
              <a:gd name="T99" fmla="*/ 784 h 911"/>
              <a:gd name="T100" fmla="*/ 1391 w 2177"/>
              <a:gd name="T101" fmla="*/ 808 h 911"/>
              <a:gd name="T102" fmla="*/ 1545 w 2177"/>
              <a:gd name="T103" fmla="*/ 821 h 911"/>
              <a:gd name="T104" fmla="*/ 1935 w 2177"/>
              <a:gd name="T105" fmla="*/ 871 h 911"/>
              <a:gd name="T106" fmla="*/ 2177 w 2177"/>
              <a:gd name="T107" fmla="*/ 911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77" h="911">
                <a:moveTo>
                  <a:pt x="0" y="0"/>
                </a:moveTo>
                <a:lnTo>
                  <a:pt x="12" y="0"/>
                </a:lnTo>
                <a:lnTo>
                  <a:pt x="12" y="6"/>
                </a:lnTo>
                <a:lnTo>
                  <a:pt x="32" y="6"/>
                </a:lnTo>
                <a:lnTo>
                  <a:pt x="32" y="15"/>
                </a:lnTo>
                <a:lnTo>
                  <a:pt x="38" y="15"/>
                </a:lnTo>
                <a:lnTo>
                  <a:pt x="38" y="24"/>
                </a:lnTo>
                <a:lnTo>
                  <a:pt x="44" y="24"/>
                </a:lnTo>
                <a:lnTo>
                  <a:pt x="44" y="32"/>
                </a:lnTo>
                <a:lnTo>
                  <a:pt x="74" y="32"/>
                </a:lnTo>
                <a:lnTo>
                  <a:pt x="74" y="36"/>
                </a:lnTo>
                <a:lnTo>
                  <a:pt x="92" y="36"/>
                </a:lnTo>
                <a:lnTo>
                  <a:pt x="92" y="41"/>
                </a:lnTo>
                <a:lnTo>
                  <a:pt x="100" y="41"/>
                </a:lnTo>
                <a:lnTo>
                  <a:pt x="100" y="52"/>
                </a:lnTo>
                <a:lnTo>
                  <a:pt x="116" y="52"/>
                </a:lnTo>
                <a:lnTo>
                  <a:pt x="116" y="56"/>
                </a:lnTo>
                <a:lnTo>
                  <a:pt x="140" y="56"/>
                </a:lnTo>
                <a:lnTo>
                  <a:pt x="140" y="71"/>
                </a:lnTo>
                <a:lnTo>
                  <a:pt x="159" y="71"/>
                </a:lnTo>
                <a:lnTo>
                  <a:pt x="159" y="82"/>
                </a:lnTo>
                <a:lnTo>
                  <a:pt x="167" y="82"/>
                </a:lnTo>
                <a:lnTo>
                  <a:pt x="167" y="94"/>
                </a:lnTo>
                <a:lnTo>
                  <a:pt x="235" y="94"/>
                </a:lnTo>
                <a:lnTo>
                  <a:pt x="235" y="100"/>
                </a:lnTo>
                <a:lnTo>
                  <a:pt x="275" y="100"/>
                </a:lnTo>
                <a:lnTo>
                  <a:pt x="275" y="105"/>
                </a:lnTo>
                <a:lnTo>
                  <a:pt x="291" y="105"/>
                </a:lnTo>
                <a:lnTo>
                  <a:pt x="291" y="118"/>
                </a:lnTo>
                <a:lnTo>
                  <a:pt x="303" y="118"/>
                </a:lnTo>
                <a:lnTo>
                  <a:pt x="303" y="131"/>
                </a:lnTo>
                <a:lnTo>
                  <a:pt x="309" y="131"/>
                </a:lnTo>
                <a:lnTo>
                  <a:pt x="309" y="150"/>
                </a:lnTo>
                <a:lnTo>
                  <a:pt x="323" y="150"/>
                </a:lnTo>
                <a:lnTo>
                  <a:pt x="323" y="159"/>
                </a:lnTo>
                <a:lnTo>
                  <a:pt x="341" y="159"/>
                </a:lnTo>
                <a:lnTo>
                  <a:pt x="341" y="165"/>
                </a:lnTo>
                <a:lnTo>
                  <a:pt x="374" y="165"/>
                </a:lnTo>
                <a:lnTo>
                  <a:pt x="374" y="170"/>
                </a:lnTo>
                <a:lnTo>
                  <a:pt x="390" y="170"/>
                </a:lnTo>
                <a:lnTo>
                  <a:pt x="390" y="176"/>
                </a:lnTo>
                <a:lnTo>
                  <a:pt x="397" y="176"/>
                </a:lnTo>
                <a:lnTo>
                  <a:pt x="397" y="187"/>
                </a:lnTo>
                <a:lnTo>
                  <a:pt x="413" y="187"/>
                </a:lnTo>
                <a:lnTo>
                  <a:pt x="413" y="194"/>
                </a:lnTo>
                <a:lnTo>
                  <a:pt x="429" y="194"/>
                </a:lnTo>
                <a:lnTo>
                  <a:pt x="429" y="198"/>
                </a:lnTo>
                <a:lnTo>
                  <a:pt x="433" y="198"/>
                </a:lnTo>
                <a:lnTo>
                  <a:pt x="433" y="207"/>
                </a:lnTo>
                <a:lnTo>
                  <a:pt x="454" y="207"/>
                </a:lnTo>
                <a:lnTo>
                  <a:pt x="454" y="209"/>
                </a:lnTo>
                <a:lnTo>
                  <a:pt x="480" y="209"/>
                </a:lnTo>
                <a:lnTo>
                  <a:pt x="480" y="218"/>
                </a:lnTo>
                <a:lnTo>
                  <a:pt x="485" y="218"/>
                </a:lnTo>
                <a:lnTo>
                  <a:pt x="485" y="223"/>
                </a:lnTo>
                <a:lnTo>
                  <a:pt x="491" y="223"/>
                </a:lnTo>
                <a:lnTo>
                  <a:pt x="491" y="229"/>
                </a:lnTo>
                <a:lnTo>
                  <a:pt x="497" y="229"/>
                </a:lnTo>
                <a:lnTo>
                  <a:pt x="497" y="253"/>
                </a:lnTo>
                <a:lnTo>
                  <a:pt x="502" y="253"/>
                </a:lnTo>
                <a:lnTo>
                  <a:pt x="502" y="260"/>
                </a:lnTo>
                <a:lnTo>
                  <a:pt x="507" y="260"/>
                </a:lnTo>
                <a:lnTo>
                  <a:pt x="507" y="279"/>
                </a:lnTo>
                <a:lnTo>
                  <a:pt x="511" y="279"/>
                </a:lnTo>
                <a:lnTo>
                  <a:pt x="511" y="330"/>
                </a:lnTo>
                <a:lnTo>
                  <a:pt x="518" y="330"/>
                </a:lnTo>
                <a:lnTo>
                  <a:pt x="518" y="347"/>
                </a:lnTo>
                <a:lnTo>
                  <a:pt x="523" y="347"/>
                </a:lnTo>
                <a:lnTo>
                  <a:pt x="523" y="356"/>
                </a:lnTo>
                <a:lnTo>
                  <a:pt x="526" y="356"/>
                </a:lnTo>
                <a:lnTo>
                  <a:pt x="526" y="374"/>
                </a:lnTo>
                <a:lnTo>
                  <a:pt x="529" y="374"/>
                </a:lnTo>
                <a:lnTo>
                  <a:pt x="529" y="388"/>
                </a:lnTo>
                <a:lnTo>
                  <a:pt x="532" y="388"/>
                </a:lnTo>
                <a:lnTo>
                  <a:pt x="532" y="403"/>
                </a:lnTo>
                <a:lnTo>
                  <a:pt x="548" y="403"/>
                </a:lnTo>
                <a:lnTo>
                  <a:pt x="548" y="414"/>
                </a:lnTo>
                <a:lnTo>
                  <a:pt x="558" y="414"/>
                </a:lnTo>
                <a:lnTo>
                  <a:pt x="558" y="421"/>
                </a:lnTo>
                <a:lnTo>
                  <a:pt x="567" y="421"/>
                </a:lnTo>
                <a:lnTo>
                  <a:pt x="567" y="430"/>
                </a:lnTo>
                <a:lnTo>
                  <a:pt x="572" y="430"/>
                </a:lnTo>
                <a:lnTo>
                  <a:pt x="572" y="434"/>
                </a:lnTo>
                <a:lnTo>
                  <a:pt x="611" y="434"/>
                </a:lnTo>
                <a:lnTo>
                  <a:pt x="611" y="441"/>
                </a:lnTo>
                <a:lnTo>
                  <a:pt x="631" y="441"/>
                </a:lnTo>
                <a:lnTo>
                  <a:pt x="631" y="448"/>
                </a:lnTo>
                <a:lnTo>
                  <a:pt x="646" y="448"/>
                </a:lnTo>
                <a:lnTo>
                  <a:pt x="646" y="454"/>
                </a:lnTo>
                <a:lnTo>
                  <a:pt x="652" y="454"/>
                </a:lnTo>
                <a:lnTo>
                  <a:pt x="652" y="459"/>
                </a:lnTo>
                <a:lnTo>
                  <a:pt x="655" y="459"/>
                </a:lnTo>
                <a:lnTo>
                  <a:pt x="655" y="465"/>
                </a:lnTo>
                <a:lnTo>
                  <a:pt x="659" y="465"/>
                </a:lnTo>
                <a:lnTo>
                  <a:pt x="659" y="472"/>
                </a:lnTo>
                <a:lnTo>
                  <a:pt x="664" y="472"/>
                </a:lnTo>
                <a:lnTo>
                  <a:pt x="664" y="476"/>
                </a:lnTo>
                <a:lnTo>
                  <a:pt x="668" y="476"/>
                </a:lnTo>
                <a:lnTo>
                  <a:pt x="668" y="481"/>
                </a:lnTo>
                <a:lnTo>
                  <a:pt x="682" y="481"/>
                </a:lnTo>
                <a:lnTo>
                  <a:pt x="682" y="487"/>
                </a:lnTo>
                <a:lnTo>
                  <a:pt x="700" y="487"/>
                </a:lnTo>
                <a:lnTo>
                  <a:pt x="700" y="498"/>
                </a:lnTo>
                <a:lnTo>
                  <a:pt x="709" y="498"/>
                </a:lnTo>
                <a:lnTo>
                  <a:pt x="709" y="504"/>
                </a:lnTo>
                <a:lnTo>
                  <a:pt x="714" y="504"/>
                </a:lnTo>
                <a:lnTo>
                  <a:pt x="714" y="528"/>
                </a:lnTo>
                <a:lnTo>
                  <a:pt x="719" y="528"/>
                </a:lnTo>
                <a:lnTo>
                  <a:pt x="719" y="559"/>
                </a:lnTo>
                <a:lnTo>
                  <a:pt x="722" y="559"/>
                </a:lnTo>
                <a:lnTo>
                  <a:pt x="722" y="579"/>
                </a:lnTo>
                <a:lnTo>
                  <a:pt x="732" y="579"/>
                </a:lnTo>
                <a:lnTo>
                  <a:pt x="732" y="596"/>
                </a:lnTo>
                <a:lnTo>
                  <a:pt x="736" y="596"/>
                </a:lnTo>
                <a:lnTo>
                  <a:pt x="736" y="617"/>
                </a:lnTo>
                <a:lnTo>
                  <a:pt x="740" y="617"/>
                </a:lnTo>
                <a:lnTo>
                  <a:pt x="740" y="620"/>
                </a:lnTo>
                <a:lnTo>
                  <a:pt x="752" y="620"/>
                </a:lnTo>
                <a:lnTo>
                  <a:pt x="752" y="631"/>
                </a:lnTo>
                <a:lnTo>
                  <a:pt x="784" y="631"/>
                </a:lnTo>
                <a:lnTo>
                  <a:pt x="784" y="637"/>
                </a:lnTo>
                <a:lnTo>
                  <a:pt x="840" y="637"/>
                </a:lnTo>
                <a:lnTo>
                  <a:pt x="840" y="644"/>
                </a:lnTo>
                <a:lnTo>
                  <a:pt x="851" y="644"/>
                </a:lnTo>
                <a:lnTo>
                  <a:pt x="851" y="650"/>
                </a:lnTo>
                <a:lnTo>
                  <a:pt x="911" y="650"/>
                </a:lnTo>
                <a:lnTo>
                  <a:pt x="911" y="657"/>
                </a:lnTo>
                <a:lnTo>
                  <a:pt x="923" y="657"/>
                </a:lnTo>
                <a:lnTo>
                  <a:pt x="923" y="670"/>
                </a:lnTo>
                <a:lnTo>
                  <a:pt x="932" y="670"/>
                </a:lnTo>
                <a:lnTo>
                  <a:pt x="932" y="684"/>
                </a:lnTo>
                <a:lnTo>
                  <a:pt x="939" y="684"/>
                </a:lnTo>
                <a:lnTo>
                  <a:pt x="939" y="695"/>
                </a:lnTo>
                <a:lnTo>
                  <a:pt x="942" y="695"/>
                </a:lnTo>
                <a:lnTo>
                  <a:pt x="942" y="710"/>
                </a:lnTo>
                <a:lnTo>
                  <a:pt x="1092" y="710"/>
                </a:lnTo>
                <a:lnTo>
                  <a:pt x="1092" y="717"/>
                </a:lnTo>
                <a:lnTo>
                  <a:pt x="1113" y="717"/>
                </a:lnTo>
                <a:lnTo>
                  <a:pt x="1113" y="723"/>
                </a:lnTo>
                <a:lnTo>
                  <a:pt x="1119" y="723"/>
                </a:lnTo>
                <a:lnTo>
                  <a:pt x="1119" y="732"/>
                </a:lnTo>
                <a:lnTo>
                  <a:pt x="1132" y="732"/>
                </a:lnTo>
                <a:lnTo>
                  <a:pt x="1132" y="760"/>
                </a:lnTo>
                <a:lnTo>
                  <a:pt x="1143" y="760"/>
                </a:lnTo>
                <a:lnTo>
                  <a:pt x="1143" y="764"/>
                </a:lnTo>
                <a:lnTo>
                  <a:pt x="1149" y="764"/>
                </a:lnTo>
                <a:lnTo>
                  <a:pt x="1149" y="775"/>
                </a:lnTo>
                <a:lnTo>
                  <a:pt x="1336" y="775"/>
                </a:lnTo>
                <a:lnTo>
                  <a:pt x="1336" y="784"/>
                </a:lnTo>
                <a:lnTo>
                  <a:pt x="1370" y="784"/>
                </a:lnTo>
                <a:lnTo>
                  <a:pt x="1370" y="795"/>
                </a:lnTo>
                <a:lnTo>
                  <a:pt x="1391" y="795"/>
                </a:lnTo>
                <a:lnTo>
                  <a:pt x="1391" y="808"/>
                </a:lnTo>
                <a:lnTo>
                  <a:pt x="1541" y="808"/>
                </a:lnTo>
                <a:lnTo>
                  <a:pt x="1541" y="821"/>
                </a:lnTo>
                <a:lnTo>
                  <a:pt x="1545" y="821"/>
                </a:lnTo>
                <a:lnTo>
                  <a:pt x="1545" y="835"/>
                </a:lnTo>
                <a:lnTo>
                  <a:pt x="1935" y="835"/>
                </a:lnTo>
                <a:lnTo>
                  <a:pt x="1935" y="871"/>
                </a:lnTo>
                <a:lnTo>
                  <a:pt x="1953" y="871"/>
                </a:lnTo>
                <a:lnTo>
                  <a:pt x="1953" y="911"/>
                </a:lnTo>
                <a:lnTo>
                  <a:pt x="2177" y="911"/>
                </a:lnTo>
              </a:path>
            </a:pathLst>
          </a:custGeom>
          <a:noFill/>
          <a:ln w="9525" cap="flat">
            <a:solidFill>
              <a:srgbClr val="00386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2" name="Line 154">
            <a:extLst>
              <a:ext uri="{FF2B5EF4-FFF2-40B4-BE49-F238E27FC236}">
                <a16:creationId xmlns:a16="http://schemas.microsoft.com/office/drawing/2014/main" id="{9425BEAD-5BCF-F809-BA2A-96162BD6BE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94793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" name="Line 155">
            <a:extLst>
              <a:ext uri="{FF2B5EF4-FFF2-40B4-BE49-F238E27FC236}">
                <a16:creationId xmlns:a16="http://schemas.microsoft.com/office/drawing/2014/main" id="{1E2F1848-78C1-97DF-19F2-B29CA5A27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78918" y="31380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Line 156">
            <a:extLst>
              <a:ext uri="{FF2B5EF4-FFF2-40B4-BE49-F238E27FC236}">
                <a16:creationId xmlns:a16="http://schemas.microsoft.com/office/drawing/2014/main" id="{4CB4BC2F-3516-17D3-B287-A0F6B7EEA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91618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5" name="Line 157">
            <a:extLst>
              <a:ext uri="{FF2B5EF4-FFF2-40B4-BE49-F238E27FC236}">
                <a16:creationId xmlns:a16="http://schemas.microsoft.com/office/drawing/2014/main" id="{5DA86442-5CA5-23A8-C969-0E77224019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74156" y="31380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6" name="Line 158">
            <a:extLst>
              <a:ext uri="{FF2B5EF4-FFF2-40B4-BE49-F238E27FC236}">
                <a16:creationId xmlns:a16="http://schemas.microsoft.com/office/drawing/2014/main" id="{B5AD88E9-014D-4FE7-7F34-806B1D5932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10668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" name="Line 159">
            <a:extLst>
              <a:ext uri="{FF2B5EF4-FFF2-40B4-BE49-F238E27FC236}">
                <a16:creationId xmlns:a16="http://schemas.microsoft.com/office/drawing/2014/main" id="{6F30485A-DD19-7D93-B8CA-F35D3EF443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94793" y="3138049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8" name="Line 160">
            <a:extLst>
              <a:ext uri="{FF2B5EF4-FFF2-40B4-BE49-F238E27FC236}">
                <a16:creationId xmlns:a16="http://schemas.microsoft.com/office/drawing/2014/main" id="{E7730322-7325-7C36-6AE5-9B095B555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63018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9" name="Line 161">
            <a:extLst>
              <a:ext uri="{FF2B5EF4-FFF2-40B4-BE49-F238E27FC236}">
                <a16:creationId xmlns:a16="http://schemas.microsoft.com/office/drawing/2014/main" id="{74A49D32-D806-6DB3-88CA-12C4F272EC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47143" y="31380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0" name="Line 162">
            <a:extLst>
              <a:ext uri="{FF2B5EF4-FFF2-40B4-BE49-F238E27FC236}">
                <a16:creationId xmlns:a16="http://schemas.microsoft.com/office/drawing/2014/main" id="{BAD7CBB4-C285-7593-6F7A-F222F29B5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32856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1" name="Line 163">
            <a:extLst>
              <a:ext uri="{FF2B5EF4-FFF2-40B4-BE49-F238E27FC236}">
                <a16:creationId xmlns:a16="http://schemas.microsoft.com/office/drawing/2014/main" id="{0294816E-D34E-0B1D-D6F9-DBA0ADD8DF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16981" y="31380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2" name="Line 164">
            <a:extLst>
              <a:ext uri="{FF2B5EF4-FFF2-40B4-BE49-F238E27FC236}">
                <a16:creationId xmlns:a16="http://schemas.microsoft.com/office/drawing/2014/main" id="{E2631B0B-3D38-4E21-F40D-FD42882DE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9518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3" name="Line 165">
            <a:extLst>
              <a:ext uri="{FF2B5EF4-FFF2-40B4-BE49-F238E27FC236}">
                <a16:creationId xmlns:a16="http://schemas.microsoft.com/office/drawing/2014/main" id="{738BEA5E-C75E-26A8-DD47-175336FCFE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83643" y="31380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4" name="Line 166">
            <a:extLst>
              <a:ext uri="{FF2B5EF4-FFF2-40B4-BE49-F238E27FC236}">
                <a16:creationId xmlns:a16="http://schemas.microsoft.com/office/drawing/2014/main" id="{5443AEED-88B9-92A4-0732-D9D633D2DA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78881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5" name="Line 167">
            <a:extLst>
              <a:ext uri="{FF2B5EF4-FFF2-40B4-BE49-F238E27FC236}">
                <a16:creationId xmlns:a16="http://schemas.microsoft.com/office/drawing/2014/main" id="{28DE5083-19E0-A06E-112C-D3FB78285C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61418" y="31380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6" name="Line 168">
            <a:extLst>
              <a:ext uri="{FF2B5EF4-FFF2-40B4-BE49-F238E27FC236}">
                <a16:creationId xmlns:a16="http://schemas.microsoft.com/office/drawing/2014/main" id="{DFC6B5EF-A180-5F44-0D95-8C5898786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83643" y="31126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" name="Line 169">
            <a:extLst>
              <a:ext uri="{FF2B5EF4-FFF2-40B4-BE49-F238E27FC236}">
                <a16:creationId xmlns:a16="http://schemas.microsoft.com/office/drawing/2014/main" id="{87AD607B-3B5F-D9DF-FE58-3567FA0D35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67768" y="3138049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" name="Line 170">
            <a:extLst>
              <a:ext uri="{FF2B5EF4-FFF2-40B4-BE49-F238E27FC236}">
                <a16:creationId xmlns:a16="http://schemas.microsoft.com/office/drawing/2014/main" id="{C8758B5E-90A3-778A-24DB-8210D078B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69356" y="30491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9" name="Line 171">
            <a:extLst>
              <a:ext uri="{FF2B5EF4-FFF2-40B4-BE49-F238E27FC236}">
                <a16:creationId xmlns:a16="http://schemas.microsoft.com/office/drawing/2014/main" id="{82F88EEB-9359-1CC1-C685-E51D39FD37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53481" y="30745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" name="Line 172">
            <a:extLst>
              <a:ext uri="{FF2B5EF4-FFF2-40B4-BE49-F238E27FC236}">
                <a16:creationId xmlns:a16="http://schemas.microsoft.com/office/drawing/2014/main" id="{53E11E45-F4B7-A3D7-BA2A-02ADB8C1D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01068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1" name="Line 173">
            <a:extLst>
              <a:ext uri="{FF2B5EF4-FFF2-40B4-BE49-F238E27FC236}">
                <a16:creationId xmlns:a16="http://schemas.microsoft.com/office/drawing/2014/main" id="{C816E389-163B-A82B-FB35-3FFFDAD3DD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83606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2" name="Line 174">
            <a:extLst>
              <a:ext uri="{FF2B5EF4-FFF2-40B4-BE49-F238E27FC236}">
                <a16:creationId xmlns:a16="http://schemas.microsoft.com/office/drawing/2014/main" id="{7ECDB501-EA7F-82A3-FDAB-01A3B9A5D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1853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3" name="Line 175">
            <a:extLst>
              <a:ext uri="{FF2B5EF4-FFF2-40B4-BE49-F238E27FC236}">
                <a16:creationId xmlns:a16="http://schemas.microsoft.com/office/drawing/2014/main" id="{86A3BD4A-6064-B308-DB4B-8229C4CD6C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04243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4" name="Line 176">
            <a:extLst>
              <a:ext uri="{FF2B5EF4-FFF2-40B4-BE49-F238E27FC236}">
                <a16:creationId xmlns:a16="http://schemas.microsoft.com/office/drawing/2014/main" id="{E960FF89-EAC9-F9A3-8986-1F9AF03DD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56618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5" name="Line 177">
            <a:extLst>
              <a:ext uri="{FF2B5EF4-FFF2-40B4-BE49-F238E27FC236}">
                <a16:creationId xmlns:a16="http://schemas.microsoft.com/office/drawing/2014/main" id="{B6BD1E7E-CE92-D69C-E9B2-45C081336C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40743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6" name="Line 178">
            <a:extLst>
              <a:ext uri="{FF2B5EF4-FFF2-40B4-BE49-F238E27FC236}">
                <a16:creationId xmlns:a16="http://schemas.microsoft.com/office/drawing/2014/main" id="{DDCD98C1-A718-8F35-BC65-0EF595215C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62968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" name="Line 179">
            <a:extLst>
              <a:ext uri="{FF2B5EF4-FFF2-40B4-BE49-F238E27FC236}">
                <a16:creationId xmlns:a16="http://schemas.microsoft.com/office/drawing/2014/main" id="{38BB8418-EF42-D5DE-CE9B-70C5961AFD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48681" y="3020574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8" name="Line 180">
            <a:extLst>
              <a:ext uri="{FF2B5EF4-FFF2-40B4-BE49-F238E27FC236}">
                <a16:creationId xmlns:a16="http://schemas.microsoft.com/office/drawing/2014/main" id="{B9B51D27-0C4C-D3B0-E69D-9648B1830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5506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9" name="Line 181">
            <a:extLst>
              <a:ext uri="{FF2B5EF4-FFF2-40B4-BE49-F238E27FC236}">
                <a16:creationId xmlns:a16="http://schemas.microsoft.com/office/drawing/2014/main" id="{ABF6351C-0918-1B57-03FF-1409B9EEBE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9631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0" name="Line 182">
            <a:extLst>
              <a:ext uri="{FF2B5EF4-FFF2-40B4-BE49-F238E27FC236}">
                <a16:creationId xmlns:a16="http://schemas.microsoft.com/office/drawing/2014/main" id="{E3A99E7A-AA60-80C0-F08A-331EF08C13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0106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1" name="Line 183">
            <a:extLst>
              <a:ext uri="{FF2B5EF4-FFF2-40B4-BE49-F238E27FC236}">
                <a16:creationId xmlns:a16="http://schemas.microsoft.com/office/drawing/2014/main" id="{601BABAE-57C6-83FE-F120-A2A30E5CBB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01056" y="3020574"/>
            <a:ext cx="3492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2" name="Line 184">
            <a:extLst>
              <a:ext uri="{FF2B5EF4-FFF2-40B4-BE49-F238E27FC236}">
                <a16:creationId xmlns:a16="http://schemas.microsoft.com/office/drawing/2014/main" id="{74DCA904-426A-8BAE-524E-5355E40FB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343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3" name="Line 185">
            <a:extLst>
              <a:ext uri="{FF2B5EF4-FFF2-40B4-BE49-F238E27FC236}">
                <a16:creationId xmlns:a16="http://schemas.microsoft.com/office/drawing/2014/main" id="{890EBCA5-FF37-0037-4B03-A630725E34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39143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4" name="Line 186">
            <a:extLst>
              <a:ext uri="{FF2B5EF4-FFF2-40B4-BE49-F238E27FC236}">
                <a16:creationId xmlns:a16="http://schemas.microsoft.com/office/drawing/2014/main" id="{21D48E54-D777-768D-AB56-1F62D015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43906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5" name="Line 187">
            <a:extLst>
              <a:ext uri="{FF2B5EF4-FFF2-40B4-BE49-F238E27FC236}">
                <a16:creationId xmlns:a16="http://schemas.microsoft.com/office/drawing/2014/main" id="{497084C1-8BB0-17D3-181A-092F7174BC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9618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6" name="Line 188">
            <a:extLst>
              <a:ext uri="{FF2B5EF4-FFF2-40B4-BE49-F238E27FC236}">
                <a16:creationId xmlns:a16="http://schemas.microsoft.com/office/drawing/2014/main" id="{EBFD2262-3173-EC57-F268-FD3479693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10556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" name="Line 189">
            <a:extLst>
              <a:ext uri="{FF2B5EF4-FFF2-40B4-BE49-F238E27FC236}">
                <a16:creationId xmlns:a16="http://schemas.microsoft.com/office/drawing/2014/main" id="{0D649FB8-1C2A-F3FA-A9D4-89039FF64A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91506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" name="Line 190">
            <a:extLst>
              <a:ext uri="{FF2B5EF4-FFF2-40B4-BE49-F238E27FC236}">
                <a16:creationId xmlns:a16="http://schemas.microsoft.com/office/drawing/2014/main" id="{76E8C26E-57CD-4345-EA71-CDE93FCDD0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6928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9" name="Line 191">
            <a:extLst>
              <a:ext uri="{FF2B5EF4-FFF2-40B4-BE49-F238E27FC236}">
                <a16:creationId xmlns:a16="http://schemas.microsoft.com/office/drawing/2014/main" id="{AA60E2D5-CA68-A567-6A1F-65125C2987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53406" y="3020574"/>
            <a:ext cx="3492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0" name="Line 192">
            <a:extLst>
              <a:ext uri="{FF2B5EF4-FFF2-40B4-BE49-F238E27FC236}">
                <a16:creationId xmlns:a16="http://schemas.microsoft.com/office/drawing/2014/main" id="{B730FDD9-F71F-1A72-DC5E-A0F8A2AE6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8643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1" name="Line 193">
            <a:extLst>
              <a:ext uri="{FF2B5EF4-FFF2-40B4-BE49-F238E27FC236}">
                <a16:creationId xmlns:a16="http://schemas.microsoft.com/office/drawing/2014/main" id="{FD3F8170-0017-B539-F04A-10C2AEA244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32768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2" name="Line 194">
            <a:extLst>
              <a:ext uri="{FF2B5EF4-FFF2-40B4-BE49-F238E27FC236}">
                <a16:creationId xmlns:a16="http://schemas.microsoft.com/office/drawing/2014/main" id="{A2D7E60A-7C2A-6B3A-D505-2B434CEA7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9118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3" name="Line 195">
            <a:extLst>
              <a:ext uri="{FF2B5EF4-FFF2-40B4-BE49-F238E27FC236}">
                <a16:creationId xmlns:a16="http://schemas.microsoft.com/office/drawing/2014/main" id="{CEE1CF26-4180-AE29-9077-79A9E43840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24831" y="3020574"/>
            <a:ext cx="2857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4" name="Line 196">
            <a:extLst>
              <a:ext uri="{FF2B5EF4-FFF2-40B4-BE49-F238E27FC236}">
                <a16:creationId xmlns:a16="http://schemas.microsoft.com/office/drawing/2014/main" id="{188DB626-92B3-4BB1-8C41-0F1930B2E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483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5" name="Line 197">
            <a:extLst>
              <a:ext uri="{FF2B5EF4-FFF2-40B4-BE49-F238E27FC236}">
                <a16:creationId xmlns:a16="http://schemas.microsoft.com/office/drawing/2014/main" id="{55C6A151-BD3E-04B8-4E0E-005E2E9F30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5781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6" name="Line 198">
            <a:extLst>
              <a:ext uri="{FF2B5EF4-FFF2-40B4-BE49-F238E27FC236}">
                <a16:creationId xmlns:a16="http://schemas.microsoft.com/office/drawing/2014/main" id="{8E2F9132-E637-9C55-B3B3-FD1E6B76F9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29593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7" name="Line 199">
            <a:extLst>
              <a:ext uri="{FF2B5EF4-FFF2-40B4-BE49-F238E27FC236}">
                <a16:creationId xmlns:a16="http://schemas.microsoft.com/office/drawing/2014/main" id="{1F5BA7A1-397A-5F25-1BF7-90B6AB1C4C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3718" y="30205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" name="Line 200">
            <a:extLst>
              <a:ext uri="{FF2B5EF4-FFF2-40B4-BE49-F238E27FC236}">
                <a16:creationId xmlns:a16="http://schemas.microsoft.com/office/drawing/2014/main" id="{D8CF2D11-6827-7631-F13D-C4A6F787B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3881" y="30015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9" name="Line 201">
            <a:extLst>
              <a:ext uri="{FF2B5EF4-FFF2-40B4-BE49-F238E27FC236}">
                <a16:creationId xmlns:a16="http://schemas.microsoft.com/office/drawing/2014/main" id="{6214FCFD-4478-C4AD-A200-381B89A9F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26418" y="3020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0" name="Line 202">
            <a:extLst>
              <a:ext uri="{FF2B5EF4-FFF2-40B4-BE49-F238E27FC236}">
                <a16:creationId xmlns:a16="http://schemas.microsoft.com/office/drawing/2014/main" id="{B3B3BE7D-3612-114D-19A2-047927E608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5306" y="29507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1" name="Line 203">
            <a:extLst>
              <a:ext uri="{FF2B5EF4-FFF2-40B4-BE49-F238E27FC236}">
                <a16:creationId xmlns:a16="http://schemas.microsoft.com/office/drawing/2014/main" id="{DAB91D7C-B684-6231-1C98-5DB5FC2E0A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01018" y="2974536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2" name="Line 204">
            <a:extLst>
              <a:ext uri="{FF2B5EF4-FFF2-40B4-BE49-F238E27FC236}">
                <a16:creationId xmlns:a16="http://schemas.microsoft.com/office/drawing/2014/main" id="{47D2FFD4-3971-9E0B-E534-40E32FEFD7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1018" y="29507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3" name="Line 205">
            <a:extLst>
              <a:ext uri="{FF2B5EF4-FFF2-40B4-BE49-F238E27FC236}">
                <a16:creationId xmlns:a16="http://schemas.microsoft.com/office/drawing/2014/main" id="{8A3652B4-C74E-9166-C168-741F2232E0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83556" y="2974536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4" name="Line 206">
            <a:extLst>
              <a:ext uri="{FF2B5EF4-FFF2-40B4-BE49-F238E27FC236}">
                <a16:creationId xmlns:a16="http://schemas.microsoft.com/office/drawing/2014/main" id="{2F3B6A5B-2A9A-58C5-215A-44DC02889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47018" y="2933261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5" name="Line 207">
            <a:extLst>
              <a:ext uri="{FF2B5EF4-FFF2-40B4-BE49-F238E27FC236}">
                <a16:creationId xmlns:a16="http://schemas.microsoft.com/office/drawing/2014/main" id="{B4266082-4742-C2DD-37CD-7623BEBB2D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32731" y="295389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6" name="Line 208">
            <a:extLst>
              <a:ext uri="{FF2B5EF4-FFF2-40B4-BE49-F238E27FC236}">
                <a16:creationId xmlns:a16="http://schemas.microsoft.com/office/drawing/2014/main" id="{7E63D758-03FC-4E3D-6D87-D91061A3B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20031" y="29142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7" name="Line 209">
            <a:extLst>
              <a:ext uri="{FF2B5EF4-FFF2-40B4-BE49-F238E27FC236}">
                <a16:creationId xmlns:a16="http://schemas.microsoft.com/office/drawing/2014/main" id="{E5E9705A-AE2B-4FDA-8E6F-3613F5FF90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2568" y="2936436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" name="Line 210">
            <a:extLst>
              <a:ext uri="{FF2B5EF4-FFF2-40B4-BE49-F238E27FC236}">
                <a16:creationId xmlns:a16="http://schemas.microsoft.com/office/drawing/2014/main" id="{AEF91264-D2E4-25B9-20FA-8912435A72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4631" y="29142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9" name="Line 211">
            <a:extLst>
              <a:ext uri="{FF2B5EF4-FFF2-40B4-BE49-F238E27FC236}">
                <a16:creationId xmlns:a16="http://schemas.microsoft.com/office/drawing/2014/main" id="{3FF6FD11-4D01-D5DB-4421-001CCBDF5A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8756" y="293643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0" name="Line 212">
            <a:extLst>
              <a:ext uri="{FF2B5EF4-FFF2-40B4-BE49-F238E27FC236}">
                <a16:creationId xmlns:a16="http://schemas.microsoft.com/office/drawing/2014/main" id="{72852E77-F3B9-37EE-67D3-859D17888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9393" y="29142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1" name="Line 213">
            <a:extLst>
              <a:ext uri="{FF2B5EF4-FFF2-40B4-BE49-F238E27FC236}">
                <a16:creationId xmlns:a16="http://schemas.microsoft.com/office/drawing/2014/main" id="{3E50F21B-3C9C-3277-6A0C-D095BEB2D1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3518" y="293643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2" name="Line 214">
            <a:extLst>
              <a:ext uri="{FF2B5EF4-FFF2-40B4-BE49-F238E27FC236}">
                <a16:creationId xmlns:a16="http://schemas.microsoft.com/office/drawing/2014/main" id="{A2B8EA21-4518-7651-523A-6D8F9848C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5743" y="29142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3" name="Line 215">
            <a:extLst>
              <a:ext uri="{FF2B5EF4-FFF2-40B4-BE49-F238E27FC236}">
                <a16:creationId xmlns:a16="http://schemas.microsoft.com/office/drawing/2014/main" id="{FCD474CB-F187-5C9D-B615-B3D0324961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8281" y="2936436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4" name="Line 216">
            <a:extLst>
              <a:ext uri="{FF2B5EF4-FFF2-40B4-BE49-F238E27FC236}">
                <a16:creationId xmlns:a16="http://schemas.microsoft.com/office/drawing/2014/main" id="{F016BEF9-A814-BE43-A12A-1B98FDBB737B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3043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5" name="Line 217">
            <a:extLst>
              <a:ext uri="{FF2B5EF4-FFF2-40B4-BE49-F238E27FC236}">
                <a16:creationId xmlns:a16="http://schemas.microsoft.com/office/drawing/2014/main" id="{EA7AA1EA-BE6A-410B-0B39-8E252EDEBF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3993" y="29221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6" name="Line 218">
            <a:extLst>
              <a:ext uri="{FF2B5EF4-FFF2-40B4-BE49-F238E27FC236}">
                <a16:creationId xmlns:a16="http://schemas.microsoft.com/office/drawing/2014/main" id="{40F50AD7-9260-EEA3-806E-77189F8CB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7168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7" name="Line 219">
            <a:extLst>
              <a:ext uri="{FF2B5EF4-FFF2-40B4-BE49-F238E27FC236}">
                <a16:creationId xmlns:a16="http://schemas.microsoft.com/office/drawing/2014/main" id="{624BC055-4607-CEB2-3C93-96715264F2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1293" y="29221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" name="Line 220">
            <a:extLst>
              <a:ext uri="{FF2B5EF4-FFF2-40B4-BE49-F238E27FC236}">
                <a16:creationId xmlns:a16="http://schemas.microsoft.com/office/drawing/2014/main" id="{949F3905-8608-EA27-A9B5-EAD2BDEC0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67643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9" name="Line 221">
            <a:extLst>
              <a:ext uri="{FF2B5EF4-FFF2-40B4-BE49-F238E27FC236}">
                <a16:creationId xmlns:a16="http://schemas.microsoft.com/office/drawing/2014/main" id="{1F2C6068-5C8A-B9E2-A2E7-5DCF721E44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50181" y="2922149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0" name="Line 222">
            <a:extLst>
              <a:ext uri="{FF2B5EF4-FFF2-40B4-BE49-F238E27FC236}">
                <a16:creationId xmlns:a16="http://schemas.microsoft.com/office/drawing/2014/main" id="{855E3B52-1A5B-E5AC-7B3C-EB041ADCE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4118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1" name="Line 223">
            <a:extLst>
              <a:ext uri="{FF2B5EF4-FFF2-40B4-BE49-F238E27FC236}">
                <a16:creationId xmlns:a16="http://schemas.microsoft.com/office/drawing/2014/main" id="{8C8BD6A3-11AC-2E45-1014-072DE0E7A2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85068" y="29221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2" name="Line 224">
            <a:extLst>
              <a:ext uri="{FF2B5EF4-FFF2-40B4-BE49-F238E27FC236}">
                <a16:creationId xmlns:a16="http://schemas.microsoft.com/office/drawing/2014/main" id="{C3B56FFB-7DA1-A591-434A-61A6FE5B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5706" y="28999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3" name="Line 225">
            <a:extLst>
              <a:ext uri="{FF2B5EF4-FFF2-40B4-BE49-F238E27FC236}">
                <a16:creationId xmlns:a16="http://schemas.microsoft.com/office/drawing/2014/main" id="{B730D79E-C14F-63D4-85A6-09C9BAA20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89831" y="29221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4" name="Line 226">
            <a:extLst>
              <a:ext uri="{FF2B5EF4-FFF2-40B4-BE49-F238E27FC236}">
                <a16:creationId xmlns:a16="http://schemas.microsoft.com/office/drawing/2014/main" id="{2DE8F656-63D9-8A41-3090-E5ADC7C7AB9A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0781" y="28761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5" name="Line 227">
            <a:extLst>
              <a:ext uri="{FF2B5EF4-FFF2-40B4-BE49-F238E27FC236}">
                <a16:creationId xmlns:a16="http://schemas.microsoft.com/office/drawing/2014/main" id="{6F1B8D81-0D08-AE92-D66E-ABE3D34A77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4906" y="289992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6" name="Line 228">
            <a:extLst>
              <a:ext uri="{FF2B5EF4-FFF2-40B4-BE49-F238E27FC236}">
                <a16:creationId xmlns:a16="http://schemas.microsoft.com/office/drawing/2014/main" id="{51D8274A-5D6B-2172-FAAA-0B0484F75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0781" y="28491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7" name="Line 229">
            <a:extLst>
              <a:ext uri="{FF2B5EF4-FFF2-40B4-BE49-F238E27FC236}">
                <a16:creationId xmlns:a16="http://schemas.microsoft.com/office/drawing/2014/main" id="{1FA34856-32C4-5EE1-61CA-0A49B49519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4906" y="2869761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" name="Line 230">
            <a:extLst>
              <a:ext uri="{FF2B5EF4-FFF2-40B4-BE49-F238E27FC236}">
                <a16:creationId xmlns:a16="http://schemas.microsoft.com/office/drawing/2014/main" id="{76456605-00B7-3001-DCB2-3396CEB4E1E4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9668" y="2833249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9" name="Line 231">
            <a:extLst>
              <a:ext uri="{FF2B5EF4-FFF2-40B4-BE49-F238E27FC236}">
                <a16:creationId xmlns:a16="http://schemas.microsoft.com/office/drawing/2014/main" id="{27DC403E-4B7E-BFF4-A78F-9231640339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45381" y="2855474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0" name="Line 232">
            <a:extLst>
              <a:ext uri="{FF2B5EF4-FFF2-40B4-BE49-F238E27FC236}">
                <a16:creationId xmlns:a16="http://schemas.microsoft.com/office/drawing/2014/main" id="{00A2994F-76BB-4E59-79C9-23D4FA7B3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46968" y="2833249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1" name="Line 233">
            <a:extLst>
              <a:ext uri="{FF2B5EF4-FFF2-40B4-BE49-F238E27FC236}">
                <a16:creationId xmlns:a16="http://schemas.microsoft.com/office/drawing/2014/main" id="{22EA2B2C-5F8B-E638-796A-3396E6FAF2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32681" y="28554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2" name="Line 234">
            <a:extLst>
              <a:ext uri="{FF2B5EF4-FFF2-40B4-BE49-F238E27FC236}">
                <a16:creationId xmlns:a16="http://schemas.microsoft.com/office/drawing/2014/main" id="{CCEA5734-F87C-108E-D186-2B6112FA0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2831" y="2796736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3" name="Line 235">
            <a:extLst>
              <a:ext uri="{FF2B5EF4-FFF2-40B4-BE49-F238E27FC236}">
                <a16:creationId xmlns:a16="http://schemas.microsoft.com/office/drawing/2014/main" id="{764C3BE5-4EAD-BE67-6DFF-628A6A4F95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45368" y="2815786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4" name="Line 236">
            <a:extLst>
              <a:ext uri="{FF2B5EF4-FFF2-40B4-BE49-F238E27FC236}">
                <a16:creationId xmlns:a16="http://schemas.microsoft.com/office/drawing/2014/main" id="{EE5B92B6-519F-B530-1748-DBF2A22295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9156" y="2796736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5" name="Line 237">
            <a:extLst>
              <a:ext uri="{FF2B5EF4-FFF2-40B4-BE49-F238E27FC236}">
                <a16:creationId xmlns:a16="http://schemas.microsoft.com/office/drawing/2014/main" id="{FE7C184B-40B4-1988-4F0E-D0FFEB9824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54868" y="281578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6" name="Line 238">
            <a:extLst>
              <a:ext uri="{FF2B5EF4-FFF2-40B4-BE49-F238E27FC236}">
                <a16:creationId xmlns:a16="http://schemas.microsoft.com/office/drawing/2014/main" id="{8D49E3D0-95D9-1EF6-F2C5-C7D90083B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9156" y="2763399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7" name="Line 239">
            <a:extLst>
              <a:ext uri="{FF2B5EF4-FFF2-40B4-BE49-F238E27FC236}">
                <a16:creationId xmlns:a16="http://schemas.microsoft.com/office/drawing/2014/main" id="{E02EFDB9-8FD9-F67C-E23B-53B354BDAE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54868" y="278403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" name="Line 240">
            <a:extLst>
              <a:ext uri="{FF2B5EF4-FFF2-40B4-BE49-F238E27FC236}">
                <a16:creationId xmlns:a16="http://schemas.microsoft.com/office/drawing/2014/main" id="{C3118E43-45A5-F6BF-A099-AE1786A20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4868" y="2752286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9" name="Line 241">
            <a:extLst>
              <a:ext uri="{FF2B5EF4-FFF2-40B4-BE49-F238E27FC236}">
                <a16:creationId xmlns:a16="http://schemas.microsoft.com/office/drawing/2014/main" id="{BE21C7B5-3C52-759B-256A-E466C0A284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5818" y="277292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0" name="Line 242">
            <a:extLst>
              <a:ext uri="{FF2B5EF4-FFF2-40B4-BE49-F238E27FC236}">
                <a16:creationId xmlns:a16="http://schemas.microsoft.com/office/drawing/2014/main" id="{1A9175FB-2D0D-DB89-5248-6745F050C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0581" y="2731649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1" name="Line 243">
            <a:extLst>
              <a:ext uri="{FF2B5EF4-FFF2-40B4-BE49-F238E27FC236}">
                <a16:creationId xmlns:a16="http://schemas.microsoft.com/office/drawing/2014/main" id="{E7E6D78A-63F2-8D0D-F6BC-BA6ABEF573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4706" y="2752286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2" name="Line 244">
            <a:extLst>
              <a:ext uri="{FF2B5EF4-FFF2-40B4-BE49-F238E27FC236}">
                <a16:creationId xmlns:a16="http://schemas.microsoft.com/office/drawing/2014/main" id="{25B6CB28-551B-6438-FEE4-BD708A67B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1693" y="273799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3" name="Line 245">
            <a:extLst>
              <a:ext uri="{FF2B5EF4-FFF2-40B4-BE49-F238E27FC236}">
                <a16:creationId xmlns:a16="http://schemas.microsoft.com/office/drawing/2014/main" id="{FA89F511-2580-DB8E-C0AE-7F09C4A282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2643" y="276339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4" name="Line 246">
            <a:extLst>
              <a:ext uri="{FF2B5EF4-FFF2-40B4-BE49-F238E27FC236}">
                <a16:creationId xmlns:a16="http://schemas.microsoft.com/office/drawing/2014/main" id="{74807D2A-3EFD-1DD8-257D-054E3CFC0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5343" y="2741174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5" name="Line 247">
            <a:extLst>
              <a:ext uri="{FF2B5EF4-FFF2-40B4-BE49-F238E27FC236}">
                <a16:creationId xmlns:a16="http://schemas.microsoft.com/office/drawing/2014/main" id="{4CCD99CC-79F5-6EED-369A-A6EBE674C2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9468" y="2768161"/>
            <a:ext cx="3492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6" name="Line 248">
            <a:extLst>
              <a:ext uri="{FF2B5EF4-FFF2-40B4-BE49-F238E27FC236}">
                <a16:creationId xmlns:a16="http://schemas.microsoft.com/office/drawing/2014/main" id="{7BC91448-EA6B-22A8-2E85-42D0E8FD3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5818" y="271736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7" name="Line 249">
            <a:extLst>
              <a:ext uri="{FF2B5EF4-FFF2-40B4-BE49-F238E27FC236}">
                <a16:creationId xmlns:a16="http://schemas.microsoft.com/office/drawing/2014/main" id="{3E2366E9-558A-E4EF-680A-E72334D88D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1531" y="273799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8" name="Line 250">
            <a:extLst>
              <a:ext uri="{FF2B5EF4-FFF2-40B4-BE49-F238E27FC236}">
                <a16:creationId xmlns:a16="http://schemas.microsoft.com/office/drawing/2014/main" id="{B9167AD6-6CBB-8949-7E5E-4809B33E5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1531" y="2706249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" name="Line 251">
            <a:extLst>
              <a:ext uri="{FF2B5EF4-FFF2-40B4-BE49-F238E27FC236}">
                <a16:creationId xmlns:a16="http://schemas.microsoft.com/office/drawing/2014/main" id="{3EEF2489-0D49-2181-39BD-CB936B390A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5656" y="2728474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0" name="Line 252">
            <a:extLst>
              <a:ext uri="{FF2B5EF4-FFF2-40B4-BE49-F238E27FC236}">
                <a16:creationId xmlns:a16="http://schemas.microsoft.com/office/drawing/2014/main" id="{087925A7-6AE5-A408-B13C-A9870F027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6293" y="2711011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1" name="Line 253">
            <a:extLst>
              <a:ext uri="{FF2B5EF4-FFF2-40B4-BE49-F238E27FC236}">
                <a16:creationId xmlns:a16="http://schemas.microsoft.com/office/drawing/2014/main" id="{0EC26FE4-4874-7750-02D5-E0FD52B7CB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0418" y="27316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2" name="Line 254">
            <a:extLst>
              <a:ext uri="{FF2B5EF4-FFF2-40B4-BE49-F238E27FC236}">
                <a16:creationId xmlns:a16="http://schemas.microsoft.com/office/drawing/2014/main" id="{8330CBFA-EAA4-735D-02B8-C553745A1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32643" y="2711011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3" name="Line 255">
            <a:extLst>
              <a:ext uri="{FF2B5EF4-FFF2-40B4-BE49-F238E27FC236}">
                <a16:creationId xmlns:a16="http://schemas.microsoft.com/office/drawing/2014/main" id="{F753337E-141D-9335-AFE4-BA688DEB25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5181" y="2731649"/>
            <a:ext cx="34925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4" name="Line 256">
            <a:extLst>
              <a:ext uri="{FF2B5EF4-FFF2-40B4-BE49-F238E27FC236}">
                <a16:creationId xmlns:a16="http://schemas.microsoft.com/office/drawing/2014/main" id="{225FA7FC-44D6-B1B9-CAA8-B936618E8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1968" y="2550674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5" name="Line 257">
            <a:extLst>
              <a:ext uri="{FF2B5EF4-FFF2-40B4-BE49-F238E27FC236}">
                <a16:creationId xmlns:a16="http://schemas.microsoft.com/office/drawing/2014/main" id="{704E38AD-615F-1300-8385-1298C96E6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97681" y="2576074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6" name="Line 258">
            <a:extLst>
              <a:ext uri="{FF2B5EF4-FFF2-40B4-BE49-F238E27FC236}">
                <a16:creationId xmlns:a16="http://schemas.microsoft.com/office/drawing/2014/main" id="{C2270640-10A4-C1CC-5A84-B818B789A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7206" y="2491936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7" name="Line 259">
            <a:extLst>
              <a:ext uri="{FF2B5EF4-FFF2-40B4-BE49-F238E27FC236}">
                <a16:creationId xmlns:a16="http://schemas.microsoft.com/office/drawing/2014/main" id="{3694F6EC-6CC6-060D-2594-1680E84AFF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91331" y="2512574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8" name="Line 260">
            <a:extLst>
              <a:ext uri="{FF2B5EF4-FFF2-40B4-BE49-F238E27FC236}">
                <a16:creationId xmlns:a16="http://schemas.microsoft.com/office/drawing/2014/main" id="{95C93293-76F9-0C34-05F7-DA83C40335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6568" y="2463361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" name="Line 261">
            <a:extLst>
              <a:ext uri="{FF2B5EF4-FFF2-40B4-BE49-F238E27FC236}">
                <a16:creationId xmlns:a16="http://schemas.microsoft.com/office/drawing/2014/main" id="{424264B8-9B31-74A5-DEFE-8412218974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72281" y="248399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0" name="Line 262">
            <a:extLst>
              <a:ext uri="{FF2B5EF4-FFF2-40B4-BE49-F238E27FC236}">
                <a16:creationId xmlns:a16="http://schemas.microsoft.com/office/drawing/2014/main" id="{6E794853-A9E2-CC67-EB28-55F6AD9BE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1781" y="2353824"/>
            <a:ext cx="0" cy="4445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1" name="Line 263">
            <a:extLst>
              <a:ext uri="{FF2B5EF4-FFF2-40B4-BE49-F238E27FC236}">
                <a16:creationId xmlns:a16="http://schemas.microsoft.com/office/drawing/2014/main" id="{1E49FE59-6AC1-2A2E-2A4C-FB7156DC2A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65906" y="2377636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2" name="Line 264">
            <a:extLst>
              <a:ext uri="{FF2B5EF4-FFF2-40B4-BE49-F238E27FC236}">
                <a16:creationId xmlns:a16="http://schemas.microsoft.com/office/drawing/2014/main" id="{1E177C3D-CF82-76B2-E0B2-8C3D61614AA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943" y="2176024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3" name="Line 265">
            <a:extLst>
              <a:ext uri="{FF2B5EF4-FFF2-40B4-BE49-F238E27FC236}">
                <a16:creationId xmlns:a16="http://schemas.microsoft.com/office/drawing/2014/main" id="{FF959AC5-57E9-EFD8-D204-FB884D59A4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70656" y="2198249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4" name="Line 266">
            <a:extLst>
              <a:ext uri="{FF2B5EF4-FFF2-40B4-BE49-F238E27FC236}">
                <a16:creationId xmlns:a16="http://schemas.microsoft.com/office/drawing/2014/main" id="{114BCFC9-8FB2-D63A-2735-DD550A334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3318" y="1907736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5" name="Line 267">
            <a:extLst>
              <a:ext uri="{FF2B5EF4-FFF2-40B4-BE49-F238E27FC236}">
                <a16:creationId xmlns:a16="http://schemas.microsoft.com/office/drawing/2014/main" id="{97FF34B0-9E27-7A0A-926E-972C65E4D5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69031" y="1929961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6" name="Line 268">
            <a:extLst>
              <a:ext uri="{FF2B5EF4-FFF2-40B4-BE49-F238E27FC236}">
                <a16:creationId xmlns:a16="http://schemas.microsoft.com/office/drawing/2014/main" id="{355A2387-6D13-9F72-6D8C-7BF7708C7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3793" y="1907736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7" name="Line 269">
            <a:extLst>
              <a:ext uri="{FF2B5EF4-FFF2-40B4-BE49-F238E27FC236}">
                <a16:creationId xmlns:a16="http://schemas.microsoft.com/office/drawing/2014/main" id="{41123F32-9398-CA0E-6B25-C9524E1BE3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7918" y="1929961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8" name="Line 270">
            <a:extLst>
              <a:ext uri="{FF2B5EF4-FFF2-40B4-BE49-F238E27FC236}">
                <a16:creationId xmlns:a16="http://schemas.microsoft.com/office/drawing/2014/main" id="{69023963-D4FF-267F-195C-4FD4F81C3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5693" y="1860111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" name="Line 271">
            <a:extLst>
              <a:ext uri="{FF2B5EF4-FFF2-40B4-BE49-F238E27FC236}">
                <a16:creationId xmlns:a16="http://schemas.microsoft.com/office/drawing/2014/main" id="{E14A1C78-80BC-0315-9BE7-7D95091245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1406" y="18807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" name="Line 272">
            <a:extLst>
              <a:ext uri="{FF2B5EF4-FFF2-40B4-BE49-F238E27FC236}">
                <a16:creationId xmlns:a16="http://schemas.microsoft.com/office/drawing/2014/main" id="{3A2720D8-64E3-FC25-91A1-418A2674A7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5693" y="1848999"/>
            <a:ext cx="0" cy="41275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1" name="Line 273">
            <a:extLst>
              <a:ext uri="{FF2B5EF4-FFF2-40B4-BE49-F238E27FC236}">
                <a16:creationId xmlns:a16="http://schemas.microsoft.com/office/drawing/2014/main" id="{FE2C47B4-6B12-C8A2-C24F-5D178F5B89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1406" y="1868049"/>
            <a:ext cx="30163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" name="Line 274">
            <a:extLst>
              <a:ext uri="{FF2B5EF4-FFF2-40B4-BE49-F238E27FC236}">
                <a16:creationId xmlns:a16="http://schemas.microsoft.com/office/drawing/2014/main" id="{C84AAE56-1556-13B8-0A24-1726B883E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2018" y="1820424"/>
            <a:ext cx="0" cy="42863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" name="Line 275">
            <a:extLst>
              <a:ext uri="{FF2B5EF4-FFF2-40B4-BE49-F238E27FC236}">
                <a16:creationId xmlns:a16="http://schemas.microsoft.com/office/drawing/2014/main" id="{117A7449-2C08-9453-234E-2A115192E8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22968" y="1841061"/>
            <a:ext cx="31750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4" name="Line 276">
            <a:extLst>
              <a:ext uri="{FF2B5EF4-FFF2-40B4-BE49-F238E27FC236}">
                <a16:creationId xmlns:a16="http://schemas.microsoft.com/office/drawing/2014/main" id="{A5521BB1-0E80-D09D-F670-106AA41E11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618" y="1783911"/>
            <a:ext cx="0" cy="46038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5" name="Line 277">
            <a:extLst>
              <a:ext uri="{FF2B5EF4-FFF2-40B4-BE49-F238E27FC236}">
                <a16:creationId xmlns:a16="http://schemas.microsoft.com/office/drawing/2014/main" id="{2C7EE6CE-82CE-F43E-8ADC-A55B9A4B5D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02331" y="1809311"/>
            <a:ext cx="33338" cy="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6" name="AutoShape 279">
            <a:extLst>
              <a:ext uri="{FF2B5EF4-FFF2-40B4-BE49-F238E27FC236}">
                <a16:creationId xmlns:a16="http://schemas.microsoft.com/office/drawing/2014/main" id="{40F33928-AA6C-8655-E269-5D3EE6BB08E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772143" y="1687074"/>
            <a:ext cx="374332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7" name="Freeform 281">
            <a:extLst>
              <a:ext uri="{FF2B5EF4-FFF2-40B4-BE49-F238E27FC236}">
                <a16:creationId xmlns:a16="http://schemas.microsoft.com/office/drawing/2014/main" id="{2310413C-354B-0BD0-8657-D883A50D64F9}"/>
              </a:ext>
            </a:extLst>
          </p:cNvPr>
          <p:cNvSpPr>
            <a:spLocks/>
          </p:cNvSpPr>
          <p:nvPr/>
        </p:nvSpPr>
        <p:spPr bwMode="auto">
          <a:xfrm>
            <a:off x="7773731" y="1693424"/>
            <a:ext cx="3725863" cy="1735137"/>
          </a:xfrm>
          <a:custGeom>
            <a:avLst/>
            <a:gdLst>
              <a:gd name="T0" fmla="*/ 14 w 2347"/>
              <a:gd name="T1" fmla="*/ 11 h 1093"/>
              <a:gd name="T2" fmla="*/ 36 w 2347"/>
              <a:gd name="T3" fmla="*/ 20 h 1093"/>
              <a:gd name="T4" fmla="*/ 86 w 2347"/>
              <a:gd name="T5" fmla="*/ 36 h 1093"/>
              <a:gd name="T6" fmla="*/ 114 w 2347"/>
              <a:gd name="T7" fmla="*/ 41 h 1093"/>
              <a:gd name="T8" fmla="*/ 119 w 2347"/>
              <a:gd name="T9" fmla="*/ 49 h 1093"/>
              <a:gd name="T10" fmla="*/ 134 w 2347"/>
              <a:gd name="T11" fmla="*/ 54 h 1093"/>
              <a:gd name="T12" fmla="*/ 148 w 2347"/>
              <a:gd name="T13" fmla="*/ 76 h 1093"/>
              <a:gd name="T14" fmla="*/ 178 w 2347"/>
              <a:gd name="T15" fmla="*/ 85 h 1093"/>
              <a:gd name="T16" fmla="*/ 254 w 2347"/>
              <a:gd name="T17" fmla="*/ 96 h 1093"/>
              <a:gd name="T18" fmla="*/ 280 w 2347"/>
              <a:gd name="T19" fmla="*/ 100 h 1093"/>
              <a:gd name="T20" fmla="*/ 302 w 2347"/>
              <a:gd name="T21" fmla="*/ 127 h 1093"/>
              <a:gd name="T22" fmla="*/ 312 w 2347"/>
              <a:gd name="T23" fmla="*/ 131 h 1093"/>
              <a:gd name="T24" fmla="*/ 315 w 2347"/>
              <a:gd name="T25" fmla="*/ 162 h 1093"/>
              <a:gd name="T26" fmla="*/ 353 w 2347"/>
              <a:gd name="T27" fmla="*/ 169 h 1093"/>
              <a:gd name="T28" fmla="*/ 398 w 2347"/>
              <a:gd name="T29" fmla="*/ 184 h 1093"/>
              <a:gd name="T30" fmla="*/ 412 w 2347"/>
              <a:gd name="T31" fmla="*/ 191 h 1093"/>
              <a:gd name="T32" fmla="*/ 429 w 2347"/>
              <a:gd name="T33" fmla="*/ 215 h 1093"/>
              <a:gd name="T34" fmla="*/ 462 w 2347"/>
              <a:gd name="T35" fmla="*/ 222 h 1093"/>
              <a:gd name="T36" fmla="*/ 466 w 2347"/>
              <a:gd name="T37" fmla="*/ 252 h 1093"/>
              <a:gd name="T38" fmla="*/ 481 w 2347"/>
              <a:gd name="T39" fmla="*/ 261 h 1093"/>
              <a:gd name="T40" fmla="*/ 492 w 2347"/>
              <a:gd name="T41" fmla="*/ 285 h 1093"/>
              <a:gd name="T42" fmla="*/ 503 w 2347"/>
              <a:gd name="T43" fmla="*/ 320 h 1093"/>
              <a:gd name="T44" fmla="*/ 508 w 2347"/>
              <a:gd name="T45" fmla="*/ 367 h 1093"/>
              <a:gd name="T46" fmla="*/ 515 w 2347"/>
              <a:gd name="T47" fmla="*/ 406 h 1093"/>
              <a:gd name="T48" fmla="*/ 518 w 2347"/>
              <a:gd name="T49" fmla="*/ 440 h 1093"/>
              <a:gd name="T50" fmla="*/ 524 w 2347"/>
              <a:gd name="T51" fmla="*/ 449 h 1093"/>
              <a:gd name="T52" fmla="*/ 527 w 2347"/>
              <a:gd name="T53" fmla="*/ 472 h 1093"/>
              <a:gd name="T54" fmla="*/ 536 w 2347"/>
              <a:gd name="T55" fmla="*/ 491 h 1093"/>
              <a:gd name="T56" fmla="*/ 549 w 2347"/>
              <a:gd name="T57" fmla="*/ 505 h 1093"/>
              <a:gd name="T58" fmla="*/ 585 w 2347"/>
              <a:gd name="T59" fmla="*/ 509 h 1093"/>
              <a:gd name="T60" fmla="*/ 594 w 2347"/>
              <a:gd name="T61" fmla="*/ 522 h 1093"/>
              <a:gd name="T62" fmla="*/ 615 w 2347"/>
              <a:gd name="T63" fmla="*/ 527 h 1093"/>
              <a:gd name="T64" fmla="*/ 649 w 2347"/>
              <a:gd name="T65" fmla="*/ 536 h 1093"/>
              <a:gd name="T66" fmla="*/ 667 w 2347"/>
              <a:gd name="T67" fmla="*/ 545 h 1093"/>
              <a:gd name="T68" fmla="*/ 682 w 2347"/>
              <a:gd name="T69" fmla="*/ 562 h 1093"/>
              <a:gd name="T70" fmla="*/ 704 w 2347"/>
              <a:gd name="T71" fmla="*/ 600 h 1093"/>
              <a:gd name="T72" fmla="*/ 716 w 2347"/>
              <a:gd name="T73" fmla="*/ 666 h 1093"/>
              <a:gd name="T74" fmla="*/ 724 w 2347"/>
              <a:gd name="T75" fmla="*/ 678 h 1093"/>
              <a:gd name="T76" fmla="*/ 736 w 2347"/>
              <a:gd name="T77" fmla="*/ 714 h 1093"/>
              <a:gd name="T78" fmla="*/ 843 w 2347"/>
              <a:gd name="T79" fmla="*/ 718 h 1093"/>
              <a:gd name="T80" fmla="*/ 857 w 2347"/>
              <a:gd name="T81" fmla="*/ 731 h 1093"/>
              <a:gd name="T82" fmla="*/ 887 w 2347"/>
              <a:gd name="T83" fmla="*/ 736 h 1093"/>
              <a:gd name="T84" fmla="*/ 894 w 2347"/>
              <a:gd name="T85" fmla="*/ 751 h 1093"/>
              <a:gd name="T86" fmla="*/ 910 w 2347"/>
              <a:gd name="T87" fmla="*/ 756 h 1093"/>
              <a:gd name="T88" fmla="*/ 919 w 2347"/>
              <a:gd name="T89" fmla="*/ 789 h 1093"/>
              <a:gd name="T90" fmla="*/ 941 w 2347"/>
              <a:gd name="T91" fmla="*/ 833 h 1093"/>
              <a:gd name="T92" fmla="*/ 977 w 2347"/>
              <a:gd name="T93" fmla="*/ 862 h 1093"/>
              <a:gd name="T94" fmla="*/ 1042 w 2347"/>
              <a:gd name="T95" fmla="*/ 868 h 1093"/>
              <a:gd name="T96" fmla="*/ 1095 w 2347"/>
              <a:gd name="T97" fmla="*/ 885 h 1093"/>
              <a:gd name="T98" fmla="*/ 1112 w 2347"/>
              <a:gd name="T99" fmla="*/ 894 h 1093"/>
              <a:gd name="T100" fmla="*/ 1123 w 2347"/>
              <a:gd name="T101" fmla="*/ 909 h 1093"/>
              <a:gd name="T102" fmla="*/ 1131 w 2347"/>
              <a:gd name="T103" fmla="*/ 918 h 1093"/>
              <a:gd name="T104" fmla="*/ 1137 w 2347"/>
              <a:gd name="T105" fmla="*/ 958 h 1093"/>
              <a:gd name="T106" fmla="*/ 1147 w 2347"/>
              <a:gd name="T107" fmla="*/ 967 h 1093"/>
              <a:gd name="T108" fmla="*/ 1332 w 2347"/>
              <a:gd name="T109" fmla="*/ 984 h 1093"/>
              <a:gd name="T110" fmla="*/ 1343 w 2347"/>
              <a:gd name="T111" fmla="*/ 1018 h 1093"/>
              <a:gd name="T112" fmla="*/ 1349 w 2347"/>
              <a:gd name="T113" fmla="*/ 1037 h 1093"/>
              <a:gd name="T114" fmla="*/ 1574 w 2347"/>
              <a:gd name="T115" fmla="*/ 1053 h 1093"/>
              <a:gd name="T116" fmla="*/ 1686 w 2347"/>
              <a:gd name="T117" fmla="*/ 1093 h 10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47" h="1093">
                <a:moveTo>
                  <a:pt x="0" y="0"/>
                </a:moveTo>
                <a:lnTo>
                  <a:pt x="14" y="0"/>
                </a:lnTo>
                <a:lnTo>
                  <a:pt x="14" y="11"/>
                </a:lnTo>
                <a:lnTo>
                  <a:pt x="19" y="11"/>
                </a:lnTo>
                <a:lnTo>
                  <a:pt x="19" y="20"/>
                </a:lnTo>
                <a:lnTo>
                  <a:pt x="36" y="20"/>
                </a:lnTo>
                <a:lnTo>
                  <a:pt x="36" y="26"/>
                </a:lnTo>
                <a:lnTo>
                  <a:pt x="86" y="26"/>
                </a:lnTo>
                <a:lnTo>
                  <a:pt x="86" y="36"/>
                </a:lnTo>
                <a:lnTo>
                  <a:pt x="97" y="36"/>
                </a:lnTo>
                <a:lnTo>
                  <a:pt x="97" y="41"/>
                </a:lnTo>
                <a:lnTo>
                  <a:pt x="114" y="41"/>
                </a:lnTo>
                <a:lnTo>
                  <a:pt x="114" y="43"/>
                </a:lnTo>
                <a:lnTo>
                  <a:pt x="119" y="43"/>
                </a:lnTo>
                <a:lnTo>
                  <a:pt x="119" y="49"/>
                </a:lnTo>
                <a:lnTo>
                  <a:pt x="124" y="49"/>
                </a:lnTo>
                <a:lnTo>
                  <a:pt x="124" y="54"/>
                </a:lnTo>
                <a:lnTo>
                  <a:pt x="134" y="54"/>
                </a:lnTo>
                <a:lnTo>
                  <a:pt x="134" y="58"/>
                </a:lnTo>
                <a:lnTo>
                  <a:pt x="148" y="58"/>
                </a:lnTo>
                <a:lnTo>
                  <a:pt x="148" y="76"/>
                </a:lnTo>
                <a:lnTo>
                  <a:pt x="159" y="76"/>
                </a:lnTo>
                <a:lnTo>
                  <a:pt x="159" y="85"/>
                </a:lnTo>
                <a:lnTo>
                  <a:pt x="178" y="85"/>
                </a:lnTo>
                <a:lnTo>
                  <a:pt x="178" y="89"/>
                </a:lnTo>
                <a:lnTo>
                  <a:pt x="254" y="89"/>
                </a:lnTo>
                <a:lnTo>
                  <a:pt x="254" y="96"/>
                </a:lnTo>
                <a:lnTo>
                  <a:pt x="272" y="96"/>
                </a:lnTo>
                <a:lnTo>
                  <a:pt x="272" y="100"/>
                </a:lnTo>
                <a:lnTo>
                  <a:pt x="280" y="100"/>
                </a:lnTo>
                <a:lnTo>
                  <a:pt x="280" y="107"/>
                </a:lnTo>
                <a:lnTo>
                  <a:pt x="302" y="107"/>
                </a:lnTo>
                <a:lnTo>
                  <a:pt x="302" y="127"/>
                </a:lnTo>
                <a:lnTo>
                  <a:pt x="309" y="127"/>
                </a:lnTo>
                <a:lnTo>
                  <a:pt x="309" y="131"/>
                </a:lnTo>
                <a:lnTo>
                  <a:pt x="312" y="131"/>
                </a:lnTo>
                <a:lnTo>
                  <a:pt x="312" y="156"/>
                </a:lnTo>
                <a:lnTo>
                  <a:pt x="315" y="156"/>
                </a:lnTo>
                <a:lnTo>
                  <a:pt x="315" y="162"/>
                </a:lnTo>
                <a:lnTo>
                  <a:pt x="340" y="162"/>
                </a:lnTo>
                <a:lnTo>
                  <a:pt x="340" y="169"/>
                </a:lnTo>
                <a:lnTo>
                  <a:pt x="353" y="169"/>
                </a:lnTo>
                <a:lnTo>
                  <a:pt x="353" y="178"/>
                </a:lnTo>
                <a:lnTo>
                  <a:pt x="398" y="178"/>
                </a:lnTo>
                <a:lnTo>
                  <a:pt x="398" y="184"/>
                </a:lnTo>
                <a:lnTo>
                  <a:pt x="404" y="184"/>
                </a:lnTo>
                <a:lnTo>
                  <a:pt x="404" y="191"/>
                </a:lnTo>
                <a:lnTo>
                  <a:pt x="412" y="191"/>
                </a:lnTo>
                <a:lnTo>
                  <a:pt x="412" y="195"/>
                </a:lnTo>
                <a:lnTo>
                  <a:pt x="429" y="195"/>
                </a:lnTo>
                <a:lnTo>
                  <a:pt x="429" y="215"/>
                </a:lnTo>
                <a:lnTo>
                  <a:pt x="434" y="215"/>
                </a:lnTo>
                <a:lnTo>
                  <a:pt x="434" y="222"/>
                </a:lnTo>
                <a:lnTo>
                  <a:pt x="462" y="222"/>
                </a:lnTo>
                <a:lnTo>
                  <a:pt x="462" y="229"/>
                </a:lnTo>
                <a:lnTo>
                  <a:pt x="466" y="229"/>
                </a:lnTo>
                <a:lnTo>
                  <a:pt x="466" y="252"/>
                </a:lnTo>
                <a:lnTo>
                  <a:pt x="471" y="252"/>
                </a:lnTo>
                <a:lnTo>
                  <a:pt x="471" y="261"/>
                </a:lnTo>
                <a:lnTo>
                  <a:pt x="481" y="261"/>
                </a:lnTo>
                <a:lnTo>
                  <a:pt x="481" y="267"/>
                </a:lnTo>
                <a:lnTo>
                  <a:pt x="492" y="267"/>
                </a:lnTo>
                <a:lnTo>
                  <a:pt x="492" y="285"/>
                </a:lnTo>
                <a:lnTo>
                  <a:pt x="497" y="285"/>
                </a:lnTo>
                <a:lnTo>
                  <a:pt x="497" y="320"/>
                </a:lnTo>
                <a:lnTo>
                  <a:pt x="503" y="320"/>
                </a:lnTo>
                <a:lnTo>
                  <a:pt x="503" y="338"/>
                </a:lnTo>
                <a:lnTo>
                  <a:pt x="508" y="338"/>
                </a:lnTo>
                <a:lnTo>
                  <a:pt x="508" y="367"/>
                </a:lnTo>
                <a:lnTo>
                  <a:pt x="511" y="367"/>
                </a:lnTo>
                <a:lnTo>
                  <a:pt x="511" y="406"/>
                </a:lnTo>
                <a:lnTo>
                  <a:pt x="515" y="406"/>
                </a:lnTo>
                <a:lnTo>
                  <a:pt x="515" y="424"/>
                </a:lnTo>
                <a:lnTo>
                  <a:pt x="518" y="424"/>
                </a:lnTo>
                <a:lnTo>
                  <a:pt x="518" y="440"/>
                </a:lnTo>
                <a:lnTo>
                  <a:pt x="520" y="440"/>
                </a:lnTo>
                <a:lnTo>
                  <a:pt x="520" y="449"/>
                </a:lnTo>
                <a:lnTo>
                  <a:pt x="524" y="449"/>
                </a:lnTo>
                <a:lnTo>
                  <a:pt x="524" y="460"/>
                </a:lnTo>
                <a:lnTo>
                  <a:pt x="527" y="460"/>
                </a:lnTo>
                <a:lnTo>
                  <a:pt x="527" y="472"/>
                </a:lnTo>
                <a:lnTo>
                  <a:pt x="532" y="472"/>
                </a:lnTo>
                <a:lnTo>
                  <a:pt x="532" y="491"/>
                </a:lnTo>
                <a:lnTo>
                  <a:pt x="536" y="491"/>
                </a:lnTo>
                <a:lnTo>
                  <a:pt x="536" y="498"/>
                </a:lnTo>
                <a:lnTo>
                  <a:pt x="549" y="498"/>
                </a:lnTo>
                <a:lnTo>
                  <a:pt x="549" y="505"/>
                </a:lnTo>
                <a:lnTo>
                  <a:pt x="565" y="505"/>
                </a:lnTo>
                <a:lnTo>
                  <a:pt x="565" y="509"/>
                </a:lnTo>
                <a:lnTo>
                  <a:pt x="585" y="509"/>
                </a:lnTo>
                <a:lnTo>
                  <a:pt x="585" y="514"/>
                </a:lnTo>
                <a:lnTo>
                  <a:pt x="594" y="514"/>
                </a:lnTo>
                <a:lnTo>
                  <a:pt x="594" y="522"/>
                </a:lnTo>
                <a:lnTo>
                  <a:pt x="605" y="522"/>
                </a:lnTo>
                <a:lnTo>
                  <a:pt x="605" y="527"/>
                </a:lnTo>
                <a:lnTo>
                  <a:pt x="615" y="527"/>
                </a:lnTo>
                <a:lnTo>
                  <a:pt x="615" y="533"/>
                </a:lnTo>
                <a:lnTo>
                  <a:pt x="649" y="533"/>
                </a:lnTo>
                <a:lnTo>
                  <a:pt x="649" y="536"/>
                </a:lnTo>
                <a:lnTo>
                  <a:pt x="654" y="536"/>
                </a:lnTo>
                <a:lnTo>
                  <a:pt x="654" y="545"/>
                </a:lnTo>
                <a:lnTo>
                  <a:pt x="667" y="545"/>
                </a:lnTo>
                <a:lnTo>
                  <a:pt x="667" y="556"/>
                </a:lnTo>
                <a:lnTo>
                  <a:pt x="682" y="556"/>
                </a:lnTo>
                <a:lnTo>
                  <a:pt x="682" y="562"/>
                </a:lnTo>
                <a:lnTo>
                  <a:pt x="701" y="562"/>
                </a:lnTo>
                <a:lnTo>
                  <a:pt x="701" y="600"/>
                </a:lnTo>
                <a:lnTo>
                  <a:pt x="704" y="600"/>
                </a:lnTo>
                <a:lnTo>
                  <a:pt x="704" y="624"/>
                </a:lnTo>
                <a:lnTo>
                  <a:pt x="716" y="624"/>
                </a:lnTo>
                <a:lnTo>
                  <a:pt x="716" y="666"/>
                </a:lnTo>
                <a:lnTo>
                  <a:pt x="722" y="666"/>
                </a:lnTo>
                <a:lnTo>
                  <a:pt x="722" y="678"/>
                </a:lnTo>
                <a:lnTo>
                  <a:pt x="724" y="678"/>
                </a:lnTo>
                <a:lnTo>
                  <a:pt x="724" y="694"/>
                </a:lnTo>
                <a:lnTo>
                  <a:pt x="736" y="694"/>
                </a:lnTo>
                <a:lnTo>
                  <a:pt x="736" y="714"/>
                </a:lnTo>
                <a:lnTo>
                  <a:pt x="750" y="714"/>
                </a:lnTo>
                <a:lnTo>
                  <a:pt x="750" y="718"/>
                </a:lnTo>
                <a:lnTo>
                  <a:pt x="843" y="718"/>
                </a:lnTo>
                <a:lnTo>
                  <a:pt x="843" y="725"/>
                </a:lnTo>
                <a:lnTo>
                  <a:pt x="857" y="725"/>
                </a:lnTo>
                <a:lnTo>
                  <a:pt x="857" y="731"/>
                </a:lnTo>
                <a:lnTo>
                  <a:pt x="863" y="731"/>
                </a:lnTo>
                <a:lnTo>
                  <a:pt x="863" y="736"/>
                </a:lnTo>
                <a:lnTo>
                  <a:pt x="887" y="736"/>
                </a:lnTo>
                <a:lnTo>
                  <a:pt x="887" y="740"/>
                </a:lnTo>
                <a:lnTo>
                  <a:pt x="894" y="740"/>
                </a:lnTo>
                <a:lnTo>
                  <a:pt x="894" y="751"/>
                </a:lnTo>
                <a:lnTo>
                  <a:pt x="905" y="751"/>
                </a:lnTo>
                <a:lnTo>
                  <a:pt x="905" y="756"/>
                </a:lnTo>
                <a:lnTo>
                  <a:pt x="910" y="756"/>
                </a:lnTo>
                <a:lnTo>
                  <a:pt x="910" y="775"/>
                </a:lnTo>
                <a:lnTo>
                  <a:pt x="919" y="775"/>
                </a:lnTo>
                <a:lnTo>
                  <a:pt x="919" y="789"/>
                </a:lnTo>
                <a:lnTo>
                  <a:pt x="924" y="789"/>
                </a:lnTo>
                <a:lnTo>
                  <a:pt x="924" y="833"/>
                </a:lnTo>
                <a:lnTo>
                  <a:pt x="941" y="833"/>
                </a:lnTo>
                <a:lnTo>
                  <a:pt x="941" y="848"/>
                </a:lnTo>
                <a:lnTo>
                  <a:pt x="977" y="848"/>
                </a:lnTo>
                <a:lnTo>
                  <a:pt x="977" y="862"/>
                </a:lnTo>
                <a:lnTo>
                  <a:pt x="999" y="862"/>
                </a:lnTo>
                <a:lnTo>
                  <a:pt x="999" y="868"/>
                </a:lnTo>
                <a:lnTo>
                  <a:pt x="1042" y="868"/>
                </a:lnTo>
                <a:lnTo>
                  <a:pt x="1042" y="878"/>
                </a:lnTo>
                <a:lnTo>
                  <a:pt x="1095" y="878"/>
                </a:lnTo>
                <a:lnTo>
                  <a:pt x="1095" y="885"/>
                </a:lnTo>
                <a:lnTo>
                  <a:pt x="1101" y="885"/>
                </a:lnTo>
                <a:lnTo>
                  <a:pt x="1101" y="894"/>
                </a:lnTo>
                <a:lnTo>
                  <a:pt x="1112" y="894"/>
                </a:lnTo>
                <a:lnTo>
                  <a:pt x="1112" y="903"/>
                </a:lnTo>
                <a:lnTo>
                  <a:pt x="1123" y="903"/>
                </a:lnTo>
                <a:lnTo>
                  <a:pt x="1123" y="909"/>
                </a:lnTo>
                <a:lnTo>
                  <a:pt x="1128" y="909"/>
                </a:lnTo>
                <a:lnTo>
                  <a:pt x="1128" y="918"/>
                </a:lnTo>
                <a:lnTo>
                  <a:pt x="1131" y="918"/>
                </a:lnTo>
                <a:lnTo>
                  <a:pt x="1131" y="949"/>
                </a:lnTo>
                <a:lnTo>
                  <a:pt x="1137" y="949"/>
                </a:lnTo>
                <a:lnTo>
                  <a:pt x="1137" y="958"/>
                </a:lnTo>
                <a:lnTo>
                  <a:pt x="1141" y="958"/>
                </a:lnTo>
                <a:lnTo>
                  <a:pt x="1141" y="967"/>
                </a:lnTo>
                <a:lnTo>
                  <a:pt x="1147" y="967"/>
                </a:lnTo>
                <a:lnTo>
                  <a:pt x="1147" y="975"/>
                </a:lnTo>
                <a:lnTo>
                  <a:pt x="1332" y="975"/>
                </a:lnTo>
                <a:lnTo>
                  <a:pt x="1332" y="984"/>
                </a:lnTo>
                <a:lnTo>
                  <a:pt x="1338" y="984"/>
                </a:lnTo>
                <a:lnTo>
                  <a:pt x="1338" y="1018"/>
                </a:lnTo>
                <a:lnTo>
                  <a:pt x="1343" y="1018"/>
                </a:lnTo>
                <a:lnTo>
                  <a:pt x="1343" y="1026"/>
                </a:lnTo>
                <a:lnTo>
                  <a:pt x="1349" y="1026"/>
                </a:lnTo>
                <a:lnTo>
                  <a:pt x="1349" y="1037"/>
                </a:lnTo>
                <a:lnTo>
                  <a:pt x="1537" y="1037"/>
                </a:lnTo>
                <a:lnTo>
                  <a:pt x="1537" y="1053"/>
                </a:lnTo>
                <a:lnTo>
                  <a:pt x="1574" y="1053"/>
                </a:lnTo>
                <a:lnTo>
                  <a:pt x="1574" y="1073"/>
                </a:lnTo>
                <a:lnTo>
                  <a:pt x="1686" y="1073"/>
                </a:lnTo>
                <a:lnTo>
                  <a:pt x="1686" y="1093"/>
                </a:lnTo>
                <a:lnTo>
                  <a:pt x="2347" y="1093"/>
                </a:lnTo>
              </a:path>
            </a:pathLst>
          </a:custGeom>
          <a:noFill/>
          <a:ln w="9525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8" name="Line 282">
            <a:extLst>
              <a:ext uri="{FF2B5EF4-FFF2-40B4-BE49-F238E27FC236}">
                <a16:creationId xmlns:a16="http://schemas.microsoft.com/office/drawing/2014/main" id="{C2233A2B-2475-8690-40A4-8E41124BB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99593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" name="Line 283">
            <a:extLst>
              <a:ext uri="{FF2B5EF4-FFF2-40B4-BE49-F238E27FC236}">
                <a16:creationId xmlns:a16="http://schemas.microsoft.com/office/drawing/2014/main" id="{86E21483-E89C-C3AB-29C3-6FA6BB3C92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85306" y="3428561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0" name="Line 284">
            <a:extLst>
              <a:ext uri="{FF2B5EF4-FFF2-40B4-BE49-F238E27FC236}">
                <a16:creationId xmlns:a16="http://schemas.microsoft.com/office/drawing/2014/main" id="{EE053CB4-9D90-014B-99E4-2CCCC7658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1581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1" name="Line 285">
            <a:extLst>
              <a:ext uri="{FF2B5EF4-FFF2-40B4-BE49-F238E27FC236}">
                <a16:creationId xmlns:a16="http://schemas.microsoft.com/office/drawing/2014/main" id="{BAE1A81D-5454-474E-C0FF-F8823A7C30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72531" y="3428561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2" name="Line 286">
            <a:extLst>
              <a:ext uri="{FF2B5EF4-FFF2-40B4-BE49-F238E27FC236}">
                <a16:creationId xmlns:a16="http://schemas.microsoft.com/office/drawing/2014/main" id="{677423CA-B2C3-D278-A0EC-B5A7573F9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6343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3" name="Line 287">
            <a:extLst>
              <a:ext uri="{FF2B5EF4-FFF2-40B4-BE49-F238E27FC236}">
                <a16:creationId xmlns:a16="http://schemas.microsoft.com/office/drawing/2014/main" id="{2CA5F078-3EAA-A5CA-B221-BAD9C9AAD4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880468" y="3428561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4" name="Line 288">
            <a:extLst>
              <a:ext uri="{FF2B5EF4-FFF2-40B4-BE49-F238E27FC236}">
                <a16:creationId xmlns:a16="http://schemas.microsoft.com/office/drawing/2014/main" id="{787C1686-43EE-7346-7967-F2F4BC362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77256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5" name="Line 289">
            <a:extLst>
              <a:ext uri="{FF2B5EF4-FFF2-40B4-BE49-F238E27FC236}">
                <a16:creationId xmlns:a16="http://schemas.microsoft.com/office/drawing/2014/main" id="{1D71A3C7-9AD7-C28B-6455-EBD0325D92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58206" y="3428561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6" name="Line 290">
            <a:extLst>
              <a:ext uri="{FF2B5EF4-FFF2-40B4-BE49-F238E27FC236}">
                <a16:creationId xmlns:a16="http://schemas.microsoft.com/office/drawing/2014/main" id="{DBBD590C-E87B-0D71-6B59-C1F518021B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2331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7" name="Line 291">
            <a:extLst>
              <a:ext uri="{FF2B5EF4-FFF2-40B4-BE49-F238E27FC236}">
                <a16:creationId xmlns:a16="http://schemas.microsoft.com/office/drawing/2014/main" id="{33C8DA02-D77F-B64C-E815-F3FCB7913C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26456" y="3428561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8" name="Line 292">
            <a:extLst>
              <a:ext uri="{FF2B5EF4-FFF2-40B4-BE49-F238E27FC236}">
                <a16:creationId xmlns:a16="http://schemas.microsoft.com/office/drawing/2014/main" id="{BCDEC714-CA7F-A0F0-0E32-8D848512F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48681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9" name="Line 293">
            <a:extLst>
              <a:ext uri="{FF2B5EF4-FFF2-40B4-BE49-F238E27FC236}">
                <a16:creationId xmlns:a16="http://schemas.microsoft.com/office/drawing/2014/main" id="{0858C560-3C19-32B0-27A9-2F130F5BAA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32806" y="342856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" name="Line 294">
            <a:extLst>
              <a:ext uri="{FF2B5EF4-FFF2-40B4-BE49-F238E27FC236}">
                <a16:creationId xmlns:a16="http://schemas.microsoft.com/office/drawing/2014/main" id="{F69278AC-7D2F-3A63-8CFC-768848DF0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74875" y="3407924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1" name="Line 295">
            <a:extLst>
              <a:ext uri="{FF2B5EF4-FFF2-40B4-BE49-F238E27FC236}">
                <a16:creationId xmlns:a16="http://schemas.microsoft.com/office/drawing/2014/main" id="{1FEDF562-7ADB-1B9D-8990-CD63A1822C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66143" y="3428561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2" name="Line 296">
            <a:extLst>
              <a:ext uri="{FF2B5EF4-FFF2-40B4-BE49-F238E27FC236}">
                <a16:creationId xmlns:a16="http://schemas.microsoft.com/office/drawing/2014/main" id="{6DA91CF7-2C4B-EC78-0F96-D3D9DBEA86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7056" y="334124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3" name="Line 297">
            <a:extLst>
              <a:ext uri="{FF2B5EF4-FFF2-40B4-BE49-F238E27FC236}">
                <a16:creationId xmlns:a16="http://schemas.microsoft.com/office/drawing/2014/main" id="{2C5AC08E-3AF3-5562-1BFA-8ABCA2589B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32768" y="33666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4" name="Line 298">
            <a:extLst>
              <a:ext uri="{FF2B5EF4-FFF2-40B4-BE49-F238E27FC236}">
                <a16:creationId xmlns:a16="http://schemas.microsoft.com/office/drawing/2014/main" id="{CB2EA784-047D-5292-EF77-F3F7182ABC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2768" y="334124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5" name="Line 299">
            <a:extLst>
              <a:ext uri="{FF2B5EF4-FFF2-40B4-BE49-F238E27FC236}">
                <a16:creationId xmlns:a16="http://schemas.microsoft.com/office/drawing/2014/main" id="{E0AED2DE-6C8A-493A-B817-A5D206B0B7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5306" y="336664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6" name="Line 300">
            <a:extLst>
              <a:ext uri="{FF2B5EF4-FFF2-40B4-BE49-F238E27FC236}">
                <a16:creationId xmlns:a16="http://schemas.microsoft.com/office/drawing/2014/main" id="{0E49DCDF-3605-F813-90D6-E48FACD12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5306" y="331902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7" name="Line 301">
            <a:extLst>
              <a:ext uri="{FF2B5EF4-FFF2-40B4-BE49-F238E27FC236}">
                <a16:creationId xmlns:a16="http://schemas.microsoft.com/office/drawing/2014/main" id="{A031CC77-C86C-FA2C-CDD7-EE777B8F27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9431" y="334124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8" name="Line 302">
            <a:extLst>
              <a:ext uri="{FF2B5EF4-FFF2-40B4-BE49-F238E27FC236}">
                <a16:creationId xmlns:a16="http://schemas.microsoft.com/office/drawing/2014/main" id="{B192CEE1-EE40-C6EA-939F-3DAA9D026C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10543" y="331902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9" name="Line 303">
            <a:extLst>
              <a:ext uri="{FF2B5EF4-FFF2-40B4-BE49-F238E27FC236}">
                <a16:creationId xmlns:a16="http://schemas.microsoft.com/office/drawing/2014/main" id="{7535EDF9-C2D0-987F-2C7A-6B52B193AA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94668" y="33412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" name="Line 304">
            <a:extLst>
              <a:ext uri="{FF2B5EF4-FFF2-40B4-BE49-F238E27FC236}">
                <a16:creationId xmlns:a16="http://schemas.microsoft.com/office/drawing/2014/main" id="{B9B912CD-C406-2249-497E-F8C14F0CE4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4668" y="331902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1" name="Line 305">
            <a:extLst>
              <a:ext uri="{FF2B5EF4-FFF2-40B4-BE49-F238E27FC236}">
                <a16:creationId xmlns:a16="http://schemas.microsoft.com/office/drawing/2014/main" id="{7716685A-B0C0-C4FB-659A-C5A4C97943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77206" y="334124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2" name="Line 306">
            <a:extLst>
              <a:ext uri="{FF2B5EF4-FFF2-40B4-BE49-F238E27FC236}">
                <a16:creationId xmlns:a16="http://schemas.microsoft.com/office/drawing/2014/main" id="{3FFBC3D1-E668-108A-D8BD-E8614B91F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3531" y="331902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3" name="Line 307">
            <a:extLst>
              <a:ext uri="{FF2B5EF4-FFF2-40B4-BE49-F238E27FC236}">
                <a16:creationId xmlns:a16="http://schemas.microsoft.com/office/drawing/2014/main" id="{D2183EB3-17C4-E41B-255C-D60B753EDB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66068" y="334124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4" name="Line 308">
            <a:extLst>
              <a:ext uri="{FF2B5EF4-FFF2-40B4-BE49-F238E27FC236}">
                <a16:creationId xmlns:a16="http://schemas.microsoft.com/office/drawing/2014/main" id="{A1E103F7-3BE2-0C4D-8E35-93B60D71B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8443" y="3319024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5" name="Line 309">
            <a:extLst>
              <a:ext uri="{FF2B5EF4-FFF2-40B4-BE49-F238E27FC236}">
                <a16:creationId xmlns:a16="http://schemas.microsoft.com/office/drawing/2014/main" id="{1C55815F-7173-73EE-63F9-995D3109A5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4156" y="33412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6" name="Line 310">
            <a:extLst>
              <a:ext uri="{FF2B5EF4-FFF2-40B4-BE49-F238E27FC236}">
                <a16:creationId xmlns:a16="http://schemas.microsoft.com/office/drawing/2014/main" id="{1729FEED-8CFE-EE0E-C6C7-BD8173BEFB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3681" y="3319024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7" name="Line 311">
            <a:extLst>
              <a:ext uri="{FF2B5EF4-FFF2-40B4-BE49-F238E27FC236}">
                <a16:creationId xmlns:a16="http://schemas.microsoft.com/office/drawing/2014/main" id="{80BC1A2B-2DA6-29BF-FB50-4DD087D479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99393" y="33412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8" name="Line 312">
            <a:extLst>
              <a:ext uri="{FF2B5EF4-FFF2-40B4-BE49-F238E27FC236}">
                <a16:creationId xmlns:a16="http://schemas.microsoft.com/office/drawing/2014/main" id="{4799900C-4E36-67A9-EF8A-C9D8D66F7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3681" y="3295211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9" name="Line 313">
            <a:extLst>
              <a:ext uri="{FF2B5EF4-FFF2-40B4-BE49-F238E27FC236}">
                <a16:creationId xmlns:a16="http://schemas.microsoft.com/office/drawing/2014/main" id="{45A380EA-BA22-25FA-93BF-387BC1847D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99393" y="3319024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" name="Line 314">
            <a:extLst>
              <a:ext uri="{FF2B5EF4-FFF2-40B4-BE49-F238E27FC236}">
                <a16:creationId xmlns:a16="http://schemas.microsoft.com/office/drawing/2014/main" id="{436FF620-9C0A-8B30-1642-FBAF6213A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4156" y="328409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1" name="Line 315">
            <a:extLst>
              <a:ext uri="{FF2B5EF4-FFF2-40B4-BE49-F238E27FC236}">
                <a16:creationId xmlns:a16="http://schemas.microsoft.com/office/drawing/2014/main" id="{3AE42520-ACB1-FE05-9C71-F2382AC043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5106" y="330473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2" name="Line 316">
            <a:extLst>
              <a:ext uri="{FF2B5EF4-FFF2-40B4-BE49-F238E27FC236}">
                <a16:creationId xmlns:a16="http://schemas.microsoft.com/office/drawing/2014/main" id="{F54228B7-929A-2D91-3138-FF61819C1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4631" y="3236474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3" name="Line 317">
            <a:extLst>
              <a:ext uri="{FF2B5EF4-FFF2-40B4-BE49-F238E27FC236}">
                <a16:creationId xmlns:a16="http://schemas.microsoft.com/office/drawing/2014/main" id="{A8A6D2F7-C041-2345-DB28-1F49206A9E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7168" y="3255524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4" name="Line 318">
            <a:extLst>
              <a:ext uri="{FF2B5EF4-FFF2-40B4-BE49-F238E27FC236}">
                <a16:creationId xmlns:a16="http://schemas.microsoft.com/office/drawing/2014/main" id="{BDD65D7E-509F-8D61-0626-192FA11F72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889868" y="3228536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5" name="Line 319">
            <a:extLst>
              <a:ext uri="{FF2B5EF4-FFF2-40B4-BE49-F238E27FC236}">
                <a16:creationId xmlns:a16="http://schemas.microsoft.com/office/drawing/2014/main" id="{AECA2B99-6AEC-728F-4840-F062272615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73993" y="325234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6" name="Line 320">
            <a:extLst>
              <a:ext uri="{FF2B5EF4-FFF2-40B4-BE49-F238E27FC236}">
                <a16:creationId xmlns:a16="http://schemas.microsoft.com/office/drawing/2014/main" id="{8E157A2C-7ED8-778B-15CE-4CCF10731E58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7168" y="3222186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7" name="Line 321">
            <a:extLst>
              <a:ext uri="{FF2B5EF4-FFF2-40B4-BE49-F238E27FC236}">
                <a16:creationId xmlns:a16="http://schemas.microsoft.com/office/drawing/2014/main" id="{45D81DAD-1FA9-5C2A-A6F3-4339370F46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61293" y="324123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8" name="Line 322">
            <a:extLst>
              <a:ext uri="{FF2B5EF4-FFF2-40B4-BE49-F238E27FC236}">
                <a16:creationId xmlns:a16="http://schemas.microsoft.com/office/drawing/2014/main" id="{B1EECD0D-619B-4152-134E-D05CD7A3EE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785093" y="3222186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9" name="Line 323">
            <a:extLst>
              <a:ext uri="{FF2B5EF4-FFF2-40B4-BE49-F238E27FC236}">
                <a16:creationId xmlns:a16="http://schemas.microsoft.com/office/drawing/2014/main" id="{596A5DE8-9341-669D-8CC5-6AFB1FE2F3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69218" y="3241236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" name="Line 324">
            <a:extLst>
              <a:ext uri="{FF2B5EF4-FFF2-40B4-BE49-F238E27FC236}">
                <a16:creationId xmlns:a16="http://schemas.microsoft.com/office/drawing/2014/main" id="{A90E3841-5AB4-0464-CC46-7491B641D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4593" y="3222186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" name="Line 325">
            <a:extLst>
              <a:ext uri="{FF2B5EF4-FFF2-40B4-BE49-F238E27FC236}">
                <a16:creationId xmlns:a16="http://schemas.microsoft.com/office/drawing/2014/main" id="{F1B885EA-6EB9-D065-A203-209279AE64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77131" y="324123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2" name="Line 326">
            <a:extLst>
              <a:ext uri="{FF2B5EF4-FFF2-40B4-BE49-F238E27FC236}">
                <a16:creationId xmlns:a16="http://schemas.microsoft.com/office/drawing/2014/main" id="{B44DC054-2E9A-E44E-E287-9E0EE80D1A75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6018" y="3165036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3" name="Line 327">
            <a:extLst>
              <a:ext uri="{FF2B5EF4-FFF2-40B4-BE49-F238E27FC236}">
                <a16:creationId xmlns:a16="http://schemas.microsoft.com/office/drawing/2014/main" id="{59215506-476B-AF77-31CE-4101456F61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1731" y="31888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4" name="Line 328">
            <a:extLst>
              <a:ext uri="{FF2B5EF4-FFF2-40B4-BE49-F238E27FC236}">
                <a16:creationId xmlns:a16="http://schemas.microsoft.com/office/drawing/2014/main" id="{28CC9613-35A9-8728-9991-9FCF387196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3956" y="3165036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5" name="Line 329">
            <a:extLst>
              <a:ext uri="{FF2B5EF4-FFF2-40B4-BE49-F238E27FC236}">
                <a16:creationId xmlns:a16="http://schemas.microsoft.com/office/drawing/2014/main" id="{B6D66DB9-FCD7-ED65-1B55-597EC72CB6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59668" y="318884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6" name="Line 330">
            <a:extLst>
              <a:ext uri="{FF2B5EF4-FFF2-40B4-BE49-F238E27FC236}">
                <a16:creationId xmlns:a16="http://schemas.microsoft.com/office/drawing/2014/main" id="{75186A08-FA7F-FE31-6AEA-A00363A58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9404093" y="3050736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7" name="Line 331">
            <a:extLst>
              <a:ext uri="{FF2B5EF4-FFF2-40B4-BE49-F238E27FC236}">
                <a16:creationId xmlns:a16="http://schemas.microsoft.com/office/drawing/2014/main" id="{FD48B590-33FF-5623-4894-92BEC973A3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88218" y="307296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8" name="Line 332">
            <a:extLst>
              <a:ext uri="{FF2B5EF4-FFF2-40B4-BE49-F238E27FC236}">
                <a16:creationId xmlns:a16="http://schemas.microsoft.com/office/drawing/2014/main" id="{6CBA0C47-E1F6-02EC-5A12-CD1C45CA2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9356468" y="3036449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9" name="Line 333">
            <a:extLst>
              <a:ext uri="{FF2B5EF4-FFF2-40B4-BE49-F238E27FC236}">
                <a16:creationId xmlns:a16="http://schemas.microsoft.com/office/drawing/2014/main" id="{BA4C8CA8-0BF0-4741-CD2B-D0CAEE1FFD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40593" y="3058674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0" name="Line 334">
            <a:extLst>
              <a:ext uri="{FF2B5EF4-FFF2-40B4-BE49-F238E27FC236}">
                <a16:creationId xmlns:a16="http://schemas.microsoft.com/office/drawing/2014/main" id="{BEEDEC6C-93B3-519B-74B6-9DD9969BF717}"/>
              </a:ext>
            </a:extLst>
          </p:cNvPr>
          <p:cNvSpPr>
            <a:spLocks noChangeShapeType="1"/>
          </p:cNvSpPr>
          <p:nvPr/>
        </p:nvSpPr>
        <p:spPr bwMode="auto">
          <a:xfrm>
            <a:off x="9288206" y="3018986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" name="Line 335">
            <a:extLst>
              <a:ext uri="{FF2B5EF4-FFF2-40B4-BE49-F238E27FC236}">
                <a16:creationId xmlns:a16="http://schemas.microsoft.com/office/drawing/2014/main" id="{1D2E5A91-8170-567F-33D7-C0BEEE839F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70743" y="3041211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2" name="Line 336">
            <a:extLst>
              <a:ext uri="{FF2B5EF4-FFF2-40B4-BE49-F238E27FC236}">
                <a16:creationId xmlns:a16="http://schemas.microsoft.com/office/drawing/2014/main" id="{122FEA43-B0C7-E162-3CE5-AD5F94455B6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70743" y="3018986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3" name="Line 337">
            <a:extLst>
              <a:ext uri="{FF2B5EF4-FFF2-40B4-BE49-F238E27FC236}">
                <a16:creationId xmlns:a16="http://schemas.microsoft.com/office/drawing/2014/main" id="{79FAE2CF-84C9-3FE1-8290-8D888A5DA3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54868" y="3041211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4" name="Line 338">
            <a:extLst>
              <a:ext uri="{FF2B5EF4-FFF2-40B4-BE49-F238E27FC236}">
                <a16:creationId xmlns:a16="http://schemas.microsoft.com/office/drawing/2014/main" id="{DC96C3C5-7906-8DF3-537E-F0E1A287B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4868" y="299199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5" name="Line 339">
            <a:extLst>
              <a:ext uri="{FF2B5EF4-FFF2-40B4-BE49-F238E27FC236}">
                <a16:creationId xmlns:a16="http://schemas.microsoft.com/office/drawing/2014/main" id="{C16EF011-A3B3-301B-737B-8403214178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40581" y="3017399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6" name="Line 340">
            <a:extLst>
              <a:ext uri="{FF2B5EF4-FFF2-40B4-BE49-F238E27FC236}">
                <a16:creationId xmlns:a16="http://schemas.microsoft.com/office/drawing/2014/main" id="{57B4A66A-C26F-C512-03FC-286579E38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1693" y="2991999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7" name="Line 341">
            <a:extLst>
              <a:ext uri="{FF2B5EF4-FFF2-40B4-BE49-F238E27FC236}">
                <a16:creationId xmlns:a16="http://schemas.microsoft.com/office/drawing/2014/main" id="{2E7C0A8B-5235-B935-B07F-32F7A43128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32643" y="301739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8" name="Line 342">
            <a:extLst>
              <a:ext uri="{FF2B5EF4-FFF2-40B4-BE49-F238E27FC236}">
                <a16:creationId xmlns:a16="http://schemas.microsoft.com/office/drawing/2014/main" id="{A821BB67-1A3E-B4D8-5E32-16D519F65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40581" y="2980886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9" name="Line 343">
            <a:extLst>
              <a:ext uri="{FF2B5EF4-FFF2-40B4-BE49-F238E27FC236}">
                <a16:creationId xmlns:a16="http://schemas.microsoft.com/office/drawing/2014/main" id="{5FB32279-BFD9-7DFF-669F-B8097B7A35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24706" y="300469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0" name="Line 344">
            <a:extLst>
              <a:ext uri="{FF2B5EF4-FFF2-40B4-BE49-F238E27FC236}">
                <a16:creationId xmlns:a16="http://schemas.microsoft.com/office/drawing/2014/main" id="{DDC841B7-6E0E-D102-4B1B-4D41CBB69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5181" y="2893574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" name="Line 345">
            <a:extLst>
              <a:ext uri="{FF2B5EF4-FFF2-40B4-BE49-F238E27FC236}">
                <a16:creationId xmlns:a16="http://schemas.microsoft.com/office/drawing/2014/main" id="{0A9B08D7-3D98-51C2-4569-A676CD13FE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99306" y="2917386"/>
            <a:ext cx="30163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2" name="Line 346">
            <a:extLst>
              <a:ext uri="{FF2B5EF4-FFF2-40B4-BE49-F238E27FC236}">
                <a16:creationId xmlns:a16="http://schemas.microsoft.com/office/drawing/2014/main" id="{71CBF905-5D5B-420D-1F97-681E50B9F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9943" y="2893574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3" name="Line 347">
            <a:extLst>
              <a:ext uri="{FF2B5EF4-FFF2-40B4-BE49-F238E27FC236}">
                <a16:creationId xmlns:a16="http://schemas.microsoft.com/office/drawing/2014/main" id="{803C4579-E62D-0252-9750-5A641BE864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4068" y="2917386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4" name="Line 348">
            <a:extLst>
              <a:ext uri="{FF2B5EF4-FFF2-40B4-BE49-F238E27FC236}">
                <a16:creationId xmlns:a16="http://schemas.microsoft.com/office/drawing/2014/main" id="{4D5C706E-9D0E-097E-C0BD-EBF5868C7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6443" y="2839599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5" name="Line 349">
            <a:extLst>
              <a:ext uri="{FF2B5EF4-FFF2-40B4-BE49-F238E27FC236}">
                <a16:creationId xmlns:a16="http://schemas.microsoft.com/office/drawing/2014/main" id="{760FC34B-249F-DCE7-AF19-394CC06AE9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0568" y="2861824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6" name="Line 350">
            <a:extLst>
              <a:ext uri="{FF2B5EF4-FFF2-40B4-BE49-F238E27FC236}">
                <a16:creationId xmlns:a16="http://schemas.microsoft.com/office/drawing/2014/main" id="{30428805-4E5B-8AB5-32D1-3EF24F86F0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4206" y="2809436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7" name="Line 351">
            <a:extLst>
              <a:ext uri="{FF2B5EF4-FFF2-40B4-BE49-F238E27FC236}">
                <a16:creationId xmlns:a16="http://schemas.microsoft.com/office/drawing/2014/main" id="{E9327091-61BC-2285-4EF8-5693E0BF36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19918" y="283324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8" name="Line 352">
            <a:extLst>
              <a:ext uri="{FF2B5EF4-FFF2-40B4-BE49-F238E27FC236}">
                <a16:creationId xmlns:a16="http://schemas.microsoft.com/office/drawing/2014/main" id="{A82D4473-B366-B691-D889-928693449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40543" y="2799911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9" name="Line 353">
            <a:extLst>
              <a:ext uri="{FF2B5EF4-FFF2-40B4-BE49-F238E27FC236}">
                <a16:creationId xmlns:a16="http://schemas.microsoft.com/office/drawing/2014/main" id="{0C76E3E4-3FA0-8AD7-BD73-FED456DD3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23081" y="282689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0" name="Line 354">
            <a:extLst>
              <a:ext uri="{FF2B5EF4-FFF2-40B4-BE49-F238E27FC236}">
                <a16:creationId xmlns:a16="http://schemas.microsoft.com/office/drawing/2014/main" id="{BC1187AB-239C-63D7-C3F4-300E6B245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1968" y="2688786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" name="Line 355">
            <a:extLst>
              <a:ext uri="{FF2B5EF4-FFF2-40B4-BE49-F238E27FC236}">
                <a16:creationId xmlns:a16="http://schemas.microsoft.com/office/drawing/2014/main" id="{FA4748C4-3CE4-B1E2-D2D8-DF03F7D5A3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96093" y="271418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" name="Line 356">
            <a:extLst>
              <a:ext uri="{FF2B5EF4-FFF2-40B4-BE49-F238E27FC236}">
                <a16:creationId xmlns:a16="http://schemas.microsoft.com/office/drawing/2014/main" id="{11ED21C5-F50C-BC7B-D9B9-30D3EB7E9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59581" y="2564961"/>
            <a:ext cx="0" cy="46037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3" name="Line 357">
            <a:extLst>
              <a:ext uri="{FF2B5EF4-FFF2-40B4-BE49-F238E27FC236}">
                <a16:creationId xmlns:a16="http://schemas.microsoft.com/office/drawing/2014/main" id="{55F1B32C-E044-9246-FD58-27B29B42AD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45293" y="258559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4" name="Line 358">
            <a:extLst>
              <a:ext uri="{FF2B5EF4-FFF2-40B4-BE49-F238E27FC236}">
                <a16:creationId xmlns:a16="http://schemas.microsoft.com/office/drawing/2014/main" id="{C024EA8C-30B5-3FA7-6018-61255508C6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9393" y="246177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5" name="Line 359">
            <a:extLst>
              <a:ext uri="{FF2B5EF4-FFF2-40B4-BE49-F238E27FC236}">
                <a16:creationId xmlns:a16="http://schemas.microsoft.com/office/drawing/2014/main" id="{21CC9479-78C8-9ABA-9487-EE51976B99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11931" y="248399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6" name="Line 360">
            <a:extLst>
              <a:ext uri="{FF2B5EF4-FFF2-40B4-BE49-F238E27FC236}">
                <a16:creationId xmlns:a16="http://schemas.microsoft.com/office/drawing/2014/main" id="{A6E7410D-B44D-7188-4E26-692029122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0181" y="2226824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7" name="Line 361">
            <a:extLst>
              <a:ext uri="{FF2B5EF4-FFF2-40B4-BE49-F238E27FC236}">
                <a16:creationId xmlns:a16="http://schemas.microsoft.com/office/drawing/2014/main" id="{030A1BD3-49AF-D97F-FB15-01DAB5AA6F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64306" y="224746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8" name="Line 362">
            <a:extLst>
              <a:ext uri="{FF2B5EF4-FFF2-40B4-BE49-F238E27FC236}">
                <a16:creationId xmlns:a16="http://schemas.microsoft.com/office/drawing/2014/main" id="{4F2DFA9B-516A-6036-589A-4E16E1EF2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9031" y="1880749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9" name="Line 363">
            <a:extLst>
              <a:ext uri="{FF2B5EF4-FFF2-40B4-BE49-F238E27FC236}">
                <a16:creationId xmlns:a16="http://schemas.microsoft.com/office/drawing/2014/main" id="{FED50A17-A3D0-A408-CA50-DBA808FD84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1568" y="1901386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0" name="Line 364">
            <a:extLst>
              <a:ext uri="{FF2B5EF4-FFF2-40B4-BE49-F238E27FC236}">
                <a16:creationId xmlns:a16="http://schemas.microsoft.com/office/drawing/2014/main" id="{9D73B13D-1D9A-0011-A418-6EF16F72B8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681" y="1872811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" name="Line 365">
            <a:extLst>
              <a:ext uri="{FF2B5EF4-FFF2-40B4-BE49-F238E27FC236}">
                <a16:creationId xmlns:a16="http://schemas.microsoft.com/office/drawing/2014/main" id="{905BB4C1-1F92-E2F4-490B-2107D03FE2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6806" y="189821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2" name="Line 366">
            <a:extLst>
              <a:ext uri="{FF2B5EF4-FFF2-40B4-BE49-F238E27FC236}">
                <a16:creationId xmlns:a16="http://schemas.microsoft.com/office/drawing/2014/main" id="{81F9FF29-9DB3-F137-317E-B8F27115B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1568" y="1864874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3" name="Line 367">
            <a:extLst>
              <a:ext uri="{FF2B5EF4-FFF2-40B4-BE49-F238E27FC236}">
                <a16:creationId xmlns:a16="http://schemas.microsoft.com/office/drawing/2014/main" id="{FD286573-0D8E-94E8-B672-891DC1DDB7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35693" y="1890274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4" name="Line 368">
            <a:extLst>
              <a:ext uri="{FF2B5EF4-FFF2-40B4-BE49-F238E27FC236}">
                <a16:creationId xmlns:a16="http://schemas.microsoft.com/office/drawing/2014/main" id="{50B71528-651F-A7DD-5594-590A9A45B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1568" y="1860111"/>
            <a:ext cx="0" cy="4127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5" name="Line 369">
            <a:extLst>
              <a:ext uri="{FF2B5EF4-FFF2-40B4-BE49-F238E27FC236}">
                <a16:creationId xmlns:a16="http://schemas.microsoft.com/office/drawing/2014/main" id="{C15CFE1E-22E2-5E68-84AE-955856C328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35693" y="1880749"/>
            <a:ext cx="33338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6" name="Line 370">
            <a:extLst>
              <a:ext uri="{FF2B5EF4-FFF2-40B4-BE49-F238E27FC236}">
                <a16:creationId xmlns:a16="http://schemas.microsoft.com/office/drawing/2014/main" id="{D83A09F0-24EE-1B52-F877-A4ACF0DE3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131" y="1802961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7" name="Line 371">
            <a:extLst>
              <a:ext uri="{FF2B5EF4-FFF2-40B4-BE49-F238E27FC236}">
                <a16:creationId xmlns:a16="http://schemas.microsoft.com/office/drawing/2014/main" id="{31C536AF-27C4-E70D-9C1A-49AE21067D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37256" y="1823599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8" name="Line 372">
            <a:extLst>
              <a:ext uri="{FF2B5EF4-FFF2-40B4-BE49-F238E27FC236}">
                <a16:creationId xmlns:a16="http://schemas.microsoft.com/office/drawing/2014/main" id="{3528E565-8127-B528-4CB7-A44BB0DA6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27731" y="1802961"/>
            <a:ext cx="0" cy="4445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9" name="Line 373">
            <a:extLst>
              <a:ext uri="{FF2B5EF4-FFF2-40B4-BE49-F238E27FC236}">
                <a16:creationId xmlns:a16="http://schemas.microsoft.com/office/drawing/2014/main" id="{4F8518BE-E501-F8EE-5C86-E7B1D9E775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11856" y="1823599"/>
            <a:ext cx="34925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0" name="Line 374">
            <a:extLst>
              <a:ext uri="{FF2B5EF4-FFF2-40B4-BE49-F238E27FC236}">
                <a16:creationId xmlns:a16="http://schemas.microsoft.com/office/drawing/2014/main" id="{498330ED-6588-1E25-7BD3-AA2E3587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1856" y="1783911"/>
            <a:ext cx="0" cy="47625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1" name="Line 375">
            <a:extLst>
              <a:ext uri="{FF2B5EF4-FFF2-40B4-BE49-F238E27FC236}">
                <a16:creationId xmlns:a16="http://schemas.microsoft.com/office/drawing/2014/main" id="{1756240A-DED4-2307-ECBF-7BEE06374F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99156" y="1809311"/>
            <a:ext cx="28575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" name="Line 376">
            <a:extLst>
              <a:ext uri="{FF2B5EF4-FFF2-40B4-BE49-F238E27FC236}">
                <a16:creationId xmlns:a16="http://schemas.microsoft.com/office/drawing/2014/main" id="{0720A61C-7267-837A-202D-FC768C5F2F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0743" y="1766449"/>
            <a:ext cx="0" cy="42862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" name="Line 377">
            <a:extLst>
              <a:ext uri="{FF2B5EF4-FFF2-40B4-BE49-F238E27FC236}">
                <a16:creationId xmlns:a16="http://schemas.microsoft.com/office/drawing/2014/main" id="{C35B3DF5-F8B1-EBED-F93C-C76FCD1529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83281" y="1790261"/>
            <a:ext cx="31750" cy="0"/>
          </a:xfrm>
          <a:prstGeom prst="line">
            <a:avLst/>
          </a:prstGeom>
          <a:noFill/>
          <a:ln w="4763" cap="flat">
            <a:solidFill>
              <a:srgbClr val="8C8F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4" name="Line 282">
            <a:extLst>
              <a:ext uri="{FF2B5EF4-FFF2-40B4-BE49-F238E27FC236}">
                <a16:creationId xmlns:a16="http://schemas.microsoft.com/office/drawing/2014/main" id="{8FA2C822-68F2-FF9C-61CE-D7F953B14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67088" y="2900718"/>
            <a:ext cx="0" cy="4320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5" name="Line 282">
            <a:extLst>
              <a:ext uri="{FF2B5EF4-FFF2-40B4-BE49-F238E27FC236}">
                <a16:creationId xmlns:a16="http://schemas.microsoft.com/office/drawing/2014/main" id="{79FCE428-8830-19FD-C7CC-DD7DCFED2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9278681" y="2578456"/>
            <a:ext cx="0" cy="4320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6" name="Line 282">
            <a:extLst>
              <a:ext uri="{FF2B5EF4-FFF2-40B4-BE49-F238E27FC236}">
                <a16:creationId xmlns:a16="http://schemas.microsoft.com/office/drawing/2014/main" id="{88B6C5CC-CF07-DEB8-E402-B1CC74297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49973" y="3001524"/>
            <a:ext cx="0" cy="43200"/>
          </a:xfrm>
          <a:prstGeom prst="line">
            <a:avLst/>
          </a:prstGeom>
          <a:noFill/>
          <a:ln w="4763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7" name="Line 97">
            <a:extLst>
              <a:ext uri="{FF2B5EF4-FFF2-40B4-BE49-F238E27FC236}">
                <a16:creationId xmlns:a16="http://schemas.microsoft.com/office/drawing/2014/main" id="{0F627F83-99A8-87BB-8A30-CFA591B20F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12131" y="2847536"/>
            <a:ext cx="31750" cy="0"/>
          </a:xfrm>
          <a:prstGeom prst="line">
            <a:avLst/>
          </a:prstGeom>
          <a:noFill/>
          <a:ln w="4763" cap="flat">
            <a:solidFill>
              <a:srgbClr val="83005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8" name="Subtitle 27">
            <a:extLst>
              <a:ext uri="{FF2B5EF4-FFF2-40B4-BE49-F238E27FC236}">
                <a16:creationId xmlns:a16="http://schemas.microsoft.com/office/drawing/2014/main" id="{6336CFED-62F1-69C7-6F2C-2762C79CE6EB}"/>
              </a:ext>
            </a:extLst>
          </p:cNvPr>
          <p:cNvSpPr txBox="1">
            <a:spLocks/>
          </p:cNvSpPr>
          <p:nvPr/>
        </p:nvSpPr>
        <p:spPr>
          <a:xfrm>
            <a:off x="6988339" y="1060195"/>
            <a:ext cx="508113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R="0" lvl="1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ITT population: PFS – primary endpoints</a:t>
            </a:r>
            <a:endParaRPr kumimoji="0" lang="en-GB" sz="14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20" name="Table 519">
            <a:extLst>
              <a:ext uri="{FF2B5EF4-FFF2-40B4-BE49-F238E27FC236}">
                <a16:creationId xmlns:a16="http://schemas.microsoft.com/office/drawing/2014/main" id="{53E071EC-950A-CAEB-FD69-18815529F28D}"/>
              </a:ext>
            </a:extLst>
          </p:cNvPr>
          <p:cNvGraphicFramePr>
            <a:graphicFrameLocks/>
          </p:cNvGraphicFramePr>
          <p:nvPr/>
        </p:nvGraphicFramePr>
        <p:xfrm>
          <a:off x="6308936" y="4488131"/>
          <a:ext cx="5751990" cy="1293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00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1113330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1113330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1113330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39921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900" b="1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Control arm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(N=241)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Durvalumab arm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(N=238)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Durvalumab + olaparib arm</a:t>
                      </a:r>
                    </a:p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(N=239)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203740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Events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173 (71.8)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139 (58.4)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126 (52.7)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291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Median PFS (95% CI)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0" i="0" u="none" strike="noStrike" kern="1200" cap="none" spc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9.6 </a:t>
                      </a:r>
                      <a:b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(9.0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9.9)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10.2 </a:t>
                      </a:r>
                      <a:b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(9.7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14.7)</a:t>
                      </a:r>
                      <a:endParaRPr kumimoji="0" lang="en-US" sz="900" b="0" i="0" u="none" strike="noStrike" kern="1200" cap="none" spc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15.1 </a:t>
                      </a:r>
                      <a:b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(12.6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20.7)</a:t>
                      </a:r>
                      <a:endParaRPr kumimoji="0" lang="en-US" sz="900" b="0" i="0" u="none" strike="noStrike" kern="1200" cap="none" spc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399213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0.71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(0.57–0.89);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p=0.003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0.55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(0.43–0.69);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p&lt;0.0001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</a:tbl>
          </a:graphicData>
        </a:graphic>
      </p:graphicFrame>
      <p:sp>
        <p:nvSpPr>
          <p:cNvPr id="521" name="TextBox 520">
            <a:extLst>
              <a:ext uri="{FF2B5EF4-FFF2-40B4-BE49-F238E27FC236}">
                <a16:creationId xmlns:a16="http://schemas.microsoft.com/office/drawing/2014/main" id="{B149E0D8-777D-446F-AB12-DF0116BB2F29}"/>
              </a:ext>
            </a:extLst>
          </p:cNvPr>
          <p:cNvSpPr txBox="1"/>
          <p:nvPr/>
        </p:nvSpPr>
        <p:spPr>
          <a:xfrm>
            <a:off x="6935047" y="4297785"/>
            <a:ext cx="6944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797979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/>
                <a:solidFill>
                  <a:srgbClr val="8C8F8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 arm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15DFEB1B-7443-C635-7E49-E3FC738CC832}"/>
              </a:ext>
            </a:extLst>
          </p:cNvPr>
          <p:cNvSpPr txBox="1"/>
          <p:nvPr/>
        </p:nvSpPr>
        <p:spPr>
          <a:xfrm>
            <a:off x="3057430" y="1933107"/>
            <a:ext cx="4827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8C8F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 </a:t>
            </a:r>
            <a:b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8C8F8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8C8F8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9594FF60-5BC7-0616-C1C9-88140DDEF389}"/>
              </a:ext>
            </a:extLst>
          </p:cNvPr>
          <p:cNvSpPr txBox="1"/>
          <p:nvPr/>
        </p:nvSpPr>
        <p:spPr>
          <a:xfrm>
            <a:off x="2890032" y="3707437"/>
            <a:ext cx="798221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 anchor="b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900" b="1" i="0" u="none" strike="noStrike" kern="0" cap="none" spc="0" normalizeH="0" baseline="0" noProof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CP+D+O</a:t>
            </a:r>
          </a:p>
        </p:txBody>
      </p:sp>
      <p:sp>
        <p:nvSpPr>
          <p:cNvPr id="524" name="Rounded Rectangle 25">
            <a:extLst>
              <a:ext uri="{FF2B5EF4-FFF2-40B4-BE49-F238E27FC236}">
                <a16:creationId xmlns:a16="http://schemas.microsoft.com/office/drawing/2014/main" id="{7684ED8A-F1DF-39A3-319B-FE5D03201009}"/>
              </a:ext>
            </a:extLst>
          </p:cNvPr>
          <p:cNvSpPr/>
          <p:nvPr/>
        </p:nvSpPr>
        <p:spPr bwMode="auto">
          <a:xfrm>
            <a:off x="1826456" y="3188952"/>
            <a:ext cx="1167719" cy="1491767"/>
          </a:xfrm>
          <a:prstGeom prst="roundRect">
            <a:avLst>
              <a:gd name="adj" fmla="val 3642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25718" rIns="0" bIns="25718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Stratified by: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MMR status </a:t>
            </a:r>
            <a:b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(proficient </a:t>
            </a:r>
            <a:b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vs deficient)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Disease status (recurrent vs </a:t>
            </a:r>
            <a:b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newly diagnosed)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Geographic region (Asia vs non-Asia)</a:t>
            </a:r>
          </a:p>
        </p:txBody>
      </p:sp>
      <p:cxnSp>
        <p:nvCxnSpPr>
          <p:cNvPr id="525" name="Straight Arrow Connector 524">
            <a:extLst>
              <a:ext uri="{FF2B5EF4-FFF2-40B4-BE49-F238E27FC236}">
                <a16:creationId xmlns:a16="http://schemas.microsoft.com/office/drawing/2014/main" id="{1CE70041-8A69-1086-C2BC-B7C06029021B}"/>
              </a:ext>
            </a:extLst>
          </p:cNvPr>
          <p:cNvCxnSpPr>
            <a:cxnSpLocks/>
            <a:endCxn id="541" idx="1"/>
          </p:cNvCxnSpPr>
          <p:nvPr/>
        </p:nvCxnSpPr>
        <p:spPr>
          <a:xfrm flipV="1">
            <a:off x="4606455" y="2193979"/>
            <a:ext cx="475525" cy="325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26" name="Straight Arrow Connector 525">
            <a:extLst>
              <a:ext uri="{FF2B5EF4-FFF2-40B4-BE49-F238E27FC236}">
                <a16:creationId xmlns:a16="http://schemas.microsoft.com/office/drawing/2014/main" id="{9E6F6C4B-B6E1-EF82-362E-5E033BCF0FE9}"/>
              </a:ext>
            </a:extLst>
          </p:cNvPr>
          <p:cNvCxnSpPr>
            <a:cxnSpLocks/>
            <a:endCxn id="542" idx="1"/>
          </p:cNvCxnSpPr>
          <p:nvPr/>
        </p:nvCxnSpPr>
        <p:spPr>
          <a:xfrm>
            <a:off x="4606455" y="3052855"/>
            <a:ext cx="476673" cy="169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27" name="Straight Arrow Connector 526">
            <a:extLst>
              <a:ext uri="{FF2B5EF4-FFF2-40B4-BE49-F238E27FC236}">
                <a16:creationId xmlns:a16="http://schemas.microsoft.com/office/drawing/2014/main" id="{37BC90D7-CBE6-DE1A-53B3-D1889C598BEA}"/>
              </a:ext>
            </a:extLst>
          </p:cNvPr>
          <p:cNvCxnSpPr>
            <a:cxnSpLocks/>
            <a:endCxn id="543" idx="1"/>
          </p:cNvCxnSpPr>
          <p:nvPr/>
        </p:nvCxnSpPr>
        <p:spPr>
          <a:xfrm>
            <a:off x="4571746" y="3932757"/>
            <a:ext cx="510234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28" name="Straight Arrow Connector 527">
            <a:extLst>
              <a:ext uri="{FF2B5EF4-FFF2-40B4-BE49-F238E27FC236}">
                <a16:creationId xmlns:a16="http://schemas.microsoft.com/office/drawing/2014/main" id="{436D0E52-15BE-C406-F1A0-3B9D4F1A317D}"/>
              </a:ext>
            </a:extLst>
          </p:cNvPr>
          <p:cNvCxnSpPr>
            <a:cxnSpLocks/>
          </p:cNvCxnSpPr>
          <p:nvPr/>
        </p:nvCxnSpPr>
        <p:spPr>
          <a:xfrm>
            <a:off x="1775505" y="3048063"/>
            <a:ext cx="1836000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29" name="Straight Arrow Connector 528">
            <a:extLst>
              <a:ext uri="{FF2B5EF4-FFF2-40B4-BE49-F238E27FC236}">
                <a16:creationId xmlns:a16="http://schemas.microsoft.com/office/drawing/2014/main" id="{B02693F7-C672-2F93-8CF8-2C9298577683}"/>
              </a:ext>
            </a:extLst>
          </p:cNvPr>
          <p:cNvCxnSpPr>
            <a:cxnSpLocks/>
          </p:cNvCxnSpPr>
          <p:nvPr/>
        </p:nvCxnSpPr>
        <p:spPr>
          <a:xfrm>
            <a:off x="2986959" y="3933282"/>
            <a:ext cx="629083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30" name="Straight Arrow Connector 529">
            <a:extLst>
              <a:ext uri="{FF2B5EF4-FFF2-40B4-BE49-F238E27FC236}">
                <a16:creationId xmlns:a16="http://schemas.microsoft.com/office/drawing/2014/main" id="{04FD4729-CDF8-889E-2978-8CD7D7EFFCD0}"/>
              </a:ext>
            </a:extLst>
          </p:cNvPr>
          <p:cNvCxnSpPr>
            <a:cxnSpLocks/>
          </p:cNvCxnSpPr>
          <p:nvPr/>
        </p:nvCxnSpPr>
        <p:spPr>
          <a:xfrm>
            <a:off x="2973170" y="2163230"/>
            <a:ext cx="641857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531" name="Straight Connector 530">
            <a:extLst>
              <a:ext uri="{FF2B5EF4-FFF2-40B4-BE49-F238E27FC236}">
                <a16:creationId xmlns:a16="http://schemas.microsoft.com/office/drawing/2014/main" id="{5107F91D-86BE-D13F-C97F-33A4248AEAD5}"/>
              </a:ext>
            </a:extLst>
          </p:cNvPr>
          <p:cNvCxnSpPr>
            <a:cxnSpLocks/>
          </p:cNvCxnSpPr>
          <p:nvPr/>
        </p:nvCxnSpPr>
        <p:spPr>
          <a:xfrm>
            <a:off x="2984951" y="2149029"/>
            <a:ext cx="0" cy="180000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32" name="Oval 531">
            <a:extLst>
              <a:ext uri="{FF2B5EF4-FFF2-40B4-BE49-F238E27FC236}">
                <a16:creationId xmlns:a16="http://schemas.microsoft.com/office/drawing/2014/main" id="{398D5554-88F6-36E5-6239-8CEC920392AF}"/>
              </a:ext>
            </a:extLst>
          </p:cNvPr>
          <p:cNvSpPr/>
          <p:nvPr/>
        </p:nvSpPr>
        <p:spPr>
          <a:xfrm>
            <a:off x="2080507" y="2814334"/>
            <a:ext cx="432000" cy="39600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1:1:1</a:t>
            </a: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8AF5F7AD-8495-53E1-4670-5A775502867B}"/>
              </a:ext>
            </a:extLst>
          </p:cNvPr>
          <p:cNvSpPr/>
          <p:nvPr/>
        </p:nvSpPr>
        <p:spPr>
          <a:xfrm>
            <a:off x="5067789" y="1497340"/>
            <a:ext cx="1000800" cy="432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Maintenance phase</a:t>
            </a:r>
            <a:endParaRPr kumimoji="0" lang="en-GB" sz="900" b="1" i="0" u="none" strike="noStrike" kern="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0A079B16-609B-4AFA-38C3-9D3D32391CDB}"/>
              </a:ext>
            </a:extLst>
          </p:cNvPr>
          <p:cNvSpPr/>
          <p:nvPr/>
        </p:nvSpPr>
        <p:spPr>
          <a:xfrm>
            <a:off x="3609486" y="1497340"/>
            <a:ext cx="1000800" cy="432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Chemotherapy phase </a:t>
            </a:r>
            <a:b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(six cycles)</a:t>
            </a:r>
            <a:endParaRPr kumimoji="0" lang="en-GB" sz="900" b="1" i="0" u="none" strike="noStrike" kern="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F11298B3-EF0F-321F-88EE-166F333A0B5C}"/>
              </a:ext>
            </a:extLst>
          </p:cNvPr>
          <p:cNvSpPr/>
          <p:nvPr/>
        </p:nvSpPr>
        <p:spPr>
          <a:xfrm>
            <a:off x="3613952" y="4221790"/>
            <a:ext cx="2465637" cy="365392"/>
          </a:xfrm>
          <a:prstGeom prst="rect">
            <a:avLst/>
          </a:prstGeom>
          <a:solidFill>
            <a:srgbClr val="EBEF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Treatment until disease progression, unacceptable toxicity, or other </a:t>
            </a:r>
            <a:b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discontinuation criteria were met</a:t>
            </a:r>
            <a:endParaRPr kumimoji="0" lang="en-GB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295025E8-4C4D-97E1-4827-CF9547A64C8A}"/>
              </a:ext>
            </a:extLst>
          </p:cNvPr>
          <p:cNvSpPr/>
          <p:nvPr/>
        </p:nvSpPr>
        <p:spPr>
          <a:xfrm rot="16200000">
            <a:off x="3643688" y="2857180"/>
            <a:ext cx="2417006" cy="132847"/>
          </a:xfrm>
          <a:prstGeom prst="rect">
            <a:avLst/>
          </a:prstGeom>
          <a:solidFill>
            <a:srgbClr val="EBEFE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Patients without disease progression</a:t>
            </a: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37" name="Rounded Rectangle 25">
            <a:extLst>
              <a:ext uri="{FF2B5EF4-FFF2-40B4-BE49-F238E27FC236}">
                <a16:creationId xmlns:a16="http://schemas.microsoft.com/office/drawing/2014/main" id="{54C8D6E7-3E15-D3CB-5282-6623DA8E3011}"/>
              </a:ext>
            </a:extLst>
          </p:cNvPr>
          <p:cNvSpPr/>
          <p:nvPr/>
        </p:nvSpPr>
        <p:spPr bwMode="auto">
          <a:xfrm>
            <a:off x="2044600" y="2575160"/>
            <a:ext cx="482699" cy="21944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25718" rIns="0" bIns="25718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N=718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ACEF8B84-32B5-39FE-997A-7CDD32B0E53F}"/>
              </a:ext>
            </a:extLst>
          </p:cNvPr>
          <p:cNvSpPr txBox="1"/>
          <p:nvPr/>
        </p:nvSpPr>
        <p:spPr>
          <a:xfrm>
            <a:off x="3018496" y="2827889"/>
            <a:ext cx="546255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CP+D</a:t>
            </a:r>
          </a:p>
        </p:txBody>
      </p:sp>
      <p:sp>
        <p:nvSpPr>
          <p:cNvPr id="539" name="Rectangle 538">
            <a:extLst>
              <a:ext uri="{FF2B5EF4-FFF2-40B4-BE49-F238E27FC236}">
                <a16:creationId xmlns:a16="http://schemas.microsoft.com/office/drawing/2014/main" id="{0B3F93B2-5FFF-003B-5206-6304DEF3C7F5}"/>
              </a:ext>
            </a:extLst>
          </p:cNvPr>
          <p:cNvSpPr/>
          <p:nvPr/>
        </p:nvSpPr>
        <p:spPr>
          <a:xfrm>
            <a:off x="3609619" y="2843935"/>
            <a:ext cx="1000667" cy="428795"/>
          </a:xfrm>
          <a:prstGeom prst="rect">
            <a:avLst/>
          </a:prstGeom>
          <a:solidFill>
            <a:srgbClr val="003865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b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durvalumab</a:t>
            </a:r>
            <a:endParaRPr kumimoji="0" lang="en-GB" sz="9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446F19E7-ACEF-AAFA-B60A-E9ABF0EFF736}"/>
              </a:ext>
            </a:extLst>
          </p:cNvPr>
          <p:cNvSpPr/>
          <p:nvPr/>
        </p:nvSpPr>
        <p:spPr>
          <a:xfrm>
            <a:off x="3618200" y="3722989"/>
            <a:ext cx="997174" cy="421149"/>
          </a:xfrm>
          <a:prstGeom prst="rect">
            <a:avLst/>
          </a:prstGeom>
          <a:solidFill>
            <a:srgbClr val="830051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</a:t>
            </a:r>
            <a:b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durvalumab</a:t>
            </a:r>
            <a:endParaRPr kumimoji="0" lang="en-GB" sz="9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00200BAE-F660-91E2-5599-EEB432F71F8B}"/>
              </a:ext>
            </a:extLst>
          </p:cNvPr>
          <p:cNvSpPr/>
          <p:nvPr/>
        </p:nvSpPr>
        <p:spPr>
          <a:xfrm>
            <a:off x="5081980" y="1991279"/>
            <a:ext cx="1000800" cy="405400"/>
          </a:xfrm>
          <a:prstGeom prst="rect">
            <a:avLst/>
          </a:prstGeom>
          <a:solidFill>
            <a:srgbClr val="8C8F8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Placebo</a:t>
            </a:r>
            <a:endParaRPr kumimoji="0" lang="en-GB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28DAE246-4199-91AD-F120-DD7DD5510CD1}"/>
              </a:ext>
            </a:extLst>
          </p:cNvPr>
          <p:cNvSpPr/>
          <p:nvPr/>
        </p:nvSpPr>
        <p:spPr>
          <a:xfrm>
            <a:off x="5083128" y="2839983"/>
            <a:ext cx="1000800" cy="429125"/>
          </a:xfrm>
          <a:prstGeom prst="rect">
            <a:avLst/>
          </a:prstGeom>
          <a:solidFill>
            <a:srgbClr val="003865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Durvalumab</a:t>
            </a:r>
            <a:endParaRPr kumimoji="0" lang="en-US" sz="9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26CF93B8-AFA6-421A-24E8-A6A76B655AB5}"/>
              </a:ext>
            </a:extLst>
          </p:cNvPr>
          <p:cNvSpPr/>
          <p:nvPr/>
        </p:nvSpPr>
        <p:spPr>
          <a:xfrm>
            <a:off x="5081980" y="3722181"/>
            <a:ext cx="1000800" cy="421149"/>
          </a:xfrm>
          <a:prstGeom prst="rect">
            <a:avLst/>
          </a:prstGeom>
          <a:solidFill>
            <a:srgbClr val="830051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Durvalumab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+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olaparib</a:t>
            </a:r>
            <a:endParaRPr kumimoji="0" lang="en-GB" sz="9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09CB0DB9-5BF0-5446-02D3-D33960DB25EE}"/>
              </a:ext>
            </a:extLst>
          </p:cNvPr>
          <p:cNvSpPr/>
          <p:nvPr/>
        </p:nvSpPr>
        <p:spPr>
          <a:xfrm>
            <a:off x="3616042" y="1987943"/>
            <a:ext cx="994244" cy="411834"/>
          </a:xfrm>
          <a:prstGeom prst="rect">
            <a:avLst/>
          </a:prstGeom>
          <a:solidFill>
            <a:srgbClr val="8C8F8F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CP </a:t>
            </a:r>
          </a:p>
        </p:txBody>
      </p:sp>
      <p:sp>
        <p:nvSpPr>
          <p:cNvPr id="545" name="Rectangle: Rounded Corners 544">
            <a:extLst>
              <a:ext uri="{FF2B5EF4-FFF2-40B4-BE49-F238E27FC236}">
                <a16:creationId xmlns:a16="http://schemas.microsoft.com/office/drawing/2014/main" id="{3D60C3B5-815A-9F71-318F-69068E3D1A41}"/>
              </a:ext>
            </a:extLst>
          </p:cNvPr>
          <p:cNvSpPr/>
          <p:nvPr/>
        </p:nvSpPr>
        <p:spPr>
          <a:xfrm>
            <a:off x="537797" y="4837759"/>
            <a:ext cx="5572058" cy="90252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lIns="27000" rIns="27000" rtlCol="0" anchor="t"/>
          <a:lstStyle/>
          <a:p>
            <a:pPr marL="0" marR="0" lvl="0" indent="0" algn="ctr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Endpoints</a:t>
            </a: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Primary (ITT):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PFS (RECIST per investigator) in CP+D versus CP and CP+D+O versus CP</a:t>
            </a: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Secondary (ITT):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OS (key secondary) and safety </a:t>
            </a:r>
          </a:p>
          <a:p>
            <a:pPr marL="0" marR="0" lvl="0" indent="0" algn="l" defTabSz="6858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Prespecified exploratory analyses: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subpopulation analyses of PFS by MMR status</a:t>
            </a: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075884B9-3154-463E-9B41-96796A686375}"/>
              </a:ext>
            </a:extLst>
          </p:cNvPr>
          <p:cNvSpPr/>
          <p:nvPr/>
        </p:nvSpPr>
        <p:spPr>
          <a:xfrm>
            <a:off x="6308936" y="5369275"/>
            <a:ext cx="5760538" cy="3960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7" name="Rectangle 546">
            <a:extLst>
              <a:ext uri="{FF2B5EF4-FFF2-40B4-BE49-F238E27FC236}">
                <a16:creationId xmlns:a16="http://schemas.microsoft.com/office/drawing/2014/main" id="{4AB73DCF-2A26-45E8-A1BF-9FE79B55FF05}"/>
              </a:ext>
            </a:extLst>
          </p:cNvPr>
          <p:cNvSpPr/>
          <p:nvPr/>
        </p:nvSpPr>
        <p:spPr>
          <a:xfrm>
            <a:off x="537796" y="1771439"/>
            <a:ext cx="1260012" cy="2553248"/>
          </a:xfrm>
          <a:prstGeom prst="rect">
            <a:avLst/>
          </a:prstGeom>
          <a:solidFill>
            <a:srgbClr val="EBEFEE"/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Patients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Newly diagnosed Stage III/IV or recurrent endometrial cancer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Known MMR status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Naïve to first-line systemic anticancer treatment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Naïve to PARP inhibitors and immune-mediated therapy</a:t>
            </a:r>
          </a:p>
          <a:p>
            <a:pPr marL="108000" marR="0" lvl="0" indent="-10800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All histologies except sarcomas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27D79-2DCF-6B60-62E8-BC37517D7541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E945D-4C9A-F84F-B7A4-E433CFF9F910}"/>
              </a:ext>
            </a:extLst>
          </p:cNvPr>
          <p:cNvSpPr txBox="1"/>
          <p:nvPr/>
        </p:nvSpPr>
        <p:spPr>
          <a:xfrm>
            <a:off x="5386032" y="641252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 5512</a:t>
            </a:r>
          </a:p>
        </p:txBody>
      </p:sp>
    </p:spTree>
    <p:extLst>
      <p:ext uri="{BB962C8B-B14F-4D97-AF65-F5344CB8AC3E}">
        <p14:creationId xmlns:p14="http://schemas.microsoft.com/office/powerpoint/2010/main" val="210737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5A0B3-34B1-5783-BFAB-06DF4F5C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1AB5-ED92-9CF0-2872-02277D24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5311"/>
            <a:ext cx="10972800" cy="582243"/>
          </a:xfrm>
        </p:spPr>
        <p:txBody>
          <a:bodyPr>
            <a:normAutofit fontScale="90000"/>
          </a:bodyPr>
          <a:lstStyle/>
          <a:p>
            <a:r>
              <a:rPr lang="en-GB" dirty="0"/>
              <a:t>DUO-E: PFS based on mismatch repair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656E65-77BB-D5AB-3945-F52E15C0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3564" y="137906"/>
            <a:ext cx="87448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6B28F-C2DE-5DD3-BB4B-FF56BE43F3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Prof. Shannon N. Westin</a:t>
            </a:r>
          </a:p>
        </p:txBody>
      </p:sp>
      <p:sp>
        <p:nvSpPr>
          <p:cNvPr id="115" name="Text Placeholder 4">
            <a:extLst>
              <a:ext uri="{FF2B5EF4-FFF2-40B4-BE49-F238E27FC236}">
                <a16:creationId xmlns:a16="http://schemas.microsoft.com/office/drawing/2014/main" id="{8C320115-CFCA-0497-B8C0-4ACB813F6AAE}"/>
              </a:ext>
            </a:extLst>
          </p:cNvPr>
          <p:cNvSpPr txBox="1">
            <a:spLocks/>
          </p:cNvSpPr>
          <p:nvPr/>
        </p:nvSpPr>
        <p:spPr>
          <a:xfrm>
            <a:off x="767635" y="6038723"/>
            <a:ext cx="10844928" cy="2045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dMMR, mismatch repair deficient; NR, not reported; pMMR, mismatch repair proficient. 1. Westin SN, et 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2024;42:283–99. Kaplan–Meier figure borrowed with permission from Westin SN, et al. Durvalumab plus carboplatin/paclitaxel followed by maintenance durvalumab with or without olaparib as first-line treatment for advanced endometrial cancer: the phase III DUO-E trial.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2024;42:283–99: https://ascopubs.org/doi/full/10.1200/JCO.23.02132. © American Society of Clinical Oncology.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8" name="TextBox 547">
            <a:extLst>
              <a:ext uri="{FF2B5EF4-FFF2-40B4-BE49-F238E27FC236}">
                <a16:creationId xmlns:a16="http://schemas.microsoft.com/office/drawing/2014/main" id="{CB4CC8C9-A3B6-4318-6A80-996322BA8E04}"/>
              </a:ext>
            </a:extLst>
          </p:cNvPr>
          <p:cNvSpPr txBox="1"/>
          <p:nvPr/>
        </p:nvSpPr>
        <p:spPr>
          <a:xfrm>
            <a:off x="540566" y="5423012"/>
            <a:ext cx="1111086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169C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Here, we present post hoc exploratory longitudinal circulating tumor (ct)DNA analyses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052" name="Table 2051">
            <a:extLst>
              <a:ext uri="{FF2B5EF4-FFF2-40B4-BE49-F238E27FC236}">
                <a16:creationId xmlns:a16="http://schemas.microsoft.com/office/drawing/2014/main" id="{801EF7D9-4DAE-E67B-66BF-8BBC3930DD6D}"/>
              </a:ext>
            </a:extLst>
          </p:cNvPr>
          <p:cNvGraphicFramePr>
            <a:graphicFrameLocks/>
          </p:cNvGraphicFramePr>
          <p:nvPr/>
        </p:nvGraphicFramePr>
        <p:xfrm>
          <a:off x="3623216" y="1117164"/>
          <a:ext cx="2608302" cy="1068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014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613096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613096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613096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29039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900" b="1" dirty="0"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Control 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(N=49)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  arm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(N=46)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D+O arm</a:t>
                      </a:r>
                    </a:p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(N=48)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157412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Events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25 (51.0)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15 (32.6)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18 (37.5)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214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Median PFS (95% CI)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0" i="0" u="none" strike="noStrike" kern="1200" cap="none" spc="0" baseline="300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7.0 </a:t>
                      </a:r>
                      <a:b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(6.7</a:t>
                      </a: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14.8)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</a:t>
                      </a: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b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(NR</a:t>
                      </a: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NR)</a:t>
                      </a:r>
                      <a:endParaRPr lang="en-US" sz="9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31.8 </a:t>
                      </a:r>
                      <a:b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(12.4</a:t>
                      </a: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lang="en-GB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NR)</a:t>
                      </a:r>
                      <a:endParaRPr lang="en-US" sz="9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250148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0.42 </a:t>
                      </a:r>
                      <a:br>
                        <a:rPr lang="en-US" sz="900" b="1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(0.22–0.80)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0.41 </a:t>
                      </a:r>
                      <a:b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US" sz="900" b="0" i="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Open Sans" panose="020B0606030504020204" pitchFamily="34" charset="0"/>
                          <a:cs typeface="Arial" panose="020B0604020202020204" pitchFamily="34" charset="0"/>
                          <a:sym typeface="Arial"/>
                        </a:rPr>
                        <a:t>(0.21–0.75)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</a:tbl>
          </a:graphicData>
        </a:graphic>
      </p:graphicFrame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D050FCD4-4321-1FEA-B964-8A83241DA9F6}"/>
              </a:ext>
            </a:extLst>
          </p:cNvPr>
          <p:cNvGrpSpPr>
            <a:grpSpLocks/>
          </p:cNvGrpSpPr>
          <p:nvPr/>
        </p:nvGrpSpPr>
        <p:grpSpPr>
          <a:xfrm>
            <a:off x="6438874" y="1710778"/>
            <a:ext cx="348274" cy="2218807"/>
            <a:chOff x="7425423" y="1391444"/>
            <a:chExt cx="348274" cy="2218807"/>
          </a:xfrm>
        </p:grpSpPr>
        <p:sp>
          <p:nvSpPr>
            <p:cNvPr id="2054" name="TextBox 2053">
              <a:extLst>
                <a:ext uri="{FF2B5EF4-FFF2-40B4-BE49-F238E27FC236}">
                  <a16:creationId xmlns:a16="http://schemas.microsoft.com/office/drawing/2014/main" id="{59928151-F3F9-5070-0726-AFC9780F3CE4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3194472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F18BB0D6-E1C8-927A-0B8E-22894A08DB3B}"/>
                </a:ext>
              </a:extLst>
            </p:cNvPr>
            <p:cNvSpPr txBox="1">
              <a:spLocks/>
            </p:cNvSpPr>
            <p:nvPr/>
          </p:nvSpPr>
          <p:spPr>
            <a:xfrm>
              <a:off x="7531323" y="339480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F61C70BC-769B-496A-25DA-F65FB4DEB380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99413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E668FCAB-68FC-5A78-D0F9-6E70880434DA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79380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1D2BE037-CC8D-C5CC-CB74-9F36E4472A2A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593463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id="{D0394900-CD53-AAD8-3791-AF47CB0C6119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39312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50</a:t>
              </a:r>
            </a:p>
          </p:txBody>
        </p:sp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F4E7D46C-8435-F67C-A6E8-628675827B1C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219279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60</a:t>
              </a:r>
            </a:p>
          </p:txBody>
        </p:sp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0946FCCC-909B-40B6-5720-373755CD1D98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1992453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70</a:t>
              </a:r>
            </a:p>
          </p:txBody>
        </p: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3FEF59C5-8117-B4CD-C03C-378DB85A8EF9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179211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80</a:t>
              </a: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8922DBE1-49A8-ACC5-6BC7-16065DEF339A}"/>
                </a:ext>
              </a:extLst>
            </p:cNvPr>
            <p:cNvSpPr txBox="1">
              <a:spLocks/>
            </p:cNvSpPr>
            <p:nvPr/>
          </p:nvSpPr>
          <p:spPr>
            <a:xfrm>
              <a:off x="7473513" y="1591781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90</a:t>
              </a:r>
            </a:p>
          </p:txBody>
        </p: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7C05318F-BFE5-E37C-85BA-95A842FD54C1}"/>
                </a:ext>
              </a:extLst>
            </p:cNvPr>
            <p:cNvSpPr txBox="1">
              <a:spLocks/>
            </p:cNvSpPr>
            <p:nvPr/>
          </p:nvSpPr>
          <p:spPr>
            <a:xfrm>
              <a:off x="7425423" y="1391444"/>
              <a:ext cx="3481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100</a:t>
              </a:r>
            </a:p>
          </p:txBody>
        </p:sp>
      </p:grpSp>
      <p:sp>
        <p:nvSpPr>
          <p:cNvPr id="2065" name="TextBox 2064">
            <a:extLst>
              <a:ext uri="{FF2B5EF4-FFF2-40B4-BE49-F238E27FC236}">
                <a16:creationId xmlns:a16="http://schemas.microsoft.com/office/drawing/2014/main" id="{723668B5-C7E4-E2D2-C86D-53FF2DA41B61}"/>
              </a:ext>
            </a:extLst>
          </p:cNvPr>
          <p:cNvSpPr txBox="1">
            <a:spLocks/>
          </p:cNvSpPr>
          <p:nvPr/>
        </p:nvSpPr>
        <p:spPr>
          <a:xfrm>
            <a:off x="6794831" y="3972663"/>
            <a:ext cx="3895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n/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Time since randomization (months)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9061AF04-C5A8-EDC9-B81B-D5F95C9E4669}"/>
              </a:ext>
            </a:extLst>
          </p:cNvPr>
          <p:cNvSpPr txBox="1">
            <a:spLocks/>
          </p:cNvSpPr>
          <p:nvPr/>
        </p:nvSpPr>
        <p:spPr>
          <a:xfrm>
            <a:off x="5863508" y="4094324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+ </a:t>
            </a:r>
            <a:br>
              <a:rPr kumimoji="0" lang="en-GB" sz="700" b="1" i="0" u="none" strike="noStrike" kern="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</a:br>
            <a:r>
              <a:rPr kumimoji="0" lang="en-GB" sz="700" b="1" i="0" u="none" strike="noStrike" kern="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olaparib arm</a:t>
            </a: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2E23A88A-829E-DFC7-FB7C-99CCFE5FFA84}"/>
              </a:ext>
            </a:extLst>
          </p:cNvPr>
          <p:cNvSpPr txBox="1">
            <a:spLocks/>
          </p:cNvSpPr>
          <p:nvPr/>
        </p:nvSpPr>
        <p:spPr>
          <a:xfrm>
            <a:off x="5733892" y="4335995"/>
            <a:ext cx="8931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/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arm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5EBAD5FB-463A-BA33-BE85-B2D19793B1BB}"/>
              </a:ext>
            </a:extLst>
          </p:cNvPr>
          <p:cNvSpPr txBox="1">
            <a:spLocks/>
          </p:cNvSpPr>
          <p:nvPr/>
        </p:nvSpPr>
        <p:spPr>
          <a:xfrm>
            <a:off x="6028470" y="3994924"/>
            <a:ext cx="5966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No. at risk</a:t>
            </a: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04AAC92D-D203-FA9A-E470-CD7371D0B256}"/>
              </a:ext>
            </a:extLst>
          </p:cNvPr>
          <p:cNvSpPr txBox="1">
            <a:spLocks/>
          </p:cNvSpPr>
          <p:nvPr/>
        </p:nvSpPr>
        <p:spPr>
          <a:xfrm>
            <a:off x="5966131" y="4458346"/>
            <a:ext cx="6767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defTabSz="457200">
              <a:defRPr sz="800" b="1">
                <a:ln/>
                <a:solidFill>
                  <a:srgbClr val="797979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/>
                <a:solidFill>
                  <a:srgbClr val="8C8F8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 arm</a:t>
            </a:r>
          </a:p>
        </p:txBody>
      </p: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6B37F5E1-E200-0135-C860-16789C244884}"/>
              </a:ext>
            </a:extLst>
          </p:cNvPr>
          <p:cNvGrpSpPr>
            <a:grpSpLocks/>
          </p:cNvGrpSpPr>
          <p:nvPr/>
        </p:nvGrpSpPr>
        <p:grpSpPr>
          <a:xfrm>
            <a:off x="6783054" y="1822051"/>
            <a:ext cx="3743497" cy="1817888"/>
            <a:chOff x="2731809" y="2638063"/>
            <a:chExt cx="5328209" cy="2435826"/>
          </a:xfrm>
        </p:grpSpPr>
        <p:grpSp>
          <p:nvGrpSpPr>
            <p:cNvPr id="2071" name="Group 2070">
              <a:extLst>
                <a:ext uri="{FF2B5EF4-FFF2-40B4-BE49-F238E27FC236}">
                  <a16:creationId xmlns:a16="http://schemas.microsoft.com/office/drawing/2014/main" id="{2AF6CE64-C910-FB05-1C5C-50E77E33AA6F}"/>
                </a:ext>
              </a:extLst>
            </p:cNvPr>
            <p:cNvGrpSpPr>
              <a:grpSpLocks/>
            </p:cNvGrpSpPr>
            <p:nvPr/>
          </p:nvGrpSpPr>
          <p:grpSpPr>
            <a:xfrm>
              <a:off x="2737968" y="2651871"/>
              <a:ext cx="5321892" cy="2422018"/>
              <a:chOff x="4675761" y="2109419"/>
              <a:chExt cx="6258007" cy="2501156"/>
            </a:xfrm>
          </p:grpSpPr>
          <p:grpSp>
            <p:nvGrpSpPr>
              <p:cNvPr id="2269" name="Group 2268">
                <a:extLst>
                  <a:ext uri="{FF2B5EF4-FFF2-40B4-BE49-F238E27FC236}">
                    <a16:creationId xmlns:a16="http://schemas.microsoft.com/office/drawing/2014/main" id="{1234B782-C435-DD34-CCD0-E8E045ABB78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025081" y="2210724"/>
                <a:ext cx="5908687" cy="2399851"/>
                <a:chOff x="5025081" y="2210724"/>
                <a:chExt cx="5908687" cy="2399851"/>
              </a:xfrm>
            </p:grpSpPr>
            <p:grpSp>
              <p:nvGrpSpPr>
                <p:cNvPr id="2271" name="Group 2270">
                  <a:extLst>
                    <a:ext uri="{FF2B5EF4-FFF2-40B4-BE49-F238E27FC236}">
                      <a16:creationId xmlns:a16="http://schemas.microsoft.com/office/drawing/2014/main" id="{82740493-7E3D-B521-73CC-6309528F71C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078609" y="3053411"/>
                  <a:ext cx="4855159" cy="1557164"/>
                  <a:chOff x="6078609" y="3053411"/>
                  <a:chExt cx="4855159" cy="1557164"/>
                </a:xfrm>
              </p:grpSpPr>
              <p:sp>
                <p:nvSpPr>
                  <p:cNvPr id="2278" name="Line 206">
                    <a:extLst>
                      <a:ext uri="{FF2B5EF4-FFF2-40B4-BE49-F238E27FC236}">
                        <a16:creationId xmlns:a16="http://schemas.microsoft.com/office/drawing/2014/main" id="{5E0C1C9E-B4E6-2A14-4D65-15D114C35F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894" y="4546155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79" name="Line 207">
                    <a:extLst>
                      <a:ext uri="{FF2B5EF4-FFF2-40B4-BE49-F238E27FC236}">
                        <a16:creationId xmlns:a16="http://schemas.microsoft.com/office/drawing/2014/main" id="{6DAF6EFD-2BFF-EEC9-324F-FC4FD16B2C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879882" y="457725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0" name="Line 208">
                    <a:extLst>
                      <a:ext uri="{FF2B5EF4-FFF2-40B4-BE49-F238E27FC236}">
                        <a16:creationId xmlns:a16="http://schemas.microsoft.com/office/drawing/2014/main" id="{1095D758-F943-3295-39A0-3AE9AE8567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56256" y="4546155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1" name="Line 209">
                    <a:extLst>
                      <a:ext uri="{FF2B5EF4-FFF2-40B4-BE49-F238E27FC236}">
                        <a16:creationId xmlns:a16="http://schemas.microsoft.com/office/drawing/2014/main" id="{B7E22FE8-A5D3-262C-3DB2-8D7C7047C8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328387" y="457725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2" name="Line 210">
                    <a:extLst>
                      <a:ext uri="{FF2B5EF4-FFF2-40B4-BE49-F238E27FC236}">
                        <a16:creationId xmlns:a16="http://schemas.microsoft.com/office/drawing/2014/main" id="{33B80BFA-9821-4DEF-1243-C6A4EC4367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11663" y="4546155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3" name="Line 211">
                    <a:extLst>
                      <a:ext uri="{FF2B5EF4-FFF2-40B4-BE49-F238E27FC236}">
                        <a16:creationId xmlns:a16="http://schemas.microsoft.com/office/drawing/2014/main" id="{1CA5CCB9-9059-D398-7CA6-7F11C9C14A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83794" y="4577254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4" name="Line 212">
                    <a:extLst>
                      <a:ext uri="{FF2B5EF4-FFF2-40B4-BE49-F238E27FC236}">
                        <a16:creationId xmlns:a16="http://schemas.microsoft.com/office/drawing/2014/main" id="{8CA17E9C-354D-BF71-EDCF-7C65C73158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17415" y="4448416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5" name="Line 213">
                    <a:extLst>
                      <a:ext uri="{FF2B5EF4-FFF2-40B4-BE49-F238E27FC236}">
                        <a16:creationId xmlns:a16="http://schemas.microsoft.com/office/drawing/2014/main" id="{667BFA5A-8D36-D5CD-0E75-19E1C686F2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89546" y="4477293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6" name="Line 214">
                    <a:extLst>
                      <a:ext uri="{FF2B5EF4-FFF2-40B4-BE49-F238E27FC236}">
                        <a16:creationId xmlns:a16="http://schemas.microsoft.com/office/drawing/2014/main" id="{D1F07181-B625-0B45-260E-7822C441B2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89546" y="4448416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7" name="Line 215">
                    <a:extLst>
                      <a:ext uri="{FF2B5EF4-FFF2-40B4-BE49-F238E27FC236}">
                        <a16:creationId xmlns:a16="http://schemas.microsoft.com/office/drawing/2014/main" id="{CABC274E-E428-2C1C-136A-A65BB73879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63529" y="4477293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8" name="Line 216">
                    <a:extLst>
                      <a:ext uri="{FF2B5EF4-FFF2-40B4-BE49-F238E27FC236}">
                        <a16:creationId xmlns:a16="http://schemas.microsoft.com/office/drawing/2014/main" id="{A4B81ED6-B455-1C47-E841-D3B791700F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56098" y="440398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89" name="Line 217">
                    <a:extLst>
                      <a:ext uri="{FF2B5EF4-FFF2-40B4-BE49-F238E27FC236}">
                        <a16:creationId xmlns:a16="http://schemas.microsoft.com/office/drawing/2014/main" id="{33230173-9930-BFF4-5215-6C087D0DCD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31944" y="4432865"/>
                    <a:ext cx="48311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0" name="Line 218">
                    <a:extLst>
                      <a:ext uri="{FF2B5EF4-FFF2-40B4-BE49-F238E27FC236}">
                        <a16:creationId xmlns:a16="http://schemas.microsoft.com/office/drawing/2014/main" id="{83EB8BC4-9848-1040-D45D-D2D2DFF56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58134" y="440398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1" name="Line 219">
                    <a:extLst>
                      <a:ext uri="{FF2B5EF4-FFF2-40B4-BE49-F238E27FC236}">
                        <a16:creationId xmlns:a16="http://schemas.microsoft.com/office/drawing/2014/main" id="{2AD77688-E1C0-35DC-4CEB-B1480D4FA3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28404" y="4432865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2" name="Line 220">
                    <a:extLst>
                      <a:ext uri="{FF2B5EF4-FFF2-40B4-BE49-F238E27FC236}">
                        <a16:creationId xmlns:a16="http://schemas.microsoft.com/office/drawing/2014/main" id="{66ECE9FD-E806-08D3-29DE-A17C329AA0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58134" y="4383994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3" name="Line 221">
                    <a:extLst>
                      <a:ext uri="{FF2B5EF4-FFF2-40B4-BE49-F238E27FC236}">
                        <a16:creationId xmlns:a16="http://schemas.microsoft.com/office/drawing/2014/main" id="{3B545C07-FA9E-AB5C-8BC1-8AAC8A7A4F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32122" y="4417316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4" name="Line 222">
                    <a:extLst>
                      <a:ext uri="{FF2B5EF4-FFF2-40B4-BE49-F238E27FC236}">
                        <a16:creationId xmlns:a16="http://schemas.microsoft.com/office/drawing/2014/main" id="{0CB70D72-0571-C3D3-27A6-550C0A6F4B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32122" y="4348455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5" name="Line 223">
                    <a:extLst>
                      <a:ext uri="{FF2B5EF4-FFF2-40B4-BE49-F238E27FC236}">
                        <a16:creationId xmlns:a16="http://schemas.microsoft.com/office/drawing/2014/main" id="{1B4265AE-D5DB-6272-9B87-A46D0DBFD9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07967" y="4383994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6" name="Line 224">
                    <a:extLst>
                      <a:ext uri="{FF2B5EF4-FFF2-40B4-BE49-F238E27FC236}">
                        <a16:creationId xmlns:a16="http://schemas.microsoft.com/office/drawing/2014/main" id="{DFB67F96-E70B-ECD4-FFB6-0335FEAEFA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4689" y="4275152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7" name="Line 225">
                    <a:extLst>
                      <a:ext uri="{FF2B5EF4-FFF2-40B4-BE49-F238E27FC236}">
                        <a16:creationId xmlns:a16="http://schemas.microsoft.com/office/drawing/2014/main" id="{EE64789A-F1FD-2B41-C9B6-7EB272563D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00535" y="4308470"/>
                    <a:ext cx="48311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8" name="Line 226">
                    <a:extLst>
                      <a:ext uri="{FF2B5EF4-FFF2-40B4-BE49-F238E27FC236}">
                        <a16:creationId xmlns:a16="http://schemas.microsoft.com/office/drawing/2014/main" id="{93BB85C9-4548-6885-2B3F-66C580EC65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44454" y="4244051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299" name="Line 227">
                    <a:extLst>
                      <a:ext uri="{FF2B5EF4-FFF2-40B4-BE49-F238E27FC236}">
                        <a16:creationId xmlns:a16="http://schemas.microsoft.com/office/drawing/2014/main" id="{565C3DD7-BD92-5134-9EDA-B43E627699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014727" y="4275152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0" name="Line 228">
                    <a:extLst>
                      <a:ext uri="{FF2B5EF4-FFF2-40B4-BE49-F238E27FC236}">
                        <a16:creationId xmlns:a16="http://schemas.microsoft.com/office/drawing/2014/main" id="{0C9E3DF0-BB58-BF9F-E55F-8D7F905AC6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23010" y="4244051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1" name="Line 229">
                    <a:extLst>
                      <a:ext uri="{FF2B5EF4-FFF2-40B4-BE49-F238E27FC236}">
                        <a16:creationId xmlns:a16="http://schemas.microsoft.com/office/drawing/2014/main" id="{1CCFE9A3-8F67-FE60-B911-29DE35B333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696994" y="4275152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2" name="Line 230">
                    <a:extLst>
                      <a:ext uri="{FF2B5EF4-FFF2-40B4-BE49-F238E27FC236}">
                        <a16:creationId xmlns:a16="http://schemas.microsoft.com/office/drawing/2014/main" id="{DDE76102-715B-1091-5524-0ECB56A43C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0271" y="4166304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3" name="Line 231">
                    <a:extLst>
                      <a:ext uri="{FF2B5EF4-FFF2-40B4-BE49-F238E27FC236}">
                        <a16:creationId xmlns:a16="http://schemas.microsoft.com/office/drawing/2014/main" id="{482400C6-B606-2CF2-E444-204FC1F853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652401" y="419518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4" name="Line 232">
                    <a:extLst>
                      <a:ext uri="{FF2B5EF4-FFF2-40B4-BE49-F238E27FC236}">
                        <a16:creationId xmlns:a16="http://schemas.microsoft.com/office/drawing/2014/main" id="{1F1A9554-6B68-B27F-4F47-E9C82AB72B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05277" y="3988596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5" name="Line 233">
                    <a:extLst>
                      <a:ext uri="{FF2B5EF4-FFF2-40B4-BE49-F238E27FC236}">
                        <a16:creationId xmlns:a16="http://schemas.microsoft.com/office/drawing/2014/main" id="{A57394B9-E938-5452-A75B-4B6DF8A7E9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375545" y="401747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6" name="Line 234">
                    <a:extLst>
                      <a:ext uri="{FF2B5EF4-FFF2-40B4-BE49-F238E27FC236}">
                        <a16:creationId xmlns:a16="http://schemas.microsoft.com/office/drawing/2014/main" id="{F772849D-90E3-808C-FEA8-C890081870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27238" y="3988596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7" name="Line 235">
                    <a:extLst>
                      <a:ext uri="{FF2B5EF4-FFF2-40B4-BE49-F238E27FC236}">
                        <a16:creationId xmlns:a16="http://schemas.microsoft.com/office/drawing/2014/main" id="{D044EAF4-05AE-9A82-7E3A-56740F2C9B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303084" y="4017474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8" name="Line 236">
                    <a:extLst>
                      <a:ext uri="{FF2B5EF4-FFF2-40B4-BE49-F238E27FC236}">
                        <a16:creationId xmlns:a16="http://schemas.microsoft.com/office/drawing/2014/main" id="{1A2D58C6-4CD6-FC10-2C0F-6D7295A64A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12038" y="3953057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09" name="Line 237">
                    <a:extLst>
                      <a:ext uri="{FF2B5EF4-FFF2-40B4-BE49-F238E27FC236}">
                        <a16:creationId xmlns:a16="http://schemas.microsoft.com/office/drawing/2014/main" id="{D94BB3EB-BEC6-0722-65E1-0205AF57B0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82307" y="398415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0" name="Line 238">
                    <a:extLst>
                      <a:ext uri="{FF2B5EF4-FFF2-40B4-BE49-F238E27FC236}">
                        <a16:creationId xmlns:a16="http://schemas.microsoft.com/office/drawing/2014/main" id="{D24E79E0-880F-4037-47F7-815760907A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82307" y="3953057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1" name="Line 239">
                    <a:extLst>
                      <a:ext uri="{FF2B5EF4-FFF2-40B4-BE49-F238E27FC236}">
                        <a16:creationId xmlns:a16="http://schemas.microsoft.com/office/drawing/2014/main" id="{BD964F04-728D-6548-1459-65C6576ADF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58153" y="398415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2" name="Line 240">
                    <a:extLst>
                      <a:ext uri="{FF2B5EF4-FFF2-40B4-BE49-F238E27FC236}">
                        <a16:creationId xmlns:a16="http://schemas.microsoft.com/office/drawing/2014/main" id="{B51EEFBF-5FC8-31CB-AC96-BEE1A144CE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74876" y="3953057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3" name="Line 241">
                    <a:extLst>
                      <a:ext uri="{FF2B5EF4-FFF2-40B4-BE49-F238E27FC236}">
                        <a16:creationId xmlns:a16="http://schemas.microsoft.com/office/drawing/2014/main" id="{1DDDAD69-8CAE-B3ED-5502-376087F0E8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50722" y="3984154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4" name="Line 242">
                    <a:extLst>
                      <a:ext uri="{FF2B5EF4-FFF2-40B4-BE49-F238E27FC236}">
                        <a16:creationId xmlns:a16="http://schemas.microsoft.com/office/drawing/2014/main" id="{313BB733-02D8-A288-6B71-C9FD6B8B29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54437" y="391306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5" name="Line 243">
                    <a:extLst>
                      <a:ext uri="{FF2B5EF4-FFF2-40B4-BE49-F238E27FC236}">
                        <a16:creationId xmlns:a16="http://schemas.microsoft.com/office/drawing/2014/main" id="{16085AFD-E3D6-9DF4-8AB8-075A421480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30281" y="3944170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6" name="Line 244">
                    <a:extLst>
                      <a:ext uri="{FF2B5EF4-FFF2-40B4-BE49-F238E27FC236}">
                        <a16:creationId xmlns:a16="http://schemas.microsoft.com/office/drawing/2014/main" id="{965725D6-26E2-CA65-DA90-F8E58A8040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33996" y="391306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7" name="Line 245">
                    <a:extLst>
                      <a:ext uri="{FF2B5EF4-FFF2-40B4-BE49-F238E27FC236}">
                        <a16:creationId xmlns:a16="http://schemas.microsoft.com/office/drawing/2014/main" id="{A525ACEF-F2F7-D7C3-C192-196250B0F9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04269" y="3944170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8" name="Line 246">
                    <a:extLst>
                      <a:ext uri="{FF2B5EF4-FFF2-40B4-BE49-F238E27FC236}">
                        <a16:creationId xmlns:a16="http://schemas.microsoft.com/office/drawing/2014/main" id="{152557B7-02D5-5295-E704-3ECF255502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33996" y="3895300"/>
                    <a:ext cx="0" cy="6219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19" name="Line 247">
                    <a:extLst>
                      <a:ext uri="{FF2B5EF4-FFF2-40B4-BE49-F238E27FC236}">
                        <a16:creationId xmlns:a16="http://schemas.microsoft.com/office/drawing/2014/main" id="{7D7B7CE4-A20C-12C1-F16B-036390C7BC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04269" y="3924179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0" name="Line 248">
                    <a:extLst>
                      <a:ext uri="{FF2B5EF4-FFF2-40B4-BE49-F238E27FC236}">
                        <a16:creationId xmlns:a16="http://schemas.microsoft.com/office/drawing/2014/main" id="{AA784BD8-CC7C-C73F-E1C0-0854A840CE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87545" y="3779789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1" name="Line 249">
                    <a:extLst>
                      <a:ext uri="{FF2B5EF4-FFF2-40B4-BE49-F238E27FC236}">
                        <a16:creationId xmlns:a16="http://schemas.microsoft.com/office/drawing/2014/main" id="{561378F2-8B5A-F8AA-59B0-5AA30E8E6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063391" y="3815330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2" name="Line 250">
                    <a:extLst>
                      <a:ext uri="{FF2B5EF4-FFF2-40B4-BE49-F238E27FC236}">
                        <a16:creationId xmlns:a16="http://schemas.microsoft.com/office/drawing/2014/main" id="{678C3B47-5E49-2E2D-0F3B-4DB2015218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26742" y="3626517"/>
                    <a:ext cx="0" cy="599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3" name="Line 251">
                    <a:extLst>
                      <a:ext uri="{FF2B5EF4-FFF2-40B4-BE49-F238E27FC236}">
                        <a16:creationId xmlns:a16="http://schemas.microsoft.com/office/drawing/2014/main" id="{7CB14BD8-23A6-9248-77BA-17103AF81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602588" y="3657616"/>
                    <a:ext cx="504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4" name="Line 252">
                    <a:extLst>
                      <a:ext uri="{FF2B5EF4-FFF2-40B4-BE49-F238E27FC236}">
                        <a16:creationId xmlns:a16="http://schemas.microsoft.com/office/drawing/2014/main" id="{0098C9A9-E9AC-F368-6B6B-9922F5E1EB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94819" y="3208232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5" name="Line 253">
                    <a:extLst>
                      <a:ext uri="{FF2B5EF4-FFF2-40B4-BE49-F238E27FC236}">
                        <a16:creationId xmlns:a16="http://schemas.microsoft.com/office/drawing/2014/main" id="{33610FC0-D28A-4059-1F8D-8793068534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470665" y="3243775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6" name="Line 254">
                    <a:extLst>
                      <a:ext uri="{FF2B5EF4-FFF2-40B4-BE49-F238E27FC236}">
                        <a16:creationId xmlns:a16="http://schemas.microsoft.com/office/drawing/2014/main" id="{5919215F-FC59-980A-BDFE-F76E7DEEA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08336" y="3053411"/>
                    <a:ext cx="0" cy="6442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327" name="Line 255">
                    <a:extLst>
                      <a:ext uri="{FF2B5EF4-FFF2-40B4-BE49-F238E27FC236}">
                        <a16:creationId xmlns:a16="http://schemas.microsoft.com/office/drawing/2014/main" id="{BB0960F3-CC74-141D-464F-7E21943693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078609" y="3088952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C8F8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sp>
              <p:nvSpPr>
                <p:cNvPr id="2272" name="Line 256">
                  <a:extLst>
                    <a:ext uri="{FF2B5EF4-FFF2-40B4-BE49-F238E27FC236}">
                      <a16:creationId xmlns:a16="http://schemas.microsoft.com/office/drawing/2014/main" id="{A8BA691A-8B8E-BD13-97B7-E2529637E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2168" y="2339561"/>
                  <a:ext cx="0" cy="6442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3" name="Line 257">
                  <a:extLst>
                    <a:ext uri="{FF2B5EF4-FFF2-40B4-BE49-F238E27FC236}">
                      <a16:creationId xmlns:a16="http://schemas.microsoft.com/office/drawing/2014/main" id="{2C91982B-B260-2B3C-24CF-DFD6F6F52E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54296" y="2375102"/>
                  <a:ext cx="52026" cy="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4" name="Line 258">
                  <a:extLst>
                    <a:ext uri="{FF2B5EF4-FFF2-40B4-BE49-F238E27FC236}">
                      <a16:creationId xmlns:a16="http://schemas.microsoft.com/office/drawing/2014/main" id="{D3CBDFF4-3588-CA36-7D05-003E7F0F96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3997" y="2275141"/>
                  <a:ext cx="0" cy="6442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5" name="Line 259">
                  <a:extLst>
                    <a:ext uri="{FF2B5EF4-FFF2-40B4-BE49-F238E27FC236}">
                      <a16:creationId xmlns:a16="http://schemas.microsoft.com/office/drawing/2014/main" id="{945B752D-A05E-2FF7-6CEE-3D7A554E29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119840" y="2306242"/>
                  <a:ext cx="53886" cy="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6" name="Line 260">
                  <a:extLst>
                    <a:ext uri="{FF2B5EF4-FFF2-40B4-BE49-F238E27FC236}">
                      <a16:creationId xmlns:a16="http://schemas.microsoft.com/office/drawing/2014/main" id="{C57E8D58-CD44-1DE0-D4B7-ED2FC47EF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235" y="2210724"/>
                  <a:ext cx="0" cy="6442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77" name="Line 261">
                  <a:extLst>
                    <a:ext uri="{FF2B5EF4-FFF2-40B4-BE49-F238E27FC236}">
                      <a16:creationId xmlns:a16="http://schemas.microsoft.com/office/drawing/2014/main" id="{585CB51D-EA8B-AB46-4EC6-832D25816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025081" y="2246263"/>
                  <a:ext cx="53886" cy="0"/>
                </a:xfrm>
                <a:prstGeom prst="line">
                  <a:avLst/>
                </a:prstGeom>
                <a:noFill/>
                <a:ln w="9525" cap="flat">
                  <a:solidFill>
                    <a:srgbClr val="8C8F8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270" name="Freeform 205">
                <a:extLst>
                  <a:ext uri="{FF2B5EF4-FFF2-40B4-BE49-F238E27FC236}">
                    <a16:creationId xmlns:a16="http://schemas.microsoft.com/office/drawing/2014/main" id="{A8AA23A5-6E74-649E-4881-CE44648E1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761" y="2109419"/>
                <a:ext cx="6230133" cy="2467836"/>
              </a:xfrm>
              <a:custGeom>
                <a:avLst/>
                <a:gdLst>
                  <a:gd name="T0" fmla="*/ 24 w 3353"/>
                  <a:gd name="T1" fmla="*/ 23 h 1131"/>
                  <a:gd name="T2" fmla="*/ 128 w 3353"/>
                  <a:gd name="T3" fmla="*/ 29 h 1131"/>
                  <a:gd name="T4" fmla="*/ 137 w 3353"/>
                  <a:gd name="T5" fmla="*/ 49 h 1131"/>
                  <a:gd name="T6" fmla="*/ 208 w 3353"/>
                  <a:gd name="T7" fmla="*/ 56 h 1131"/>
                  <a:gd name="T8" fmla="*/ 219 w 3353"/>
                  <a:gd name="T9" fmla="*/ 83 h 1131"/>
                  <a:gd name="T10" fmla="*/ 365 w 3353"/>
                  <a:gd name="T11" fmla="*/ 96 h 1131"/>
                  <a:gd name="T12" fmla="*/ 407 w 3353"/>
                  <a:gd name="T13" fmla="*/ 114 h 1131"/>
                  <a:gd name="T14" fmla="*/ 485 w 3353"/>
                  <a:gd name="T15" fmla="*/ 136 h 1131"/>
                  <a:gd name="T16" fmla="*/ 505 w 3353"/>
                  <a:gd name="T17" fmla="*/ 152 h 1131"/>
                  <a:gd name="T18" fmla="*/ 583 w 3353"/>
                  <a:gd name="T19" fmla="*/ 158 h 1131"/>
                  <a:gd name="T20" fmla="*/ 589 w 3353"/>
                  <a:gd name="T21" fmla="*/ 178 h 1131"/>
                  <a:gd name="T22" fmla="*/ 627 w 3353"/>
                  <a:gd name="T23" fmla="*/ 192 h 1131"/>
                  <a:gd name="T24" fmla="*/ 658 w 3353"/>
                  <a:gd name="T25" fmla="*/ 203 h 1131"/>
                  <a:gd name="T26" fmla="*/ 678 w 3353"/>
                  <a:gd name="T27" fmla="*/ 216 h 1131"/>
                  <a:gd name="T28" fmla="*/ 689 w 3353"/>
                  <a:gd name="T29" fmla="*/ 238 h 1131"/>
                  <a:gd name="T30" fmla="*/ 711 w 3353"/>
                  <a:gd name="T31" fmla="*/ 256 h 1131"/>
                  <a:gd name="T32" fmla="*/ 722 w 3353"/>
                  <a:gd name="T33" fmla="*/ 303 h 1131"/>
                  <a:gd name="T34" fmla="*/ 740 w 3353"/>
                  <a:gd name="T35" fmla="*/ 367 h 1131"/>
                  <a:gd name="T36" fmla="*/ 744 w 3353"/>
                  <a:gd name="T37" fmla="*/ 407 h 1131"/>
                  <a:gd name="T38" fmla="*/ 762 w 3353"/>
                  <a:gd name="T39" fmla="*/ 421 h 1131"/>
                  <a:gd name="T40" fmla="*/ 786 w 3353"/>
                  <a:gd name="T41" fmla="*/ 470 h 1131"/>
                  <a:gd name="T42" fmla="*/ 842 w 3353"/>
                  <a:gd name="T43" fmla="*/ 479 h 1131"/>
                  <a:gd name="T44" fmla="*/ 864 w 3353"/>
                  <a:gd name="T45" fmla="*/ 496 h 1131"/>
                  <a:gd name="T46" fmla="*/ 930 w 3353"/>
                  <a:gd name="T47" fmla="*/ 503 h 1131"/>
                  <a:gd name="T48" fmla="*/ 957 w 3353"/>
                  <a:gd name="T49" fmla="*/ 532 h 1131"/>
                  <a:gd name="T50" fmla="*/ 1010 w 3353"/>
                  <a:gd name="T51" fmla="*/ 579 h 1131"/>
                  <a:gd name="T52" fmla="*/ 1026 w 3353"/>
                  <a:gd name="T53" fmla="*/ 663 h 1131"/>
                  <a:gd name="T54" fmla="*/ 1050 w 3353"/>
                  <a:gd name="T55" fmla="*/ 697 h 1131"/>
                  <a:gd name="T56" fmla="*/ 1072 w 3353"/>
                  <a:gd name="T57" fmla="*/ 726 h 1131"/>
                  <a:gd name="T58" fmla="*/ 1230 w 3353"/>
                  <a:gd name="T59" fmla="*/ 732 h 1131"/>
                  <a:gd name="T60" fmla="*/ 1278 w 3353"/>
                  <a:gd name="T61" fmla="*/ 755 h 1131"/>
                  <a:gd name="T62" fmla="*/ 1301 w 3353"/>
                  <a:gd name="T63" fmla="*/ 763 h 1131"/>
                  <a:gd name="T64" fmla="*/ 1314 w 3353"/>
                  <a:gd name="T65" fmla="*/ 803 h 1131"/>
                  <a:gd name="T66" fmla="*/ 1345 w 3353"/>
                  <a:gd name="T67" fmla="*/ 846 h 1131"/>
                  <a:gd name="T68" fmla="*/ 1396 w 3353"/>
                  <a:gd name="T69" fmla="*/ 879 h 1131"/>
                  <a:gd name="T70" fmla="*/ 1578 w 3353"/>
                  <a:gd name="T71" fmla="*/ 888 h 1131"/>
                  <a:gd name="T72" fmla="*/ 1589 w 3353"/>
                  <a:gd name="T73" fmla="*/ 908 h 1131"/>
                  <a:gd name="T74" fmla="*/ 1611 w 3353"/>
                  <a:gd name="T75" fmla="*/ 919 h 1131"/>
                  <a:gd name="T76" fmla="*/ 1617 w 3353"/>
                  <a:gd name="T77" fmla="*/ 959 h 1131"/>
                  <a:gd name="T78" fmla="*/ 1633 w 3353"/>
                  <a:gd name="T79" fmla="*/ 977 h 1131"/>
                  <a:gd name="T80" fmla="*/ 1906 w 3353"/>
                  <a:gd name="T81" fmla="*/ 1008 h 1131"/>
                  <a:gd name="T82" fmla="*/ 1926 w 3353"/>
                  <a:gd name="T83" fmla="*/ 1042 h 1131"/>
                  <a:gd name="T84" fmla="*/ 2211 w 3353"/>
                  <a:gd name="T85" fmla="*/ 1086 h 1131"/>
                  <a:gd name="T86" fmla="*/ 2409 w 3353"/>
                  <a:gd name="T87" fmla="*/ 1106 h 1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353" h="1131">
                    <a:moveTo>
                      <a:pt x="0" y="0"/>
                    </a:moveTo>
                    <a:lnTo>
                      <a:pt x="24" y="0"/>
                    </a:lnTo>
                    <a:lnTo>
                      <a:pt x="24" y="23"/>
                    </a:lnTo>
                    <a:lnTo>
                      <a:pt x="53" y="23"/>
                    </a:lnTo>
                    <a:lnTo>
                      <a:pt x="53" y="29"/>
                    </a:lnTo>
                    <a:lnTo>
                      <a:pt x="128" y="29"/>
                    </a:lnTo>
                    <a:lnTo>
                      <a:pt x="128" y="43"/>
                    </a:lnTo>
                    <a:lnTo>
                      <a:pt x="137" y="43"/>
                    </a:lnTo>
                    <a:lnTo>
                      <a:pt x="137" y="49"/>
                    </a:lnTo>
                    <a:lnTo>
                      <a:pt x="168" y="49"/>
                    </a:lnTo>
                    <a:lnTo>
                      <a:pt x="168" y="56"/>
                    </a:lnTo>
                    <a:lnTo>
                      <a:pt x="208" y="56"/>
                    </a:lnTo>
                    <a:lnTo>
                      <a:pt x="208" y="72"/>
                    </a:lnTo>
                    <a:lnTo>
                      <a:pt x="219" y="72"/>
                    </a:lnTo>
                    <a:lnTo>
                      <a:pt x="219" y="83"/>
                    </a:lnTo>
                    <a:lnTo>
                      <a:pt x="266" y="83"/>
                    </a:lnTo>
                    <a:lnTo>
                      <a:pt x="266" y="96"/>
                    </a:lnTo>
                    <a:lnTo>
                      <a:pt x="365" y="96"/>
                    </a:lnTo>
                    <a:lnTo>
                      <a:pt x="365" y="105"/>
                    </a:lnTo>
                    <a:lnTo>
                      <a:pt x="407" y="105"/>
                    </a:lnTo>
                    <a:lnTo>
                      <a:pt x="407" y="114"/>
                    </a:lnTo>
                    <a:lnTo>
                      <a:pt x="452" y="114"/>
                    </a:lnTo>
                    <a:lnTo>
                      <a:pt x="452" y="136"/>
                    </a:lnTo>
                    <a:lnTo>
                      <a:pt x="485" y="136"/>
                    </a:lnTo>
                    <a:lnTo>
                      <a:pt x="485" y="141"/>
                    </a:lnTo>
                    <a:lnTo>
                      <a:pt x="505" y="141"/>
                    </a:lnTo>
                    <a:lnTo>
                      <a:pt x="505" y="152"/>
                    </a:lnTo>
                    <a:lnTo>
                      <a:pt x="567" y="152"/>
                    </a:lnTo>
                    <a:lnTo>
                      <a:pt x="567" y="158"/>
                    </a:lnTo>
                    <a:lnTo>
                      <a:pt x="583" y="158"/>
                    </a:lnTo>
                    <a:lnTo>
                      <a:pt x="583" y="167"/>
                    </a:lnTo>
                    <a:lnTo>
                      <a:pt x="589" y="167"/>
                    </a:lnTo>
                    <a:lnTo>
                      <a:pt x="589" y="178"/>
                    </a:lnTo>
                    <a:lnTo>
                      <a:pt x="616" y="178"/>
                    </a:lnTo>
                    <a:lnTo>
                      <a:pt x="616" y="192"/>
                    </a:lnTo>
                    <a:lnTo>
                      <a:pt x="627" y="192"/>
                    </a:lnTo>
                    <a:lnTo>
                      <a:pt x="627" y="198"/>
                    </a:lnTo>
                    <a:lnTo>
                      <a:pt x="658" y="198"/>
                    </a:lnTo>
                    <a:lnTo>
                      <a:pt x="658" y="203"/>
                    </a:lnTo>
                    <a:lnTo>
                      <a:pt x="671" y="203"/>
                    </a:lnTo>
                    <a:lnTo>
                      <a:pt x="671" y="216"/>
                    </a:lnTo>
                    <a:lnTo>
                      <a:pt x="678" y="216"/>
                    </a:lnTo>
                    <a:lnTo>
                      <a:pt x="678" y="230"/>
                    </a:lnTo>
                    <a:lnTo>
                      <a:pt x="689" y="230"/>
                    </a:lnTo>
                    <a:lnTo>
                      <a:pt x="689" y="238"/>
                    </a:lnTo>
                    <a:lnTo>
                      <a:pt x="704" y="238"/>
                    </a:lnTo>
                    <a:lnTo>
                      <a:pt x="704" y="256"/>
                    </a:lnTo>
                    <a:lnTo>
                      <a:pt x="711" y="256"/>
                    </a:lnTo>
                    <a:lnTo>
                      <a:pt x="711" y="278"/>
                    </a:lnTo>
                    <a:lnTo>
                      <a:pt x="722" y="278"/>
                    </a:lnTo>
                    <a:lnTo>
                      <a:pt x="722" y="303"/>
                    </a:lnTo>
                    <a:lnTo>
                      <a:pt x="733" y="303"/>
                    </a:lnTo>
                    <a:lnTo>
                      <a:pt x="733" y="367"/>
                    </a:lnTo>
                    <a:lnTo>
                      <a:pt x="740" y="367"/>
                    </a:lnTo>
                    <a:lnTo>
                      <a:pt x="740" y="385"/>
                    </a:lnTo>
                    <a:lnTo>
                      <a:pt x="744" y="385"/>
                    </a:lnTo>
                    <a:lnTo>
                      <a:pt x="744" y="407"/>
                    </a:lnTo>
                    <a:lnTo>
                      <a:pt x="751" y="407"/>
                    </a:lnTo>
                    <a:lnTo>
                      <a:pt x="751" y="421"/>
                    </a:lnTo>
                    <a:lnTo>
                      <a:pt x="762" y="421"/>
                    </a:lnTo>
                    <a:lnTo>
                      <a:pt x="762" y="459"/>
                    </a:lnTo>
                    <a:lnTo>
                      <a:pt x="786" y="459"/>
                    </a:lnTo>
                    <a:lnTo>
                      <a:pt x="786" y="470"/>
                    </a:lnTo>
                    <a:lnTo>
                      <a:pt x="811" y="470"/>
                    </a:lnTo>
                    <a:lnTo>
                      <a:pt x="811" y="479"/>
                    </a:lnTo>
                    <a:lnTo>
                      <a:pt x="842" y="479"/>
                    </a:lnTo>
                    <a:lnTo>
                      <a:pt x="842" y="485"/>
                    </a:lnTo>
                    <a:lnTo>
                      <a:pt x="864" y="485"/>
                    </a:lnTo>
                    <a:lnTo>
                      <a:pt x="864" y="496"/>
                    </a:lnTo>
                    <a:lnTo>
                      <a:pt x="880" y="496"/>
                    </a:lnTo>
                    <a:lnTo>
                      <a:pt x="880" y="503"/>
                    </a:lnTo>
                    <a:lnTo>
                      <a:pt x="930" y="503"/>
                    </a:lnTo>
                    <a:lnTo>
                      <a:pt x="930" y="516"/>
                    </a:lnTo>
                    <a:lnTo>
                      <a:pt x="957" y="516"/>
                    </a:lnTo>
                    <a:lnTo>
                      <a:pt x="957" y="532"/>
                    </a:lnTo>
                    <a:lnTo>
                      <a:pt x="1004" y="532"/>
                    </a:lnTo>
                    <a:lnTo>
                      <a:pt x="1004" y="579"/>
                    </a:lnTo>
                    <a:lnTo>
                      <a:pt x="1010" y="579"/>
                    </a:lnTo>
                    <a:lnTo>
                      <a:pt x="1010" y="612"/>
                    </a:lnTo>
                    <a:lnTo>
                      <a:pt x="1026" y="612"/>
                    </a:lnTo>
                    <a:lnTo>
                      <a:pt x="1026" y="663"/>
                    </a:lnTo>
                    <a:lnTo>
                      <a:pt x="1035" y="663"/>
                    </a:lnTo>
                    <a:lnTo>
                      <a:pt x="1035" y="697"/>
                    </a:lnTo>
                    <a:lnTo>
                      <a:pt x="1050" y="697"/>
                    </a:lnTo>
                    <a:lnTo>
                      <a:pt x="1050" y="717"/>
                    </a:lnTo>
                    <a:lnTo>
                      <a:pt x="1072" y="717"/>
                    </a:lnTo>
                    <a:lnTo>
                      <a:pt x="1072" y="726"/>
                    </a:lnTo>
                    <a:lnTo>
                      <a:pt x="1208" y="726"/>
                    </a:lnTo>
                    <a:lnTo>
                      <a:pt x="1208" y="732"/>
                    </a:lnTo>
                    <a:lnTo>
                      <a:pt x="1230" y="732"/>
                    </a:lnTo>
                    <a:lnTo>
                      <a:pt x="1230" y="748"/>
                    </a:lnTo>
                    <a:lnTo>
                      <a:pt x="1278" y="748"/>
                    </a:lnTo>
                    <a:lnTo>
                      <a:pt x="1278" y="755"/>
                    </a:lnTo>
                    <a:lnTo>
                      <a:pt x="1294" y="755"/>
                    </a:lnTo>
                    <a:lnTo>
                      <a:pt x="1294" y="763"/>
                    </a:lnTo>
                    <a:lnTo>
                      <a:pt x="1301" y="763"/>
                    </a:lnTo>
                    <a:lnTo>
                      <a:pt x="1301" y="786"/>
                    </a:lnTo>
                    <a:lnTo>
                      <a:pt x="1314" y="786"/>
                    </a:lnTo>
                    <a:lnTo>
                      <a:pt x="1314" y="803"/>
                    </a:lnTo>
                    <a:lnTo>
                      <a:pt x="1323" y="803"/>
                    </a:lnTo>
                    <a:lnTo>
                      <a:pt x="1323" y="846"/>
                    </a:lnTo>
                    <a:lnTo>
                      <a:pt x="1345" y="846"/>
                    </a:lnTo>
                    <a:lnTo>
                      <a:pt x="1345" y="864"/>
                    </a:lnTo>
                    <a:lnTo>
                      <a:pt x="1396" y="864"/>
                    </a:lnTo>
                    <a:lnTo>
                      <a:pt x="1396" y="879"/>
                    </a:lnTo>
                    <a:lnTo>
                      <a:pt x="1491" y="879"/>
                    </a:lnTo>
                    <a:lnTo>
                      <a:pt x="1491" y="888"/>
                    </a:lnTo>
                    <a:lnTo>
                      <a:pt x="1578" y="888"/>
                    </a:lnTo>
                    <a:lnTo>
                      <a:pt x="1578" y="901"/>
                    </a:lnTo>
                    <a:lnTo>
                      <a:pt x="1589" y="901"/>
                    </a:lnTo>
                    <a:lnTo>
                      <a:pt x="1589" y="908"/>
                    </a:lnTo>
                    <a:lnTo>
                      <a:pt x="1604" y="908"/>
                    </a:lnTo>
                    <a:lnTo>
                      <a:pt x="1604" y="919"/>
                    </a:lnTo>
                    <a:lnTo>
                      <a:pt x="1611" y="919"/>
                    </a:lnTo>
                    <a:lnTo>
                      <a:pt x="1611" y="926"/>
                    </a:lnTo>
                    <a:lnTo>
                      <a:pt x="1617" y="926"/>
                    </a:lnTo>
                    <a:lnTo>
                      <a:pt x="1617" y="959"/>
                    </a:lnTo>
                    <a:lnTo>
                      <a:pt x="1624" y="959"/>
                    </a:lnTo>
                    <a:lnTo>
                      <a:pt x="1624" y="977"/>
                    </a:lnTo>
                    <a:lnTo>
                      <a:pt x="1633" y="977"/>
                    </a:lnTo>
                    <a:lnTo>
                      <a:pt x="1633" y="995"/>
                    </a:lnTo>
                    <a:lnTo>
                      <a:pt x="1906" y="995"/>
                    </a:lnTo>
                    <a:lnTo>
                      <a:pt x="1906" y="1008"/>
                    </a:lnTo>
                    <a:lnTo>
                      <a:pt x="1910" y="1008"/>
                    </a:lnTo>
                    <a:lnTo>
                      <a:pt x="1910" y="1042"/>
                    </a:lnTo>
                    <a:lnTo>
                      <a:pt x="1926" y="1042"/>
                    </a:lnTo>
                    <a:lnTo>
                      <a:pt x="1926" y="1066"/>
                    </a:lnTo>
                    <a:lnTo>
                      <a:pt x="2211" y="1066"/>
                    </a:lnTo>
                    <a:lnTo>
                      <a:pt x="2211" y="1086"/>
                    </a:lnTo>
                    <a:lnTo>
                      <a:pt x="2254" y="1086"/>
                    </a:lnTo>
                    <a:lnTo>
                      <a:pt x="2254" y="1106"/>
                    </a:lnTo>
                    <a:lnTo>
                      <a:pt x="2409" y="1106"/>
                    </a:lnTo>
                    <a:lnTo>
                      <a:pt x="2409" y="1131"/>
                    </a:lnTo>
                    <a:lnTo>
                      <a:pt x="3353" y="1131"/>
                    </a:lnTo>
                  </a:path>
                </a:pathLst>
              </a:custGeom>
              <a:noFill/>
              <a:ln w="9525" cap="flat">
                <a:solidFill>
                  <a:srgbClr val="8C8F8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072" name="Group 2071">
              <a:extLst>
                <a:ext uri="{FF2B5EF4-FFF2-40B4-BE49-F238E27FC236}">
                  <a16:creationId xmlns:a16="http://schemas.microsoft.com/office/drawing/2014/main" id="{50D08248-0165-3D43-8D0A-B9CD841AD907}"/>
                </a:ext>
              </a:extLst>
            </p:cNvPr>
            <p:cNvGrpSpPr>
              <a:grpSpLocks/>
            </p:cNvGrpSpPr>
            <p:nvPr/>
          </p:nvGrpSpPr>
          <p:grpSpPr>
            <a:xfrm>
              <a:off x="2744124" y="2651872"/>
              <a:ext cx="4887357" cy="2057863"/>
              <a:chOff x="3981565" y="2109403"/>
              <a:chExt cx="4887357" cy="2125086"/>
            </a:xfrm>
          </p:grpSpPr>
          <p:grpSp>
            <p:nvGrpSpPr>
              <p:cNvPr id="2183" name="Group 2182">
                <a:extLst>
                  <a:ext uri="{FF2B5EF4-FFF2-40B4-BE49-F238E27FC236}">
                    <a16:creationId xmlns:a16="http://schemas.microsoft.com/office/drawing/2014/main" id="{02F39575-4C22-FE0E-1D0F-ECC44FF565C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981565" y="2109403"/>
                <a:ext cx="4887357" cy="2125086"/>
                <a:chOff x="1938281" y="1784362"/>
                <a:chExt cx="6349977" cy="2050062"/>
              </a:xfrm>
            </p:grpSpPr>
            <p:sp>
              <p:nvSpPr>
                <p:cNvPr id="2185" name="Line 115">
                  <a:extLst>
                    <a:ext uri="{FF2B5EF4-FFF2-40B4-BE49-F238E27FC236}">
                      <a16:creationId xmlns:a16="http://schemas.microsoft.com/office/drawing/2014/main" id="{324FE57F-8731-3052-0C93-92E34649D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61567" y="3776651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86" name="Line 116">
                  <a:extLst>
                    <a:ext uri="{FF2B5EF4-FFF2-40B4-BE49-F238E27FC236}">
                      <a16:creationId xmlns:a16="http://schemas.microsoft.com/office/drawing/2014/main" id="{E3CE701F-11B3-BF2C-8208-437CA8401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8228719" y="3806607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87" name="Line 117">
                  <a:extLst>
                    <a:ext uri="{FF2B5EF4-FFF2-40B4-BE49-F238E27FC236}">
                      <a16:creationId xmlns:a16="http://schemas.microsoft.com/office/drawing/2014/main" id="{025A9C64-C37D-553E-04F9-8994EF4D11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6064" y="3776651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88" name="Line 118">
                  <a:extLst>
                    <a:ext uri="{FF2B5EF4-FFF2-40B4-BE49-F238E27FC236}">
                      <a16:creationId xmlns:a16="http://schemas.microsoft.com/office/drawing/2014/main" id="{1C8F8CA3-BAF4-9BFE-69ED-2746A5665D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787318" y="3806607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89" name="Line 119">
                  <a:extLst>
                    <a:ext uri="{FF2B5EF4-FFF2-40B4-BE49-F238E27FC236}">
                      <a16:creationId xmlns:a16="http://schemas.microsoft.com/office/drawing/2014/main" id="{A4F4333C-F4EB-162C-B0A5-C320852FA3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64738" y="3776651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0" name="Line 120">
                  <a:extLst>
                    <a:ext uri="{FF2B5EF4-FFF2-40B4-BE49-F238E27FC236}">
                      <a16:creationId xmlns:a16="http://schemas.microsoft.com/office/drawing/2014/main" id="{6AEADBAD-9146-7E28-5041-2927CB909A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738047" y="3806607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1" name="Line 121">
                  <a:extLst>
                    <a:ext uri="{FF2B5EF4-FFF2-40B4-BE49-F238E27FC236}">
                      <a16:creationId xmlns:a16="http://schemas.microsoft.com/office/drawing/2014/main" id="{4E469B63-AE5F-B426-B27B-DE7A556A4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1821" y="3776651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2" name="Line 122">
                  <a:extLst>
                    <a:ext uri="{FF2B5EF4-FFF2-40B4-BE49-F238E27FC236}">
                      <a16:creationId xmlns:a16="http://schemas.microsoft.com/office/drawing/2014/main" id="{46DA167C-4E2B-AAB5-3328-2061B14B4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625133" y="3806607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3" name="Line 123">
                  <a:extLst>
                    <a:ext uri="{FF2B5EF4-FFF2-40B4-BE49-F238E27FC236}">
                      <a16:creationId xmlns:a16="http://schemas.microsoft.com/office/drawing/2014/main" id="{70D52542-EE2F-577B-821F-C7408CEECF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7841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4" name="Line 124">
                  <a:extLst>
                    <a:ext uri="{FF2B5EF4-FFF2-40B4-BE49-F238E27FC236}">
                      <a16:creationId xmlns:a16="http://schemas.microsoft.com/office/drawing/2014/main" id="{FD80D9E8-7A34-2269-3D21-18ABC25DA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157048" y="3697482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5" name="Line 125">
                  <a:extLst>
                    <a:ext uri="{FF2B5EF4-FFF2-40B4-BE49-F238E27FC236}">
                      <a16:creationId xmlns:a16="http://schemas.microsoft.com/office/drawing/2014/main" id="{F9CD3A30-E31E-CCB4-7CC4-FAAB79A122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0555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6" name="Line 126">
                  <a:extLst>
                    <a:ext uri="{FF2B5EF4-FFF2-40B4-BE49-F238E27FC236}">
                      <a16:creationId xmlns:a16="http://schemas.microsoft.com/office/drawing/2014/main" id="{3F2E65B2-A51F-2515-9A79-3D1DDBFDB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033866" y="3697482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7" name="Line 127">
                  <a:extLst>
                    <a:ext uri="{FF2B5EF4-FFF2-40B4-BE49-F238E27FC236}">
                      <a16:creationId xmlns:a16="http://schemas.microsoft.com/office/drawing/2014/main" id="{CC7CE2FC-37AC-1387-5252-CC76A0B5D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2076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8" name="Line 128">
                  <a:extLst>
                    <a:ext uri="{FF2B5EF4-FFF2-40B4-BE49-F238E27FC236}">
                      <a16:creationId xmlns:a16="http://schemas.microsoft.com/office/drawing/2014/main" id="{D5C85E3A-EA36-3CD3-0CDB-EDC7611C10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7015388" y="3697482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199" name="Line 129">
                  <a:extLst>
                    <a:ext uri="{FF2B5EF4-FFF2-40B4-BE49-F238E27FC236}">
                      <a16:creationId xmlns:a16="http://schemas.microsoft.com/office/drawing/2014/main" id="{47E98140-338D-76BF-CC51-A8B59B3D89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1016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0" name="Line 130">
                  <a:extLst>
                    <a:ext uri="{FF2B5EF4-FFF2-40B4-BE49-F238E27FC236}">
                      <a16:creationId xmlns:a16="http://schemas.microsoft.com/office/drawing/2014/main" id="{4F165C56-D554-7094-13E3-73ED36FCB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974327" y="3697482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1" name="Line 131">
                  <a:extLst>
                    <a:ext uri="{FF2B5EF4-FFF2-40B4-BE49-F238E27FC236}">
                      <a16:creationId xmlns:a16="http://schemas.microsoft.com/office/drawing/2014/main" id="{B5F69CE1-F09B-4BE3-E8BA-D1D0B3A204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5051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2" name="Line 132">
                  <a:extLst>
                    <a:ext uri="{FF2B5EF4-FFF2-40B4-BE49-F238E27FC236}">
                      <a16:creationId xmlns:a16="http://schemas.microsoft.com/office/drawing/2014/main" id="{3FDB584E-A31F-EE02-FF79-83619B498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588360" y="3697482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3" name="Line 133">
                  <a:extLst>
                    <a:ext uri="{FF2B5EF4-FFF2-40B4-BE49-F238E27FC236}">
                      <a16:creationId xmlns:a16="http://schemas.microsoft.com/office/drawing/2014/main" id="{F93ECDC7-CAA4-08CC-FE1E-A76B518618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1407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4" name="Line 134">
                  <a:extLst>
                    <a:ext uri="{FF2B5EF4-FFF2-40B4-BE49-F238E27FC236}">
                      <a16:creationId xmlns:a16="http://schemas.microsoft.com/office/drawing/2014/main" id="{33AB4948-94E2-EF6B-7DF1-364864E01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520612" y="3697482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5" name="Line 135">
                  <a:extLst>
                    <a:ext uri="{FF2B5EF4-FFF2-40B4-BE49-F238E27FC236}">
                      <a16:creationId xmlns:a16="http://schemas.microsoft.com/office/drawing/2014/main" id="{8B8E49DC-6CF7-648A-7B3E-994A18DAF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1868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6" name="Line 136">
                  <a:extLst>
                    <a:ext uri="{FF2B5EF4-FFF2-40B4-BE49-F238E27FC236}">
                      <a16:creationId xmlns:a16="http://schemas.microsoft.com/office/drawing/2014/main" id="{C866B0E8-7444-A8C5-B086-C65D0D9B4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65179" y="3697482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7" name="Line 137">
                  <a:extLst>
                    <a:ext uri="{FF2B5EF4-FFF2-40B4-BE49-F238E27FC236}">
                      <a16:creationId xmlns:a16="http://schemas.microsoft.com/office/drawing/2014/main" id="{86D075BF-CA33-7413-A2AE-E95331820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9550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8" name="Line 138">
                  <a:extLst>
                    <a:ext uri="{FF2B5EF4-FFF2-40B4-BE49-F238E27FC236}">
                      <a16:creationId xmlns:a16="http://schemas.microsoft.com/office/drawing/2014/main" id="{BD97B8BC-24B5-A77E-E857-A948C66CD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50809" y="3697482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9" name="Line 139">
                  <a:extLst>
                    <a:ext uri="{FF2B5EF4-FFF2-40B4-BE49-F238E27FC236}">
                      <a16:creationId xmlns:a16="http://schemas.microsoft.com/office/drawing/2014/main" id="{9E3CEBED-C038-127F-7442-3BEC67D65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5179" y="3667527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0" name="Line 140">
                  <a:extLst>
                    <a:ext uri="{FF2B5EF4-FFF2-40B4-BE49-F238E27FC236}">
                      <a16:creationId xmlns:a16="http://schemas.microsoft.com/office/drawing/2014/main" id="{6F5D53F3-8CA3-41FC-C68B-0D72C5762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34384" y="3697482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1" name="Line 141">
                  <a:extLst>
                    <a:ext uri="{FF2B5EF4-FFF2-40B4-BE49-F238E27FC236}">
                      <a16:creationId xmlns:a16="http://schemas.microsoft.com/office/drawing/2014/main" id="{2DCB2BAD-512B-B9DD-F0DE-E24C40E82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6704" y="3596919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2" name="Line 142">
                  <a:extLst>
                    <a:ext uri="{FF2B5EF4-FFF2-40B4-BE49-F238E27FC236}">
                      <a16:creationId xmlns:a16="http://schemas.microsoft.com/office/drawing/2014/main" id="{D02096A6-F938-F196-A68D-3DCF4A0CB0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420013" y="3624733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3" name="Line 143">
                  <a:extLst>
                    <a:ext uri="{FF2B5EF4-FFF2-40B4-BE49-F238E27FC236}">
                      <a16:creationId xmlns:a16="http://schemas.microsoft.com/office/drawing/2014/main" id="{A3862AA0-A884-EFEA-5419-203066F3E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0013" y="3596919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4" name="Line 144">
                  <a:extLst>
                    <a:ext uri="{FF2B5EF4-FFF2-40B4-BE49-F238E27FC236}">
                      <a16:creationId xmlns:a16="http://schemas.microsoft.com/office/drawing/2014/main" id="{C1DDCA19-95EB-2419-549A-CA238D031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387165" y="3624733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5" name="Line 145">
                  <a:extLst>
                    <a:ext uri="{FF2B5EF4-FFF2-40B4-BE49-F238E27FC236}">
                      <a16:creationId xmlns:a16="http://schemas.microsoft.com/office/drawing/2014/main" id="{38DD036C-23FC-7A01-DCC5-019A24C42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0603" y="3577662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6" name="Line 146">
                  <a:extLst>
                    <a:ext uri="{FF2B5EF4-FFF2-40B4-BE49-F238E27FC236}">
                      <a16:creationId xmlns:a16="http://schemas.microsoft.com/office/drawing/2014/main" id="{ED095C3E-9F04-7432-B9DF-9824B415F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869805" y="3611895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7" name="Line 147">
                  <a:extLst>
                    <a:ext uri="{FF2B5EF4-FFF2-40B4-BE49-F238E27FC236}">
                      <a16:creationId xmlns:a16="http://schemas.microsoft.com/office/drawing/2014/main" id="{BFB862BF-CBB6-AB24-7334-A861408C34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5699" y="3577662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8" name="Line 148">
                  <a:extLst>
                    <a:ext uri="{FF2B5EF4-FFF2-40B4-BE49-F238E27FC236}">
                      <a16:creationId xmlns:a16="http://schemas.microsoft.com/office/drawing/2014/main" id="{2C1E71EF-DF36-2E02-3ECC-93D9F94BFE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839009" y="3611895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19" name="Line 149">
                  <a:extLst>
                    <a:ext uri="{FF2B5EF4-FFF2-40B4-BE49-F238E27FC236}">
                      <a16:creationId xmlns:a16="http://schemas.microsoft.com/office/drawing/2014/main" id="{D5E80C9D-0B93-981E-46BC-AF6496A17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3114" y="3539146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0" name="Line 150">
                  <a:extLst>
                    <a:ext uri="{FF2B5EF4-FFF2-40B4-BE49-F238E27FC236}">
                      <a16:creationId xmlns:a16="http://schemas.microsoft.com/office/drawing/2014/main" id="{DC5825EE-04D4-BB9D-E7D2-FEA1A9D1DB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814376" y="3569102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1" name="Line 151">
                  <a:extLst>
                    <a:ext uri="{FF2B5EF4-FFF2-40B4-BE49-F238E27FC236}">
                      <a16:creationId xmlns:a16="http://schemas.microsoft.com/office/drawing/2014/main" id="{BB0D122A-332C-814D-6E76-C69CCFC74C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0531" y="3539146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2" name="Line 152">
                  <a:extLst>
                    <a:ext uri="{FF2B5EF4-FFF2-40B4-BE49-F238E27FC236}">
                      <a16:creationId xmlns:a16="http://schemas.microsoft.com/office/drawing/2014/main" id="{13645C11-5EE5-577A-5E8F-11E4CD33E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791790" y="3569102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3" name="Line 153">
                  <a:extLst>
                    <a:ext uri="{FF2B5EF4-FFF2-40B4-BE49-F238E27FC236}">
                      <a16:creationId xmlns:a16="http://schemas.microsoft.com/office/drawing/2014/main" id="{DC541C81-5259-36C4-164B-2A44F6A5E5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1383" y="3539146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4" name="Line 154">
                  <a:extLst>
                    <a:ext uri="{FF2B5EF4-FFF2-40B4-BE49-F238E27FC236}">
                      <a16:creationId xmlns:a16="http://schemas.microsoft.com/office/drawing/2014/main" id="{76E6F872-79FC-200E-FA4B-089EEF1D4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278537" y="3569102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5" name="Line 155">
                  <a:extLst>
                    <a:ext uri="{FF2B5EF4-FFF2-40B4-BE49-F238E27FC236}">
                      <a16:creationId xmlns:a16="http://schemas.microsoft.com/office/drawing/2014/main" id="{AD8E718D-246E-1802-D384-7951570899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1847" y="3496354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6" name="Line 156">
                  <a:extLst>
                    <a:ext uri="{FF2B5EF4-FFF2-40B4-BE49-F238E27FC236}">
                      <a16:creationId xmlns:a16="http://schemas.microsoft.com/office/drawing/2014/main" id="{A528C2E1-9E66-09DB-F0E8-4C772B085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225158" y="3526308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7" name="Line 157">
                  <a:extLst>
                    <a:ext uri="{FF2B5EF4-FFF2-40B4-BE49-F238E27FC236}">
                      <a16:creationId xmlns:a16="http://schemas.microsoft.com/office/drawing/2014/main" id="{1AB7E5F3-9B39-152B-2BEC-FB05974B6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5954" y="3457839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8" name="Line 158">
                  <a:extLst>
                    <a:ext uri="{FF2B5EF4-FFF2-40B4-BE49-F238E27FC236}">
                      <a16:creationId xmlns:a16="http://schemas.microsoft.com/office/drawing/2014/main" id="{9405FA67-B501-D2F5-C701-9ACEE7E64B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225158" y="3487794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9" name="Line 159">
                  <a:extLst>
                    <a:ext uri="{FF2B5EF4-FFF2-40B4-BE49-F238E27FC236}">
                      <a16:creationId xmlns:a16="http://schemas.microsoft.com/office/drawing/2014/main" id="{7F90B7DD-2B33-BDD0-92B5-3709C83A2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7475" y="3434303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0" name="Line 160">
                  <a:extLst>
                    <a:ext uri="{FF2B5EF4-FFF2-40B4-BE49-F238E27FC236}">
                      <a16:creationId xmlns:a16="http://schemas.microsoft.com/office/drawing/2014/main" id="{88240DEE-7F4B-5B7A-EDEF-82A98BF6B9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210787" y="3464260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1" name="Line 161">
                  <a:extLst>
                    <a:ext uri="{FF2B5EF4-FFF2-40B4-BE49-F238E27FC236}">
                      <a16:creationId xmlns:a16="http://schemas.microsoft.com/office/drawing/2014/main" id="{1E608FC3-C633-B28A-5A53-52D9DE7B4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0787" y="3434303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2" name="Line 162">
                  <a:extLst>
                    <a:ext uri="{FF2B5EF4-FFF2-40B4-BE49-F238E27FC236}">
                      <a16:creationId xmlns:a16="http://schemas.microsoft.com/office/drawing/2014/main" id="{63D0D0B4-7D71-0969-DB65-CC321E59D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177940" y="3464260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3" name="Line 163">
                  <a:extLst>
                    <a:ext uri="{FF2B5EF4-FFF2-40B4-BE49-F238E27FC236}">
                      <a16:creationId xmlns:a16="http://schemas.microsoft.com/office/drawing/2014/main" id="{615A2A28-3EE5-8AAA-623E-8F7F5925B8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0915" y="3372253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4" name="Line 164">
                  <a:extLst>
                    <a:ext uri="{FF2B5EF4-FFF2-40B4-BE49-F238E27FC236}">
                      <a16:creationId xmlns:a16="http://schemas.microsoft.com/office/drawing/2014/main" id="{89EC8163-E4CA-0772-1077-C14D192385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034227" y="3406486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5" name="Line 165">
                  <a:extLst>
                    <a:ext uri="{FF2B5EF4-FFF2-40B4-BE49-F238E27FC236}">
                      <a16:creationId xmlns:a16="http://schemas.microsoft.com/office/drawing/2014/main" id="{5ECF4DE5-949A-27CB-FF16-89F89500E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6011" y="3372253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6" name="Line 166">
                  <a:extLst>
                    <a:ext uri="{FF2B5EF4-FFF2-40B4-BE49-F238E27FC236}">
                      <a16:creationId xmlns:a16="http://schemas.microsoft.com/office/drawing/2014/main" id="{C4794E99-D004-770E-450A-54A6FB83B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87268" y="3406486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7" name="Line 167">
                  <a:extLst>
                    <a:ext uri="{FF2B5EF4-FFF2-40B4-BE49-F238E27FC236}">
                      <a16:creationId xmlns:a16="http://schemas.microsoft.com/office/drawing/2014/main" id="{BCCCCF0D-C306-EA56-2A6A-FFB35646C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533" y="3359415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8" name="Line 168">
                  <a:extLst>
                    <a:ext uri="{FF2B5EF4-FFF2-40B4-BE49-F238E27FC236}">
                      <a16:creationId xmlns:a16="http://schemas.microsoft.com/office/drawing/2014/main" id="{9A8E01AF-E345-9E6E-0D99-94FDF2C620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68791" y="3387231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39" name="Line 169">
                  <a:extLst>
                    <a:ext uri="{FF2B5EF4-FFF2-40B4-BE49-F238E27FC236}">
                      <a16:creationId xmlns:a16="http://schemas.microsoft.com/office/drawing/2014/main" id="{361BFC45-8F55-4841-587C-8481C623C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533" y="3320899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0" name="Line 170">
                  <a:extLst>
                    <a:ext uri="{FF2B5EF4-FFF2-40B4-BE49-F238E27FC236}">
                      <a16:creationId xmlns:a16="http://schemas.microsoft.com/office/drawing/2014/main" id="{DE3CDFAC-CDF5-FFE2-70E2-69B521506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68791" y="3348716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1" name="Line 171">
                  <a:extLst>
                    <a:ext uri="{FF2B5EF4-FFF2-40B4-BE49-F238E27FC236}">
                      <a16:creationId xmlns:a16="http://schemas.microsoft.com/office/drawing/2014/main" id="{AD750964-59AE-0997-6F38-CE29EA5343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8791" y="3320899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2" name="Line 172">
                  <a:extLst>
                    <a:ext uri="{FF2B5EF4-FFF2-40B4-BE49-F238E27FC236}">
                      <a16:creationId xmlns:a16="http://schemas.microsoft.com/office/drawing/2014/main" id="{62D73A60-86DE-4B87-89B9-006363902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42101" y="3348716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3" name="Line 173">
                  <a:extLst>
                    <a:ext uri="{FF2B5EF4-FFF2-40B4-BE49-F238E27FC236}">
                      <a16:creationId xmlns:a16="http://schemas.microsoft.com/office/drawing/2014/main" id="{40F6AFD2-10DE-B59F-0CC4-676AE6A20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8791" y="3301642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4" name="Line 174">
                  <a:extLst>
                    <a:ext uri="{FF2B5EF4-FFF2-40B4-BE49-F238E27FC236}">
                      <a16:creationId xmlns:a16="http://schemas.microsoft.com/office/drawing/2014/main" id="{11B31848-4E63-E9B8-44BC-945AFA785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42101" y="3329457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5" name="Line 175">
                  <a:extLst>
                    <a:ext uri="{FF2B5EF4-FFF2-40B4-BE49-F238E27FC236}">
                      <a16:creationId xmlns:a16="http://schemas.microsoft.com/office/drawing/2014/main" id="{AA3F2735-A9D7-11E3-728C-EDA7A369B8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8791" y="3263130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6" name="Line 176">
                  <a:extLst>
                    <a:ext uri="{FF2B5EF4-FFF2-40B4-BE49-F238E27FC236}">
                      <a16:creationId xmlns:a16="http://schemas.microsoft.com/office/drawing/2014/main" id="{C3185E98-FD5C-482D-5AC4-532382908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42101" y="3293084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7" name="Line 177">
                  <a:extLst>
                    <a:ext uri="{FF2B5EF4-FFF2-40B4-BE49-F238E27FC236}">
                      <a16:creationId xmlns:a16="http://schemas.microsoft.com/office/drawing/2014/main" id="{7CB71556-84DC-88D7-B5A0-9AE4E3A15A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6208" y="3263130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8" name="Line 178">
                  <a:extLst>
                    <a:ext uri="{FF2B5EF4-FFF2-40B4-BE49-F238E27FC236}">
                      <a16:creationId xmlns:a16="http://schemas.microsoft.com/office/drawing/2014/main" id="{1A4BA63B-C704-5DAE-89BD-8C833108D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619520" y="3293084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49" name="Line 179">
                  <a:extLst>
                    <a:ext uri="{FF2B5EF4-FFF2-40B4-BE49-F238E27FC236}">
                      <a16:creationId xmlns:a16="http://schemas.microsoft.com/office/drawing/2014/main" id="{F0EF4DCA-CD4A-08C1-67E9-AFAF2ADFE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3626" y="3254571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0" name="Line 180">
                  <a:extLst>
                    <a:ext uri="{FF2B5EF4-FFF2-40B4-BE49-F238E27FC236}">
                      <a16:creationId xmlns:a16="http://schemas.microsoft.com/office/drawing/2014/main" id="{1F0C85E5-3C19-A23D-9EFC-B51F29D7E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596935" y="3286664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1" name="Line 181">
                  <a:extLst>
                    <a:ext uri="{FF2B5EF4-FFF2-40B4-BE49-F238E27FC236}">
                      <a16:creationId xmlns:a16="http://schemas.microsoft.com/office/drawing/2014/main" id="{8E40507F-E439-C888-AFB8-DDD0688EE9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1307" y="3226755"/>
                  <a:ext cx="0" cy="5991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2" name="Line 182">
                  <a:extLst>
                    <a:ext uri="{FF2B5EF4-FFF2-40B4-BE49-F238E27FC236}">
                      <a16:creationId xmlns:a16="http://schemas.microsoft.com/office/drawing/2014/main" id="{309883FF-A820-AC83-93A6-9E55DF3C24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582564" y="3254571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3" name="Line 183">
                  <a:extLst>
                    <a:ext uri="{FF2B5EF4-FFF2-40B4-BE49-F238E27FC236}">
                      <a16:creationId xmlns:a16="http://schemas.microsoft.com/office/drawing/2014/main" id="{96A4600F-BB22-9D6B-A0DA-170E1997F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6935" y="3226755"/>
                  <a:ext cx="0" cy="5991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4" name="Line 184">
                  <a:extLst>
                    <a:ext uri="{FF2B5EF4-FFF2-40B4-BE49-F238E27FC236}">
                      <a16:creationId xmlns:a16="http://schemas.microsoft.com/office/drawing/2014/main" id="{26489195-43B6-A9FA-50C6-8EFA2E49F7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570247" y="3254571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5" name="Line 185">
                  <a:extLst>
                    <a:ext uri="{FF2B5EF4-FFF2-40B4-BE49-F238E27FC236}">
                      <a16:creationId xmlns:a16="http://schemas.microsoft.com/office/drawing/2014/main" id="{7C664939-50A2-4C06-B8EE-E34A5EE80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5148" y="3226755"/>
                  <a:ext cx="0" cy="5991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6" name="Line 186">
                  <a:extLst>
                    <a:ext uri="{FF2B5EF4-FFF2-40B4-BE49-F238E27FC236}">
                      <a16:creationId xmlns:a16="http://schemas.microsoft.com/office/drawing/2014/main" id="{354D9DA5-0BFB-58AE-F20F-60C87A7D3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578459" y="3254571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7" name="Line 187">
                  <a:extLst>
                    <a:ext uri="{FF2B5EF4-FFF2-40B4-BE49-F238E27FC236}">
                      <a16:creationId xmlns:a16="http://schemas.microsoft.com/office/drawing/2014/main" id="{92DC217E-122C-DB44-F592-0C966B0F9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2358" y="2925060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8" name="Line 188">
                  <a:extLst>
                    <a:ext uri="{FF2B5EF4-FFF2-40B4-BE49-F238E27FC236}">
                      <a16:creationId xmlns:a16="http://schemas.microsoft.com/office/drawing/2014/main" id="{2DC5613E-73A3-69D9-83D5-A34AAE6E54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4001562" y="2955015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59" name="Line 189">
                  <a:extLst>
                    <a:ext uri="{FF2B5EF4-FFF2-40B4-BE49-F238E27FC236}">
                      <a16:creationId xmlns:a16="http://schemas.microsoft.com/office/drawing/2014/main" id="{9A0783E6-F38E-84A1-E96E-B7BEC2420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701" y="2726070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0" name="Line 190">
                  <a:extLst>
                    <a:ext uri="{FF2B5EF4-FFF2-40B4-BE49-F238E27FC236}">
                      <a16:creationId xmlns:a16="http://schemas.microsoft.com/office/drawing/2014/main" id="{E9D03B19-2CE6-C814-F580-754A91558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93013" y="2760305"/>
                  <a:ext cx="5337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1" name="Line 192">
                  <a:extLst>
                    <a:ext uri="{FF2B5EF4-FFF2-40B4-BE49-F238E27FC236}">
                      <a16:creationId xmlns:a16="http://schemas.microsoft.com/office/drawing/2014/main" id="{7E9E9167-23A0-74D3-C1D1-97797421E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424666" y="2488566"/>
                  <a:ext cx="59539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2" name="Line 193">
                  <a:extLst>
                    <a:ext uri="{FF2B5EF4-FFF2-40B4-BE49-F238E27FC236}">
                      <a16:creationId xmlns:a16="http://schemas.microsoft.com/office/drawing/2014/main" id="{55C8F2C4-6E8E-3BF9-5B76-F5A018329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2935" y="2074035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3" name="Line 194">
                  <a:extLst>
                    <a:ext uri="{FF2B5EF4-FFF2-40B4-BE49-F238E27FC236}">
                      <a16:creationId xmlns:a16="http://schemas.microsoft.com/office/drawing/2014/main" id="{3F31EE28-2B1A-3E0C-D564-870F50F1C2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864193" y="2109447"/>
                  <a:ext cx="5543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4" name="Line 195">
                  <a:extLst>
                    <a:ext uri="{FF2B5EF4-FFF2-40B4-BE49-F238E27FC236}">
                      <a16:creationId xmlns:a16="http://schemas.microsoft.com/office/drawing/2014/main" id="{86B53D65-5EAB-AE62-FF07-F108031C9B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0550" y="1960066"/>
                  <a:ext cx="0" cy="62052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5" name="Line 198">
                  <a:extLst>
                    <a:ext uri="{FF2B5EF4-FFF2-40B4-BE49-F238E27FC236}">
                      <a16:creationId xmlns:a16="http://schemas.microsoft.com/office/drawing/2014/main" id="{37575937-E908-77D9-9BC6-E28DAB1612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361204" y="1912992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6" name="Line 199">
                  <a:extLst>
                    <a:ext uri="{FF2B5EF4-FFF2-40B4-BE49-F238E27FC236}">
                      <a16:creationId xmlns:a16="http://schemas.microsoft.com/office/drawing/2014/main" id="{CB758D43-3A8E-7BD1-FF7C-C2C40AADFA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7892" y="1855222"/>
                  <a:ext cx="0" cy="57773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7" name="Line 200">
                  <a:extLst>
                    <a:ext uri="{FF2B5EF4-FFF2-40B4-BE49-F238E27FC236}">
                      <a16:creationId xmlns:a16="http://schemas.microsoft.com/office/drawing/2014/main" id="{B9585FDD-7EBC-2B0F-AD54-7F3C50AA1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361204" y="1885177"/>
                  <a:ext cx="57484" cy="0"/>
                </a:xfrm>
                <a:prstGeom prst="line">
                  <a:avLst/>
                </a:pr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68" name="Freeform 114">
                  <a:extLst>
                    <a:ext uri="{FF2B5EF4-FFF2-40B4-BE49-F238E27FC236}">
                      <a16:creationId xmlns:a16="http://schemas.microsoft.com/office/drawing/2014/main" id="{2BFDF064-4DD7-8E57-FC24-AC91973FFC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8281" y="1784362"/>
                  <a:ext cx="6323285" cy="2022246"/>
                </a:xfrm>
                <a:custGeom>
                  <a:avLst/>
                  <a:gdLst>
                    <a:gd name="T0" fmla="*/ 24 w 3080"/>
                    <a:gd name="T1" fmla="*/ 0 h 961"/>
                    <a:gd name="T2" fmla="*/ 53 w 3080"/>
                    <a:gd name="T3" fmla="*/ 7 h 961"/>
                    <a:gd name="T4" fmla="*/ 137 w 3080"/>
                    <a:gd name="T5" fmla="*/ 29 h 961"/>
                    <a:gd name="T6" fmla="*/ 223 w 3080"/>
                    <a:gd name="T7" fmla="*/ 49 h 961"/>
                    <a:gd name="T8" fmla="*/ 338 w 3080"/>
                    <a:gd name="T9" fmla="*/ 83 h 961"/>
                    <a:gd name="T10" fmla="*/ 420 w 3080"/>
                    <a:gd name="T11" fmla="*/ 96 h 961"/>
                    <a:gd name="T12" fmla="*/ 440 w 3080"/>
                    <a:gd name="T13" fmla="*/ 114 h 961"/>
                    <a:gd name="T14" fmla="*/ 485 w 3080"/>
                    <a:gd name="T15" fmla="*/ 154 h 961"/>
                    <a:gd name="T16" fmla="*/ 536 w 3080"/>
                    <a:gd name="T17" fmla="*/ 176 h 961"/>
                    <a:gd name="T18" fmla="*/ 575 w 3080"/>
                    <a:gd name="T19" fmla="*/ 183 h 961"/>
                    <a:gd name="T20" fmla="*/ 624 w 3080"/>
                    <a:gd name="T21" fmla="*/ 203 h 961"/>
                    <a:gd name="T22" fmla="*/ 699 w 3080"/>
                    <a:gd name="T23" fmla="*/ 227 h 961"/>
                    <a:gd name="T24" fmla="*/ 722 w 3080"/>
                    <a:gd name="T25" fmla="*/ 263 h 961"/>
                    <a:gd name="T26" fmla="*/ 739 w 3080"/>
                    <a:gd name="T27" fmla="*/ 323 h 961"/>
                    <a:gd name="T28" fmla="*/ 757 w 3080"/>
                    <a:gd name="T29" fmla="*/ 401 h 961"/>
                    <a:gd name="T30" fmla="*/ 784 w 3080"/>
                    <a:gd name="T31" fmla="*/ 441 h 961"/>
                    <a:gd name="T32" fmla="*/ 815 w 3080"/>
                    <a:gd name="T33" fmla="*/ 456 h 961"/>
                    <a:gd name="T34" fmla="*/ 874 w 3080"/>
                    <a:gd name="T35" fmla="*/ 472 h 961"/>
                    <a:gd name="T36" fmla="*/ 905 w 3080"/>
                    <a:gd name="T37" fmla="*/ 487 h 961"/>
                    <a:gd name="T38" fmla="*/ 939 w 3080"/>
                    <a:gd name="T39" fmla="*/ 498 h 961"/>
                    <a:gd name="T40" fmla="*/ 954 w 3080"/>
                    <a:gd name="T41" fmla="*/ 514 h 961"/>
                    <a:gd name="T42" fmla="*/ 1003 w 3080"/>
                    <a:gd name="T43" fmla="*/ 532 h 961"/>
                    <a:gd name="T44" fmla="*/ 1020 w 3080"/>
                    <a:gd name="T45" fmla="*/ 549 h 961"/>
                    <a:gd name="T46" fmla="*/ 1027 w 3080"/>
                    <a:gd name="T47" fmla="*/ 583 h 961"/>
                    <a:gd name="T48" fmla="*/ 1036 w 3080"/>
                    <a:gd name="T49" fmla="*/ 601 h 961"/>
                    <a:gd name="T50" fmla="*/ 1049 w 3080"/>
                    <a:gd name="T51" fmla="*/ 621 h 961"/>
                    <a:gd name="T52" fmla="*/ 1071 w 3080"/>
                    <a:gd name="T53" fmla="*/ 672 h 961"/>
                    <a:gd name="T54" fmla="*/ 1120 w 3080"/>
                    <a:gd name="T55" fmla="*/ 681 h 961"/>
                    <a:gd name="T56" fmla="*/ 1189 w 3080"/>
                    <a:gd name="T57" fmla="*/ 687 h 961"/>
                    <a:gd name="T58" fmla="*/ 1220 w 3080"/>
                    <a:gd name="T59" fmla="*/ 696 h 961"/>
                    <a:gd name="T60" fmla="*/ 1302 w 3080"/>
                    <a:gd name="T61" fmla="*/ 703 h 961"/>
                    <a:gd name="T62" fmla="*/ 1330 w 3080"/>
                    <a:gd name="T63" fmla="*/ 721 h 961"/>
                    <a:gd name="T64" fmla="*/ 1344 w 3080"/>
                    <a:gd name="T65" fmla="*/ 747 h 961"/>
                    <a:gd name="T66" fmla="*/ 1587 w 3080"/>
                    <a:gd name="T67" fmla="*/ 774 h 961"/>
                    <a:gd name="T68" fmla="*/ 1614 w 3080"/>
                    <a:gd name="T69" fmla="*/ 798 h 961"/>
                    <a:gd name="T70" fmla="*/ 1638 w 3080"/>
                    <a:gd name="T71" fmla="*/ 830 h 961"/>
                    <a:gd name="T72" fmla="*/ 1911 w 3080"/>
                    <a:gd name="T73" fmla="*/ 852 h 961"/>
                    <a:gd name="T74" fmla="*/ 1984 w 3080"/>
                    <a:gd name="T75" fmla="*/ 870 h 961"/>
                    <a:gd name="T76" fmla="*/ 2205 w 3080"/>
                    <a:gd name="T77" fmla="*/ 878 h 961"/>
                    <a:gd name="T78" fmla="*/ 2783 w 3080"/>
                    <a:gd name="T79" fmla="*/ 910 h 961"/>
                    <a:gd name="T80" fmla="*/ 3080 w 3080"/>
                    <a:gd name="T81" fmla="*/ 961 h 9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080" h="961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7"/>
                      </a:lnTo>
                      <a:lnTo>
                        <a:pt x="53" y="7"/>
                      </a:lnTo>
                      <a:lnTo>
                        <a:pt x="53" y="29"/>
                      </a:lnTo>
                      <a:lnTo>
                        <a:pt x="137" y="29"/>
                      </a:lnTo>
                      <a:lnTo>
                        <a:pt x="137" y="49"/>
                      </a:lnTo>
                      <a:lnTo>
                        <a:pt x="223" y="49"/>
                      </a:lnTo>
                      <a:lnTo>
                        <a:pt x="223" y="83"/>
                      </a:lnTo>
                      <a:lnTo>
                        <a:pt x="338" y="83"/>
                      </a:lnTo>
                      <a:lnTo>
                        <a:pt x="338" y="96"/>
                      </a:lnTo>
                      <a:lnTo>
                        <a:pt x="420" y="96"/>
                      </a:lnTo>
                      <a:lnTo>
                        <a:pt x="420" y="114"/>
                      </a:lnTo>
                      <a:lnTo>
                        <a:pt x="440" y="114"/>
                      </a:lnTo>
                      <a:lnTo>
                        <a:pt x="440" y="154"/>
                      </a:lnTo>
                      <a:lnTo>
                        <a:pt x="485" y="154"/>
                      </a:lnTo>
                      <a:lnTo>
                        <a:pt x="485" y="176"/>
                      </a:lnTo>
                      <a:lnTo>
                        <a:pt x="536" y="176"/>
                      </a:lnTo>
                      <a:lnTo>
                        <a:pt x="536" y="183"/>
                      </a:lnTo>
                      <a:lnTo>
                        <a:pt x="575" y="183"/>
                      </a:lnTo>
                      <a:lnTo>
                        <a:pt x="575" y="203"/>
                      </a:lnTo>
                      <a:lnTo>
                        <a:pt x="624" y="203"/>
                      </a:lnTo>
                      <a:lnTo>
                        <a:pt x="624" y="227"/>
                      </a:lnTo>
                      <a:lnTo>
                        <a:pt x="699" y="227"/>
                      </a:lnTo>
                      <a:lnTo>
                        <a:pt x="699" y="263"/>
                      </a:lnTo>
                      <a:lnTo>
                        <a:pt x="722" y="263"/>
                      </a:lnTo>
                      <a:lnTo>
                        <a:pt x="722" y="323"/>
                      </a:lnTo>
                      <a:lnTo>
                        <a:pt x="739" y="323"/>
                      </a:lnTo>
                      <a:lnTo>
                        <a:pt x="739" y="401"/>
                      </a:lnTo>
                      <a:lnTo>
                        <a:pt x="757" y="401"/>
                      </a:lnTo>
                      <a:lnTo>
                        <a:pt x="757" y="441"/>
                      </a:lnTo>
                      <a:lnTo>
                        <a:pt x="784" y="441"/>
                      </a:lnTo>
                      <a:lnTo>
                        <a:pt x="784" y="456"/>
                      </a:lnTo>
                      <a:lnTo>
                        <a:pt x="815" y="456"/>
                      </a:lnTo>
                      <a:lnTo>
                        <a:pt x="815" y="472"/>
                      </a:lnTo>
                      <a:lnTo>
                        <a:pt x="874" y="472"/>
                      </a:lnTo>
                      <a:lnTo>
                        <a:pt x="874" y="487"/>
                      </a:lnTo>
                      <a:lnTo>
                        <a:pt x="905" y="487"/>
                      </a:lnTo>
                      <a:lnTo>
                        <a:pt x="905" y="498"/>
                      </a:lnTo>
                      <a:lnTo>
                        <a:pt x="939" y="498"/>
                      </a:lnTo>
                      <a:lnTo>
                        <a:pt x="939" y="514"/>
                      </a:lnTo>
                      <a:lnTo>
                        <a:pt x="954" y="514"/>
                      </a:lnTo>
                      <a:lnTo>
                        <a:pt x="954" y="532"/>
                      </a:lnTo>
                      <a:lnTo>
                        <a:pt x="1003" y="532"/>
                      </a:lnTo>
                      <a:lnTo>
                        <a:pt x="1003" y="549"/>
                      </a:lnTo>
                      <a:lnTo>
                        <a:pt x="1020" y="549"/>
                      </a:lnTo>
                      <a:lnTo>
                        <a:pt x="1020" y="583"/>
                      </a:lnTo>
                      <a:lnTo>
                        <a:pt x="1027" y="583"/>
                      </a:lnTo>
                      <a:lnTo>
                        <a:pt x="1027" y="601"/>
                      </a:lnTo>
                      <a:lnTo>
                        <a:pt x="1036" y="601"/>
                      </a:lnTo>
                      <a:lnTo>
                        <a:pt x="1036" y="621"/>
                      </a:lnTo>
                      <a:lnTo>
                        <a:pt x="1049" y="621"/>
                      </a:lnTo>
                      <a:lnTo>
                        <a:pt x="1049" y="672"/>
                      </a:lnTo>
                      <a:lnTo>
                        <a:pt x="1071" y="672"/>
                      </a:lnTo>
                      <a:lnTo>
                        <a:pt x="1071" y="681"/>
                      </a:lnTo>
                      <a:lnTo>
                        <a:pt x="1120" y="681"/>
                      </a:lnTo>
                      <a:lnTo>
                        <a:pt x="1120" y="687"/>
                      </a:lnTo>
                      <a:lnTo>
                        <a:pt x="1189" y="687"/>
                      </a:lnTo>
                      <a:lnTo>
                        <a:pt x="1189" y="696"/>
                      </a:lnTo>
                      <a:lnTo>
                        <a:pt x="1220" y="696"/>
                      </a:lnTo>
                      <a:lnTo>
                        <a:pt x="1220" y="703"/>
                      </a:lnTo>
                      <a:lnTo>
                        <a:pt x="1302" y="703"/>
                      </a:lnTo>
                      <a:lnTo>
                        <a:pt x="1302" y="721"/>
                      </a:lnTo>
                      <a:lnTo>
                        <a:pt x="1330" y="721"/>
                      </a:lnTo>
                      <a:lnTo>
                        <a:pt x="1330" y="747"/>
                      </a:lnTo>
                      <a:lnTo>
                        <a:pt x="1344" y="747"/>
                      </a:lnTo>
                      <a:lnTo>
                        <a:pt x="1344" y="774"/>
                      </a:lnTo>
                      <a:lnTo>
                        <a:pt x="1587" y="774"/>
                      </a:lnTo>
                      <a:lnTo>
                        <a:pt x="1587" y="798"/>
                      </a:lnTo>
                      <a:lnTo>
                        <a:pt x="1614" y="798"/>
                      </a:lnTo>
                      <a:lnTo>
                        <a:pt x="1614" y="830"/>
                      </a:lnTo>
                      <a:lnTo>
                        <a:pt x="1638" y="830"/>
                      </a:lnTo>
                      <a:lnTo>
                        <a:pt x="1638" y="852"/>
                      </a:lnTo>
                      <a:lnTo>
                        <a:pt x="1911" y="852"/>
                      </a:lnTo>
                      <a:lnTo>
                        <a:pt x="1911" y="870"/>
                      </a:lnTo>
                      <a:lnTo>
                        <a:pt x="1984" y="870"/>
                      </a:lnTo>
                      <a:lnTo>
                        <a:pt x="1984" y="878"/>
                      </a:lnTo>
                      <a:lnTo>
                        <a:pt x="2205" y="878"/>
                      </a:lnTo>
                      <a:lnTo>
                        <a:pt x="2205" y="910"/>
                      </a:lnTo>
                      <a:lnTo>
                        <a:pt x="2783" y="910"/>
                      </a:lnTo>
                      <a:lnTo>
                        <a:pt x="2783" y="961"/>
                      </a:lnTo>
                      <a:lnTo>
                        <a:pt x="3080" y="961"/>
                      </a:lnTo>
                    </a:path>
                  </a:pathLst>
                </a:custGeom>
                <a:noFill/>
                <a:ln w="9525" cap="flat">
                  <a:solidFill>
                    <a:srgbClr val="00386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84" name="Line 196">
                <a:extLst>
                  <a:ext uri="{FF2B5EF4-FFF2-40B4-BE49-F238E27FC236}">
                    <a16:creationId xmlns:a16="http://schemas.microsoft.com/office/drawing/2014/main" id="{3432E3ED-DE12-5DC4-5C4C-C62D90A3FD3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624681" y="2327033"/>
                <a:ext cx="42665" cy="0"/>
              </a:xfrm>
              <a:prstGeom prst="line">
                <a:avLst/>
              </a:prstGeom>
              <a:noFill/>
              <a:ln w="9525" cap="flat">
                <a:solidFill>
                  <a:srgbClr val="00386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2073" name="Group 2072">
              <a:extLst>
                <a:ext uri="{FF2B5EF4-FFF2-40B4-BE49-F238E27FC236}">
                  <a16:creationId xmlns:a16="http://schemas.microsoft.com/office/drawing/2014/main" id="{6E963A44-B230-839A-A4B6-61D07F541A7B}"/>
                </a:ext>
              </a:extLst>
            </p:cNvPr>
            <p:cNvGrpSpPr>
              <a:grpSpLocks/>
            </p:cNvGrpSpPr>
            <p:nvPr/>
          </p:nvGrpSpPr>
          <p:grpSpPr>
            <a:xfrm>
              <a:off x="2731809" y="2638063"/>
              <a:ext cx="5328209" cy="1866781"/>
              <a:chOff x="4669640" y="2028868"/>
              <a:chExt cx="6265485" cy="1866781"/>
            </a:xfrm>
          </p:grpSpPr>
          <p:grpSp>
            <p:nvGrpSpPr>
              <p:cNvPr id="2074" name="Group 2073">
                <a:extLst>
                  <a:ext uri="{FF2B5EF4-FFF2-40B4-BE49-F238E27FC236}">
                    <a16:creationId xmlns:a16="http://schemas.microsoft.com/office/drawing/2014/main" id="{4A379EB4-8047-3456-DD8C-4A2FA991ACC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669640" y="2028868"/>
                <a:ext cx="6265485" cy="1866781"/>
                <a:chOff x="4669603" y="2095160"/>
                <a:chExt cx="6265436" cy="1927777"/>
              </a:xfrm>
            </p:grpSpPr>
            <p:sp>
              <p:nvSpPr>
                <p:cNvPr id="2076" name="Freeform 5">
                  <a:extLst>
                    <a:ext uri="{FF2B5EF4-FFF2-40B4-BE49-F238E27FC236}">
                      <a16:creationId xmlns:a16="http://schemas.microsoft.com/office/drawing/2014/main" id="{6C18E026-2F3B-C6DE-C89A-A5797F0A8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9603" y="2095160"/>
                  <a:ext cx="6237567" cy="1898736"/>
                </a:xfrm>
                <a:custGeom>
                  <a:avLst/>
                  <a:gdLst>
                    <a:gd name="T0" fmla="*/ 20 w 3357"/>
                    <a:gd name="T1" fmla="*/ 0 h 860"/>
                    <a:gd name="T2" fmla="*/ 42 w 3357"/>
                    <a:gd name="T3" fmla="*/ 13 h 860"/>
                    <a:gd name="T4" fmla="*/ 88 w 3357"/>
                    <a:gd name="T5" fmla="*/ 22 h 860"/>
                    <a:gd name="T6" fmla="*/ 197 w 3357"/>
                    <a:gd name="T7" fmla="*/ 33 h 860"/>
                    <a:gd name="T8" fmla="*/ 219 w 3357"/>
                    <a:gd name="T9" fmla="*/ 49 h 860"/>
                    <a:gd name="T10" fmla="*/ 232 w 3357"/>
                    <a:gd name="T11" fmla="*/ 88 h 860"/>
                    <a:gd name="T12" fmla="*/ 250 w 3357"/>
                    <a:gd name="T13" fmla="*/ 113 h 860"/>
                    <a:gd name="T14" fmla="*/ 356 w 3357"/>
                    <a:gd name="T15" fmla="*/ 137 h 860"/>
                    <a:gd name="T16" fmla="*/ 402 w 3357"/>
                    <a:gd name="T17" fmla="*/ 144 h 860"/>
                    <a:gd name="T18" fmla="*/ 427 w 3357"/>
                    <a:gd name="T19" fmla="*/ 159 h 860"/>
                    <a:gd name="T20" fmla="*/ 449 w 3357"/>
                    <a:gd name="T21" fmla="*/ 188 h 860"/>
                    <a:gd name="T22" fmla="*/ 511 w 3357"/>
                    <a:gd name="T23" fmla="*/ 195 h 860"/>
                    <a:gd name="T24" fmla="*/ 566 w 3357"/>
                    <a:gd name="T25" fmla="*/ 202 h 860"/>
                    <a:gd name="T26" fmla="*/ 663 w 3357"/>
                    <a:gd name="T27" fmla="*/ 215 h 860"/>
                    <a:gd name="T28" fmla="*/ 712 w 3357"/>
                    <a:gd name="T29" fmla="*/ 233 h 860"/>
                    <a:gd name="T30" fmla="*/ 732 w 3357"/>
                    <a:gd name="T31" fmla="*/ 257 h 860"/>
                    <a:gd name="T32" fmla="*/ 756 w 3357"/>
                    <a:gd name="T33" fmla="*/ 321 h 860"/>
                    <a:gd name="T34" fmla="*/ 791 w 3357"/>
                    <a:gd name="T35" fmla="*/ 332 h 860"/>
                    <a:gd name="T36" fmla="*/ 829 w 3357"/>
                    <a:gd name="T37" fmla="*/ 341 h 860"/>
                    <a:gd name="T38" fmla="*/ 897 w 3357"/>
                    <a:gd name="T39" fmla="*/ 348 h 860"/>
                    <a:gd name="T40" fmla="*/ 979 w 3357"/>
                    <a:gd name="T41" fmla="*/ 361 h 860"/>
                    <a:gd name="T42" fmla="*/ 1008 w 3357"/>
                    <a:gd name="T43" fmla="*/ 368 h 860"/>
                    <a:gd name="T44" fmla="*/ 1028 w 3357"/>
                    <a:gd name="T45" fmla="*/ 386 h 860"/>
                    <a:gd name="T46" fmla="*/ 1048 w 3357"/>
                    <a:gd name="T47" fmla="*/ 441 h 860"/>
                    <a:gd name="T48" fmla="*/ 1079 w 3357"/>
                    <a:gd name="T49" fmla="*/ 479 h 860"/>
                    <a:gd name="T50" fmla="*/ 1107 w 3357"/>
                    <a:gd name="T51" fmla="*/ 499 h 860"/>
                    <a:gd name="T52" fmla="*/ 1251 w 3357"/>
                    <a:gd name="T53" fmla="*/ 503 h 860"/>
                    <a:gd name="T54" fmla="*/ 1300 w 3357"/>
                    <a:gd name="T55" fmla="*/ 512 h 860"/>
                    <a:gd name="T56" fmla="*/ 1333 w 3357"/>
                    <a:gd name="T57" fmla="*/ 567 h 860"/>
                    <a:gd name="T58" fmla="*/ 1357 w 3357"/>
                    <a:gd name="T59" fmla="*/ 601 h 860"/>
                    <a:gd name="T60" fmla="*/ 1372 w 3357"/>
                    <a:gd name="T61" fmla="*/ 609 h 860"/>
                    <a:gd name="T62" fmla="*/ 1589 w 3357"/>
                    <a:gd name="T63" fmla="*/ 618 h 860"/>
                    <a:gd name="T64" fmla="*/ 1600 w 3357"/>
                    <a:gd name="T65" fmla="*/ 647 h 860"/>
                    <a:gd name="T66" fmla="*/ 1616 w 3357"/>
                    <a:gd name="T67" fmla="*/ 680 h 860"/>
                    <a:gd name="T68" fmla="*/ 1629 w 3357"/>
                    <a:gd name="T69" fmla="*/ 689 h 860"/>
                    <a:gd name="T70" fmla="*/ 1905 w 3357"/>
                    <a:gd name="T71" fmla="*/ 703 h 860"/>
                    <a:gd name="T72" fmla="*/ 2071 w 3357"/>
                    <a:gd name="T73" fmla="*/ 745 h 860"/>
                    <a:gd name="T74" fmla="*/ 2153 w 3357"/>
                    <a:gd name="T75" fmla="*/ 760 h 860"/>
                    <a:gd name="T76" fmla="*/ 2197 w 3357"/>
                    <a:gd name="T77" fmla="*/ 776 h 860"/>
                    <a:gd name="T78" fmla="*/ 2203 w 3357"/>
                    <a:gd name="T79" fmla="*/ 811 h 860"/>
                    <a:gd name="T80" fmla="*/ 2477 w 3357"/>
                    <a:gd name="T81" fmla="*/ 831 h 860"/>
                    <a:gd name="T82" fmla="*/ 3357 w 3357"/>
                    <a:gd name="T83" fmla="*/ 860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3357" h="860">
                      <a:moveTo>
                        <a:pt x="0" y="0"/>
                      </a:moveTo>
                      <a:lnTo>
                        <a:pt x="20" y="0"/>
                      </a:lnTo>
                      <a:lnTo>
                        <a:pt x="20" y="13"/>
                      </a:lnTo>
                      <a:lnTo>
                        <a:pt x="42" y="13"/>
                      </a:lnTo>
                      <a:lnTo>
                        <a:pt x="42" y="22"/>
                      </a:lnTo>
                      <a:lnTo>
                        <a:pt x="88" y="22"/>
                      </a:lnTo>
                      <a:lnTo>
                        <a:pt x="88" y="33"/>
                      </a:lnTo>
                      <a:lnTo>
                        <a:pt x="197" y="33"/>
                      </a:lnTo>
                      <a:lnTo>
                        <a:pt x="197" y="49"/>
                      </a:lnTo>
                      <a:lnTo>
                        <a:pt x="219" y="49"/>
                      </a:lnTo>
                      <a:lnTo>
                        <a:pt x="219" y="88"/>
                      </a:lnTo>
                      <a:lnTo>
                        <a:pt x="232" y="88"/>
                      </a:lnTo>
                      <a:lnTo>
                        <a:pt x="232" y="113"/>
                      </a:lnTo>
                      <a:lnTo>
                        <a:pt x="250" y="113"/>
                      </a:lnTo>
                      <a:lnTo>
                        <a:pt x="250" y="137"/>
                      </a:lnTo>
                      <a:lnTo>
                        <a:pt x="356" y="137"/>
                      </a:lnTo>
                      <a:lnTo>
                        <a:pt x="356" y="144"/>
                      </a:lnTo>
                      <a:lnTo>
                        <a:pt x="402" y="144"/>
                      </a:lnTo>
                      <a:lnTo>
                        <a:pt x="402" y="159"/>
                      </a:lnTo>
                      <a:lnTo>
                        <a:pt x="427" y="159"/>
                      </a:lnTo>
                      <a:lnTo>
                        <a:pt x="427" y="188"/>
                      </a:lnTo>
                      <a:lnTo>
                        <a:pt x="449" y="188"/>
                      </a:lnTo>
                      <a:lnTo>
                        <a:pt x="449" y="195"/>
                      </a:lnTo>
                      <a:lnTo>
                        <a:pt x="511" y="195"/>
                      </a:lnTo>
                      <a:lnTo>
                        <a:pt x="511" y="202"/>
                      </a:lnTo>
                      <a:lnTo>
                        <a:pt x="566" y="202"/>
                      </a:lnTo>
                      <a:lnTo>
                        <a:pt x="566" y="215"/>
                      </a:lnTo>
                      <a:lnTo>
                        <a:pt x="663" y="215"/>
                      </a:lnTo>
                      <a:lnTo>
                        <a:pt x="663" y="233"/>
                      </a:lnTo>
                      <a:lnTo>
                        <a:pt x="712" y="233"/>
                      </a:lnTo>
                      <a:lnTo>
                        <a:pt x="712" y="257"/>
                      </a:lnTo>
                      <a:lnTo>
                        <a:pt x="732" y="257"/>
                      </a:lnTo>
                      <a:lnTo>
                        <a:pt x="732" y="321"/>
                      </a:lnTo>
                      <a:lnTo>
                        <a:pt x="756" y="321"/>
                      </a:lnTo>
                      <a:lnTo>
                        <a:pt x="756" y="332"/>
                      </a:lnTo>
                      <a:lnTo>
                        <a:pt x="791" y="332"/>
                      </a:lnTo>
                      <a:lnTo>
                        <a:pt x="791" y="341"/>
                      </a:lnTo>
                      <a:lnTo>
                        <a:pt x="829" y="341"/>
                      </a:lnTo>
                      <a:lnTo>
                        <a:pt x="829" y="348"/>
                      </a:lnTo>
                      <a:lnTo>
                        <a:pt x="897" y="348"/>
                      </a:lnTo>
                      <a:lnTo>
                        <a:pt x="897" y="361"/>
                      </a:lnTo>
                      <a:lnTo>
                        <a:pt x="979" y="361"/>
                      </a:lnTo>
                      <a:lnTo>
                        <a:pt x="979" y="368"/>
                      </a:lnTo>
                      <a:lnTo>
                        <a:pt x="1008" y="368"/>
                      </a:lnTo>
                      <a:lnTo>
                        <a:pt x="1008" y="386"/>
                      </a:lnTo>
                      <a:lnTo>
                        <a:pt x="1028" y="386"/>
                      </a:lnTo>
                      <a:lnTo>
                        <a:pt x="1028" y="441"/>
                      </a:lnTo>
                      <a:lnTo>
                        <a:pt x="1048" y="441"/>
                      </a:lnTo>
                      <a:lnTo>
                        <a:pt x="1048" y="479"/>
                      </a:lnTo>
                      <a:lnTo>
                        <a:pt x="1079" y="479"/>
                      </a:lnTo>
                      <a:lnTo>
                        <a:pt x="1079" y="499"/>
                      </a:lnTo>
                      <a:lnTo>
                        <a:pt x="1107" y="499"/>
                      </a:lnTo>
                      <a:lnTo>
                        <a:pt x="1107" y="503"/>
                      </a:lnTo>
                      <a:lnTo>
                        <a:pt x="1251" y="503"/>
                      </a:lnTo>
                      <a:lnTo>
                        <a:pt x="1251" y="512"/>
                      </a:lnTo>
                      <a:lnTo>
                        <a:pt x="1300" y="512"/>
                      </a:lnTo>
                      <a:lnTo>
                        <a:pt x="1300" y="567"/>
                      </a:lnTo>
                      <a:lnTo>
                        <a:pt x="1333" y="567"/>
                      </a:lnTo>
                      <a:lnTo>
                        <a:pt x="1333" y="601"/>
                      </a:lnTo>
                      <a:lnTo>
                        <a:pt x="1357" y="601"/>
                      </a:lnTo>
                      <a:lnTo>
                        <a:pt x="1357" y="609"/>
                      </a:lnTo>
                      <a:lnTo>
                        <a:pt x="1372" y="609"/>
                      </a:lnTo>
                      <a:lnTo>
                        <a:pt x="1372" y="618"/>
                      </a:lnTo>
                      <a:lnTo>
                        <a:pt x="1589" y="618"/>
                      </a:lnTo>
                      <a:lnTo>
                        <a:pt x="1589" y="647"/>
                      </a:lnTo>
                      <a:lnTo>
                        <a:pt x="1600" y="647"/>
                      </a:lnTo>
                      <a:lnTo>
                        <a:pt x="1600" y="680"/>
                      </a:lnTo>
                      <a:lnTo>
                        <a:pt x="1616" y="680"/>
                      </a:lnTo>
                      <a:lnTo>
                        <a:pt x="1616" y="689"/>
                      </a:lnTo>
                      <a:lnTo>
                        <a:pt x="1629" y="689"/>
                      </a:lnTo>
                      <a:lnTo>
                        <a:pt x="1629" y="703"/>
                      </a:lnTo>
                      <a:lnTo>
                        <a:pt x="1905" y="703"/>
                      </a:lnTo>
                      <a:lnTo>
                        <a:pt x="1905" y="745"/>
                      </a:lnTo>
                      <a:lnTo>
                        <a:pt x="2071" y="745"/>
                      </a:lnTo>
                      <a:lnTo>
                        <a:pt x="2071" y="760"/>
                      </a:lnTo>
                      <a:lnTo>
                        <a:pt x="2153" y="760"/>
                      </a:lnTo>
                      <a:lnTo>
                        <a:pt x="2153" y="776"/>
                      </a:lnTo>
                      <a:lnTo>
                        <a:pt x="2197" y="776"/>
                      </a:lnTo>
                      <a:lnTo>
                        <a:pt x="2197" y="811"/>
                      </a:lnTo>
                      <a:lnTo>
                        <a:pt x="2203" y="811"/>
                      </a:lnTo>
                      <a:lnTo>
                        <a:pt x="2203" y="831"/>
                      </a:lnTo>
                      <a:lnTo>
                        <a:pt x="2477" y="831"/>
                      </a:lnTo>
                      <a:lnTo>
                        <a:pt x="2477" y="860"/>
                      </a:lnTo>
                      <a:lnTo>
                        <a:pt x="3357" y="860"/>
                      </a:lnTo>
                    </a:path>
                  </a:pathLst>
                </a:custGeom>
                <a:noFill/>
                <a:ln w="9525" cap="flat">
                  <a:solidFill>
                    <a:srgbClr val="83005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grpSp>
              <p:nvGrpSpPr>
                <p:cNvPr id="2077" name="Group 2076">
                  <a:extLst>
                    <a:ext uri="{FF2B5EF4-FFF2-40B4-BE49-F238E27FC236}">
                      <a16:creationId xmlns:a16="http://schemas.microsoft.com/office/drawing/2014/main" id="{F1A4E039-897D-0E79-340D-5C139D9ED24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8138629" y="3607455"/>
                  <a:ext cx="2796410" cy="415482"/>
                  <a:chOff x="8138629" y="3607455"/>
                  <a:chExt cx="2796410" cy="415482"/>
                </a:xfrm>
              </p:grpSpPr>
              <p:sp>
                <p:nvSpPr>
                  <p:cNvPr id="2127" name="Line 6">
                    <a:extLst>
                      <a:ext uri="{FF2B5EF4-FFF2-40B4-BE49-F238E27FC236}">
                        <a16:creationId xmlns:a16="http://schemas.microsoft.com/office/drawing/2014/main" id="{EB3987D7-D8F5-9FE5-8AB1-F03A702669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7167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28" name="Line 7">
                    <a:extLst>
                      <a:ext uri="{FF2B5EF4-FFF2-40B4-BE49-F238E27FC236}">
                        <a16:creationId xmlns:a16="http://schemas.microsoft.com/office/drawing/2014/main" id="{AADDAAEA-2D8A-0140-F910-056BBC1A31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883013" y="3993898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29" name="Line 8">
                    <a:extLst>
                      <a:ext uri="{FF2B5EF4-FFF2-40B4-BE49-F238E27FC236}">
                        <a16:creationId xmlns:a16="http://schemas.microsoft.com/office/drawing/2014/main" id="{30D5825E-9443-2EF7-1FC3-AF1F7E01FB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49567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0" name="Line 9">
                    <a:extLst>
                      <a:ext uri="{FF2B5EF4-FFF2-40B4-BE49-F238E27FC236}">
                        <a16:creationId xmlns:a16="http://schemas.microsoft.com/office/drawing/2014/main" id="{81A53752-7BBB-31C2-3500-6B0F8649C1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825413" y="3993898"/>
                    <a:ext cx="4831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1" name="Line 10">
                    <a:extLst>
                      <a:ext uri="{FF2B5EF4-FFF2-40B4-BE49-F238E27FC236}">
                        <a16:creationId xmlns:a16="http://schemas.microsoft.com/office/drawing/2014/main" id="{6B1DA441-1DB7-743F-894B-C5CFEB1FB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92816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2" name="Line 11">
                    <a:extLst>
                      <a:ext uri="{FF2B5EF4-FFF2-40B4-BE49-F238E27FC236}">
                        <a16:creationId xmlns:a16="http://schemas.microsoft.com/office/drawing/2014/main" id="{E97C28B8-687D-9A4B-D09E-C6C3C7BC87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466803" y="3993898"/>
                    <a:ext cx="50169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3" name="Line 12">
                    <a:extLst>
                      <a:ext uri="{FF2B5EF4-FFF2-40B4-BE49-F238E27FC236}">
                        <a16:creationId xmlns:a16="http://schemas.microsoft.com/office/drawing/2014/main" id="{EBF64A00-1AC4-F625-B94C-A68C0108DC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05485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4" name="Line 13">
                    <a:extLst>
                      <a:ext uri="{FF2B5EF4-FFF2-40B4-BE49-F238E27FC236}">
                        <a16:creationId xmlns:a16="http://schemas.microsoft.com/office/drawing/2014/main" id="{3391E261-BD52-6D78-B1E6-6C440C4DA9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377615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5" name="Line 14">
                    <a:extLst>
                      <a:ext uri="{FF2B5EF4-FFF2-40B4-BE49-F238E27FC236}">
                        <a16:creationId xmlns:a16="http://schemas.microsoft.com/office/drawing/2014/main" id="{960B25CE-8215-F799-57B6-727FF2437C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336736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6" name="Line 15">
                    <a:extLst>
                      <a:ext uri="{FF2B5EF4-FFF2-40B4-BE49-F238E27FC236}">
                        <a16:creationId xmlns:a16="http://schemas.microsoft.com/office/drawing/2014/main" id="{FD275BC0-FEEA-5DA3-45AB-1BFA9A7DA5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0307008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7" name="Line 16">
                    <a:extLst>
                      <a:ext uri="{FF2B5EF4-FFF2-40B4-BE49-F238E27FC236}">
                        <a16:creationId xmlns:a16="http://schemas.microsoft.com/office/drawing/2014/main" id="{C9C3F909-C2FD-09F3-6213-DE8E09A345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75934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8" name="Line 17">
                    <a:extLst>
                      <a:ext uri="{FF2B5EF4-FFF2-40B4-BE49-F238E27FC236}">
                        <a16:creationId xmlns:a16="http://schemas.microsoft.com/office/drawing/2014/main" id="{9C1413B0-AE35-58EB-ACFA-66D45587E5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851777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39" name="Line 18">
                    <a:extLst>
                      <a:ext uri="{FF2B5EF4-FFF2-40B4-BE49-F238E27FC236}">
                        <a16:creationId xmlns:a16="http://schemas.microsoft.com/office/drawing/2014/main" id="{EB938EF2-0C60-AB80-9C76-9EF5F7FE3B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35056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0" name="Line 19">
                    <a:extLst>
                      <a:ext uri="{FF2B5EF4-FFF2-40B4-BE49-F238E27FC236}">
                        <a16:creationId xmlns:a16="http://schemas.microsoft.com/office/drawing/2014/main" id="{1B3BBA7E-82DF-D54C-5C4B-249C072B97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810900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1" name="Line 20">
                    <a:extLst>
                      <a:ext uri="{FF2B5EF4-FFF2-40B4-BE49-F238E27FC236}">
                        <a16:creationId xmlns:a16="http://schemas.microsoft.com/office/drawing/2014/main" id="{1667F194-AFA5-1EE7-2C5B-1154B9561A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18331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2" name="Line 21">
                    <a:extLst>
                      <a:ext uri="{FF2B5EF4-FFF2-40B4-BE49-F238E27FC236}">
                        <a16:creationId xmlns:a16="http://schemas.microsoft.com/office/drawing/2014/main" id="{BF915CF0-4CC3-4228-A6BD-74F3BF9C8B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794177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3" name="Line 22">
                    <a:extLst>
                      <a:ext uri="{FF2B5EF4-FFF2-40B4-BE49-F238E27FC236}">
                        <a16:creationId xmlns:a16="http://schemas.microsoft.com/office/drawing/2014/main" id="{11A8F6EA-6253-2D50-A3FC-DE102ECAAE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3738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4" name="Line 23">
                    <a:extLst>
                      <a:ext uri="{FF2B5EF4-FFF2-40B4-BE49-F238E27FC236}">
                        <a16:creationId xmlns:a16="http://schemas.microsoft.com/office/drawing/2014/main" id="{81630E62-6E00-0302-3FEE-CD18E8DEF5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745869" y="3993898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5" name="Line 24">
                    <a:extLst>
                      <a:ext uri="{FF2B5EF4-FFF2-40B4-BE49-F238E27FC236}">
                        <a16:creationId xmlns:a16="http://schemas.microsoft.com/office/drawing/2014/main" id="{E489556E-58D8-BD9F-A1C2-89C894F25D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428136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6" name="Line 25">
                    <a:extLst>
                      <a:ext uri="{FF2B5EF4-FFF2-40B4-BE49-F238E27FC236}">
                        <a16:creationId xmlns:a16="http://schemas.microsoft.com/office/drawing/2014/main" id="{EC11C394-02AC-07A6-786F-760F1C7DCE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403982" y="3993898"/>
                    <a:ext cx="50169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7" name="Line 26">
                    <a:extLst>
                      <a:ext uri="{FF2B5EF4-FFF2-40B4-BE49-F238E27FC236}">
                        <a16:creationId xmlns:a16="http://schemas.microsoft.com/office/drawing/2014/main" id="{C9D6DB49-879F-F417-82D9-0663E6B2A1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29659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8" name="Line 27">
                    <a:extLst>
                      <a:ext uri="{FF2B5EF4-FFF2-40B4-BE49-F238E27FC236}">
                        <a16:creationId xmlns:a16="http://schemas.microsoft.com/office/drawing/2014/main" id="{B9956954-DC20-E6AC-0B85-A05F66076F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301787" y="3993898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49" name="Line 28">
                    <a:extLst>
                      <a:ext uri="{FF2B5EF4-FFF2-40B4-BE49-F238E27FC236}">
                        <a16:creationId xmlns:a16="http://schemas.microsoft.com/office/drawing/2014/main" id="{2621690B-F7C3-7A20-7723-28B33B302A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01787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0" name="Line 29">
                    <a:extLst>
                      <a:ext uri="{FF2B5EF4-FFF2-40B4-BE49-F238E27FC236}">
                        <a16:creationId xmlns:a16="http://schemas.microsoft.com/office/drawing/2014/main" id="{A6153DD5-25BC-5BCC-7363-1201849A23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77633" y="3993898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1" name="Line 30">
                    <a:extLst>
                      <a:ext uri="{FF2B5EF4-FFF2-40B4-BE49-F238E27FC236}">
                        <a16:creationId xmlns:a16="http://schemas.microsoft.com/office/drawing/2014/main" id="{50376354-B4D7-D3E6-F2AA-C31F0E7DC2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77633" y="3964859"/>
                    <a:ext cx="0" cy="580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2" name="Line 31">
                    <a:extLst>
                      <a:ext uri="{FF2B5EF4-FFF2-40B4-BE49-F238E27FC236}">
                        <a16:creationId xmlns:a16="http://schemas.microsoft.com/office/drawing/2014/main" id="{C0526775-BA7B-83B9-AC1A-94E63A9E3A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51620" y="3993898"/>
                    <a:ext cx="50169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3" name="Line 32">
                    <a:extLst>
                      <a:ext uri="{FF2B5EF4-FFF2-40B4-BE49-F238E27FC236}">
                        <a16:creationId xmlns:a16="http://schemas.microsoft.com/office/drawing/2014/main" id="{835CCC37-E55B-483C-D12E-74A560910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72058" y="3900080"/>
                    <a:ext cx="0" cy="6477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4" name="Line 33">
                    <a:extLst>
                      <a:ext uri="{FF2B5EF4-FFF2-40B4-BE49-F238E27FC236}">
                        <a16:creationId xmlns:a16="http://schemas.microsoft.com/office/drawing/2014/main" id="{D71D0C82-2886-9523-647E-D60B23E771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47904" y="3929117"/>
                    <a:ext cx="53885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5" name="Line 34">
                    <a:extLst>
                      <a:ext uri="{FF2B5EF4-FFF2-40B4-BE49-F238E27FC236}">
                        <a16:creationId xmlns:a16="http://schemas.microsoft.com/office/drawing/2014/main" id="{C00AF4A8-A86C-14BD-D6B1-A8D71622C3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44187" y="3900080"/>
                    <a:ext cx="0" cy="6477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6" name="Line 35">
                    <a:extLst>
                      <a:ext uri="{FF2B5EF4-FFF2-40B4-BE49-F238E27FC236}">
                        <a16:creationId xmlns:a16="http://schemas.microsoft.com/office/drawing/2014/main" id="{19775ED3-D181-7342-D764-C003FA34EE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9220030" y="3929117"/>
                    <a:ext cx="4831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7" name="Line 36">
                    <a:extLst>
                      <a:ext uri="{FF2B5EF4-FFF2-40B4-BE49-F238E27FC236}">
                        <a16:creationId xmlns:a16="http://schemas.microsoft.com/office/drawing/2014/main" id="{AE08216F-E2D3-D530-D4F5-A5F859B6C1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26118" y="3900080"/>
                    <a:ext cx="0" cy="6477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DB0AC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8" name="Line 37">
                    <a:extLst>
                      <a:ext uri="{FF2B5EF4-FFF2-40B4-BE49-F238E27FC236}">
                        <a16:creationId xmlns:a16="http://schemas.microsoft.com/office/drawing/2014/main" id="{AFE28CFB-5D2B-5231-739D-9CDDC15558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96390" y="3929117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59" name="Line 38">
                    <a:extLst>
                      <a:ext uri="{FF2B5EF4-FFF2-40B4-BE49-F238E27FC236}">
                        <a16:creationId xmlns:a16="http://schemas.microsoft.com/office/drawing/2014/main" id="{2403095D-E022-312E-C823-4D8BD54B25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88957" y="3900080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0" name="Line 39">
                    <a:extLst>
                      <a:ext uri="{FF2B5EF4-FFF2-40B4-BE49-F238E27FC236}">
                        <a16:creationId xmlns:a16="http://schemas.microsoft.com/office/drawing/2014/main" id="{B47426EA-6FE2-F918-4E7B-24E54FD2E1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62944" y="3929117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1" name="Line 40">
                    <a:extLst>
                      <a:ext uri="{FF2B5EF4-FFF2-40B4-BE49-F238E27FC236}">
                        <a16:creationId xmlns:a16="http://schemas.microsoft.com/office/drawing/2014/main" id="{5BD4BB79-84F9-FA6E-5601-E94670B248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62944" y="3855403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2" name="Line 41">
                    <a:extLst>
                      <a:ext uri="{FF2B5EF4-FFF2-40B4-BE49-F238E27FC236}">
                        <a16:creationId xmlns:a16="http://schemas.microsoft.com/office/drawing/2014/main" id="{A8584A5E-F091-DC91-2B63-45444CFA55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35073" y="3884441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3" name="Line 42">
                    <a:extLst>
                      <a:ext uri="{FF2B5EF4-FFF2-40B4-BE49-F238E27FC236}">
                        <a16:creationId xmlns:a16="http://schemas.microsoft.com/office/drawing/2014/main" id="{77393608-D282-B11B-DF6F-E97169C99B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51794" y="381519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4" name="Line 43">
                    <a:extLst>
                      <a:ext uri="{FF2B5EF4-FFF2-40B4-BE49-F238E27FC236}">
                        <a16:creationId xmlns:a16="http://schemas.microsoft.com/office/drawing/2014/main" id="{1046AFDA-73FC-5B32-6E6C-3AEEAD3259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25783" y="3850936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5" name="Line 44">
                    <a:extLst>
                      <a:ext uri="{FF2B5EF4-FFF2-40B4-BE49-F238E27FC236}">
                        <a16:creationId xmlns:a16="http://schemas.microsoft.com/office/drawing/2014/main" id="{5ED34E2B-2AAD-B346-8201-C0A08CE119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48079" y="3774987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6" name="Line 45">
                    <a:extLst>
                      <a:ext uri="{FF2B5EF4-FFF2-40B4-BE49-F238E27FC236}">
                        <a16:creationId xmlns:a16="http://schemas.microsoft.com/office/drawing/2014/main" id="{76C85FF0-A052-D9BF-0A38-65AD692F0D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722067" y="3806261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7" name="Line 46">
                    <a:extLst>
                      <a:ext uri="{FF2B5EF4-FFF2-40B4-BE49-F238E27FC236}">
                        <a16:creationId xmlns:a16="http://schemas.microsoft.com/office/drawing/2014/main" id="{23D6B08A-48F3-1578-507D-D5AB67B769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2067" y="3774987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8" name="Line 47">
                    <a:extLst>
                      <a:ext uri="{FF2B5EF4-FFF2-40B4-BE49-F238E27FC236}">
                        <a16:creationId xmlns:a16="http://schemas.microsoft.com/office/drawing/2014/main" id="{AEF9FE4B-DF3F-8B6A-1969-5846BFD302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694195" y="3806261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69" name="Line 48">
                    <a:extLst>
                      <a:ext uri="{FF2B5EF4-FFF2-40B4-BE49-F238E27FC236}">
                        <a16:creationId xmlns:a16="http://schemas.microsoft.com/office/drawing/2014/main" id="{0D1D1B5C-1BC4-7745-B122-A8F8FCF988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78325" y="3705741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0" name="Line 49">
                    <a:extLst>
                      <a:ext uri="{FF2B5EF4-FFF2-40B4-BE49-F238E27FC236}">
                        <a16:creationId xmlns:a16="http://schemas.microsoft.com/office/drawing/2014/main" id="{9E116028-844F-0DBA-D7DA-49D4990B2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352308" y="3737013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1" name="Line 50">
                    <a:extLst>
                      <a:ext uri="{FF2B5EF4-FFF2-40B4-BE49-F238E27FC236}">
                        <a16:creationId xmlns:a16="http://schemas.microsoft.com/office/drawing/2014/main" id="{6CC7ACD4-3DBE-73F2-02CE-2E91A4FE0C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5150" y="3705741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2" name="Line 51">
                    <a:extLst>
                      <a:ext uri="{FF2B5EF4-FFF2-40B4-BE49-F238E27FC236}">
                        <a16:creationId xmlns:a16="http://schemas.microsoft.com/office/drawing/2014/main" id="{3C05BEC1-414B-DC3B-8411-947A7F9316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87278" y="3737013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3" name="Line 52">
                    <a:extLst>
                      <a:ext uri="{FF2B5EF4-FFF2-40B4-BE49-F238E27FC236}">
                        <a16:creationId xmlns:a16="http://schemas.microsoft.com/office/drawing/2014/main" id="{9257B96E-C86E-27F1-456A-E8DFE5CFF9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5960" y="3705741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4" name="Line 53">
                    <a:extLst>
                      <a:ext uri="{FF2B5EF4-FFF2-40B4-BE49-F238E27FC236}">
                        <a16:creationId xmlns:a16="http://schemas.microsoft.com/office/drawing/2014/main" id="{BCEEAB1C-DD80-42BC-B34E-1DC36C0975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201805" y="3737013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5" name="Line 54">
                    <a:extLst>
                      <a:ext uri="{FF2B5EF4-FFF2-40B4-BE49-F238E27FC236}">
                        <a16:creationId xmlns:a16="http://schemas.microsoft.com/office/drawing/2014/main" id="{AA0C006A-9D31-0573-8305-D28E85954E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9238" y="3667768"/>
                    <a:ext cx="0" cy="5807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6" name="Line 55">
                    <a:extLst>
                      <a:ext uri="{FF2B5EF4-FFF2-40B4-BE49-F238E27FC236}">
                        <a16:creationId xmlns:a16="http://schemas.microsoft.com/office/drawing/2014/main" id="{F11ACAC0-66B7-FC8E-5106-BC1D156877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181366" y="3696803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7" name="Line 56">
                    <a:extLst>
                      <a:ext uri="{FF2B5EF4-FFF2-40B4-BE49-F238E27FC236}">
                        <a16:creationId xmlns:a16="http://schemas.microsoft.com/office/drawing/2014/main" id="{A13E0EF0-4AB4-3350-F511-33268A5B0C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1805" y="360745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8" name="Line 57">
                    <a:extLst>
                      <a:ext uri="{FF2B5EF4-FFF2-40B4-BE49-F238E27FC236}">
                        <a16:creationId xmlns:a16="http://schemas.microsoft.com/office/drawing/2014/main" id="{0555F38F-4B54-CC9D-6083-313FD83080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175793" y="3636494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79" name="Line 58">
                    <a:extLst>
                      <a:ext uri="{FF2B5EF4-FFF2-40B4-BE49-F238E27FC236}">
                        <a16:creationId xmlns:a16="http://schemas.microsoft.com/office/drawing/2014/main" id="{A927E8FA-42D8-30A0-CDF7-6B6C59018C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81366" y="360745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80" name="Line 59">
                    <a:extLst>
                      <a:ext uri="{FF2B5EF4-FFF2-40B4-BE49-F238E27FC236}">
                        <a16:creationId xmlns:a16="http://schemas.microsoft.com/office/drawing/2014/main" id="{42114FF0-433C-C964-167E-400C9BCB20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155352" y="3636494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81" name="Line 60">
                    <a:extLst>
                      <a:ext uri="{FF2B5EF4-FFF2-40B4-BE49-F238E27FC236}">
                        <a16:creationId xmlns:a16="http://schemas.microsoft.com/office/drawing/2014/main" id="{D58E6E51-D6E2-2EFD-EB9E-F9CDC42092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4645" y="360745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82" name="Line 61">
                    <a:extLst>
                      <a:ext uri="{FF2B5EF4-FFF2-40B4-BE49-F238E27FC236}">
                        <a16:creationId xmlns:a16="http://schemas.microsoft.com/office/drawing/2014/main" id="{55040AD6-0FDF-4B30-76CE-70D9C5185A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8138629" y="3636494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grpSp>
              <p:nvGrpSpPr>
                <p:cNvPr id="2078" name="Group 2077">
                  <a:extLst>
                    <a:ext uri="{FF2B5EF4-FFF2-40B4-BE49-F238E27FC236}">
                      <a16:creationId xmlns:a16="http://schemas.microsoft.com/office/drawing/2014/main" id="{BCB66F69-694B-B71C-F7CE-581893986D1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969901" y="3180805"/>
                  <a:ext cx="800832" cy="491428"/>
                  <a:chOff x="6969901" y="3180805"/>
                  <a:chExt cx="800832" cy="491428"/>
                </a:xfrm>
              </p:grpSpPr>
              <p:sp>
                <p:nvSpPr>
                  <p:cNvPr id="2092" name="Line 80">
                    <a:extLst>
                      <a:ext uri="{FF2B5EF4-FFF2-40B4-BE49-F238E27FC236}">
                        <a16:creationId xmlns:a16="http://schemas.microsoft.com/office/drawing/2014/main" id="{D3BD6324-8B94-7F38-7EFA-C37934096A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00974" y="3419816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grpSp>
                <p:nvGrpSpPr>
                  <p:cNvPr id="2093" name="Group 2092">
                    <a:extLst>
                      <a:ext uri="{FF2B5EF4-FFF2-40B4-BE49-F238E27FC236}">
                        <a16:creationId xmlns:a16="http://schemas.microsoft.com/office/drawing/2014/main" id="{CD1C52E7-DC9E-5E90-24B9-9E65AA4CFB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7374961" y="3453323"/>
                    <a:ext cx="395772" cy="218910"/>
                    <a:chOff x="7374961" y="3453323"/>
                    <a:chExt cx="395772" cy="218910"/>
                  </a:xfrm>
                </p:grpSpPr>
                <p:sp>
                  <p:nvSpPr>
                    <p:cNvPr id="2108" name="Line 62">
                      <a:extLst>
                        <a:ext uri="{FF2B5EF4-FFF2-40B4-BE49-F238E27FC236}">
                          <a16:creationId xmlns:a16="http://schemas.microsoft.com/office/drawing/2014/main" id="{C20F7764-9428-6FEE-B23C-F7BEFAF6746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744717" y="3607455"/>
                      <a:ext cx="0" cy="64778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09" name="Line 63">
                      <a:extLst>
                        <a:ext uri="{FF2B5EF4-FFF2-40B4-BE49-F238E27FC236}">
                          <a16:creationId xmlns:a16="http://schemas.microsoft.com/office/drawing/2014/main" id="{313CFC59-C93F-EC32-00FF-0210B54737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720563" y="3636494"/>
                      <a:ext cx="50170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0" name="Line 64">
                      <a:extLst>
                        <a:ext uri="{FF2B5EF4-FFF2-40B4-BE49-F238E27FC236}">
                          <a16:creationId xmlns:a16="http://schemas.microsoft.com/office/drawing/2014/main" id="{3D5962A0-A671-55FB-129E-598FF54704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713130" y="3607455"/>
                      <a:ext cx="0" cy="64778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1" name="Line 65">
                      <a:extLst>
                        <a:ext uri="{FF2B5EF4-FFF2-40B4-BE49-F238E27FC236}">
                          <a16:creationId xmlns:a16="http://schemas.microsoft.com/office/drawing/2014/main" id="{4BCFC21E-3F31-03BD-CE0B-69885B9639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87118" y="3636494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2" name="Line 66">
                      <a:extLst>
                        <a:ext uri="{FF2B5EF4-FFF2-40B4-BE49-F238E27FC236}">
                          <a16:creationId xmlns:a16="http://schemas.microsoft.com/office/drawing/2014/main" id="{353651A2-1B85-4888-3901-9FD8197082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96409" y="3578417"/>
                      <a:ext cx="0" cy="64778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3" name="Line 67">
                      <a:extLst>
                        <a:ext uri="{FF2B5EF4-FFF2-40B4-BE49-F238E27FC236}">
                          <a16:creationId xmlns:a16="http://schemas.microsoft.com/office/drawing/2014/main" id="{8BFC41B4-657E-A618-4262-A365373ACD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66679" y="3611922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4" name="Line 68">
                      <a:extLst>
                        <a:ext uri="{FF2B5EF4-FFF2-40B4-BE49-F238E27FC236}">
                          <a16:creationId xmlns:a16="http://schemas.microsoft.com/office/drawing/2014/main" id="{94BB992A-EF1D-5183-DF8B-2E8E6E45F4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75970" y="3578417"/>
                      <a:ext cx="0" cy="58079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5" name="Line 69">
                      <a:extLst>
                        <a:ext uri="{FF2B5EF4-FFF2-40B4-BE49-F238E27FC236}">
                          <a16:creationId xmlns:a16="http://schemas.microsoft.com/office/drawing/2014/main" id="{342BD805-8955-84A9-5595-7FD4DEC4F6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46240" y="3607455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6" name="Line 70">
                      <a:extLst>
                        <a:ext uri="{FF2B5EF4-FFF2-40B4-BE49-F238E27FC236}">
                          <a16:creationId xmlns:a16="http://schemas.microsoft.com/office/drawing/2014/main" id="{BBDD75E8-4D5A-3E01-FDD6-5E598FCBF13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2525" y="3562778"/>
                      <a:ext cx="0" cy="6031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7" name="Line 71">
                      <a:extLst>
                        <a:ext uri="{FF2B5EF4-FFF2-40B4-BE49-F238E27FC236}">
                          <a16:creationId xmlns:a16="http://schemas.microsoft.com/office/drawing/2014/main" id="{3063F284-CD52-6CEB-AE26-FD2D743338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18368" y="3591819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8" name="Line 72">
                      <a:extLst>
                        <a:ext uri="{FF2B5EF4-FFF2-40B4-BE49-F238E27FC236}">
                          <a16:creationId xmlns:a16="http://schemas.microsoft.com/office/drawing/2014/main" id="{7B009DBC-3B56-C88C-AAB9-6B43D2C588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2525" y="3562778"/>
                      <a:ext cx="0" cy="6031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19" name="Line 73">
                      <a:extLst>
                        <a:ext uri="{FF2B5EF4-FFF2-40B4-BE49-F238E27FC236}">
                          <a16:creationId xmlns:a16="http://schemas.microsoft.com/office/drawing/2014/main" id="{1AE8656D-8C5C-7922-B1DF-F45105DEFA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18368" y="3591819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0" name="Line 74">
                      <a:extLst>
                        <a:ext uri="{FF2B5EF4-FFF2-40B4-BE49-F238E27FC236}">
                          <a16:creationId xmlns:a16="http://schemas.microsoft.com/office/drawing/2014/main" id="{493EB8BE-87D5-B14F-D8D8-F4A310B032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2525" y="3529274"/>
                      <a:ext cx="0" cy="62547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1" name="Line 75">
                      <a:extLst>
                        <a:ext uri="{FF2B5EF4-FFF2-40B4-BE49-F238E27FC236}">
                          <a16:creationId xmlns:a16="http://schemas.microsoft.com/office/drawing/2014/main" id="{7B36283F-0306-2145-66CE-CA59DB378D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18368" y="3562778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2" name="Line 76">
                      <a:extLst>
                        <a:ext uri="{FF2B5EF4-FFF2-40B4-BE49-F238E27FC236}">
                          <a16:creationId xmlns:a16="http://schemas.microsoft.com/office/drawing/2014/main" id="{5815FDC9-EAB0-75EE-B535-4363A960A8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42525" y="3493534"/>
                      <a:ext cx="0" cy="6031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3" name="Line 77">
                      <a:extLst>
                        <a:ext uri="{FF2B5EF4-FFF2-40B4-BE49-F238E27FC236}">
                          <a16:creationId xmlns:a16="http://schemas.microsoft.com/office/drawing/2014/main" id="{C5FE385D-837C-2D33-63C4-0E73A95484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618368" y="3522571"/>
                      <a:ext cx="53886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4" name="Line 78">
                      <a:extLst>
                        <a:ext uri="{FF2B5EF4-FFF2-40B4-BE49-F238E27FC236}">
                          <a16:creationId xmlns:a16="http://schemas.microsoft.com/office/drawing/2014/main" id="{28A66C54-DF60-D76F-63E7-E094DED579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618368" y="3493534"/>
                      <a:ext cx="0" cy="6031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5" name="Line 79">
                      <a:extLst>
                        <a:ext uri="{FF2B5EF4-FFF2-40B4-BE49-F238E27FC236}">
                          <a16:creationId xmlns:a16="http://schemas.microsoft.com/office/drawing/2014/main" id="{9A484963-8FD7-A6D4-19D3-029D2E6FD0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594214" y="3522571"/>
                      <a:ext cx="48311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  <p:sp>
                  <p:nvSpPr>
                    <p:cNvPr id="2126" name="Line 81">
                      <a:extLst>
                        <a:ext uri="{FF2B5EF4-FFF2-40B4-BE49-F238E27FC236}">
                          <a16:creationId xmlns:a16="http://schemas.microsoft.com/office/drawing/2014/main" id="{234809C7-C9BF-9BB9-6FF9-4D1BBB7D64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7374961" y="3453323"/>
                      <a:ext cx="50170" cy="0"/>
                    </a:xfrm>
                    <a:prstGeom prst="line">
                      <a:avLst/>
                    </a:prstGeom>
                    <a:noFill/>
                    <a:ln w="9525" cap="flat">
                      <a:solidFill>
                        <a:srgbClr val="83005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Open Sans" panose="020B0606030504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p:txBody>
                </p:sp>
              </p:grpSp>
              <p:sp>
                <p:nvSpPr>
                  <p:cNvPr id="2094" name="Line 82">
                    <a:extLst>
                      <a:ext uri="{FF2B5EF4-FFF2-40B4-BE49-F238E27FC236}">
                        <a16:creationId xmlns:a16="http://schemas.microsoft.com/office/drawing/2014/main" id="{9DB44974-B151-037D-DB71-37E3806D4D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18882" y="3399714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5" name="Line 83">
                    <a:extLst>
                      <a:ext uri="{FF2B5EF4-FFF2-40B4-BE49-F238E27FC236}">
                        <a16:creationId xmlns:a16="http://schemas.microsoft.com/office/drawing/2014/main" id="{8003028F-2AB6-E621-9A49-DC7FBCB20A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94726" y="3433219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6" name="Line 84">
                    <a:extLst>
                      <a:ext uri="{FF2B5EF4-FFF2-40B4-BE49-F238E27FC236}">
                        <a16:creationId xmlns:a16="http://schemas.microsoft.com/office/drawing/2014/main" id="{ED21152B-FCA7-0CBA-A50C-447132E545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66857" y="3384078"/>
                    <a:ext cx="0" cy="6031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7" name="Line 85">
                    <a:extLst>
                      <a:ext uri="{FF2B5EF4-FFF2-40B4-BE49-F238E27FC236}">
                        <a16:creationId xmlns:a16="http://schemas.microsoft.com/office/drawing/2014/main" id="{76383E25-35F5-ADF1-8E76-BB1F558576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40843" y="3415350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8" name="Line 86">
                    <a:extLst>
                      <a:ext uri="{FF2B5EF4-FFF2-40B4-BE49-F238E27FC236}">
                        <a16:creationId xmlns:a16="http://schemas.microsoft.com/office/drawing/2014/main" id="{6212434B-DBF4-D4C3-F7F6-A97FB90700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46418" y="3346105"/>
                    <a:ext cx="0" cy="6254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9" name="Line 87">
                    <a:extLst>
                      <a:ext uri="{FF2B5EF4-FFF2-40B4-BE49-F238E27FC236}">
                        <a16:creationId xmlns:a16="http://schemas.microsoft.com/office/drawing/2014/main" id="{4AC3DBAF-6970-000E-2DE2-AFB4604E52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120403" y="3375143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0" name="Line 88">
                    <a:extLst>
                      <a:ext uri="{FF2B5EF4-FFF2-40B4-BE49-F238E27FC236}">
                        <a16:creationId xmlns:a16="http://schemas.microsoft.com/office/drawing/2014/main" id="{2A1B3076-3BD6-827F-A7FA-661E0BAA8C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20403" y="3310366"/>
                    <a:ext cx="0" cy="6031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1" name="Line 89">
                    <a:extLst>
                      <a:ext uri="{FF2B5EF4-FFF2-40B4-BE49-F238E27FC236}">
                        <a16:creationId xmlns:a16="http://schemas.microsoft.com/office/drawing/2014/main" id="{5F0D1D06-4E7D-1CF3-2D9E-63EF49CB83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096248" y="3339401"/>
                    <a:ext cx="50170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2" name="Line 90">
                    <a:extLst>
                      <a:ext uri="{FF2B5EF4-FFF2-40B4-BE49-F238E27FC236}">
                        <a16:creationId xmlns:a16="http://schemas.microsoft.com/office/drawing/2014/main" id="{C01A4EAC-6D8C-4787-267C-F568C40E58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85101" y="3232182"/>
                    <a:ext cx="0" cy="6254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3" name="Line 91">
                    <a:extLst>
                      <a:ext uri="{FF2B5EF4-FFF2-40B4-BE49-F238E27FC236}">
                        <a16:creationId xmlns:a16="http://schemas.microsoft.com/office/drawing/2014/main" id="{472D622E-5D90-F4E8-B074-8D5D1335A0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055372" y="3265689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4" name="Line 92">
                    <a:extLst>
                      <a:ext uri="{FF2B5EF4-FFF2-40B4-BE49-F238E27FC236}">
                        <a16:creationId xmlns:a16="http://schemas.microsoft.com/office/drawing/2014/main" id="{FE909BEC-0B65-DD72-A3A4-DCC8601E20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85101" y="3216547"/>
                    <a:ext cx="0" cy="6031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5" name="Line 93">
                    <a:extLst>
                      <a:ext uri="{FF2B5EF4-FFF2-40B4-BE49-F238E27FC236}">
                        <a16:creationId xmlns:a16="http://schemas.microsoft.com/office/drawing/2014/main" id="{95A0EE82-1FC7-2EB0-6DEA-77E215C9C3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7055372" y="3245585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6" name="Line 94">
                    <a:extLst>
                      <a:ext uri="{FF2B5EF4-FFF2-40B4-BE49-F238E27FC236}">
                        <a16:creationId xmlns:a16="http://schemas.microsoft.com/office/drawing/2014/main" id="{966DBC07-B1B5-2C7F-710A-6D9679320F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94055" y="3180805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107" name="Line 95">
                    <a:extLst>
                      <a:ext uri="{FF2B5EF4-FFF2-40B4-BE49-F238E27FC236}">
                        <a16:creationId xmlns:a16="http://schemas.microsoft.com/office/drawing/2014/main" id="{52CD53E8-275F-B754-AD14-0957A5F7E8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969901" y="3216545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grpSp>
              <p:nvGrpSpPr>
                <p:cNvPr id="2079" name="Group 2078">
                  <a:extLst>
                    <a:ext uri="{FF2B5EF4-FFF2-40B4-BE49-F238E27FC236}">
                      <a16:creationId xmlns:a16="http://schemas.microsoft.com/office/drawing/2014/main" id="{63480143-7025-4CFF-21C9-519C50AE4C95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553692" y="3028910"/>
                  <a:ext cx="135637" cy="142957"/>
                  <a:chOff x="6553692" y="3028910"/>
                  <a:chExt cx="135637" cy="142957"/>
                </a:xfrm>
              </p:grpSpPr>
              <p:sp>
                <p:nvSpPr>
                  <p:cNvPr id="2088" name="Line 96">
                    <a:extLst>
                      <a:ext uri="{FF2B5EF4-FFF2-40B4-BE49-F238E27FC236}">
                        <a16:creationId xmlns:a16="http://schemas.microsoft.com/office/drawing/2014/main" id="{15B29F08-93AE-7D10-E4C0-CBC0E06874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61459" y="3107089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9" name="Line 97">
                    <a:extLst>
                      <a:ext uri="{FF2B5EF4-FFF2-40B4-BE49-F238E27FC236}">
                        <a16:creationId xmlns:a16="http://schemas.microsoft.com/office/drawing/2014/main" id="{B643D387-0658-7B64-29C1-5975C15663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637303" y="3142832"/>
                    <a:ext cx="5202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0" name="Line 98">
                    <a:extLst>
                      <a:ext uri="{FF2B5EF4-FFF2-40B4-BE49-F238E27FC236}">
                        <a16:creationId xmlns:a16="http://schemas.microsoft.com/office/drawing/2014/main" id="{11873BFE-C7C4-97BF-959C-F07EFE8EF9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79704" y="3028910"/>
                    <a:ext cx="0" cy="5807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91" name="Line 99">
                    <a:extLst>
                      <a:ext uri="{FF2B5EF4-FFF2-40B4-BE49-F238E27FC236}">
                        <a16:creationId xmlns:a16="http://schemas.microsoft.com/office/drawing/2014/main" id="{40AEC9DE-9167-42FF-1C2D-88FF78C425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553692" y="3057947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  <p:grpSp>
              <p:nvGrpSpPr>
                <p:cNvPr id="2080" name="Group 2079">
                  <a:extLst>
                    <a:ext uri="{FF2B5EF4-FFF2-40B4-BE49-F238E27FC236}">
                      <a16:creationId xmlns:a16="http://schemas.microsoft.com/office/drawing/2014/main" id="{D45C1D0F-B029-451B-DC99-FF0247319FFA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5847621" y="2524076"/>
                  <a:ext cx="237836" cy="340436"/>
                  <a:chOff x="5847621" y="2524076"/>
                  <a:chExt cx="237836" cy="340436"/>
                </a:xfrm>
              </p:grpSpPr>
              <p:sp>
                <p:nvSpPr>
                  <p:cNvPr id="2081" name="Line 191">
                    <a:extLst>
                      <a:ext uri="{FF2B5EF4-FFF2-40B4-BE49-F238E27FC236}">
                        <a16:creationId xmlns:a16="http://schemas.microsoft.com/office/drawing/2014/main" id="{26285918-9001-3FD9-BF8C-7506484D65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53869" y="2806435"/>
                    <a:ext cx="0" cy="58077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2" name="Line 100">
                    <a:extLst>
                      <a:ext uri="{FF2B5EF4-FFF2-40B4-BE49-F238E27FC236}">
                        <a16:creationId xmlns:a16="http://schemas.microsoft.com/office/drawing/2014/main" id="{C8C84DAC-245C-3975-BD1E-36A6F9A8FC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61300" y="2756389"/>
                    <a:ext cx="0" cy="64778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3" name="Line 101">
                    <a:extLst>
                      <a:ext uri="{FF2B5EF4-FFF2-40B4-BE49-F238E27FC236}">
                        <a16:creationId xmlns:a16="http://schemas.microsoft.com/office/drawing/2014/main" id="{352ED91F-7002-CA0E-B947-EC139CD52D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037146" y="2789893"/>
                    <a:ext cx="48311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4" name="Line 102">
                    <a:extLst>
                      <a:ext uri="{FF2B5EF4-FFF2-40B4-BE49-F238E27FC236}">
                        <a16:creationId xmlns:a16="http://schemas.microsoft.com/office/drawing/2014/main" id="{8D87DE8B-C223-A9F5-B1D2-20A0CC08EF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33428" y="2707246"/>
                    <a:ext cx="0" cy="5807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5" name="Line 103">
                    <a:extLst>
                      <a:ext uri="{FF2B5EF4-FFF2-40B4-BE49-F238E27FC236}">
                        <a16:creationId xmlns:a16="http://schemas.microsoft.com/office/drawing/2014/main" id="{FB85245F-0E97-9F43-DC9B-4645C63805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6003699" y="2736285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6" name="Line 104">
                    <a:extLst>
                      <a:ext uri="{FF2B5EF4-FFF2-40B4-BE49-F238E27FC236}">
                        <a16:creationId xmlns:a16="http://schemas.microsoft.com/office/drawing/2014/main" id="{F53E6FA8-CE9A-F468-9629-B2C2457386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73634" y="2524076"/>
                    <a:ext cx="0" cy="58079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  <p:sp>
                <p:nvSpPr>
                  <p:cNvPr id="2087" name="Line 105">
                    <a:extLst>
                      <a:ext uri="{FF2B5EF4-FFF2-40B4-BE49-F238E27FC236}">
                        <a16:creationId xmlns:a16="http://schemas.microsoft.com/office/drawing/2014/main" id="{EF4DB083-7D6E-DC7E-BB0E-CC71466E77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5847621" y="2553116"/>
                    <a:ext cx="53886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83005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Open Sans" panose="020B0606030504020204" pitchFamily="34" charset="0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p:grpSp>
          </p:grpSp>
          <p:sp>
            <p:nvSpPr>
              <p:cNvPr id="2075" name="Line 107">
                <a:extLst>
                  <a:ext uri="{FF2B5EF4-FFF2-40B4-BE49-F238E27FC236}">
                    <a16:creationId xmlns:a16="http://schemas.microsoft.com/office/drawing/2014/main" id="{69F05B36-FD29-574F-2C7A-3FC0FAB0467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46788" y="2237841"/>
                <a:ext cx="53886" cy="0"/>
              </a:xfrm>
              <a:prstGeom prst="line">
                <a:avLst/>
              </a:prstGeom>
              <a:noFill/>
              <a:ln w="9525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2328" name="TextBox 2327">
            <a:extLst>
              <a:ext uri="{FF2B5EF4-FFF2-40B4-BE49-F238E27FC236}">
                <a16:creationId xmlns:a16="http://schemas.microsoft.com/office/drawing/2014/main" id="{9AE9457E-E356-06DC-5456-A97E11894E8F}"/>
              </a:ext>
            </a:extLst>
          </p:cNvPr>
          <p:cNvSpPr txBox="1">
            <a:spLocks/>
          </p:cNvSpPr>
          <p:nvPr/>
        </p:nvSpPr>
        <p:spPr>
          <a:xfrm>
            <a:off x="8020695" y="2386590"/>
            <a:ext cx="36067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7F7F7F"/>
                </a:solidFill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40.8%</a:t>
            </a:r>
          </a:p>
        </p:txBody>
      </p:sp>
      <p:sp>
        <p:nvSpPr>
          <p:cNvPr id="2329" name="TextBox 2328">
            <a:extLst>
              <a:ext uri="{FF2B5EF4-FFF2-40B4-BE49-F238E27FC236}">
                <a16:creationId xmlns:a16="http://schemas.microsoft.com/office/drawing/2014/main" id="{C998EC35-DF67-7D03-FF30-BA3DF69B71C1}"/>
              </a:ext>
            </a:extLst>
          </p:cNvPr>
          <p:cNvSpPr txBox="1">
            <a:spLocks/>
          </p:cNvSpPr>
          <p:nvPr/>
        </p:nvSpPr>
        <p:spPr>
          <a:xfrm>
            <a:off x="8020695" y="2259803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44.4%</a:t>
            </a:r>
          </a:p>
        </p:txBody>
      </p:sp>
      <p:sp>
        <p:nvSpPr>
          <p:cNvPr id="2330" name="TextBox 2329">
            <a:extLst>
              <a:ext uri="{FF2B5EF4-FFF2-40B4-BE49-F238E27FC236}">
                <a16:creationId xmlns:a16="http://schemas.microsoft.com/office/drawing/2014/main" id="{43E05917-0457-2440-2D41-6719A158B03A}"/>
              </a:ext>
            </a:extLst>
          </p:cNvPr>
          <p:cNvSpPr txBox="1">
            <a:spLocks/>
          </p:cNvSpPr>
          <p:nvPr/>
        </p:nvSpPr>
        <p:spPr>
          <a:xfrm>
            <a:off x="8020695" y="2133017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59.4%</a:t>
            </a:r>
          </a:p>
        </p:txBody>
      </p:sp>
      <p:sp>
        <p:nvSpPr>
          <p:cNvPr id="2331" name="TextBox 2330">
            <a:extLst>
              <a:ext uri="{FF2B5EF4-FFF2-40B4-BE49-F238E27FC236}">
                <a16:creationId xmlns:a16="http://schemas.microsoft.com/office/drawing/2014/main" id="{989188FE-801E-F06A-9149-2AD777251950}"/>
              </a:ext>
            </a:extLst>
          </p:cNvPr>
          <p:cNvSpPr txBox="1">
            <a:spLocks/>
          </p:cNvSpPr>
          <p:nvPr/>
        </p:nvSpPr>
        <p:spPr>
          <a:xfrm>
            <a:off x="7537562" y="1913898"/>
            <a:ext cx="1324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12 months</a:t>
            </a:r>
          </a:p>
        </p:txBody>
      </p:sp>
      <p:sp>
        <p:nvSpPr>
          <p:cNvPr id="2332" name="TextBox 2331">
            <a:extLst>
              <a:ext uri="{FF2B5EF4-FFF2-40B4-BE49-F238E27FC236}">
                <a16:creationId xmlns:a16="http://schemas.microsoft.com/office/drawing/2014/main" id="{5B6FC570-ED3C-A372-ECF8-0BB14BB905DC}"/>
              </a:ext>
            </a:extLst>
          </p:cNvPr>
          <p:cNvSpPr txBox="1">
            <a:spLocks/>
          </p:cNvSpPr>
          <p:nvPr/>
        </p:nvSpPr>
        <p:spPr>
          <a:xfrm>
            <a:off x="8721985" y="2659384"/>
            <a:ext cx="36067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7F7F7F"/>
                </a:solidFill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20.0%</a:t>
            </a:r>
          </a:p>
        </p:txBody>
      </p:sp>
      <p:sp>
        <p:nvSpPr>
          <p:cNvPr id="2333" name="TextBox 2332">
            <a:extLst>
              <a:ext uri="{FF2B5EF4-FFF2-40B4-BE49-F238E27FC236}">
                <a16:creationId xmlns:a16="http://schemas.microsoft.com/office/drawing/2014/main" id="{4B21AC57-99AC-19A5-FB14-BBAABE2CAB37}"/>
              </a:ext>
            </a:extLst>
          </p:cNvPr>
          <p:cNvSpPr txBox="1">
            <a:spLocks/>
          </p:cNvSpPr>
          <p:nvPr/>
        </p:nvSpPr>
        <p:spPr>
          <a:xfrm>
            <a:off x="8721985" y="2530351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31.3%</a:t>
            </a:r>
          </a:p>
        </p:txBody>
      </p:sp>
      <p:sp>
        <p:nvSpPr>
          <p:cNvPr id="2334" name="TextBox 2333">
            <a:extLst>
              <a:ext uri="{FF2B5EF4-FFF2-40B4-BE49-F238E27FC236}">
                <a16:creationId xmlns:a16="http://schemas.microsoft.com/office/drawing/2014/main" id="{3D40AD71-0870-A9FC-08F1-C1F73AF358D5}"/>
              </a:ext>
            </a:extLst>
          </p:cNvPr>
          <p:cNvSpPr txBox="1">
            <a:spLocks/>
          </p:cNvSpPr>
          <p:nvPr/>
        </p:nvSpPr>
        <p:spPr>
          <a:xfrm>
            <a:off x="8721985" y="2402331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42.0%</a:t>
            </a:r>
          </a:p>
        </p:txBody>
      </p:sp>
      <p:sp>
        <p:nvSpPr>
          <p:cNvPr id="2335" name="TextBox 2334">
            <a:extLst>
              <a:ext uri="{FF2B5EF4-FFF2-40B4-BE49-F238E27FC236}">
                <a16:creationId xmlns:a16="http://schemas.microsoft.com/office/drawing/2014/main" id="{02BCFC9F-D205-D652-D7B9-F1E3DB2DAD04}"/>
              </a:ext>
            </a:extLst>
          </p:cNvPr>
          <p:cNvSpPr txBox="1">
            <a:spLocks/>
          </p:cNvSpPr>
          <p:nvPr/>
        </p:nvSpPr>
        <p:spPr>
          <a:xfrm>
            <a:off x="8420694" y="2231463"/>
            <a:ext cx="9632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18 months</a:t>
            </a:r>
          </a:p>
        </p:txBody>
      </p:sp>
      <p:sp>
        <p:nvSpPr>
          <p:cNvPr id="2336" name="TextBox 2335">
            <a:extLst>
              <a:ext uri="{FF2B5EF4-FFF2-40B4-BE49-F238E27FC236}">
                <a16:creationId xmlns:a16="http://schemas.microsoft.com/office/drawing/2014/main" id="{8C42476E-3BD3-C508-23AF-1239B560DA6F}"/>
              </a:ext>
            </a:extLst>
          </p:cNvPr>
          <p:cNvSpPr txBox="1">
            <a:spLocks/>
          </p:cNvSpPr>
          <p:nvPr/>
        </p:nvSpPr>
        <p:spPr>
          <a:xfrm>
            <a:off x="7309541" y="1891595"/>
            <a:ext cx="36067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7F7F7F"/>
                </a:solidFill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84.4%</a:t>
            </a:r>
          </a:p>
        </p:txBody>
      </p:sp>
      <p:sp>
        <p:nvSpPr>
          <p:cNvPr id="2337" name="TextBox 2336">
            <a:extLst>
              <a:ext uri="{FF2B5EF4-FFF2-40B4-BE49-F238E27FC236}">
                <a16:creationId xmlns:a16="http://schemas.microsoft.com/office/drawing/2014/main" id="{FF064AA5-4531-C24B-F75F-C129EFDAFBF9}"/>
              </a:ext>
            </a:extLst>
          </p:cNvPr>
          <p:cNvSpPr txBox="1">
            <a:spLocks/>
          </p:cNvSpPr>
          <p:nvPr/>
        </p:nvSpPr>
        <p:spPr>
          <a:xfrm>
            <a:off x="7309541" y="1775829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82.4%</a:t>
            </a:r>
          </a:p>
        </p:txBody>
      </p:sp>
      <p:sp>
        <p:nvSpPr>
          <p:cNvPr id="2338" name="TextBox 2337">
            <a:extLst>
              <a:ext uri="{FF2B5EF4-FFF2-40B4-BE49-F238E27FC236}">
                <a16:creationId xmlns:a16="http://schemas.microsoft.com/office/drawing/2014/main" id="{B21CD123-15B8-4459-F171-79BF2E81CAC9}"/>
              </a:ext>
            </a:extLst>
          </p:cNvPr>
          <p:cNvSpPr txBox="1">
            <a:spLocks/>
          </p:cNvSpPr>
          <p:nvPr/>
        </p:nvSpPr>
        <p:spPr>
          <a:xfrm>
            <a:off x="7309541" y="1660064"/>
            <a:ext cx="360675" cy="1538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rPr>
              <a:t>83.1%</a:t>
            </a:r>
          </a:p>
        </p:txBody>
      </p:sp>
      <p:sp>
        <p:nvSpPr>
          <p:cNvPr id="2339" name="TextBox 2338">
            <a:extLst>
              <a:ext uri="{FF2B5EF4-FFF2-40B4-BE49-F238E27FC236}">
                <a16:creationId xmlns:a16="http://schemas.microsoft.com/office/drawing/2014/main" id="{3698D10D-CC53-99FA-F7B3-CB9658FC084C}"/>
              </a:ext>
            </a:extLst>
          </p:cNvPr>
          <p:cNvSpPr txBox="1">
            <a:spLocks/>
          </p:cNvSpPr>
          <p:nvPr/>
        </p:nvSpPr>
        <p:spPr>
          <a:xfrm>
            <a:off x="6870994" y="1451966"/>
            <a:ext cx="12373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457200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 months</a:t>
            </a:r>
          </a:p>
        </p:txBody>
      </p:sp>
      <p:sp>
        <p:nvSpPr>
          <p:cNvPr id="2340" name="TextBox 2339">
            <a:extLst>
              <a:ext uri="{FF2B5EF4-FFF2-40B4-BE49-F238E27FC236}">
                <a16:creationId xmlns:a16="http://schemas.microsoft.com/office/drawing/2014/main" id="{6CCCEA38-D362-C437-511F-B042DD40E66C}"/>
              </a:ext>
            </a:extLst>
          </p:cNvPr>
          <p:cNvSpPr txBox="1">
            <a:spLocks/>
          </p:cNvSpPr>
          <p:nvPr/>
        </p:nvSpPr>
        <p:spPr>
          <a:xfrm rot="16200000">
            <a:off x="6077204" y="2703295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1000" b="1">
                <a:ln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PFS (%)</a:t>
            </a:r>
          </a:p>
        </p:txBody>
      </p:sp>
      <p:grpSp>
        <p:nvGrpSpPr>
          <p:cNvPr id="2341" name="Group 2340">
            <a:extLst>
              <a:ext uri="{FF2B5EF4-FFF2-40B4-BE49-F238E27FC236}">
                <a16:creationId xmlns:a16="http://schemas.microsoft.com/office/drawing/2014/main" id="{33635C7F-56FF-BC7E-33FC-11494D50ED94}"/>
              </a:ext>
            </a:extLst>
          </p:cNvPr>
          <p:cNvGrpSpPr>
            <a:grpSpLocks/>
          </p:cNvGrpSpPr>
          <p:nvPr/>
        </p:nvGrpSpPr>
        <p:grpSpPr>
          <a:xfrm>
            <a:off x="6663549" y="3846423"/>
            <a:ext cx="4033004" cy="215444"/>
            <a:chOff x="7650098" y="3527089"/>
            <a:chExt cx="4033004" cy="215444"/>
          </a:xfrm>
        </p:grpSpPr>
        <p:sp>
          <p:nvSpPr>
            <p:cNvPr id="2342" name="TextBox 2341">
              <a:extLst>
                <a:ext uri="{FF2B5EF4-FFF2-40B4-BE49-F238E27FC236}">
                  <a16:creationId xmlns:a16="http://schemas.microsoft.com/office/drawing/2014/main" id="{90637507-87D4-0E07-B5AA-D33FBEC30A50}"/>
                </a:ext>
              </a:extLst>
            </p:cNvPr>
            <p:cNvSpPr txBox="1">
              <a:spLocks/>
            </p:cNvSpPr>
            <p:nvPr/>
          </p:nvSpPr>
          <p:spPr>
            <a:xfrm>
              <a:off x="7650098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343" name="TextBox 2342">
              <a:extLst>
                <a:ext uri="{FF2B5EF4-FFF2-40B4-BE49-F238E27FC236}">
                  <a16:creationId xmlns:a16="http://schemas.microsoft.com/office/drawing/2014/main" id="{D4C771FD-A3F4-064D-39B4-E72A3B5FE21B}"/>
                </a:ext>
              </a:extLst>
            </p:cNvPr>
            <p:cNvSpPr txBox="1">
              <a:spLocks/>
            </p:cNvSpPr>
            <p:nvPr/>
          </p:nvSpPr>
          <p:spPr>
            <a:xfrm>
              <a:off x="8120298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344" name="TextBox 2343">
              <a:extLst>
                <a:ext uri="{FF2B5EF4-FFF2-40B4-BE49-F238E27FC236}">
                  <a16:creationId xmlns:a16="http://schemas.microsoft.com/office/drawing/2014/main" id="{6B653228-DAEE-BE64-62CB-DE31FEC523CD}"/>
                </a:ext>
              </a:extLst>
            </p:cNvPr>
            <p:cNvSpPr txBox="1">
              <a:spLocks/>
            </p:cNvSpPr>
            <p:nvPr/>
          </p:nvSpPr>
          <p:spPr>
            <a:xfrm>
              <a:off x="8358267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</a:t>
              </a:r>
            </a:p>
          </p:txBody>
        </p:sp>
        <p:sp>
          <p:nvSpPr>
            <p:cNvPr id="2345" name="TextBox 2344">
              <a:extLst>
                <a:ext uri="{FF2B5EF4-FFF2-40B4-BE49-F238E27FC236}">
                  <a16:creationId xmlns:a16="http://schemas.microsoft.com/office/drawing/2014/main" id="{23DE0482-3B05-1996-BFDB-61BEFEADD6C6}"/>
                </a:ext>
              </a:extLst>
            </p:cNvPr>
            <p:cNvSpPr txBox="1">
              <a:spLocks/>
            </p:cNvSpPr>
            <p:nvPr/>
          </p:nvSpPr>
          <p:spPr>
            <a:xfrm>
              <a:off x="8801072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346" name="TextBox 2345">
              <a:extLst>
                <a:ext uri="{FF2B5EF4-FFF2-40B4-BE49-F238E27FC236}">
                  <a16:creationId xmlns:a16="http://schemas.microsoft.com/office/drawing/2014/main" id="{5CDBDEE2-5E98-2C73-9CBD-DC650B618ED0}"/>
                </a:ext>
              </a:extLst>
            </p:cNvPr>
            <p:cNvSpPr txBox="1">
              <a:spLocks/>
            </p:cNvSpPr>
            <p:nvPr/>
          </p:nvSpPr>
          <p:spPr>
            <a:xfrm>
              <a:off x="9037681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12</a:t>
              </a:r>
            </a:p>
          </p:txBody>
        </p:sp>
        <p:sp>
          <p:nvSpPr>
            <p:cNvPr id="2347" name="TextBox 2346">
              <a:extLst>
                <a:ext uri="{FF2B5EF4-FFF2-40B4-BE49-F238E27FC236}">
                  <a16:creationId xmlns:a16="http://schemas.microsoft.com/office/drawing/2014/main" id="{6AD7F130-A02B-2552-713F-EA6465889108}"/>
                </a:ext>
              </a:extLst>
            </p:cNvPr>
            <p:cNvSpPr txBox="1">
              <a:spLocks/>
            </p:cNvSpPr>
            <p:nvPr/>
          </p:nvSpPr>
          <p:spPr>
            <a:xfrm>
              <a:off x="9506066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348" name="TextBox 2347">
              <a:extLst>
                <a:ext uri="{FF2B5EF4-FFF2-40B4-BE49-F238E27FC236}">
                  <a16:creationId xmlns:a16="http://schemas.microsoft.com/office/drawing/2014/main" id="{2FCA3314-AA78-0742-6D14-65DB20EBAA91}"/>
                </a:ext>
              </a:extLst>
            </p:cNvPr>
            <p:cNvSpPr txBox="1">
              <a:spLocks/>
            </p:cNvSpPr>
            <p:nvPr/>
          </p:nvSpPr>
          <p:spPr>
            <a:xfrm>
              <a:off x="9745849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2349" name="TextBox 2348">
              <a:extLst>
                <a:ext uri="{FF2B5EF4-FFF2-40B4-BE49-F238E27FC236}">
                  <a16:creationId xmlns:a16="http://schemas.microsoft.com/office/drawing/2014/main" id="{D6D44B09-20BB-66FB-2314-362B974B666C}"/>
                </a:ext>
              </a:extLst>
            </p:cNvPr>
            <p:cNvSpPr txBox="1">
              <a:spLocks/>
            </p:cNvSpPr>
            <p:nvPr/>
          </p:nvSpPr>
          <p:spPr>
            <a:xfrm>
              <a:off x="10214232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22</a:t>
              </a:r>
            </a:p>
          </p:txBody>
        </p:sp>
        <p:sp>
          <p:nvSpPr>
            <p:cNvPr id="2350" name="TextBox 2349">
              <a:extLst>
                <a:ext uri="{FF2B5EF4-FFF2-40B4-BE49-F238E27FC236}">
                  <a16:creationId xmlns:a16="http://schemas.microsoft.com/office/drawing/2014/main" id="{CF4D58E1-A426-0726-01BC-FDBB03E50064}"/>
                </a:ext>
              </a:extLst>
            </p:cNvPr>
            <p:cNvSpPr txBox="1">
              <a:spLocks/>
            </p:cNvSpPr>
            <p:nvPr/>
          </p:nvSpPr>
          <p:spPr>
            <a:xfrm>
              <a:off x="10454119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24</a:t>
              </a:r>
            </a:p>
          </p:txBody>
        </p:sp>
        <p:sp>
          <p:nvSpPr>
            <p:cNvPr id="2351" name="TextBox 2350">
              <a:extLst>
                <a:ext uri="{FF2B5EF4-FFF2-40B4-BE49-F238E27FC236}">
                  <a16:creationId xmlns:a16="http://schemas.microsoft.com/office/drawing/2014/main" id="{B44CEA89-0171-0355-C723-4516D699FA92}"/>
                </a:ext>
              </a:extLst>
            </p:cNvPr>
            <p:cNvSpPr txBox="1">
              <a:spLocks/>
            </p:cNvSpPr>
            <p:nvPr/>
          </p:nvSpPr>
          <p:spPr>
            <a:xfrm>
              <a:off x="10916152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28</a:t>
              </a:r>
            </a:p>
          </p:txBody>
        </p:sp>
        <p:sp>
          <p:nvSpPr>
            <p:cNvPr id="2352" name="TextBox 2351">
              <a:extLst>
                <a:ext uri="{FF2B5EF4-FFF2-40B4-BE49-F238E27FC236}">
                  <a16:creationId xmlns:a16="http://schemas.microsoft.com/office/drawing/2014/main" id="{E0BAF030-EA16-6CB3-D5EC-D94DFF937F8F}"/>
                </a:ext>
              </a:extLst>
            </p:cNvPr>
            <p:cNvSpPr txBox="1">
              <a:spLocks/>
            </p:cNvSpPr>
            <p:nvPr/>
          </p:nvSpPr>
          <p:spPr>
            <a:xfrm>
              <a:off x="11162286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353" name="TextBox 2352">
              <a:extLst>
                <a:ext uri="{FF2B5EF4-FFF2-40B4-BE49-F238E27FC236}">
                  <a16:creationId xmlns:a16="http://schemas.microsoft.com/office/drawing/2014/main" id="{361F6CF4-8CA5-BAF2-6596-0923D0529AA3}"/>
                </a:ext>
              </a:extLst>
            </p:cNvPr>
            <p:cNvSpPr txBox="1">
              <a:spLocks/>
            </p:cNvSpPr>
            <p:nvPr/>
          </p:nvSpPr>
          <p:spPr>
            <a:xfrm>
              <a:off x="11383020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354" name="TextBox 2353">
              <a:extLst>
                <a:ext uri="{FF2B5EF4-FFF2-40B4-BE49-F238E27FC236}">
                  <a16:creationId xmlns:a16="http://schemas.microsoft.com/office/drawing/2014/main" id="{3942856C-1E4A-E5C9-A14C-012AD955859E}"/>
                </a:ext>
              </a:extLst>
            </p:cNvPr>
            <p:cNvSpPr txBox="1">
              <a:spLocks/>
            </p:cNvSpPr>
            <p:nvPr/>
          </p:nvSpPr>
          <p:spPr>
            <a:xfrm>
              <a:off x="7890934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355" name="TextBox 2354">
              <a:extLst>
                <a:ext uri="{FF2B5EF4-FFF2-40B4-BE49-F238E27FC236}">
                  <a16:creationId xmlns:a16="http://schemas.microsoft.com/office/drawing/2014/main" id="{DDFA7E2D-B7A6-E8CB-692C-10B59F7AFD63}"/>
                </a:ext>
              </a:extLst>
            </p:cNvPr>
            <p:cNvSpPr txBox="1">
              <a:spLocks/>
            </p:cNvSpPr>
            <p:nvPr/>
          </p:nvSpPr>
          <p:spPr>
            <a:xfrm>
              <a:off x="8594725" y="3527089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</a:t>
              </a:r>
            </a:p>
          </p:txBody>
        </p:sp>
        <p:sp>
          <p:nvSpPr>
            <p:cNvPr id="2356" name="TextBox 2355">
              <a:extLst>
                <a:ext uri="{FF2B5EF4-FFF2-40B4-BE49-F238E27FC236}">
                  <a16:creationId xmlns:a16="http://schemas.microsoft.com/office/drawing/2014/main" id="{E2CC2B28-E395-A679-C480-3898CCD8F71D}"/>
                </a:ext>
              </a:extLst>
            </p:cNvPr>
            <p:cNvSpPr txBox="1">
              <a:spLocks/>
            </p:cNvSpPr>
            <p:nvPr/>
          </p:nvSpPr>
          <p:spPr>
            <a:xfrm>
              <a:off x="9267825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14</a:t>
              </a:r>
            </a:p>
          </p:txBody>
        </p:sp>
        <p:sp>
          <p:nvSpPr>
            <p:cNvPr id="2357" name="TextBox 2356">
              <a:extLst>
                <a:ext uri="{FF2B5EF4-FFF2-40B4-BE49-F238E27FC236}">
                  <a16:creationId xmlns:a16="http://schemas.microsoft.com/office/drawing/2014/main" id="{0C6E0081-110C-EE27-75F2-4FD1BC3166D7}"/>
                </a:ext>
              </a:extLst>
            </p:cNvPr>
            <p:cNvSpPr txBox="1">
              <a:spLocks/>
            </p:cNvSpPr>
            <p:nvPr/>
          </p:nvSpPr>
          <p:spPr>
            <a:xfrm>
              <a:off x="9982200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2358" name="TextBox 2357">
              <a:extLst>
                <a:ext uri="{FF2B5EF4-FFF2-40B4-BE49-F238E27FC236}">
                  <a16:creationId xmlns:a16="http://schemas.microsoft.com/office/drawing/2014/main" id="{2539EDA3-B0F2-5D40-7EBC-E67B0C0446FB}"/>
                </a:ext>
              </a:extLst>
            </p:cNvPr>
            <p:cNvSpPr txBox="1">
              <a:spLocks/>
            </p:cNvSpPr>
            <p:nvPr/>
          </p:nvSpPr>
          <p:spPr>
            <a:xfrm>
              <a:off x="10677525" y="352708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>
                <a:defRPr sz="800">
                  <a:ln/>
                  <a:solidFill>
                    <a:srgbClr val="01010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  <a:rtl val="0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</p:grpSp>
      <p:sp>
        <p:nvSpPr>
          <p:cNvPr id="2359" name="TextBox 2358">
            <a:extLst>
              <a:ext uri="{FF2B5EF4-FFF2-40B4-BE49-F238E27FC236}">
                <a16:creationId xmlns:a16="http://schemas.microsoft.com/office/drawing/2014/main" id="{F7DE6D0B-C45C-0B53-C639-C47FD9EBA44F}"/>
              </a:ext>
            </a:extLst>
          </p:cNvPr>
          <p:cNvSpPr txBox="1">
            <a:spLocks/>
          </p:cNvSpPr>
          <p:nvPr/>
        </p:nvSpPr>
        <p:spPr>
          <a:xfrm>
            <a:off x="9525786" y="2962480"/>
            <a:ext cx="16129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83005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/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+ olaparib arm</a:t>
            </a:r>
          </a:p>
        </p:txBody>
      </p:sp>
      <p:sp>
        <p:nvSpPr>
          <p:cNvPr id="2360" name="TextBox 2359">
            <a:extLst>
              <a:ext uri="{FF2B5EF4-FFF2-40B4-BE49-F238E27FC236}">
                <a16:creationId xmlns:a16="http://schemas.microsoft.com/office/drawing/2014/main" id="{A527202A-B67F-ABE4-015F-546702A4D3E5}"/>
              </a:ext>
            </a:extLst>
          </p:cNvPr>
          <p:cNvSpPr txBox="1">
            <a:spLocks/>
          </p:cNvSpPr>
          <p:nvPr/>
        </p:nvSpPr>
        <p:spPr>
          <a:xfrm>
            <a:off x="10183081" y="3234228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57200">
              <a:defRPr sz="900" b="1">
                <a:ln/>
                <a:solidFill>
                  <a:srgbClr val="1E325F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/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Durvalumab arm</a:t>
            </a:r>
          </a:p>
        </p:txBody>
      </p:sp>
      <p:sp>
        <p:nvSpPr>
          <p:cNvPr id="2361" name="TextBox 2360">
            <a:extLst>
              <a:ext uri="{FF2B5EF4-FFF2-40B4-BE49-F238E27FC236}">
                <a16:creationId xmlns:a16="http://schemas.microsoft.com/office/drawing/2014/main" id="{17D2C69E-4378-B0BA-EF85-CB38F1A7325E}"/>
              </a:ext>
            </a:extLst>
          </p:cNvPr>
          <p:cNvSpPr txBox="1">
            <a:spLocks/>
          </p:cNvSpPr>
          <p:nvPr/>
        </p:nvSpPr>
        <p:spPr>
          <a:xfrm>
            <a:off x="10484301" y="3509529"/>
            <a:ext cx="8178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900" b="1">
                <a:ln/>
                <a:solidFill>
                  <a:srgbClr val="7F7F7F"/>
                </a:solidFill>
                <a:ea typeface="Open Sans" panose="020B0606030504020204" pitchFamily="34" charset="0"/>
                <a:cs typeface="Arial" panose="020B0604020202020204" pitchFamily="34" charset="0"/>
                <a:rtl val="0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/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  <a:rtl val="0"/>
              </a:rPr>
              <a:t>Control arm</a:t>
            </a:r>
          </a:p>
        </p:txBody>
      </p:sp>
      <p:grpSp>
        <p:nvGrpSpPr>
          <p:cNvPr id="2362" name="Group 2361">
            <a:extLst>
              <a:ext uri="{FF2B5EF4-FFF2-40B4-BE49-F238E27FC236}">
                <a16:creationId xmlns:a16="http://schemas.microsoft.com/office/drawing/2014/main" id="{1527E141-C899-3660-1588-CBD7A97D7D83}"/>
              </a:ext>
            </a:extLst>
          </p:cNvPr>
          <p:cNvGrpSpPr>
            <a:grpSpLocks/>
          </p:cNvGrpSpPr>
          <p:nvPr/>
        </p:nvGrpSpPr>
        <p:grpSpPr>
          <a:xfrm>
            <a:off x="6748830" y="1812710"/>
            <a:ext cx="55814" cy="2027149"/>
            <a:chOff x="7735379" y="1493376"/>
            <a:chExt cx="55814" cy="2027149"/>
          </a:xfrm>
        </p:grpSpPr>
        <p:sp>
          <p:nvSpPr>
            <p:cNvPr id="2363" name="Freeform: Shape 2144">
              <a:extLst>
                <a:ext uri="{FF2B5EF4-FFF2-40B4-BE49-F238E27FC236}">
                  <a16:creationId xmlns:a16="http://schemas.microsoft.com/office/drawing/2014/main" id="{D63EBF3F-391A-AB90-6873-93D6BC873704}"/>
                </a:ext>
              </a:extLst>
            </p:cNvPr>
            <p:cNvSpPr>
              <a:spLocks/>
            </p:cNvSpPr>
            <p:nvPr/>
          </p:nvSpPr>
          <p:spPr>
            <a:xfrm>
              <a:off x="7738555" y="1505457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4" name="Freeform: Shape 2145">
              <a:extLst>
                <a:ext uri="{FF2B5EF4-FFF2-40B4-BE49-F238E27FC236}">
                  <a16:creationId xmlns:a16="http://schemas.microsoft.com/office/drawing/2014/main" id="{E963EC24-2A24-A10E-5720-1CB835EE1C3F}"/>
                </a:ext>
              </a:extLst>
            </p:cNvPr>
            <p:cNvSpPr>
              <a:spLocks/>
            </p:cNvSpPr>
            <p:nvPr/>
          </p:nvSpPr>
          <p:spPr>
            <a:xfrm>
              <a:off x="7738555" y="1705470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5" name="Freeform: Shape 2146">
              <a:extLst>
                <a:ext uri="{FF2B5EF4-FFF2-40B4-BE49-F238E27FC236}">
                  <a16:creationId xmlns:a16="http://schemas.microsoft.com/office/drawing/2014/main" id="{5B954AF4-E71B-52CE-637C-84A77F59EB66}"/>
                </a:ext>
              </a:extLst>
            </p:cNvPr>
            <p:cNvSpPr>
              <a:spLocks/>
            </p:cNvSpPr>
            <p:nvPr/>
          </p:nvSpPr>
          <p:spPr>
            <a:xfrm>
              <a:off x="7738555" y="1905623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6" name="Freeform: Shape 2147">
              <a:extLst>
                <a:ext uri="{FF2B5EF4-FFF2-40B4-BE49-F238E27FC236}">
                  <a16:creationId xmlns:a16="http://schemas.microsoft.com/office/drawing/2014/main" id="{3D5A5AFE-9CDD-B224-D5E9-BDC1E2B5487A}"/>
                </a:ext>
              </a:extLst>
            </p:cNvPr>
            <p:cNvSpPr>
              <a:spLocks/>
            </p:cNvSpPr>
            <p:nvPr/>
          </p:nvSpPr>
          <p:spPr>
            <a:xfrm>
              <a:off x="7738555" y="2105777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7" name="Freeform: Shape 2148">
              <a:extLst>
                <a:ext uri="{FF2B5EF4-FFF2-40B4-BE49-F238E27FC236}">
                  <a16:creationId xmlns:a16="http://schemas.microsoft.com/office/drawing/2014/main" id="{B599025E-B2D3-15C3-6C57-EE5674B047D4}"/>
                </a:ext>
              </a:extLst>
            </p:cNvPr>
            <p:cNvSpPr>
              <a:spLocks/>
            </p:cNvSpPr>
            <p:nvPr/>
          </p:nvSpPr>
          <p:spPr>
            <a:xfrm>
              <a:off x="7738555" y="2305789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8" name="Freeform: Shape 2149">
              <a:extLst>
                <a:ext uri="{FF2B5EF4-FFF2-40B4-BE49-F238E27FC236}">
                  <a16:creationId xmlns:a16="http://schemas.microsoft.com/office/drawing/2014/main" id="{A7E104EE-E209-F512-13CD-2D27D15BB680}"/>
                </a:ext>
              </a:extLst>
            </p:cNvPr>
            <p:cNvSpPr>
              <a:spLocks/>
            </p:cNvSpPr>
            <p:nvPr/>
          </p:nvSpPr>
          <p:spPr>
            <a:xfrm>
              <a:off x="7738555" y="2505943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9" name="Freeform: Shape 2150">
              <a:extLst>
                <a:ext uri="{FF2B5EF4-FFF2-40B4-BE49-F238E27FC236}">
                  <a16:creationId xmlns:a16="http://schemas.microsoft.com/office/drawing/2014/main" id="{68219E50-AC55-C8A5-DA81-949D5DA56690}"/>
                </a:ext>
              </a:extLst>
            </p:cNvPr>
            <p:cNvSpPr>
              <a:spLocks/>
            </p:cNvSpPr>
            <p:nvPr/>
          </p:nvSpPr>
          <p:spPr>
            <a:xfrm>
              <a:off x="7738555" y="2906110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0" name="Freeform: Shape 2151">
              <a:extLst>
                <a:ext uri="{FF2B5EF4-FFF2-40B4-BE49-F238E27FC236}">
                  <a16:creationId xmlns:a16="http://schemas.microsoft.com/office/drawing/2014/main" id="{9A16C5F6-1AB6-BBBD-D3C1-36FD102DC1B1}"/>
                </a:ext>
              </a:extLst>
            </p:cNvPr>
            <p:cNvSpPr>
              <a:spLocks/>
            </p:cNvSpPr>
            <p:nvPr/>
          </p:nvSpPr>
          <p:spPr>
            <a:xfrm>
              <a:off x="7735379" y="3106263"/>
              <a:ext cx="36000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1" name="Freeform: Shape 2152">
              <a:extLst>
                <a:ext uri="{FF2B5EF4-FFF2-40B4-BE49-F238E27FC236}">
                  <a16:creationId xmlns:a16="http://schemas.microsoft.com/office/drawing/2014/main" id="{30310267-D510-668B-A381-6AB0D65C7E73}"/>
                </a:ext>
              </a:extLst>
            </p:cNvPr>
            <p:cNvSpPr>
              <a:spLocks/>
            </p:cNvSpPr>
            <p:nvPr/>
          </p:nvSpPr>
          <p:spPr>
            <a:xfrm>
              <a:off x="7735380" y="3306276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2" name="Freeform: Shape 2153">
              <a:extLst>
                <a:ext uri="{FF2B5EF4-FFF2-40B4-BE49-F238E27FC236}">
                  <a16:creationId xmlns:a16="http://schemas.microsoft.com/office/drawing/2014/main" id="{310D7CCD-2DBB-F0A4-2232-09F7AC29F4AB}"/>
                </a:ext>
              </a:extLst>
            </p:cNvPr>
            <p:cNvSpPr>
              <a:spLocks/>
            </p:cNvSpPr>
            <p:nvPr/>
          </p:nvSpPr>
          <p:spPr>
            <a:xfrm>
              <a:off x="7738555" y="3506429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3" name="Freeform: Shape 2154">
              <a:extLst>
                <a:ext uri="{FF2B5EF4-FFF2-40B4-BE49-F238E27FC236}">
                  <a16:creationId xmlns:a16="http://schemas.microsoft.com/office/drawing/2014/main" id="{D8468CD6-96CB-47B2-141C-72066EA2D534}"/>
                </a:ext>
              </a:extLst>
            </p:cNvPr>
            <p:cNvSpPr>
              <a:spLocks/>
            </p:cNvSpPr>
            <p:nvPr/>
          </p:nvSpPr>
          <p:spPr>
            <a:xfrm>
              <a:off x="7738555" y="2706097"/>
              <a:ext cx="32731" cy="14096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4" name="Line 6">
              <a:extLst>
                <a:ext uri="{FF2B5EF4-FFF2-40B4-BE49-F238E27FC236}">
                  <a16:creationId xmlns:a16="http://schemas.microsoft.com/office/drawing/2014/main" id="{288C2018-F627-D1D6-7B08-E01FDF979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193" y="1493376"/>
              <a:ext cx="0" cy="46038"/>
            </a:xfrm>
            <a:prstGeom prst="line">
              <a:avLst/>
            </a:prstGeom>
            <a:noFill/>
            <a:ln w="4763" cap="flat">
              <a:solidFill>
                <a:srgbClr val="83005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375" name="Freeform: Shape 2142">
            <a:extLst>
              <a:ext uri="{FF2B5EF4-FFF2-40B4-BE49-F238E27FC236}">
                <a16:creationId xmlns:a16="http://schemas.microsoft.com/office/drawing/2014/main" id="{F40BE59B-E0D1-CCA1-2298-F7B4635F8E5E}"/>
              </a:ext>
            </a:extLst>
          </p:cNvPr>
          <p:cNvSpPr>
            <a:spLocks/>
          </p:cNvSpPr>
          <p:nvPr/>
        </p:nvSpPr>
        <p:spPr>
          <a:xfrm>
            <a:off x="6784737" y="1824791"/>
            <a:ext cx="3895228" cy="2000970"/>
          </a:xfrm>
          <a:custGeom>
            <a:avLst/>
            <a:gdLst>
              <a:gd name="connsiteX0" fmla="*/ 0 w 5400435"/>
              <a:gd name="connsiteY0" fmla="*/ 0 h 1988292"/>
              <a:gd name="connsiteX1" fmla="*/ 0 w 5400435"/>
              <a:gd name="connsiteY1" fmla="*/ 1988292 h 1988292"/>
              <a:gd name="connsiteX2" fmla="*/ 5400435 w 5400435"/>
              <a:gd name="connsiteY2" fmla="*/ 1988292 h 198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0435" h="1988292">
                <a:moveTo>
                  <a:pt x="0" y="0"/>
                </a:moveTo>
                <a:lnTo>
                  <a:pt x="0" y="1988292"/>
                </a:lnTo>
                <a:lnTo>
                  <a:pt x="5400435" y="1988292"/>
                </a:lnTo>
              </a:path>
            </a:pathLst>
          </a:custGeom>
          <a:noFill/>
          <a:ln w="635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Arial" panose="020B0604020202020204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2376" name="Group 2375">
            <a:extLst>
              <a:ext uri="{FF2B5EF4-FFF2-40B4-BE49-F238E27FC236}">
                <a16:creationId xmlns:a16="http://schemas.microsoft.com/office/drawing/2014/main" id="{33C34192-0065-4001-DED3-2F8D1AC570C9}"/>
              </a:ext>
            </a:extLst>
          </p:cNvPr>
          <p:cNvGrpSpPr>
            <a:grpSpLocks/>
          </p:cNvGrpSpPr>
          <p:nvPr/>
        </p:nvGrpSpPr>
        <p:grpSpPr>
          <a:xfrm>
            <a:off x="6784736" y="3825764"/>
            <a:ext cx="3771177" cy="51869"/>
            <a:chOff x="7771285" y="3506430"/>
            <a:chExt cx="3771177" cy="51869"/>
          </a:xfrm>
        </p:grpSpPr>
        <p:sp>
          <p:nvSpPr>
            <p:cNvPr id="2377" name="Freeform: Shape 24">
              <a:extLst>
                <a:ext uri="{FF2B5EF4-FFF2-40B4-BE49-F238E27FC236}">
                  <a16:creationId xmlns:a16="http://schemas.microsoft.com/office/drawing/2014/main" id="{7A0C278F-D263-BCF1-6610-939B5F47AC72}"/>
                </a:ext>
              </a:extLst>
            </p:cNvPr>
            <p:cNvSpPr>
              <a:spLocks/>
            </p:cNvSpPr>
            <p:nvPr/>
          </p:nvSpPr>
          <p:spPr>
            <a:xfrm>
              <a:off x="8713556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8" name="Freeform: Shape 26">
              <a:extLst>
                <a:ext uri="{FF2B5EF4-FFF2-40B4-BE49-F238E27FC236}">
                  <a16:creationId xmlns:a16="http://schemas.microsoft.com/office/drawing/2014/main" id="{6927E0D9-48FF-ACA2-573D-2767F893AA81}"/>
                </a:ext>
              </a:extLst>
            </p:cNvPr>
            <p:cNvSpPr>
              <a:spLocks/>
            </p:cNvSpPr>
            <p:nvPr/>
          </p:nvSpPr>
          <p:spPr>
            <a:xfrm>
              <a:off x="9653274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79" name="Freeform: Shape 27">
              <a:extLst>
                <a:ext uri="{FF2B5EF4-FFF2-40B4-BE49-F238E27FC236}">
                  <a16:creationId xmlns:a16="http://schemas.microsoft.com/office/drawing/2014/main" id="{6CB3B247-429A-871B-23D6-DA102B98E743}"/>
                </a:ext>
              </a:extLst>
            </p:cNvPr>
            <p:cNvSpPr>
              <a:spLocks/>
            </p:cNvSpPr>
            <p:nvPr/>
          </p:nvSpPr>
          <p:spPr>
            <a:xfrm>
              <a:off x="9183415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0" name="Freeform: Shape 28">
              <a:extLst>
                <a:ext uri="{FF2B5EF4-FFF2-40B4-BE49-F238E27FC236}">
                  <a16:creationId xmlns:a16="http://schemas.microsoft.com/office/drawing/2014/main" id="{5F2F2E9A-9D31-8173-B3B0-2D32382138C3}"/>
                </a:ext>
              </a:extLst>
            </p:cNvPr>
            <p:cNvSpPr>
              <a:spLocks/>
            </p:cNvSpPr>
            <p:nvPr/>
          </p:nvSpPr>
          <p:spPr>
            <a:xfrm>
              <a:off x="10123133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1" name="Freeform: Shape 29">
              <a:extLst>
                <a:ext uri="{FF2B5EF4-FFF2-40B4-BE49-F238E27FC236}">
                  <a16:creationId xmlns:a16="http://schemas.microsoft.com/office/drawing/2014/main" id="{6527905B-972F-B225-9666-E7BE7A3BC3AA}"/>
                </a:ext>
              </a:extLst>
            </p:cNvPr>
            <p:cNvSpPr>
              <a:spLocks/>
            </p:cNvSpPr>
            <p:nvPr/>
          </p:nvSpPr>
          <p:spPr>
            <a:xfrm>
              <a:off x="10592993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2" name="Freeform: Shape 30">
              <a:extLst>
                <a:ext uri="{FF2B5EF4-FFF2-40B4-BE49-F238E27FC236}">
                  <a16:creationId xmlns:a16="http://schemas.microsoft.com/office/drawing/2014/main" id="{B8511148-D754-1397-7BBD-93FBA87F1622}"/>
                </a:ext>
              </a:extLst>
            </p:cNvPr>
            <p:cNvSpPr>
              <a:spLocks/>
            </p:cNvSpPr>
            <p:nvPr/>
          </p:nvSpPr>
          <p:spPr>
            <a:xfrm>
              <a:off x="10827923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3" name="Freeform: Shape 31">
              <a:extLst>
                <a:ext uri="{FF2B5EF4-FFF2-40B4-BE49-F238E27FC236}">
                  <a16:creationId xmlns:a16="http://schemas.microsoft.com/office/drawing/2014/main" id="{D57D7271-0E2F-43A6-A73E-533B7E19DD08}"/>
                </a:ext>
              </a:extLst>
            </p:cNvPr>
            <p:cNvSpPr>
              <a:spLocks/>
            </p:cNvSpPr>
            <p:nvPr/>
          </p:nvSpPr>
          <p:spPr>
            <a:xfrm>
              <a:off x="11062852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4" name="Freeform: Shape 32">
              <a:extLst>
                <a:ext uri="{FF2B5EF4-FFF2-40B4-BE49-F238E27FC236}">
                  <a16:creationId xmlns:a16="http://schemas.microsoft.com/office/drawing/2014/main" id="{D15CCEAD-73F3-E48C-1296-60B8CFF0798D}"/>
                </a:ext>
              </a:extLst>
            </p:cNvPr>
            <p:cNvSpPr>
              <a:spLocks/>
            </p:cNvSpPr>
            <p:nvPr/>
          </p:nvSpPr>
          <p:spPr>
            <a:xfrm>
              <a:off x="11297782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5" name="Freeform: Shape 33">
              <a:extLst>
                <a:ext uri="{FF2B5EF4-FFF2-40B4-BE49-F238E27FC236}">
                  <a16:creationId xmlns:a16="http://schemas.microsoft.com/office/drawing/2014/main" id="{5523D9CA-6829-84FD-C808-017E4825E3C0}"/>
                </a:ext>
              </a:extLst>
            </p:cNvPr>
            <p:cNvSpPr>
              <a:spLocks/>
            </p:cNvSpPr>
            <p:nvPr/>
          </p:nvSpPr>
          <p:spPr>
            <a:xfrm>
              <a:off x="11532713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6" name="Freeform: Shape 34">
              <a:extLst>
                <a:ext uri="{FF2B5EF4-FFF2-40B4-BE49-F238E27FC236}">
                  <a16:creationId xmlns:a16="http://schemas.microsoft.com/office/drawing/2014/main" id="{CAAAA672-117D-01BB-C9CB-77C907873B43}"/>
                </a:ext>
              </a:extLst>
            </p:cNvPr>
            <p:cNvSpPr>
              <a:spLocks/>
            </p:cNvSpPr>
            <p:nvPr/>
          </p:nvSpPr>
          <p:spPr>
            <a:xfrm>
              <a:off x="8243696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7" name="Freeform: Shape 35">
              <a:extLst>
                <a:ext uri="{FF2B5EF4-FFF2-40B4-BE49-F238E27FC236}">
                  <a16:creationId xmlns:a16="http://schemas.microsoft.com/office/drawing/2014/main" id="{792C794A-C868-AE51-EE41-2B3C9C88F4AA}"/>
                </a:ext>
              </a:extLst>
            </p:cNvPr>
            <p:cNvSpPr>
              <a:spLocks/>
            </p:cNvSpPr>
            <p:nvPr/>
          </p:nvSpPr>
          <p:spPr>
            <a:xfrm>
              <a:off x="8478626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8" name="Freeform: Shape 36">
              <a:extLst>
                <a:ext uri="{FF2B5EF4-FFF2-40B4-BE49-F238E27FC236}">
                  <a16:creationId xmlns:a16="http://schemas.microsoft.com/office/drawing/2014/main" id="{5B444C50-DA66-48CE-9169-ABB96ED71828}"/>
                </a:ext>
              </a:extLst>
            </p:cNvPr>
            <p:cNvSpPr>
              <a:spLocks/>
            </p:cNvSpPr>
            <p:nvPr/>
          </p:nvSpPr>
          <p:spPr>
            <a:xfrm>
              <a:off x="8948485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89" name="Freeform: Shape 37">
              <a:extLst>
                <a:ext uri="{FF2B5EF4-FFF2-40B4-BE49-F238E27FC236}">
                  <a16:creationId xmlns:a16="http://schemas.microsoft.com/office/drawing/2014/main" id="{21BB7A99-6969-8606-E2D6-65A4A227A68C}"/>
                </a:ext>
              </a:extLst>
            </p:cNvPr>
            <p:cNvSpPr>
              <a:spLocks/>
            </p:cNvSpPr>
            <p:nvPr/>
          </p:nvSpPr>
          <p:spPr>
            <a:xfrm>
              <a:off x="9418345" y="3511502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0" name="Freeform: Shape 38">
              <a:extLst>
                <a:ext uri="{FF2B5EF4-FFF2-40B4-BE49-F238E27FC236}">
                  <a16:creationId xmlns:a16="http://schemas.microsoft.com/office/drawing/2014/main" id="{2621763B-8018-D537-D2B3-6D5C341ED2B1}"/>
                </a:ext>
              </a:extLst>
            </p:cNvPr>
            <p:cNvSpPr>
              <a:spLocks/>
            </p:cNvSpPr>
            <p:nvPr/>
          </p:nvSpPr>
          <p:spPr>
            <a:xfrm>
              <a:off x="9888204" y="3511499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1" name="Freeform: Shape 39">
              <a:extLst>
                <a:ext uri="{FF2B5EF4-FFF2-40B4-BE49-F238E27FC236}">
                  <a16:creationId xmlns:a16="http://schemas.microsoft.com/office/drawing/2014/main" id="{47B9B527-A065-9B4A-3E80-5F42336C7D6F}"/>
                </a:ext>
              </a:extLst>
            </p:cNvPr>
            <p:cNvSpPr>
              <a:spLocks/>
            </p:cNvSpPr>
            <p:nvPr/>
          </p:nvSpPr>
          <p:spPr>
            <a:xfrm>
              <a:off x="10358063" y="3511506"/>
              <a:ext cx="9749" cy="46793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92" name="Freeform: Shape 2155">
              <a:extLst>
                <a:ext uri="{FF2B5EF4-FFF2-40B4-BE49-F238E27FC236}">
                  <a16:creationId xmlns:a16="http://schemas.microsoft.com/office/drawing/2014/main" id="{76F47906-52E1-84CE-6233-82A7171C53AC}"/>
                </a:ext>
              </a:extLst>
            </p:cNvPr>
            <p:cNvSpPr>
              <a:spLocks/>
            </p:cNvSpPr>
            <p:nvPr/>
          </p:nvSpPr>
          <p:spPr>
            <a:xfrm>
              <a:off x="7771285" y="3506430"/>
              <a:ext cx="10102" cy="45668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3" name="Freeform: Shape 2157">
              <a:extLst>
                <a:ext uri="{FF2B5EF4-FFF2-40B4-BE49-F238E27FC236}">
                  <a16:creationId xmlns:a16="http://schemas.microsoft.com/office/drawing/2014/main" id="{F7AEBB5E-8F5D-44EF-5905-3D73EE588EBE}"/>
                </a:ext>
              </a:extLst>
            </p:cNvPr>
            <p:cNvSpPr>
              <a:spLocks/>
            </p:cNvSpPr>
            <p:nvPr/>
          </p:nvSpPr>
          <p:spPr>
            <a:xfrm>
              <a:off x="8011070" y="3506430"/>
              <a:ext cx="10102" cy="45668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3F4444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94" name="Group 2393">
            <a:extLst>
              <a:ext uri="{FF2B5EF4-FFF2-40B4-BE49-F238E27FC236}">
                <a16:creationId xmlns:a16="http://schemas.microsoft.com/office/drawing/2014/main" id="{78BC5D4A-F698-EC32-B977-E69D9CA75F4E}"/>
              </a:ext>
            </a:extLst>
          </p:cNvPr>
          <p:cNvGrpSpPr>
            <a:grpSpLocks/>
          </p:cNvGrpSpPr>
          <p:nvPr/>
        </p:nvGrpSpPr>
        <p:grpSpPr>
          <a:xfrm>
            <a:off x="6683411" y="4216038"/>
            <a:ext cx="3964992" cy="411080"/>
            <a:chOff x="7669960" y="3686497"/>
            <a:chExt cx="4008090" cy="411080"/>
          </a:xfrm>
        </p:grpSpPr>
        <p:grpSp>
          <p:nvGrpSpPr>
            <p:cNvPr id="2395" name="Group 2394">
              <a:extLst>
                <a:ext uri="{FF2B5EF4-FFF2-40B4-BE49-F238E27FC236}">
                  <a16:creationId xmlns:a16="http://schemas.microsoft.com/office/drawing/2014/main" id="{86B7A369-6E62-C77C-B2F4-CE6D1865FBE7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70634" y="3686497"/>
              <a:ext cx="4006944" cy="223977"/>
              <a:chOff x="4508101" y="5853110"/>
              <a:chExt cx="6659286" cy="215444"/>
            </a:xfrm>
          </p:grpSpPr>
          <p:sp>
            <p:nvSpPr>
              <p:cNvPr id="2464" name="TextBox 2463">
                <a:extLst>
                  <a:ext uri="{FF2B5EF4-FFF2-40B4-BE49-F238E27FC236}">
                    <a16:creationId xmlns:a16="http://schemas.microsoft.com/office/drawing/2014/main" id="{121E9593-B9FA-9745-AA0D-791CD45855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810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191</a:t>
                </a:r>
              </a:p>
            </p:txBody>
          </p:sp>
          <p:sp>
            <p:nvSpPr>
              <p:cNvPr id="2465" name="TextBox 2464">
                <a:extLst>
                  <a:ext uri="{FF2B5EF4-FFF2-40B4-BE49-F238E27FC236}">
                    <a16:creationId xmlns:a16="http://schemas.microsoft.com/office/drawing/2014/main" id="{B602507D-7F57-AEB0-C82F-FECE1C3018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4338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466" name="TextBox 2465">
                <a:extLst>
                  <a:ext uri="{FF2B5EF4-FFF2-40B4-BE49-F238E27FC236}">
                    <a16:creationId xmlns:a16="http://schemas.microsoft.com/office/drawing/2014/main" id="{492B0BF6-FA72-795D-8CBB-7D145361DD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405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183</a:t>
                </a:r>
              </a:p>
            </p:txBody>
          </p:sp>
          <p:sp>
            <p:nvSpPr>
              <p:cNvPr id="2467" name="TextBox 2466">
                <a:extLst>
                  <a:ext uri="{FF2B5EF4-FFF2-40B4-BE49-F238E27FC236}">
                    <a16:creationId xmlns:a16="http://schemas.microsoft.com/office/drawing/2014/main" id="{190822F5-9D2E-DB42-3926-DE1EC7E176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0001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164</a:t>
                </a:r>
              </a:p>
            </p:txBody>
          </p:sp>
          <p:sp>
            <p:nvSpPr>
              <p:cNvPr id="2468" name="TextBox 2467">
                <a:extLst>
                  <a:ext uri="{FF2B5EF4-FFF2-40B4-BE49-F238E27FC236}">
                    <a16:creationId xmlns:a16="http://schemas.microsoft.com/office/drawing/2014/main" id="{E7F16CE0-6559-D67C-4E4E-50F59DDAE0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596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157</a:t>
                </a:r>
              </a:p>
            </p:txBody>
          </p:sp>
          <p:sp>
            <p:nvSpPr>
              <p:cNvPr id="2469" name="TextBox 2468">
                <a:extLst>
                  <a:ext uri="{FF2B5EF4-FFF2-40B4-BE49-F238E27FC236}">
                    <a16:creationId xmlns:a16="http://schemas.microsoft.com/office/drawing/2014/main" id="{C785C889-BC84-6602-5FB8-50EF05FFBB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192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134</a:t>
                </a:r>
              </a:p>
            </p:txBody>
          </p:sp>
          <p:sp>
            <p:nvSpPr>
              <p:cNvPr id="2470" name="TextBox 2469">
                <a:extLst>
                  <a:ext uri="{FF2B5EF4-FFF2-40B4-BE49-F238E27FC236}">
                    <a16:creationId xmlns:a16="http://schemas.microsoft.com/office/drawing/2014/main" id="{14BE8EB5-4467-4491-6B8C-B7C28B6F5A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788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114</a:t>
                </a:r>
              </a:p>
            </p:txBody>
          </p:sp>
          <p:sp>
            <p:nvSpPr>
              <p:cNvPr id="2471" name="TextBox 2470">
                <a:extLst>
                  <a:ext uri="{FF2B5EF4-FFF2-40B4-BE49-F238E27FC236}">
                    <a16:creationId xmlns:a16="http://schemas.microsoft.com/office/drawing/2014/main" id="{535E8CB6-F759-99E8-E4E8-F9FE3C6B1F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383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107</a:t>
                </a:r>
              </a:p>
            </p:txBody>
          </p:sp>
          <p:sp>
            <p:nvSpPr>
              <p:cNvPr id="2472" name="TextBox 2471">
                <a:extLst>
                  <a:ext uri="{FF2B5EF4-FFF2-40B4-BE49-F238E27FC236}">
                    <a16:creationId xmlns:a16="http://schemas.microsoft.com/office/drawing/2014/main" id="{E05197EE-8AF7-CD97-C177-92B69E2EE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7979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75</a:t>
                </a:r>
              </a:p>
            </p:txBody>
          </p:sp>
          <p:sp>
            <p:nvSpPr>
              <p:cNvPr id="2473" name="TextBox 2472">
                <a:extLst>
                  <a:ext uri="{FF2B5EF4-FFF2-40B4-BE49-F238E27FC236}">
                    <a16:creationId xmlns:a16="http://schemas.microsoft.com/office/drawing/2014/main" id="{5EBEB64F-F186-DD99-DBC4-98A5FDAE10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7574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46</a:t>
                </a:r>
              </a:p>
            </p:txBody>
          </p:sp>
          <p:sp>
            <p:nvSpPr>
              <p:cNvPr id="2474" name="TextBox 2473">
                <a:extLst>
                  <a:ext uri="{FF2B5EF4-FFF2-40B4-BE49-F238E27FC236}">
                    <a16:creationId xmlns:a16="http://schemas.microsoft.com/office/drawing/2014/main" id="{B649D9B6-AAF5-CD69-E107-CD2087F4C0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7170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35</a:t>
                </a:r>
              </a:p>
            </p:txBody>
          </p:sp>
          <p:sp>
            <p:nvSpPr>
              <p:cNvPr id="2475" name="TextBox 2474">
                <a:extLst>
                  <a:ext uri="{FF2B5EF4-FFF2-40B4-BE49-F238E27FC236}">
                    <a16:creationId xmlns:a16="http://schemas.microsoft.com/office/drawing/2014/main" id="{71A04C10-51F2-1BD0-21BE-B17A160F00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766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31</a:t>
                </a:r>
              </a:p>
            </p:txBody>
          </p:sp>
          <p:sp>
            <p:nvSpPr>
              <p:cNvPr id="2476" name="TextBox 2475">
                <a:extLst>
                  <a:ext uri="{FF2B5EF4-FFF2-40B4-BE49-F238E27FC236}">
                    <a16:creationId xmlns:a16="http://schemas.microsoft.com/office/drawing/2014/main" id="{8DAC823B-8FD9-2B77-0D2E-2B6B530F1A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6361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</a:t>
                </a:r>
              </a:p>
            </p:txBody>
          </p:sp>
          <p:sp>
            <p:nvSpPr>
              <p:cNvPr id="2477" name="TextBox 2476">
                <a:extLst>
                  <a:ext uri="{FF2B5EF4-FFF2-40B4-BE49-F238E27FC236}">
                    <a16:creationId xmlns:a16="http://schemas.microsoft.com/office/drawing/2014/main" id="{F02D023E-7A22-B3F4-2288-77F93ECEDD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5957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12</a:t>
                </a:r>
              </a:p>
            </p:txBody>
          </p:sp>
          <p:sp>
            <p:nvSpPr>
              <p:cNvPr id="2478" name="TextBox 2477">
                <a:extLst>
                  <a:ext uri="{FF2B5EF4-FFF2-40B4-BE49-F238E27FC236}">
                    <a16:creationId xmlns:a16="http://schemas.microsoft.com/office/drawing/2014/main" id="{B356A15F-351E-186D-5905-7D7718710D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552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</a:t>
                </a:r>
              </a:p>
            </p:txBody>
          </p:sp>
          <p:sp>
            <p:nvSpPr>
              <p:cNvPr id="2479" name="TextBox 2478">
                <a:extLst>
                  <a:ext uri="{FF2B5EF4-FFF2-40B4-BE49-F238E27FC236}">
                    <a16:creationId xmlns:a16="http://schemas.microsoft.com/office/drawing/2014/main" id="{FAB23A31-2F7B-2B0A-5EA7-047580DF4B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148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</a:t>
                </a:r>
              </a:p>
            </p:txBody>
          </p:sp>
          <p:sp>
            <p:nvSpPr>
              <p:cNvPr id="2480" name="TextBox 2479">
                <a:extLst>
                  <a:ext uri="{FF2B5EF4-FFF2-40B4-BE49-F238E27FC236}">
                    <a16:creationId xmlns:a16="http://schemas.microsoft.com/office/drawing/2014/main" id="{1097B90C-0D8C-6ABE-8FB3-5986BFEEFF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4744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2481" name="TextBox 2480">
                <a:extLst>
                  <a:ext uri="{FF2B5EF4-FFF2-40B4-BE49-F238E27FC236}">
                    <a16:creationId xmlns:a16="http://schemas.microsoft.com/office/drawing/2014/main" id="{4705D9C7-E792-9B7E-2FCB-4BDC6D2946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4422" y="5853110"/>
                <a:ext cx="387312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185</a:t>
                </a:r>
              </a:p>
            </p:txBody>
          </p:sp>
          <p:sp>
            <p:nvSpPr>
              <p:cNvPr id="2482" name="TextBox 2481">
                <a:extLst>
                  <a:ext uri="{FF2B5EF4-FFF2-40B4-BE49-F238E27FC236}">
                    <a16:creationId xmlns:a16="http://schemas.microsoft.com/office/drawing/2014/main" id="{41B6C7E4-FF00-6650-CB38-26A36907D3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2741" y="5853110"/>
                <a:ext cx="387311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168</a:t>
                </a:r>
              </a:p>
            </p:txBody>
          </p:sp>
          <p:sp>
            <p:nvSpPr>
              <p:cNvPr id="2483" name="TextBox 2482">
                <a:extLst>
                  <a:ext uri="{FF2B5EF4-FFF2-40B4-BE49-F238E27FC236}">
                    <a16:creationId xmlns:a16="http://schemas.microsoft.com/office/drawing/2014/main" id="{3AF75213-D4C1-85B0-CFB3-1255194AFE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6841" y="5853110"/>
                <a:ext cx="401967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159</a:t>
                </a:r>
              </a:p>
            </p:txBody>
          </p:sp>
          <p:sp>
            <p:nvSpPr>
              <p:cNvPr id="2484" name="TextBox 2483">
                <a:extLst>
                  <a:ext uri="{FF2B5EF4-FFF2-40B4-BE49-F238E27FC236}">
                    <a16:creationId xmlns:a16="http://schemas.microsoft.com/office/drawing/2014/main" id="{27AFFE27-1524-B3BB-5A15-8DC250401D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7780" y="5853110"/>
                <a:ext cx="383944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141</a:t>
                </a:r>
              </a:p>
            </p:txBody>
          </p:sp>
          <p:sp>
            <p:nvSpPr>
              <p:cNvPr id="2485" name="TextBox 2484">
                <a:extLst>
                  <a:ext uri="{FF2B5EF4-FFF2-40B4-BE49-F238E27FC236}">
                    <a16:creationId xmlns:a16="http://schemas.microsoft.com/office/drawing/2014/main" id="{F43CFC4A-E7A2-609A-1135-C58F801997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8343" y="5853110"/>
                <a:ext cx="425942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132</a:t>
                </a:r>
              </a:p>
            </p:txBody>
          </p:sp>
          <p:sp>
            <p:nvSpPr>
              <p:cNvPr id="2486" name="TextBox 2485">
                <a:extLst>
                  <a:ext uri="{FF2B5EF4-FFF2-40B4-BE49-F238E27FC236}">
                    <a16:creationId xmlns:a16="http://schemas.microsoft.com/office/drawing/2014/main" id="{96F9A519-0640-7FEC-A613-26911D96E5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5938" y="5853110"/>
                <a:ext cx="397922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109</a:t>
                </a:r>
              </a:p>
            </p:txBody>
          </p:sp>
          <p:sp>
            <p:nvSpPr>
              <p:cNvPr id="2487" name="TextBox 2486">
                <a:extLst>
                  <a:ext uri="{FF2B5EF4-FFF2-40B4-BE49-F238E27FC236}">
                    <a16:creationId xmlns:a16="http://schemas.microsoft.com/office/drawing/2014/main" id="{109DA5CC-286C-7831-CFAB-FB9F8DCBB8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181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77</a:t>
                </a:r>
              </a:p>
            </p:txBody>
          </p:sp>
          <p:sp>
            <p:nvSpPr>
              <p:cNvPr id="2488" name="TextBox 2487">
                <a:extLst>
                  <a:ext uri="{FF2B5EF4-FFF2-40B4-BE49-F238E27FC236}">
                    <a16:creationId xmlns:a16="http://schemas.microsoft.com/office/drawing/2014/main" id="{307590CD-2A8C-3A0B-5211-44D2ACE9E9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777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72</a:t>
                </a:r>
              </a:p>
            </p:txBody>
          </p:sp>
          <p:sp>
            <p:nvSpPr>
              <p:cNvPr id="2489" name="TextBox 2488">
                <a:extLst>
                  <a:ext uri="{FF2B5EF4-FFF2-40B4-BE49-F238E27FC236}">
                    <a16:creationId xmlns:a16="http://schemas.microsoft.com/office/drawing/2014/main" id="{FA410F81-2A51-D3A4-5C9E-E2B5150A64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372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46</a:t>
                </a:r>
              </a:p>
            </p:txBody>
          </p:sp>
          <p:sp>
            <p:nvSpPr>
              <p:cNvPr id="2490" name="TextBox 2489">
                <a:extLst>
                  <a:ext uri="{FF2B5EF4-FFF2-40B4-BE49-F238E27FC236}">
                    <a16:creationId xmlns:a16="http://schemas.microsoft.com/office/drawing/2014/main" id="{850433C3-CD03-5750-DEA6-3B28FF84F6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968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32</a:t>
                </a:r>
              </a:p>
            </p:txBody>
          </p:sp>
          <p:sp>
            <p:nvSpPr>
              <p:cNvPr id="2491" name="TextBox 2490">
                <a:extLst>
                  <a:ext uri="{FF2B5EF4-FFF2-40B4-BE49-F238E27FC236}">
                    <a16:creationId xmlns:a16="http://schemas.microsoft.com/office/drawing/2014/main" id="{443816AA-5A01-3832-40A7-83E1EB492B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563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20</a:t>
                </a:r>
              </a:p>
            </p:txBody>
          </p:sp>
          <p:sp>
            <p:nvSpPr>
              <p:cNvPr id="2492" name="TextBox 2491">
                <a:extLst>
                  <a:ext uri="{FF2B5EF4-FFF2-40B4-BE49-F238E27FC236}">
                    <a16:creationId xmlns:a16="http://schemas.microsoft.com/office/drawing/2014/main" id="{ECCE1C3A-49DD-2D24-FAC5-28408E04C5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61595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</a:t>
                </a:r>
              </a:p>
            </p:txBody>
          </p:sp>
          <p:sp>
            <p:nvSpPr>
              <p:cNvPr id="2493" name="TextBox 2492">
                <a:extLst>
                  <a:ext uri="{FF2B5EF4-FFF2-40B4-BE49-F238E27FC236}">
                    <a16:creationId xmlns:a16="http://schemas.microsoft.com/office/drawing/2014/main" id="{D4F7E443-1B30-584D-30DC-5CC4D909A3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57551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11</a:t>
                </a:r>
              </a:p>
            </p:txBody>
          </p:sp>
          <p:sp>
            <p:nvSpPr>
              <p:cNvPr id="2494" name="TextBox 2493">
                <a:extLst>
                  <a:ext uri="{FF2B5EF4-FFF2-40B4-BE49-F238E27FC236}">
                    <a16:creationId xmlns:a16="http://schemas.microsoft.com/office/drawing/2014/main" id="{0183F0ED-7ACF-2BC4-7316-8E02269999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53507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</a:t>
                </a:r>
              </a:p>
            </p:txBody>
          </p:sp>
          <p:sp>
            <p:nvSpPr>
              <p:cNvPr id="2495" name="TextBox 2494">
                <a:extLst>
                  <a:ext uri="{FF2B5EF4-FFF2-40B4-BE49-F238E27FC236}">
                    <a16:creationId xmlns:a16="http://schemas.microsoft.com/office/drawing/2014/main" id="{83B31C1C-246D-9AA9-A4C7-201FABB692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49463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</a:t>
                </a:r>
              </a:p>
            </p:txBody>
          </p:sp>
          <p:sp>
            <p:nvSpPr>
              <p:cNvPr id="2496" name="TextBox 2495">
                <a:extLst>
                  <a:ext uri="{FF2B5EF4-FFF2-40B4-BE49-F238E27FC236}">
                    <a16:creationId xmlns:a16="http://schemas.microsoft.com/office/drawing/2014/main" id="{2B909A01-3571-F337-8DAF-346AA8F9F4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45419" y="5853110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</a:t>
                </a:r>
              </a:p>
            </p:txBody>
          </p:sp>
        </p:grpSp>
        <p:grpSp>
          <p:nvGrpSpPr>
            <p:cNvPr id="2396" name="Group 2395">
              <a:extLst>
                <a:ext uri="{FF2B5EF4-FFF2-40B4-BE49-F238E27FC236}">
                  <a16:creationId xmlns:a16="http://schemas.microsoft.com/office/drawing/2014/main" id="{66D8B754-E842-6BCB-B0B4-B9E14C0C2525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69960" y="3822401"/>
              <a:ext cx="4008090" cy="223977"/>
              <a:chOff x="4508101" y="6015079"/>
              <a:chExt cx="6661191" cy="215444"/>
            </a:xfrm>
          </p:grpSpPr>
          <p:sp>
            <p:nvSpPr>
              <p:cNvPr id="2431" name="TextBox 2430">
                <a:extLst>
                  <a:ext uri="{FF2B5EF4-FFF2-40B4-BE49-F238E27FC236}">
                    <a16:creationId xmlns:a16="http://schemas.microsoft.com/office/drawing/2014/main" id="{5BB28920-9E2F-FA13-2657-9A57C613AD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8101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192</a:t>
                </a:r>
              </a:p>
            </p:txBody>
          </p:sp>
          <p:sp>
            <p:nvSpPr>
              <p:cNvPr id="2432" name="TextBox 2431">
                <a:extLst>
                  <a:ext uri="{FF2B5EF4-FFF2-40B4-BE49-F238E27FC236}">
                    <a16:creationId xmlns:a16="http://schemas.microsoft.com/office/drawing/2014/main" id="{8A6F15B3-A477-8534-AED8-56FDB824C4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45292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433" name="TextBox 2432">
                <a:extLst>
                  <a:ext uri="{FF2B5EF4-FFF2-40B4-BE49-F238E27FC236}">
                    <a16:creationId xmlns:a16="http://schemas.microsoft.com/office/drawing/2014/main" id="{3E050838-AC67-AF0A-2899-4DED36675F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4175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182</a:t>
                </a:r>
              </a:p>
            </p:txBody>
          </p:sp>
          <p:sp>
            <p:nvSpPr>
              <p:cNvPr id="2434" name="TextBox 2433">
                <a:extLst>
                  <a:ext uri="{FF2B5EF4-FFF2-40B4-BE49-F238E27FC236}">
                    <a16:creationId xmlns:a16="http://schemas.microsoft.com/office/drawing/2014/main" id="{C0F0E3BC-4200-1D6C-B101-461E6375A6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00249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169</a:t>
                </a:r>
              </a:p>
            </p:txBody>
          </p:sp>
          <p:sp>
            <p:nvSpPr>
              <p:cNvPr id="2435" name="TextBox 2434">
                <a:extLst>
                  <a:ext uri="{FF2B5EF4-FFF2-40B4-BE49-F238E27FC236}">
                    <a16:creationId xmlns:a16="http://schemas.microsoft.com/office/drawing/2014/main" id="{C720BE37-D9B2-FCC3-A153-9D5D2AAD5F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6323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152</a:t>
                </a:r>
              </a:p>
            </p:txBody>
          </p:sp>
          <p:sp>
            <p:nvSpPr>
              <p:cNvPr id="2436" name="TextBox 2435">
                <a:extLst>
                  <a:ext uri="{FF2B5EF4-FFF2-40B4-BE49-F238E27FC236}">
                    <a16:creationId xmlns:a16="http://schemas.microsoft.com/office/drawing/2014/main" id="{22E65557-F1D6-84D0-C8FB-867289925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2397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113</a:t>
                </a:r>
              </a:p>
            </p:txBody>
          </p:sp>
          <p:sp>
            <p:nvSpPr>
              <p:cNvPr id="2437" name="TextBox 2436">
                <a:extLst>
                  <a:ext uri="{FF2B5EF4-FFF2-40B4-BE49-F238E27FC236}">
                    <a16:creationId xmlns:a16="http://schemas.microsoft.com/office/drawing/2014/main" id="{A57EDFE2-757F-19DD-0CCF-1D718E6CBC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8471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83</a:t>
                </a:r>
              </a:p>
            </p:txBody>
          </p:sp>
          <p:sp>
            <p:nvSpPr>
              <p:cNvPr id="2438" name="TextBox 2437">
                <a:extLst>
                  <a:ext uri="{FF2B5EF4-FFF2-40B4-BE49-F238E27FC236}">
                    <a16:creationId xmlns:a16="http://schemas.microsoft.com/office/drawing/2014/main" id="{9180DA74-18CD-0F4F-7772-CE36FDB498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4545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79</a:t>
                </a:r>
              </a:p>
            </p:txBody>
          </p:sp>
          <p:sp>
            <p:nvSpPr>
              <p:cNvPr id="2439" name="TextBox 2438">
                <a:extLst>
                  <a:ext uri="{FF2B5EF4-FFF2-40B4-BE49-F238E27FC236}">
                    <a16:creationId xmlns:a16="http://schemas.microsoft.com/office/drawing/2014/main" id="{88781F14-92C7-AE33-BBA3-4E66842FF1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0619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53</a:t>
                </a:r>
              </a:p>
            </p:txBody>
          </p:sp>
          <p:sp>
            <p:nvSpPr>
              <p:cNvPr id="2440" name="TextBox 2439">
                <a:extLst>
                  <a:ext uri="{FF2B5EF4-FFF2-40B4-BE49-F238E27FC236}">
                    <a16:creationId xmlns:a16="http://schemas.microsoft.com/office/drawing/2014/main" id="{D17CB63F-F009-DAAF-7C23-4F54F6D023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76693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2441" name="TextBox 2440">
                <a:extLst>
                  <a:ext uri="{FF2B5EF4-FFF2-40B4-BE49-F238E27FC236}">
                    <a16:creationId xmlns:a16="http://schemas.microsoft.com/office/drawing/2014/main" id="{7394C0BA-D8CE-7E00-C6A7-EE27225FD7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72767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31</a:t>
                </a:r>
              </a:p>
            </p:txBody>
          </p:sp>
          <p:sp>
            <p:nvSpPr>
              <p:cNvPr id="2442" name="TextBox 2441">
                <a:extLst>
                  <a:ext uri="{FF2B5EF4-FFF2-40B4-BE49-F238E27FC236}">
                    <a16:creationId xmlns:a16="http://schemas.microsoft.com/office/drawing/2014/main" id="{3A521851-F185-DAAD-6160-AD71793DDE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68841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27</a:t>
                </a:r>
              </a:p>
            </p:txBody>
          </p:sp>
          <p:sp>
            <p:nvSpPr>
              <p:cNvPr id="2443" name="TextBox 2442">
                <a:extLst>
                  <a:ext uri="{FF2B5EF4-FFF2-40B4-BE49-F238E27FC236}">
                    <a16:creationId xmlns:a16="http://schemas.microsoft.com/office/drawing/2014/main" id="{F3D6EE0A-31D5-049C-208C-68FA8CA3C2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64915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</a:t>
                </a:r>
              </a:p>
            </p:txBody>
          </p:sp>
          <p:sp>
            <p:nvSpPr>
              <p:cNvPr id="2444" name="TextBox 2443">
                <a:extLst>
                  <a:ext uri="{FF2B5EF4-FFF2-40B4-BE49-F238E27FC236}">
                    <a16:creationId xmlns:a16="http://schemas.microsoft.com/office/drawing/2014/main" id="{5DD4E4D9-3BC5-6107-E9AF-5AA7BE0102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60989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8</a:t>
                </a:r>
              </a:p>
            </p:txBody>
          </p:sp>
          <p:sp>
            <p:nvSpPr>
              <p:cNvPr id="2445" name="TextBox 2444">
                <a:extLst>
                  <a:ext uri="{FF2B5EF4-FFF2-40B4-BE49-F238E27FC236}">
                    <a16:creationId xmlns:a16="http://schemas.microsoft.com/office/drawing/2014/main" id="{B06C1D17-35A5-8F9A-1F3F-8E825EA71C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7063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</a:t>
                </a:r>
              </a:p>
            </p:txBody>
          </p:sp>
          <p:sp>
            <p:nvSpPr>
              <p:cNvPr id="2446" name="TextBox 2445">
                <a:extLst>
                  <a:ext uri="{FF2B5EF4-FFF2-40B4-BE49-F238E27FC236}">
                    <a16:creationId xmlns:a16="http://schemas.microsoft.com/office/drawing/2014/main" id="{C6E00F93-DD67-C9B7-6D45-7E568023C7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53137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2447" name="TextBox 2446">
                <a:extLst>
                  <a:ext uri="{FF2B5EF4-FFF2-40B4-BE49-F238E27FC236}">
                    <a16:creationId xmlns:a16="http://schemas.microsoft.com/office/drawing/2014/main" id="{ADBCD74A-0856-8301-9F1A-86D8607DDC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49211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448" name="TextBox 2447">
                <a:extLst>
                  <a:ext uri="{FF2B5EF4-FFF2-40B4-BE49-F238E27FC236}">
                    <a16:creationId xmlns:a16="http://schemas.microsoft.com/office/drawing/2014/main" id="{F8309ECD-9D9D-AAF6-CE85-48F283F723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80288" y="6015079"/>
                <a:ext cx="377819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186</a:t>
                </a:r>
              </a:p>
            </p:txBody>
          </p:sp>
          <p:sp>
            <p:nvSpPr>
              <p:cNvPr id="2449" name="TextBox 2448">
                <a:extLst>
                  <a:ext uri="{FF2B5EF4-FFF2-40B4-BE49-F238E27FC236}">
                    <a16:creationId xmlns:a16="http://schemas.microsoft.com/office/drawing/2014/main" id="{89765B6C-8359-5173-1A8A-E6F66F1DEA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6955" y="6015079"/>
                <a:ext cx="381121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174</a:t>
                </a:r>
              </a:p>
            </p:txBody>
          </p:sp>
          <p:sp>
            <p:nvSpPr>
              <p:cNvPr id="2450" name="TextBox 2449">
                <a:extLst>
                  <a:ext uri="{FF2B5EF4-FFF2-40B4-BE49-F238E27FC236}">
                    <a16:creationId xmlns:a16="http://schemas.microsoft.com/office/drawing/2014/main" id="{03C2E4BC-3116-F819-BD70-6E1C4A3A1A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61300" y="6015079"/>
                <a:ext cx="395289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159</a:t>
                </a:r>
              </a:p>
            </p:txBody>
          </p:sp>
          <p:sp>
            <p:nvSpPr>
              <p:cNvPr id="2451" name="TextBox 2450">
                <a:extLst>
                  <a:ext uri="{FF2B5EF4-FFF2-40B4-BE49-F238E27FC236}">
                    <a16:creationId xmlns:a16="http://schemas.microsoft.com/office/drawing/2014/main" id="{95C85C3B-9FEF-CAE2-3288-5CE4AC7883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5139" y="6015079"/>
                <a:ext cx="391465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128</a:t>
                </a:r>
              </a:p>
            </p:txBody>
          </p:sp>
          <p:sp>
            <p:nvSpPr>
              <p:cNvPr id="2452" name="TextBox 2451">
                <a:extLst>
                  <a:ext uri="{FF2B5EF4-FFF2-40B4-BE49-F238E27FC236}">
                    <a16:creationId xmlns:a16="http://schemas.microsoft.com/office/drawing/2014/main" id="{DC19AEBF-2316-BEB1-979D-1907573AAA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9463" y="6015079"/>
                <a:ext cx="425942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107</a:t>
                </a:r>
              </a:p>
            </p:txBody>
          </p:sp>
          <p:sp>
            <p:nvSpPr>
              <p:cNvPr id="2453" name="TextBox 2452">
                <a:extLst>
                  <a:ext uri="{FF2B5EF4-FFF2-40B4-BE49-F238E27FC236}">
                    <a16:creationId xmlns:a16="http://schemas.microsoft.com/office/drawing/2014/main" id="{E65B74EB-66D2-6ED9-D333-3758F28F82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94018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81</a:t>
                </a:r>
              </a:p>
            </p:txBody>
          </p:sp>
          <p:sp>
            <p:nvSpPr>
              <p:cNvPr id="2454" name="TextBox 2453">
                <a:extLst>
                  <a:ext uri="{FF2B5EF4-FFF2-40B4-BE49-F238E27FC236}">
                    <a16:creationId xmlns:a16="http://schemas.microsoft.com/office/drawing/2014/main" id="{01AAEA20-5DB4-7FCA-ADEF-58C238F633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2582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53</a:t>
                </a:r>
              </a:p>
            </p:txBody>
          </p:sp>
          <p:sp>
            <p:nvSpPr>
              <p:cNvPr id="2455" name="TextBox 2454">
                <a:extLst>
                  <a:ext uri="{FF2B5EF4-FFF2-40B4-BE49-F238E27FC236}">
                    <a16:creationId xmlns:a16="http://schemas.microsoft.com/office/drawing/2014/main" id="{14032E3C-2D0B-1E05-3E4F-D863974ADB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78656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50</a:t>
                </a:r>
              </a:p>
            </p:txBody>
          </p:sp>
          <p:sp>
            <p:nvSpPr>
              <p:cNvPr id="2456" name="TextBox 2455">
                <a:extLst>
                  <a:ext uri="{FF2B5EF4-FFF2-40B4-BE49-F238E27FC236}">
                    <a16:creationId xmlns:a16="http://schemas.microsoft.com/office/drawing/2014/main" id="{2AC23CE4-5677-AFCE-E8FE-E8372C3824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4730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2457" name="TextBox 2456">
                <a:extLst>
                  <a:ext uri="{FF2B5EF4-FFF2-40B4-BE49-F238E27FC236}">
                    <a16:creationId xmlns:a16="http://schemas.microsoft.com/office/drawing/2014/main" id="{7115E663-5D28-1D39-BFC8-397EABE414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70804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27</a:t>
                </a:r>
              </a:p>
            </p:txBody>
          </p:sp>
          <p:sp>
            <p:nvSpPr>
              <p:cNvPr id="2458" name="TextBox 2457">
                <a:extLst>
                  <a:ext uri="{FF2B5EF4-FFF2-40B4-BE49-F238E27FC236}">
                    <a16:creationId xmlns:a16="http://schemas.microsoft.com/office/drawing/2014/main" id="{73B6000A-5F44-612A-F3E4-7178E5EBF4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6878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</a:t>
                </a:r>
              </a:p>
            </p:txBody>
          </p:sp>
          <p:sp>
            <p:nvSpPr>
              <p:cNvPr id="2459" name="TextBox 2458">
                <a:extLst>
                  <a:ext uri="{FF2B5EF4-FFF2-40B4-BE49-F238E27FC236}">
                    <a16:creationId xmlns:a16="http://schemas.microsoft.com/office/drawing/2014/main" id="{6ECE3770-24D0-8117-AC89-124A51A707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62952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</a:t>
                </a:r>
              </a:p>
            </p:txBody>
          </p:sp>
          <p:sp>
            <p:nvSpPr>
              <p:cNvPr id="2460" name="TextBox 2459">
                <a:extLst>
                  <a:ext uri="{FF2B5EF4-FFF2-40B4-BE49-F238E27FC236}">
                    <a16:creationId xmlns:a16="http://schemas.microsoft.com/office/drawing/2014/main" id="{628D6806-E979-3874-8EE1-C7DADB3AE3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59026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</a:t>
                </a:r>
              </a:p>
            </p:txBody>
          </p:sp>
          <p:sp>
            <p:nvSpPr>
              <p:cNvPr id="2461" name="TextBox 2460">
                <a:extLst>
                  <a:ext uri="{FF2B5EF4-FFF2-40B4-BE49-F238E27FC236}">
                    <a16:creationId xmlns:a16="http://schemas.microsoft.com/office/drawing/2014/main" id="{2D563BB8-B1B8-6E5F-AF68-EE82028B2E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55100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</a:t>
                </a:r>
              </a:p>
            </p:txBody>
          </p:sp>
          <p:sp>
            <p:nvSpPr>
              <p:cNvPr id="2462" name="TextBox 2461">
                <a:extLst>
                  <a:ext uri="{FF2B5EF4-FFF2-40B4-BE49-F238E27FC236}">
                    <a16:creationId xmlns:a16="http://schemas.microsoft.com/office/drawing/2014/main" id="{D2E87793-7C23-2E4E-FE97-925A4E5AA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51174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</a:t>
                </a:r>
              </a:p>
            </p:txBody>
          </p:sp>
          <p:sp>
            <p:nvSpPr>
              <p:cNvPr id="2463" name="TextBox 2462">
                <a:extLst>
                  <a:ext uri="{FF2B5EF4-FFF2-40B4-BE49-F238E27FC236}">
                    <a16:creationId xmlns:a16="http://schemas.microsoft.com/office/drawing/2014/main" id="{EEA462B1-EDEC-7160-F5A6-725E72CAED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47248" y="6015079"/>
                <a:ext cx="324000" cy="215444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no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</p:grpSp>
        <p:grpSp>
          <p:nvGrpSpPr>
            <p:cNvPr id="2397" name="Group 2396">
              <a:extLst>
                <a:ext uri="{FF2B5EF4-FFF2-40B4-BE49-F238E27FC236}">
                  <a16:creationId xmlns:a16="http://schemas.microsoft.com/office/drawing/2014/main" id="{61AEFEA0-16C6-2289-374A-5B16F92A5D14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80320" y="3947930"/>
              <a:ext cx="3957602" cy="149647"/>
              <a:chOff x="4524199" y="6164119"/>
              <a:chExt cx="6577281" cy="143945"/>
            </a:xfrm>
          </p:grpSpPr>
          <p:sp>
            <p:nvSpPr>
              <p:cNvPr id="2398" name="TextBox 2397">
                <a:extLst>
                  <a:ext uri="{FF2B5EF4-FFF2-40B4-BE49-F238E27FC236}">
                    <a16:creationId xmlns:a16="http://schemas.microsoft.com/office/drawing/2014/main" id="{A19E6BD4-1527-798B-8A44-B9DF197A39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24199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192</a:t>
                </a:r>
              </a:p>
            </p:txBody>
          </p:sp>
          <p:sp>
            <p:nvSpPr>
              <p:cNvPr id="2399" name="TextBox 2398">
                <a:extLst>
                  <a:ext uri="{FF2B5EF4-FFF2-40B4-BE49-F238E27FC236}">
                    <a16:creationId xmlns:a16="http://schemas.microsoft.com/office/drawing/2014/main" id="{4FEB65AB-1457-EA67-8C5E-726B70DCF3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22783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400" name="TextBox 2399">
                <a:extLst>
                  <a:ext uri="{FF2B5EF4-FFF2-40B4-BE49-F238E27FC236}">
                    <a16:creationId xmlns:a16="http://schemas.microsoft.com/office/drawing/2014/main" id="{721A34E9-068A-4BCF-6FAF-2DBD3438B6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0575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178</a:t>
                </a:r>
              </a:p>
            </p:txBody>
          </p:sp>
          <p:sp>
            <p:nvSpPr>
              <p:cNvPr id="2401" name="TextBox 2400">
                <a:extLst>
                  <a:ext uri="{FF2B5EF4-FFF2-40B4-BE49-F238E27FC236}">
                    <a16:creationId xmlns:a16="http://schemas.microsoft.com/office/drawing/2014/main" id="{B58DC0C4-5EAE-14B1-ED82-8B83DECD0C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6951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170</a:t>
                </a:r>
              </a:p>
            </p:txBody>
          </p:sp>
          <p:sp>
            <p:nvSpPr>
              <p:cNvPr id="2402" name="TextBox 2401">
                <a:extLst>
                  <a:ext uri="{FF2B5EF4-FFF2-40B4-BE49-F238E27FC236}">
                    <a16:creationId xmlns:a16="http://schemas.microsoft.com/office/drawing/2014/main" id="{5ECEF06C-58B2-A2BD-F02D-70B93D2213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3327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156</a:t>
                </a:r>
              </a:p>
            </p:txBody>
          </p:sp>
          <p:sp>
            <p:nvSpPr>
              <p:cNvPr id="2403" name="TextBox 2402">
                <a:extLst>
                  <a:ext uri="{FF2B5EF4-FFF2-40B4-BE49-F238E27FC236}">
                    <a16:creationId xmlns:a16="http://schemas.microsoft.com/office/drawing/2014/main" id="{5DC57A94-5078-DA14-AA56-9B191B6787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09703" y="6164119"/>
                <a:ext cx="291804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113</a:t>
                </a:r>
              </a:p>
            </p:txBody>
          </p:sp>
          <p:sp>
            <p:nvSpPr>
              <p:cNvPr id="2404" name="TextBox 2403">
                <a:extLst>
                  <a:ext uri="{FF2B5EF4-FFF2-40B4-BE49-F238E27FC236}">
                    <a16:creationId xmlns:a16="http://schemas.microsoft.com/office/drawing/2014/main" id="{6C14F728-93DE-6FB5-56FF-DC526173C0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4358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77</a:t>
                </a:r>
              </a:p>
            </p:txBody>
          </p:sp>
          <p:sp>
            <p:nvSpPr>
              <p:cNvPr id="2405" name="TextBox 2404">
                <a:extLst>
                  <a:ext uri="{FF2B5EF4-FFF2-40B4-BE49-F238E27FC236}">
                    <a16:creationId xmlns:a16="http://schemas.microsoft.com/office/drawing/2014/main" id="{5BD81C21-C00E-D564-9ED3-3CD91FB003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30734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73</a:t>
                </a:r>
              </a:p>
            </p:txBody>
          </p:sp>
          <p:sp>
            <p:nvSpPr>
              <p:cNvPr id="2406" name="TextBox 2405">
                <a:extLst>
                  <a:ext uri="{FF2B5EF4-FFF2-40B4-BE49-F238E27FC236}">
                    <a16:creationId xmlns:a16="http://schemas.microsoft.com/office/drawing/2014/main" id="{AC1FB723-773D-0D8C-FB60-CCCEDCFEF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27110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40</a:t>
                </a:r>
              </a:p>
            </p:txBody>
          </p:sp>
          <p:sp>
            <p:nvSpPr>
              <p:cNvPr id="2407" name="TextBox 2406">
                <a:extLst>
                  <a:ext uri="{FF2B5EF4-FFF2-40B4-BE49-F238E27FC236}">
                    <a16:creationId xmlns:a16="http://schemas.microsoft.com/office/drawing/2014/main" id="{DD68D16C-D446-79FC-56E7-3F2C197D5B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3486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25</a:t>
                </a:r>
              </a:p>
            </p:txBody>
          </p:sp>
          <p:sp>
            <p:nvSpPr>
              <p:cNvPr id="2408" name="TextBox 2407">
                <a:extLst>
                  <a:ext uri="{FF2B5EF4-FFF2-40B4-BE49-F238E27FC236}">
                    <a16:creationId xmlns:a16="http://schemas.microsoft.com/office/drawing/2014/main" id="{E799C9F6-37B7-6D9E-42B2-7709254C16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9860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21</a:t>
                </a:r>
              </a:p>
            </p:txBody>
          </p:sp>
          <p:sp>
            <p:nvSpPr>
              <p:cNvPr id="2409" name="TextBox 2408">
                <a:extLst>
                  <a:ext uri="{FF2B5EF4-FFF2-40B4-BE49-F238E27FC236}">
                    <a16:creationId xmlns:a16="http://schemas.microsoft.com/office/drawing/2014/main" id="{C27A0F3C-D824-479B-E403-0D5CF6433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6236" y="6164119"/>
                <a:ext cx="235249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13</a:t>
                </a:r>
              </a:p>
            </p:txBody>
          </p:sp>
          <p:sp>
            <p:nvSpPr>
              <p:cNvPr id="2410" name="TextBox 2409">
                <a:extLst>
                  <a:ext uri="{FF2B5EF4-FFF2-40B4-BE49-F238E27FC236}">
                    <a16:creationId xmlns:a16="http://schemas.microsoft.com/office/drawing/2014/main" id="{3627D7E9-68D9-0E84-491D-FBEEC28A0E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40895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</a:t>
                </a:r>
              </a:p>
            </p:txBody>
          </p:sp>
          <p:sp>
            <p:nvSpPr>
              <p:cNvPr id="2411" name="TextBox 2410">
                <a:extLst>
                  <a:ext uri="{FF2B5EF4-FFF2-40B4-BE49-F238E27FC236}">
                    <a16:creationId xmlns:a16="http://schemas.microsoft.com/office/drawing/2014/main" id="{DA26358F-0A1D-D609-69E2-4012BFC270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37271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12" name="TextBox 2411">
                <a:extLst>
                  <a:ext uri="{FF2B5EF4-FFF2-40B4-BE49-F238E27FC236}">
                    <a16:creationId xmlns:a16="http://schemas.microsoft.com/office/drawing/2014/main" id="{421BF237-1BB8-567A-6CFC-6666380B6A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33647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13" name="TextBox 2412">
                <a:extLst>
                  <a:ext uri="{FF2B5EF4-FFF2-40B4-BE49-F238E27FC236}">
                    <a16:creationId xmlns:a16="http://schemas.microsoft.com/office/drawing/2014/main" id="{EA8A1519-5F22-4A4F-421F-B420A5B976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30023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14" name="TextBox 2413">
                <a:extLst>
                  <a:ext uri="{FF2B5EF4-FFF2-40B4-BE49-F238E27FC236}">
                    <a16:creationId xmlns:a16="http://schemas.microsoft.com/office/drawing/2014/main" id="{ED6AACB1-C3C0-151B-5270-6C69E9E666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26397" y="6164119"/>
                <a:ext cx="178697" cy="14394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 kumimoji="0" sz="600" b="0" i="0" u="none" strike="noStrike" kern="0" cap="none" spc="0" normalizeH="0" baseline="0">
                    <a:ln/>
                    <a:effectLst/>
                    <a:uLnTx/>
                    <a:uFillTx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marR="0" lvl="1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2pPr>
                <a:lvl3pPr marR="0" lvl="2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3pPr>
                <a:lvl4pPr marR="0" lvl="3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4pPr>
                <a:lvl5pPr marR="0" lvl="4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5pPr>
                <a:lvl6pPr marR="0" lvl="5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6pPr>
                <a:lvl7pPr marR="0" lvl="6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7pPr>
                <a:lvl8pPr marR="0" lvl="7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8pPr>
                <a:lvl9pPr marR="0" lvl="8" defTabSz="4572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15" name="TextBox 2414">
                <a:extLst>
                  <a:ext uri="{FF2B5EF4-FFF2-40B4-BE49-F238E27FC236}">
                    <a16:creationId xmlns:a16="http://schemas.microsoft.com/office/drawing/2014/main" id="{6D94B6C8-1BBC-E7E2-A460-81E409F18C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4420" y="6164119"/>
                <a:ext cx="387312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184</a:t>
                </a:r>
              </a:p>
            </p:txBody>
          </p:sp>
          <p:sp>
            <p:nvSpPr>
              <p:cNvPr id="2416" name="TextBox 2415">
                <a:extLst>
                  <a:ext uri="{FF2B5EF4-FFF2-40B4-BE49-F238E27FC236}">
                    <a16:creationId xmlns:a16="http://schemas.microsoft.com/office/drawing/2014/main" id="{0B7F3A0B-FB83-3240-0365-CF64D5392A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5836" y="6164119"/>
                <a:ext cx="381122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172</a:t>
                </a:r>
              </a:p>
            </p:txBody>
          </p:sp>
          <p:sp>
            <p:nvSpPr>
              <p:cNvPr id="2417" name="TextBox 2416">
                <a:extLst>
                  <a:ext uri="{FF2B5EF4-FFF2-40B4-BE49-F238E27FC236}">
                    <a16:creationId xmlns:a16="http://schemas.microsoft.com/office/drawing/2014/main" id="{8E49232B-C249-BCF1-5ECF-F40D9E8B7B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6841" y="6164119"/>
                <a:ext cx="401969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163</a:t>
                </a:r>
              </a:p>
            </p:txBody>
          </p:sp>
          <p:sp>
            <p:nvSpPr>
              <p:cNvPr id="2418" name="TextBox 2417">
                <a:extLst>
                  <a:ext uri="{FF2B5EF4-FFF2-40B4-BE49-F238E27FC236}">
                    <a16:creationId xmlns:a16="http://schemas.microsoft.com/office/drawing/2014/main" id="{88351A3C-9300-3F45-DEF8-2747B095BC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0355" y="6164119"/>
                <a:ext cx="398790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126</a:t>
                </a:r>
              </a:p>
            </p:txBody>
          </p:sp>
          <p:sp>
            <p:nvSpPr>
              <p:cNvPr id="2419" name="TextBox 2418">
                <a:extLst>
                  <a:ext uri="{FF2B5EF4-FFF2-40B4-BE49-F238E27FC236}">
                    <a16:creationId xmlns:a16="http://schemas.microsoft.com/office/drawing/2014/main" id="{EA47AE11-841A-4933-F784-0DD4A9B021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8342" y="6164119"/>
                <a:ext cx="425941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108</a:t>
                </a:r>
              </a:p>
            </p:txBody>
          </p:sp>
          <p:sp>
            <p:nvSpPr>
              <p:cNvPr id="2420" name="TextBox 2419">
                <a:extLst>
                  <a:ext uri="{FF2B5EF4-FFF2-40B4-BE49-F238E27FC236}">
                    <a16:creationId xmlns:a16="http://schemas.microsoft.com/office/drawing/2014/main" id="{5EFD81E0-EEB0-6E53-E5B8-920D14035D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92898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76</a:t>
                </a:r>
              </a:p>
            </p:txBody>
          </p:sp>
          <p:sp>
            <p:nvSpPr>
              <p:cNvPr id="2421" name="TextBox 2420">
                <a:extLst>
                  <a:ext uri="{FF2B5EF4-FFF2-40B4-BE49-F238E27FC236}">
                    <a16:creationId xmlns:a16="http://schemas.microsoft.com/office/drawing/2014/main" id="{9DEEA67D-3C4D-DF1A-48E1-B6D16BB599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4548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44</a:t>
                </a:r>
              </a:p>
            </p:txBody>
          </p:sp>
          <p:sp>
            <p:nvSpPr>
              <p:cNvPr id="2422" name="TextBox 2421">
                <a:extLst>
                  <a:ext uri="{FF2B5EF4-FFF2-40B4-BE49-F238E27FC236}">
                    <a16:creationId xmlns:a16="http://schemas.microsoft.com/office/drawing/2014/main" id="{3A92BCDF-7C0F-87D6-7741-0131F9D085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80924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37</a:t>
                </a:r>
              </a:p>
            </p:txBody>
          </p:sp>
          <p:sp>
            <p:nvSpPr>
              <p:cNvPr id="2423" name="TextBox 2422">
                <a:extLst>
                  <a:ext uri="{FF2B5EF4-FFF2-40B4-BE49-F238E27FC236}">
                    <a16:creationId xmlns:a16="http://schemas.microsoft.com/office/drawing/2014/main" id="{3A75420B-2F0B-E519-BE76-23D4963D19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7299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25</a:t>
                </a:r>
              </a:p>
            </p:txBody>
          </p:sp>
          <p:sp>
            <p:nvSpPr>
              <p:cNvPr id="2424" name="TextBox 2423">
                <a:extLst>
                  <a:ext uri="{FF2B5EF4-FFF2-40B4-BE49-F238E27FC236}">
                    <a16:creationId xmlns:a16="http://schemas.microsoft.com/office/drawing/2014/main" id="{90A6D53B-4BFD-166B-0FEF-0D39B1A345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73671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13</a:t>
                </a:r>
              </a:p>
            </p:txBody>
          </p:sp>
          <p:sp>
            <p:nvSpPr>
              <p:cNvPr id="2425" name="TextBox 2424">
                <a:extLst>
                  <a:ext uri="{FF2B5EF4-FFF2-40B4-BE49-F238E27FC236}">
                    <a16:creationId xmlns:a16="http://schemas.microsoft.com/office/drawing/2014/main" id="{C3C96672-AB1A-852E-9DE9-48B8669618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70051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8</a:t>
                </a:r>
              </a:p>
            </p:txBody>
          </p:sp>
          <p:sp>
            <p:nvSpPr>
              <p:cNvPr id="2426" name="TextBox 2425">
                <a:extLst>
                  <a:ext uri="{FF2B5EF4-FFF2-40B4-BE49-F238E27FC236}">
                    <a16:creationId xmlns:a16="http://schemas.microsoft.com/office/drawing/2014/main" id="{77A1DE24-21E1-BE18-22F4-4BEF5172DD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66426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2427" name="TextBox 2426">
                <a:extLst>
                  <a:ext uri="{FF2B5EF4-FFF2-40B4-BE49-F238E27FC236}">
                    <a16:creationId xmlns:a16="http://schemas.microsoft.com/office/drawing/2014/main" id="{DC5B8500-5B9D-E8A4-C753-88208F1A4D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62802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28" name="TextBox 2427">
                <a:extLst>
                  <a:ext uri="{FF2B5EF4-FFF2-40B4-BE49-F238E27FC236}">
                    <a16:creationId xmlns:a16="http://schemas.microsoft.com/office/drawing/2014/main" id="{8BC0A3E2-8095-98E6-FB8A-67755AD4D0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59178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29" name="TextBox 2428">
                <a:extLst>
                  <a:ext uri="{FF2B5EF4-FFF2-40B4-BE49-F238E27FC236}">
                    <a16:creationId xmlns:a16="http://schemas.microsoft.com/office/drawing/2014/main" id="{B83636DD-8DB3-359C-7FB5-DC3E04A78C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55558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2430" name="TextBox 2429">
                <a:extLst>
                  <a:ext uri="{FF2B5EF4-FFF2-40B4-BE49-F238E27FC236}">
                    <a16:creationId xmlns:a16="http://schemas.microsoft.com/office/drawing/2014/main" id="{51ABE5A2-892E-74B6-0EE3-5D66E074A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51930" y="6164119"/>
                <a:ext cx="323998" cy="143945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en-US"/>
                </a:defPPr>
                <a:lvl1pPr algn="ctr" defTabSz="457200">
                  <a:defRPr sz="600">
                    <a:ln/>
                    <a:solidFill>
                      <a:srgbClr val="010101"/>
                    </a:solidFill>
                    <a:latin typeface="Arial Narrow" panose="020B0606020202030204" pitchFamily="34" charset="0"/>
                    <a:ea typeface="Open Sans" panose="020B0606030504020204" pitchFamily="34" charset="0"/>
                    <a:cs typeface="Arial" panose="020B0604020202020204" pitchFamily="34" charset="0"/>
                    <a:rtl val="0"/>
                  </a:defRPr>
                </a:lvl1pPr>
                <a:lvl2pPr defTabSz="457200"/>
                <a:lvl3pPr defTabSz="457200"/>
                <a:lvl4pPr defTabSz="457200"/>
                <a:lvl5pPr defTabSz="457200"/>
                <a:lvl6pPr defTabSz="457200"/>
                <a:lvl7pPr defTabSz="457200"/>
                <a:lvl8pPr defTabSz="457200"/>
                <a:lvl9pPr defTabSz="457200"/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Open Sans" panose="020B0606030504020204" pitchFamily="34" charset="0"/>
                    <a:cs typeface="Arial" panose="020B0604020202020204" pitchFamily="34" charset="0"/>
                    <a:sym typeface="Arial"/>
                    <a:rtl val="0"/>
                  </a:rPr>
                  <a:t>1</a:t>
                </a:r>
              </a:p>
            </p:txBody>
          </p:sp>
        </p:grpSp>
      </p:grpSp>
      <p:cxnSp>
        <p:nvCxnSpPr>
          <p:cNvPr id="2497" name="Straight Connector 2496">
            <a:extLst>
              <a:ext uri="{FF2B5EF4-FFF2-40B4-BE49-F238E27FC236}">
                <a16:creationId xmlns:a16="http://schemas.microsoft.com/office/drawing/2014/main" id="{8EBEB75B-0D29-3BF4-2419-98E0C5B9A11C}"/>
              </a:ext>
            </a:extLst>
          </p:cNvPr>
          <p:cNvCxnSpPr>
            <a:cxnSpLocks/>
          </p:cNvCxnSpPr>
          <p:nvPr/>
        </p:nvCxnSpPr>
        <p:spPr>
          <a:xfrm flipH="1">
            <a:off x="8904328" y="2989654"/>
            <a:ext cx="0" cy="8640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98" name="Straight Connector 2497">
            <a:extLst>
              <a:ext uri="{FF2B5EF4-FFF2-40B4-BE49-F238E27FC236}">
                <a16:creationId xmlns:a16="http://schemas.microsoft.com/office/drawing/2014/main" id="{9FEC0352-ED1F-7E1E-C2DA-1C0BC2D98E5C}"/>
              </a:ext>
            </a:extLst>
          </p:cNvPr>
          <p:cNvCxnSpPr>
            <a:cxnSpLocks/>
          </p:cNvCxnSpPr>
          <p:nvPr/>
        </p:nvCxnSpPr>
        <p:spPr>
          <a:xfrm>
            <a:off x="7491720" y="2132594"/>
            <a:ext cx="0" cy="16920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99" name="Straight Connector 2498">
            <a:extLst>
              <a:ext uri="{FF2B5EF4-FFF2-40B4-BE49-F238E27FC236}">
                <a16:creationId xmlns:a16="http://schemas.microsoft.com/office/drawing/2014/main" id="{569D17FA-0EC5-2F47-06CE-23E107F1B01B}"/>
              </a:ext>
            </a:extLst>
          </p:cNvPr>
          <p:cNvCxnSpPr>
            <a:cxnSpLocks/>
          </p:cNvCxnSpPr>
          <p:nvPr/>
        </p:nvCxnSpPr>
        <p:spPr>
          <a:xfrm>
            <a:off x="8196634" y="2644405"/>
            <a:ext cx="0" cy="11880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500" name="Table 2499">
            <a:extLst>
              <a:ext uri="{FF2B5EF4-FFF2-40B4-BE49-F238E27FC236}">
                <a16:creationId xmlns:a16="http://schemas.microsoft.com/office/drawing/2014/main" id="{C5D3CD49-A3A0-5EE6-A6CE-105F41CFF02A}"/>
              </a:ext>
            </a:extLst>
          </p:cNvPr>
          <p:cNvGraphicFramePr>
            <a:graphicFrameLocks/>
          </p:cNvGraphicFramePr>
          <p:nvPr/>
        </p:nvGraphicFramePr>
        <p:xfrm>
          <a:off x="9236333" y="1126233"/>
          <a:ext cx="2754200" cy="10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030">
                  <a:extLst>
                    <a:ext uri="{9D8B030D-6E8A-4147-A177-3AD203B41FA5}">
                      <a16:colId xmlns:a16="http://schemas.microsoft.com/office/drawing/2014/main" val="3276624643"/>
                    </a:ext>
                  </a:extLst>
                </a:gridCol>
                <a:gridCol w="647390">
                  <a:extLst>
                    <a:ext uri="{9D8B030D-6E8A-4147-A177-3AD203B41FA5}">
                      <a16:colId xmlns:a16="http://schemas.microsoft.com/office/drawing/2014/main" val="508861547"/>
                    </a:ext>
                  </a:extLst>
                </a:gridCol>
                <a:gridCol w="647390">
                  <a:extLst>
                    <a:ext uri="{9D8B030D-6E8A-4147-A177-3AD203B41FA5}">
                      <a16:colId xmlns:a16="http://schemas.microsoft.com/office/drawing/2014/main" val="1940044539"/>
                    </a:ext>
                  </a:extLst>
                </a:gridCol>
                <a:gridCol w="647390">
                  <a:extLst>
                    <a:ext uri="{9D8B030D-6E8A-4147-A177-3AD203B41FA5}">
                      <a16:colId xmlns:a16="http://schemas.microsoft.com/office/drawing/2014/main" val="2521129276"/>
                    </a:ext>
                  </a:extLst>
                </a:gridCol>
              </a:tblGrid>
              <a:tr h="29039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GB" sz="900" b="1" dirty="0"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Control 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(N=192)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8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 arm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(N=192)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8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D+O arm</a:t>
                      </a:r>
                    </a:p>
                    <a:p>
                      <a:pPr marL="0" marR="0" lvl="0" indent="0" algn="ctr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bg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(N=191)</a:t>
                      </a:r>
                    </a:p>
                  </a:txBody>
                  <a:tcPr marL="48000" marR="48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300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328387"/>
                  </a:ext>
                </a:extLst>
              </a:tr>
              <a:tr h="127664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Events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 (%)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148 (77.1)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124 (64.6)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108 (56.5)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101989"/>
                  </a:ext>
                </a:extLst>
              </a:tr>
              <a:tr h="214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Median PFS (95% CI),</a:t>
                      </a:r>
                      <a:r>
                        <a:rPr kumimoji="0" lang="en-US" sz="900" b="1" i="0" u="none" strike="noStrike" kern="1200" cap="none" spc="0" baseline="3000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months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9.7 </a:t>
                      </a:r>
                      <a:br>
                        <a:rPr kumimoji="0" lang="en-US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(9.2–10.1)</a:t>
                      </a:r>
                      <a:endParaRPr kumimoji="0" lang="en-GB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9.9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b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(9.4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12.5)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15.0 </a:t>
                      </a:r>
                      <a:b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(12.4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18.0)</a:t>
                      </a:r>
                    </a:p>
                  </a:txBody>
                  <a:tcPr marL="27000" marR="27000" marT="13500" marB="135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22507"/>
                  </a:ext>
                </a:extLst>
              </a:tr>
              <a:tr h="250148">
                <a:tc>
                  <a:txBody>
                    <a:bodyPr/>
                    <a:lstStyle/>
                    <a:p>
                      <a:pPr marL="0" marR="0" lvl="0" indent="0" algn="l" defTabSz="914400" rtl="0" eaLnBrk="1" fontAlgn="auto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HR (95% CI) vs control</a:t>
                      </a:r>
                    </a:p>
                  </a:txBody>
                  <a:tcPr marL="48000" marR="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i="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0.77 </a:t>
                      </a:r>
                      <a:b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(0.60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0.97)</a:t>
                      </a:r>
                      <a:endParaRPr kumimoji="0" lang="en-US" sz="900" b="0" i="0" u="none" strike="noStrike" kern="1200" cap="none" spc="0" baseline="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27000" marR="27000" marT="13500" marB="13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0.57 </a:t>
                      </a:r>
                      <a:br>
                        <a:rPr kumimoji="0" lang="en-GB" sz="9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(0.44</a:t>
                      </a:r>
                      <a:r>
                        <a:rPr kumimoji="0" lang="en-US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–</a:t>
                      </a:r>
                      <a:r>
                        <a:rPr kumimoji="0" lang="en-GB" sz="900" b="0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  <a:sym typeface="Arial"/>
                        </a:rPr>
                        <a:t>0.73)</a:t>
                      </a:r>
                    </a:p>
                  </a:txBody>
                  <a:tcPr marL="27000" marR="27000" marT="13500" marB="135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07465"/>
                  </a:ext>
                </a:extLst>
              </a:tr>
            </a:tbl>
          </a:graphicData>
        </a:graphic>
      </p:graphicFrame>
      <p:sp>
        <p:nvSpPr>
          <p:cNvPr id="2501" name="Rectangle 2500">
            <a:extLst>
              <a:ext uri="{FF2B5EF4-FFF2-40B4-BE49-F238E27FC236}">
                <a16:creationId xmlns:a16="http://schemas.microsoft.com/office/drawing/2014/main" id="{940C4CC9-501C-2570-5641-0C64B8F63420}"/>
              </a:ext>
            </a:extLst>
          </p:cNvPr>
          <p:cNvSpPr/>
          <p:nvPr/>
        </p:nvSpPr>
        <p:spPr>
          <a:xfrm>
            <a:off x="9236332" y="1929029"/>
            <a:ext cx="2754199" cy="27405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02" name="Rectangle 2501">
            <a:extLst>
              <a:ext uri="{FF2B5EF4-FFF2-40B4-BE49-F238E27FC236}">
                <a16:creationId xmlns:a16="http://schemas.microsoft.com/office/drawing/2014/main" id="{9EC50BAD-258E-341E-A0B3-8A190771B6F2}"/>
              </a:ext>
            </a:extLst>
          </p:cNvPr>
          <p:cNvSpPr/>
          <p:nvPr/>
        </p:nvSpPr>
        <p:spPr>
          <a:xfrm>
            <a:off x="3603378" y="1910667"/>
            <a:ext cx="2640404" cy="2736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03" name="Subtitle 27">
            <a:extLst>
              <a:ext uri="{FF2B5EF4-FFF2-40B4-BE49-F238E27FC236}">
                <a16:creationId xmlns:a16="http://schemas.microsoft.com/office/drawing/2014/main" id="{9B3A71D6-BD93-1C40-E783-8F57FDF8E241}"/>
              </a:ext>
            </a:extLst>
          </p:cNvPr>
          <p:cNvSpPr txBox="1">
            <a:spLocks/>
          </p:cNvSpPr>
          <p:nvPr/>
        </p:nvSpPr>
        <p:spPr>
          <a:xfrm>
            <a:off x="6744288" y="4674665"/>
            <a:ext cx="4629200" cy="578837"/>
          </a:xfrm>
          <a:prstGeom prst="roundRect">
            <a:avLst/>
          </a:prstGeom>
          <a:solidFill>
            <a:srgbClr val="2F2059">
              <a:alpha val="3000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85750" marR="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Wingdings" panose="05000000000000000000" pitchFamily="2" charset="2"/>
              <a:buChar char="Ø"/>
              <a:defRPr sz="1400" b="0" i="0" u="none" strike="noStrike" cap="none">
                <a:ea typeface="+mj-ea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In the pMMR subpopulation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, the addition of olaparib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further enhanced the PFS benefit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04" name="TextBox 2503">
            <a:extLst>
              <a:ext uri="{FF2B5EF4-FFF2-40B4-BE49-F238E27FC236}">
                <a16:creationId xmlns:a16="http://schemas.microsoft.com/office/drawing/2014/main" id="{147BA9B6-A344-EB0B-9ADD-E19FBBC02D87}"/>
              </a:ext>
            </a:extLst>
          </p:cNvPr>
          <p:cNvSpPr txBox="1"/>
          <p:nvPr/>
        </p:nvSpPr>
        <p:spPr>
          <a:xfrm>
            <a:off x="917935" y="4653136"/>
            <a:ext cx="4339854" cy="578837"/>
          </a:xfrm>
          <a:prstGeom prst="roundRect">
            <a:avLst/>
          </a:prstGeom>
          <a:solidFill>
            <a:srgbClr val="2F2059">
              <a:alpha val="30000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F0A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The greatest benefit with CP + durvalumab versus CP was in the dMMR subpopulation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2505" name="Group 2504">
            <a:extLst>
              <a:ext uri="{FF2B5EF4-FFF2-40B4-BE49-F238E27FC236}">
                <a16:creationId xmlns:a16="http://schemas.microsoft.com/office/drawing/2014/main" id="{4312F356-0EAF-419C-BCD5-A4805C71BB63}"/>
              </a:ext>
            </a:extLst>
          </p:cNvPr>
          <p:cNvGrpSpPr/>
          <p:nvPr/>
        </p:nvGrpSpPr>
        <p:grpSpPr>
          <a:xfrm>
            <a:off x="11466" y="1394485"/>
            <a:ext cx="5762625" cy="3217691"/>
            <a:chOff x="11466" y="1214374"/>
            <a:chExt cx="5762625" cy="3217691"/>
          </a:xfrm>
        </p:grpSpPr>
        <p:sp>
          <p:nvSpPr>
            <p:cNvPr id="2506" name="TextBox 2505">
              <a:extLst>
                <a:ext uri="{FF2B5EF4-FFF2-40B4-BE49-F238E27FC236}">
                  <a16:creationId xmlns:a16="http://schemas.microsoft.com/office/drawing/2014/main" id="{387B5181-B06D-4701-C51C-61FB0FDF44EC}"/>
                </a:ext>
              </a:extLst>
            </p:cNvPr>
            <p:cNvSpPr txBox="1"/>
            <p:nvPr/>
          </p:nvSpPr>
          <p:spPr>
            <a:xfrm>
              <a:off x="934595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49</a:t>
              </a:r>
            </a:p>
          </p:txBody>
        </p:sp>
        <p:sp>
          <p:nvSpPr>
            <p:cNvPr id="2507" name="TextBox 2506">
              <a:extLst>
                <a:ext uri="{FF2B5EF4-FFF2-40B4-BE49-F238E27FC236}">
                  <a16:creationId xmlns:a16="http://schemas.microsoft.com/office/drawing/2014/main" id="{8BEE3C3D-9DB2-3883-3ECB-FD8B8C986D4F}"/>
                </a:ext>
              </a:extLst>
            </p:cNvPr>
            <p:cNvSpPr txBox="1"/>
            <p:nvPr/>
          </p:nvSpPr>
          <p:spPr>
            <a:xfrm>
              <a:off x="1173937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43</a:t>
              </a:r>
            </a:p>
          </p:txBody>
        </p:sp>
        <p:sp>
          <p:nvSpPr>
            <p:cNvPr id="2508" name="TextBox 2507">
              <a:extLst>
                <a:ext uri="{FF2B5EF4-FFF2-40B4-BE49-F238E27FC236}">
                  <a16:creationId xmlns:a16="http://schemas.microsoft.com/office/drawing/2014/main" id="{023C2B51-C1D9-3262-FB58-E772CF3A086B}"/>
                </a:ext>
              </a:extLst>
            </p:cNvPr>
            <p:cNvSpPr txBox="1"/>
            <p:nvPr/>
          </p:nvSpPr>
          <p:spPr>
            <a:xfrm>
              <a:off x="1411255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39</a:t>
              </a:r>
            </a:p>
          </p:txBody>
        </p:sp>
        <p:sp>
          <p:nvSpPr>
            <p:cNvPr id="2509" name="TextBox 2508">
              <a:extLst>
                <a:ext uri="{FF2B5EF4-FFF2-40B4-BE49-F238E27FC236}">
                  <a16:creationId xmlns:a16="http://schemas.microsoft.com/office/drawing/2014/main" id="{5EEE4545-5224-E4DB-217B-188411133F19}"/>
                </a:ext>
              </a:extLst>
            </p:cNvPr>
            <p:cNvSpPr txBox="1"/>
            <p:nvPr/>
          </p:nvSpPr>
          <p:spPr>
            <a:xfrm>
              <a:off x="1647241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28</a:t>
              </a:r>
            </a:p>
          </p:txBody>
        </p:sp>
        <p:sp>
          <p:nvSpPr>
            <p:cNvPr id="2510" name="TextBox 2509">
              <a:extLst>
                <a:ext uri="{FF2B5EF4-FFF2-40B4-BE49-F238E27FC236}">
                  <a16:creationId xmlns:a16="http://schemas.microsoft.com/office/drawing/2014/main" id="{1634405D-7433-C56A-491C-E6BDAD4B5A86}"/>
                </a:ext>
              </a:extLst>
            </p:cNvPr>
            <p:cNvSpPr txBox="1"/>
            <p:nvPr/>
          </p:nvSpPr>
          <p:spPr>
            <a:xfrm>
              <a:off x="1888971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2511" name="TextBox 2510">
              <a:extLst>
                <a:ext uri="{FF2B5EF4-FFF2-40B4-BE49-F238E27FC236}">
                  <a16:creationId xmlns:a16="http://schemas.microsoft.com/office/drawing/2014/main" id="{3F067CB5-3C19-CC4C-83BE-BF0393E21DBE}"/>
                </a:ext>
              </a:extLst>
            </p:cNvPr>
            <p:cNvSpPr txBox="1"/>
            <p:nvPr/>
          </p:nvSpPr>
          <p:spPr>
            <a:xfrm>
              <a:off x="2128313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512" name="TextBox 2511">
              <a:extLst>
                <a:ext uri="{FF2B5EF4-FFF2-40B4-BE49-F238E27FC236}">
                  <a16:creationId xmlns:a16="http://schemas.microsoft.com/office/drawing/2014/main" id="{975380B7-968A-09BB-581A-411145D87D7E}"/>
                </a:ext>
              </a:extLst>
            </p:cNvPr>
            <p:cNvSpPr txBox="1"/>
            <p:nvPr/>
          </p:nvSpPr>
          <p:spPr>
            <a:xfrm>
              <a:off x="2370316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13</a:t>
              </a:r>
            </a:p>
          </p:txBody>
        </p:sp>
        <p:sp>
          <p:nvSpPr>
            <p:cNvPr id="2513" name="TextBox 2512">
              <a:extLst>
                <a:ext uri="{FF2B5EF4-FFF2-40B4-BE49-F238E27FC236}">
                  <a16:creationId xmlns:a16="http://schemas.microsoft.com/office/drawing/2014/main" id="{054C14DA-49F1-EB44-86EC-DAD4BDF64680}"/>
                </a:ext>
              </a:extLst>
            </p:cNvPr>
            <p:cNvSpPr txBox="1"/>
            <p:nvPr/>
          </p:nvSpPr>
          <p:spPr>
            <a:xfrm>
              <a:off x="2627679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</a:t>
              </a:r>
            </a:p>
          </p:txBody>
        </p:sp>
        <p:sp>
          <p:nvSpPr>
            <p:cNvPr id="2514" name="TextBox 2513">
              <a:extLst>
                <a:ext uri="{FF2B5EF4-FFF2-40B4-BE49-F238E27FC236}">
                  <a16:creationId xmlns:a16="http://schemas.microsoft.com/office/drawing/2014/main" id="{DB8A3AF2-1BAE-8115-4C58-123A5070BBE0}"/>
                </a:ext>
              </a:extLst>
            </p:cNvPr>
            <p:cNvSpPr txBox="1"/>
            <p:nvPr/>
          </p:nvSpPr>
          <p:spPr>
            <a:xfrm>
              <a:off x="2877288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</a:t>
              </a:r>
            </a:p>
          </p:txBody>
        </p:sp>
        <p:sp>
          <p:nvSpPr>
            <p:cNvPr id="2515" name="TextBox 2514">
              <a:extLst>
                <a:ext uri="{FF2B5EF4-FFF2-40B4-BE49-F238E27FC236}">
                  <a16:creationId xmlns:a16="http://schemas.microsoft.com/office/drawing/2014/main" id="{0CDBF3D1-00E3-4125-FC25-CBF4C804B9DA}"/>
                </a:ext>
              </a:extLst>
            </p:cNvPr>
            <p:cNvSpPr txBox="1"/>
            <p:nvPr/>
          </p:nvSpPr>
          <p:spPr>
            <a:xfrm>
              <a:off x="3107592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2516" name="TextBox 2515">
              <a:extLst>
                <a:ext uri="{FF2B5EF4-FFF2-40B4-BE49-F238E27FC236}">
                  <a16:creationId xmlns:a16="http://schemas.microsoft.com/office/drawing/2014/main" id="{F4BBF60F-6026-3CC5-21D1-89CDE05B097C}"/>
                </a:ext>
              </a:extLst>
            </p:cNvPr>
            <p:cNvSpPr txBox="1"/>
            <p:nvPr/>
          </p:nvSpPr>
          <p:spPr>
            <a:xfrm>
              <a:off x="3347402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517" name="TextBox 2516">
              <a:extLst>
                <a:ext uri="{FF2B5EF4-FFF2-40B4-BE49-F238E27FC236}">
                  <a16:creationId xmlns:a16="http://schemas.microsoft.com/office/drawing/2014/main" id="{754A9FC6-04E3-8C9C-CBA8-6AA0C6A86CAB}"/>
                </a:ext>
              </a:extLst>
            </p:cNvPr>
            <p:cNvSpPr txBox="1"/>
            <p:nvPr/>
          </p:nvSpPr>
          <p:spPr>
            <a:xfrm>
              <a:off x="4785107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18" name="TextBox 2517">
              <a:extLst>
                <a:ext uri="{FF2B5EF4-FFF2-40B4-BE49-F238E27FC236}">
                  <a16:creationId xmlns:a16="http://schemas.microsoft.com/office/drawing/2014/main" id="{73165A84-9D83-9972-3164-F9FC4CAC2F51}"/>
                </a:ext>
              </a:extLst>
            </p:cNvPr>
            <p:cNvSpPr txBox="1"/>
            <p:nvPr/>
          </p:nvSpPr>
          <p:spPr>
            <a:xfrm>
              <a:off x="3591377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19" name="TextBox 2518">
              <a:extLst>
                <a:ext uri="{FF2B5EF4-FFF2-40B4-BE49-F238E27FC236}">
                  <a16:creationId xmlns:a16="http://schemas.microsoft.com/office/drawing/2014/main" id="{C99FA837-8280-F3DC-33F5-6824443886BF}"/>
                </a:ext>
              </a:extLst>
            </p:cNvPr>
            <p:cNvSpPr txBox="1"/>
            <p:nvPr/>
          </p:nvSpPr>
          <p:spPr>
            <a:xfrm>
              <a:off x="3818198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20" name="TextBox 2519">
              <a:extLst>
                <a:ext uri="{FF2B5EF4-FFF2-40B4-BE49-F238E27FC236}">
                  <a16:creationId xmlns:a16="http://schemas.microsoft.com/office/drawing/2014/main" id="{31C4A914-3AE2-7F87-67DE-8FD2698AB266}"/>
                </a:ext>
              </a:extLst>
            </p:cNvPr>
            <p:cNvSpPr txBox="1"/>
            <p:nvPr/>
          </p:nvSpPr>
          <p:spPr>
            <a:xfrm>
              <a:off x="4055880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21" name="TextBox 2520">
              <a:extLst>
                <a:ext uri="{FF2B5EF4-FFF2-40B4-BE49-F238E27FC236}">
                  <a16:creationId xmlns:a16="http://schemas.microsoft.com/office/drawing/2014/main" id="{D59F4922-108A-CC9E-B13F-CD6E6BF4516F}"/>
                </a:ext>
              </a:extLst>
            </p:cNvPr>
            <p:cNvSpPr txBox="1"/>
            <p:nvPr/>
          </p:nvSpPr>
          <p:spPr>
            <a:xfrm>
              <a:off x="4296092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22" name="TextBox 2521">
              <a:extLst>
                <a:ext uri="{FF2B5EF4-FFF2-40B4-BE49-F238E27FC236}">
                  <a16:creationId xmlns:a16="http://schemas.microsoft.com/office/drawing/2014/main" id="{83C0A55C-FFD3-D671-4D0C-73E82CED002D}"/>
                </a:ext>
              </a:extLst>
            </p:cNvPr>
            <p:cNvSpPr txBox="1"/>
            <p:nvPr/>
          </p:nvSpPr>
          <p:spPr>
            <a:xfrm>
              <a:off x="4543502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23" name="TextBox 2522">
              <a:extLst>
                <a:ext uri="{FF2B5EF4-FFF2-40B4-BE49-F238E27FC236}">
                  <a16:creationId xmlns:a16="http://schemas.microsoft.com/office/drawing/2014/main" id="{1CB02647-7A5B-B9AD-F3DA-ADA863536B86}"/>
                </a:ext>
              </a:extLst>
            </p:cNvPr>
            <p:cNvSpPr txBox="1"/>
            <p:nvPr/>
          </p:nvSpPr>
          <p:spPr>
            <a:xfrm>
              <a:off x="1054870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45</a:t>
              </a:r>
            </a:p>
          </p:txBody>
        </p:sp>
        <p:sp>
          <p:nvSpPr>
            <p:cNvPr id="2524" name="TextBox 2523">
              <a:extLst>
                <a:ext uri="{FF2B5EF4-FFF2-40B4-BE49-F238E27FC236}">
                  <a16:creationId xmlns:a16="http://schemas.microsoft.com/office/drawing/2014/main" id="{7BF4E9B2-ADC0-B145-60B5-2D48A8B52DC0}"/>
                </a:ext>
              </a:extLst>
            </p:cNvPr>
            <p:cNvSpPr txBox="1"/>
            <p:nvPr/>
          </p:nvSpPr>
          <p:spPr>
            <a:xfrm>
              <a:off x="1292872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41</a:t>
              </a:r>
            </a:p>
          </p:txBody>
        </p:sp>
        <p:sp>
          <p:nvSpPr>
            <p:cNvPr id="2525" name="TextBox 2524">
              <a:extLst>
                <a:ext uri="{FF2B5EF4-FFF2-40B4-BE49-F238E27FC236}">
                  <a16:creationId xmlns:a16="http://schemas.microsoft.com/office/drawing/2014/main" id="{0CEF671D-5ADC-A885-AA1B-42D3F8ECD33E}"/>
                </a:ext>
              </a:extLst>
            </p:cNvPr>
            <p:cNvSpPr txBox="1"/>
            <p:nvPr/>
          </p:nvSpPr>
          <p:spPr>
            <a:xfrm>
              <a:off x="1524068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29</a:t>
              </a:r>
            </a:p>
          </p:txBody>
        </p:sp>
        <p:sp>
          <p:nvSpPr>
            <p:cNvPr id="2526" name="TextBox 2525">
              <a:extLst>
                <a:ext uri="{FF2B5EF4-FFF2-40B4-BE49-F238E27FC236}">
                  <a16:creationId xmlns:a16="http://schemas.microsoft.com/office/drawing/2014/main" id="{F24EC863-FAE4-51B8-8BDC-D58769449BBD}"/>
                </a:ext>
              </a:extLst>
            </p:cNvPr>
            <p:cNvSpPr txBox="1"/>
            <p:nvPr/>
          </p:nvSpPr>
          <p:spPr>
            <a:xfrm>
              <a:off x="1768534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</a:t>
              </a:r>
            </a:p>
          </p:txBody>
        </p:sp>
        <p:sp>
          <p:nvSpPr>
            <p:cNvPr id="2527" name="TextBox 2526">
              <a:extLst>
                <a:ext uri="{FF2B5EF4-FFF2-40B4-BE49-F238E27FC236}">
                  <a16:creationId xmlns:a16="http://schemas.microsoft.com/office/drawing/2014/main" id="{2BFF0BA0-B1CF-2491-6422-BDD406131671}"/>
                </a:ext>
              </a:extLst>
            </p:cNvPr>
            <p:cNvSpPr txBox="1"/>
            <p:nvPr/>
          </p:nvSpPr>
          <p:spPr>
            <a:xfrm>
              <a:off x="2013001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2528" name="TextBox 2527">
              <a:extLst>
                <a:ext uri="{FF2B5EF4-FFF2-40B4-BE49-F238E27FC236}">
                  <a16:creationId xmlns:a16="http://schemas.microsoft.com/office/drawing/2014/main" id="{92A96461-9498-2249-37F5-D2086A905AEC}"/>
                </a:ext>
              </a:extLst>
            </p:cNvPr>
            <p:cNvSpPr txBox="1"/>
            <p:nvPr/>
          </p:nvSpPr>
          <p:spPr>
            <a:xfrm>
              <a:off x="2243092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15</a:t>
              </a:r>
            </a:p>
          </p:txBody>
        </p:sp>
        <p:sp>
          <p:nvSpPr>
            <p:cNvPr id="2529" name="TextBox 2528">
              <a:extLst>
                <a:ext uri="{FF2B5EF4-FFF2-40B4-BE49-F238E27FC236}">
                  <a16:creationId xmlns:a16="http://schemas.microsoft.com/office/drawing/2014/main" id="{9C0F8E87-6A04-489F-6BDE-4A1D1533A9BE}"/>
                </a:ext>
              </a:extLst>
            </p:cNvPr>
            <p:cNvSpPr txBox="1"/>
            <p:nvPr/>
          </p:nvSpPr>
          <p:spPr>
            <a:xfrm>
              <a:off x="2488277" y="425227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530" name="TextBox 2529">
              <a:extLst>
                <a:ext uri="{FF2B5EF4-FFF2-40B4-BE49-F238E27FC236}">
                  <a16:creationId xmlns:a16="http://schemas.microsoft.com/office/drawing/2014/main" id="{C3F6BE6E-EA0D-1323-2D76-4C696887C4E7}"/>
                </a:ext>
              </a:extLst>
            </p:cNvPr>
            <p:cNvSpPr txBox="1"/>
            <p:nvPr/>
          </p:nvSpPr>
          <p:spPr>
            <a:xfrm>
              <a:off x="2753445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</a:t>
              </a:r>
            </a:p>
          </p:txBody>
        </p:sp>
        <p:sp>
          <p:nvSpPr>
            <p:cNvPr id="2531" name="TextBox 2530">
              <a:extLst>
                <a:ext uri="{FF2B5EF4-FFF2-40B4-BE49-F238E27FC236}">
                  <a16:creationId xmlns:a16="http://schemas.microsoft.com/office/drawing/2014/main" id="{F436C20A-23BD-99BB-E6A8-7AC34A6793AD}"/>
                </a:ext>
              </a:extLst>
            </p:cNvPr>
            <p:cNvSpPr txBox="1"/>
            <p:nvPr/>
          </p:nvSpPr>
          <p:spPr>
            <a:xfrm>
              <a:off x="2991913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</a:t>
              </a:r>
            </a:p>
          </p:txBody>
        </p:sp>
        <p:sp>
          <p:nvSpPr>
            <p:cNvPr id="2532" name="TextBox 2531">
              <a:extLst>
                <a:ext uri="{FF2B5EF4-FFF2-40B4-BE49-F238E27FC236}">
                  <a16:creationId xmlns:a16="http://schemas.microsoft.com/office/drawing/2014/main" id="{0D62AFCC-D2AF-2053-ACB5-8D8ABAEE705A}"/>
                </a:ext>
              </a:extLst>
            </p:cNvPr>
            <p:cNvSpPr txBox="1"/>
            <p:nvPr/>
          </p:nvSpPr>
          <p:spPr>
            <a:xfrm>
              <a:off x="3226977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533" name="TextBox 2532">
              <a:extLst>
                <a:ext uri="{FF2B5EF4-FFF2-40B4-BE49-F238E27FC236}">
                  <a16:creationId xmlns:a16="http://schemas.microsoft.com/office/drawing/2014/main" id="{9D1E3B2E-90FB-13F4-5A0F-F215A058C232}"/>
                </a:ext>
              </a:extLst>
            </p:cNvPr>
            <p:cNvSpPr txBox="1"/>
            <p:nvPr/>
          </p:nvSpPr>
          <p:spPr>
            <a:xfrm>
              <a:off x="3468675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34" name="TextBox 2533">
              <a:extLst>
                <a:ext uri="{FF2B5EF4-FFF2-40B4-BE49-F238E27FC236}">
                  <a16:creationId xmlns:a16="http://schemas.microsoft.com/office/drawing/2014/main" id="{22946445-1821-F4DF-6EE6-E424BFDF6375}"/>
                </a:ext>
              </a:extLst>
            </p:cNvPr>
            <p:cNvSpPr txBox="1"/>
            <p:nvPr/>
          </p:nvSpPr>
          <p:spPr>
            <a:xfrm>
              <a:off x="3702716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35" name="TextBox 2534">
              <a:extLst>
                <a:ext uri="{FF2B5EF4-FFF2-40B4-BE49-F238E27FC236}">
                  <a16:creationId xmlns:a16="http://schemas.microsoft.com/office/drawing/2014/main" id="{07787E82-FC65-B1F3-E274-92DF9003FA8D}"/>
                </a:ext>
              </a:extLst>
            </p:cNvPr>
            <p:cNvSpPr txBox="1"/>
            <p:nvPr/>
          </p:nvSpPr>
          <p:spPr>
            <a:xfrm>
              <a:off x="3934630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36" name="TextBox 2535">
              <a:extLst>
                <a:ext uri="{FF2B5EF4-FFF2-40B4-BE49-F238E27FC236}">
                  <a16:creationId xmlns:a16="http://schemas.microsoft.com/office/drawing/2014/main" id="{5CA75CC2-BAD2-6523-3B81-BD1642998682}"/>
                </a:ext>
              </a:extLst>
            </p:cNvPr>
            <p:cNvSpPr txBox="1"/>
            <p:nvPr/>
          </p:nvSpPr>
          <p:spPr>
            <a:xfrm>
              <a:off x="4163754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37" name="TextBox 2536">
              <a:extLst>
                <a:ext uri="{FF2B5EF4-FFF2-40B4-BE49-F238E27FC236}">
                  <a16:creationId xmlns:a16="http://schemas.microsoft.com/office/drawing/2014/main" id="{E30D1EB4-A0BA-D393-E7CB-D035CB0B0FD3}"/>
                </a:ext>
              </a:extLst>
            </p:cNvPr>
            <p:cNvSpPr txBox="1"/>
            <p:nvPr/>
          </p:nvSpPr>
          <p:spPr>
            <a:xfrm>
              <a:off x="4418940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38" name="TextBox 2537">
              <a:extLst>
                <a:ext uri="{FF2B5EF4-FFF2-40B4-BE49-F238E27FC236}">
                  <a16:creationId xmlns:a16="http://schemas.microsoft.com/office/drawing/2014/main" id="{DC76A2DB-9212-E981-96E9-A73503CEF12D}"/>
                </a:ext>
              </a:extLst>
            </p:cNvPr>
            <p:cNvSpPr txBox="1"/>
            <p:nvPr/>
          </p:nvSpPr>
          <p:spPr>
            <a:xfrm>
              <a:off x="4659578" y="425227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39" name="TextBox 2538">
              <a:extLst>
                <a:ext uri="{FF2B5EF4-FFF2-40B4-BE49-F238E27FC236}">
                  <a16:creationId xmlns:a16="http://schemas.microsoft.com/office/drawing/2014/main" id="{8CF44713-0983-BCDE-8CC6-B42EDEF623CB}"/>
                </a:ext>
              </a:extLst>
            </p:cNvPr>
            <p:cNvSpPr txBox="1"/>
            <p:nvPr/>
          </p:nvSpPr>
          <p:spPr>
            <a:xfrm>
              <a:off x="934595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46</a:t>
              </a:r>
            </a:p>
          </p:txBody>
        </p:sp>
        <p:sp>
          <p:nvSpPr>
            <p:cNvPr id="2540" name="TextBox 2539">
              <a:extLst>
                <a:ext uri="{FF2B5EF4-FFF2-40B4-BE49-F238E27FC236}">
                  <a16:creationId xmlns:a16="http://schemas.microsoft.com/office/drawing/2014/main" id="{2D670F1A-7A21-2086-FB3B-DC3318686259}"/>
                </a:ext>
              </a:extLst>
            </p:cNvPr>
            <p:cNvSpPr txBox="1"/>
            <p:nvPr/>
          </p:nvSpPr>
          <p:spPr>
            <a:xfrm>
              <a:off x="1173937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2541" name="TextBox 2540">
              <a:extLst>
                <a:ext uri="{FF2B5EF4-FFF2-40B4-BE49-F238E27FC236}">
                  <a16:creationId xmlns:a16="http://schemas.microsoft.com/office/drawing/2014/main" id="{997FF7A4-E261-FDB2-FBA2-9D90160D0AC9}"/>
                </a:ext>
              </a:extLst>
            </p:cNvPr>
            <p:cNvSpPr txBox="1"/>
            <p:nvPr/>
          </p:nvSpPr>
          <p:spPr>
            <a:xfrm>
              <a:off x="1411255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37</a:t>
              </a:r>
            </a:p>
          </p:txBody>
        </p:sp>
        <p:sp>
          <p:nvSpPr>
            <p:cNvPr id="2542" name="TextBox 2541">
              <a:extLst>
                <a:ext uri="{FF2B5EF4-FFF2-40B4-BE49-F238E27FC236}">
                  <a16:creationId xmlns:a16="http://schemas.microsoft.com/office/drawing/2014/main" id="{DCAE214A-67B5-CC97-4808-425595FB61CF}"/>
                </a:ext>
              </a:extLst>
            </p:cNvPr>
            <p:cNvSpPr txBox="1"/>
            <p:nvPr/>
          </p:nvSpPr>
          <p:spPr>
            <a:xfrm>
              <a:off x="164724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36</a:t>
              </a:r>
            </a:p>
          </p:txBody>
        </p:sp>
        <p:sp>
          <p:nvSpPr>
            <p:cNvPr id="2543" name="TextBox 2542">
              <a:extLst>
                <a:ext uri="{FF2B5EF4-FFF2-40B4-BE49-F238E27FC236}">
                  <a16:creationId xmlns:a16="http://schemas.microsoft.com/office/drawing/2014/main" id="{06D9C082-64EE-F05D-3BFD-872DA7AA9338}"/>
                </a:ext>
              </a:extLst>
            </p:cNvPr>
            <p:cNvSpPr txBox="1"/>
            <p:nvPr/>
          </p:nvSpPr>
          <p:spPr>
            <a:xfrm>
              <a:off x="188897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544" name="TextBox 2543">
              <a:extLst>
                <a:ext uri="{FF2B5EF4-FFF2-40B4-BE49-F238E27FC236}">
                  <a16:creationId xmlns:a16="http://schemas.microsoft.com/office/drawing/2014/main" id="{2F525F83-3F77-A69F-6943-5AF5E7FEC778}"/>
                </a:ext>
              </a:extLst>
            </p:cNvPr>
            <p:cNvSpPr txBox="1"/>
            <p:nvPr/>
          </p:nvSpPr>
          <p:spPr>
            <a:xfrm>
              <a:off x="2128313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27</a:t>
              </a:r>
            </a:p>
          </p:txBody>
        </p:sp>
        <p:sp>
          <p:nvSpPr>
            <p:cNvPr id="2545" name="TextBox 2544">
              <a:extLst>
                <a:ext uri="{FF2B5EF4-FFF2-40B4-BE49-F238E27FC236}">
                  <a16:creationId xmlns:a16="http://schemas.microsoft.com/office/drawing/2014/main" id="{F1FF569F-2D43-AA1E-C960-B85F64975815}"/>
                </a:ext>
              </a:extLst>
            </p:cNvPr>
            <p:cNvSpPr txBox="1"/>
            <p:nvPr/>
          </p:nvSpPr>
          <p:spPr>
            <a:xfrm>
              <a:off x="2370316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2546" name="TextBox 2545">
              <a:extLst>
                <a:ext uri="{FF2B5EF4-FFF2-40B4-BE49-F238E27FC236}">
                  <a16:creationId xmlns:a16="http://schemas.microsoft.com/office/drawing/2014/main" id="{20EFBD79-B639-9D79-EA71-CF45BEA5E0A6}"/>
                </a:ext>
              </a:extLst>
            </p:cNvPr>
            <p:cNvSpPr txBox="1"/>
            <p:nvPr/>
          </p:nvSpPr>
          <p:spPr>
            <a:xfrm>
              <a:off x="2606548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</a:t>
              </a:r>
            </a:p>
          </p:txBody>
        </p:sp>
        <p:sp>
          <p:nvSpPr>
            <p:cNvPr id="2547" name="TextBox 2546">
              <a:extLst>
                <a:ext uri="{FF2B5EF4-FFF2-40B4-BE49-F238E27FC236}">
                  <a16:creationId xmlns:a16="http://schemas.microsoft.com/office/drawing/2014/main" id="{1F0B06CD-900F-043B-D9A3-BCCB587D75DA}"/>
                </a:ext>
              </a:extLst>
            </p:cNvPr>
            <p:cNvSpPr txBox="1"/>
            <p:nvPr/>
          </p:nvSpPr>
          <p:spPr>
            <a:xfrm>
              <a:off x="2856157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2548" name="TextBox 2547">
              <a:extLst>
                <a:ext uri="{FF2B5EF4-FFF2-40B4-BE49-F238E27FC236}">
                  <a16:creationId xmlns:a16="http://schemas.microsoft.com/office/drawing/2014/main" id="{37479B66-45E2-3683-BC5E-FEDCEEDA26DC}"/>
                </a:ext>
              </a:extLst>
            </p:cNvPr>
            <p:cNvSpPr txBox="1"/>
            <p:nvPr/>
          </p:nvSpPr>
          <p:spPr>
            <a:xfrm>
              <a:off x="3086462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14</a:t>
              </a:r>
            </a:p>
          </p:txBody>
        </p:sp>
        <p:sp>
          <p:nvSpPr>
            <p:cNvPr id="2549" name="TextBox 2548">
              <a:extLst>
                <a:ext uri="{FF2B5EF4-FFF2-40B4-BE49-F238E27FC236}">
                  <a16:creationId xmlns:a16="http://schemas.microsoft.com/office/drawing/2014/main" id="{B595BD69-352D-0C84-F76F-EA2E5A08261E}"/>
                </a:ext>
              </a:extLst>
            </p:cNvPr>
            <p:cNvSpPr txBox="1"/>
            <p:nvPr/>
          </p:nvSpPr>
          <p:spPr>
            <a:xfrm>
              <a:off x="332627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11</a:t>
              </a:r>
            </a:p>
          </p:txBody>
        </p:sp>
        <p:sp>
          <p:nvSpPr>
            <p:cNvPr id="2550" name="TextBox 2549">
              <a:extLst>
                <a:ext uri="{FF2B5EF4-FFF2-40B4-BE49-F238E27FC236}">
                  <a16:creationId xmlns:a16="http://schemas.microsoft.com/office/drawing/2014/main" id="{71AAA6F5-C7B2-4E2B-EFBA-5175939E3D30}"/>
                </a:ext>
              </a:extLst>
            </p:cNvPr>
            <p:cNvSpPr txBox="1"/>
            <p:nvPr/>
          </p:nvSpPr>
          <p:spPr>
            <a:xfrm>
              <a:off x="4785107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51" name="TextBox 2550">
              <a:extLst>
                <a:ext uri="{FF2B5EF4-FFF2-40B4-BE49-F238E27FC236}">
                  <a16:creationId xmlns:a16="http://schemas.microsoft.com/office/drawing/2014/main" id="{7E57DBC5-476C-42E6-8580-25ED229D7446}"/>
                </a:ext>
              </a:extLst>
            </p:cNvPr>
            <p:cNvSpPr txBox="1"/>
            <p:nvPr/>
          </p:nvSpPr>
          <p:spPr>
            <a:xfrm>
              <a:off x="3591377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</a:t>
              </a:r>
            </a:p>
          </p:txBody>
        </p:sp>
        <p:sp>
          <p:nvSpPr>
            <p:cNvPr id="2552" name="TextBox 2551">
              <a:extLst>
                <a:ext uri="{FF2B5EF4-FFF2-40B4-BE49-F238E27FC236}">
                  <a16:creationId xmlns:a16="http://schemas.microsoft.com/office/drawing/2014/main" id="{1D1C7A17-4D6C-C226-A29E-C856CCC1E6C9}"/>
                </a:ext>
              </a:extLst>
            </p:cNvPr>
            <p:cNvSpPr txBox="1"/>
            <p:nvPr/>
          </p:nvSpPr>
          <p:spPr>
            <a:xfrm>
              <a:off x="3818198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2553" name="TextBox 2552">
              <a:extLst>
                <a:ext uri="{FF2B5EF4-FFF2-40B4-BE49-F238E27FC236}">
                  <a16:creationId xmlns:a16="http://schemas.microsoft.com/office/drawing/2014/main" id="{B5038194-AD7E-DF2F-2D5D-DDE779E811B2}"/>
                </a:ext>
              </a:extLst>
            </p:cNvPr>
            <p:cNvSpPr txBox="1"/>
            <p:nvPr/>
          </p:nvSpPr>
          <p:spPr>
            <a:xfrm>
              <a:off x="4055880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2554" name="TextBox 2553">
              <a:extLst>
                <a:ext uri="{FF2B5EF4-FFF2-40B4-BE49-F238E27FC236}">
                  <a16:creationId xmlns:a16="http://schemas.microsoft.com/office/drawing/2014/main" id="{976FF72E-CBAA-8D07-A9CF-60BDF7564E2E}"/>
                </a:ext>
              </a:extLst>
            </p:cNvPr>
            <p:cNvSpPr txBox="1"/>
            <p:nvPr/>
          </p:nvSpPr>
          <p:spPr>
            <a:xfrm>
              <a:off x="4296092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55" name="TextBox 2554">
              <a:extLst>
                <a:ext uri="{FF2B5EF4-FFF2-40B4-BE49-F238E27FC236}">
                  <a16:creationId xmlns:a16="http://schemas.microsoft.com/office/drawing/2014/main" id="{604C5741-2C3F-E8DE-2410-54CDFA424828}"/>
                </a:ext>
              </a:extLst>
            </p:cNvPr>
            <p:cNvSpPr txBox="1"/>
            <p:nvPr/>
          </p:nvSpPr>
          <p:spPr>
            <a:xfrm>
              <a:off x="4543502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56" name="TextBox 2555">
              <a:extLst>
                <a:ext uri="{FF2B5EF4-FFF2-40B4-BE49-F238E27FC236}">
                  <a16:creationId xmlns:a16="http://schemas.microsoft.com/office/drawing/2014/main" id="{9848C369-9B8B-8FEC-6409-D54A0F8C308D}"/>
                </a:ext>
              </a:extLst>
            </p:cNvPr>
            <p:cNvSpPr txBox="1"/>
            <p:nvPr/>
          </p:nvSpPr>
          <p:spPr>
            <a:xfrm>
              <a:off x="1054870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42</a:t>
              </a:r>
            </a:p>
          </p:txBody>
        </p:sp>
        <p:sp>
          <p:nvSpPr>
            <p:cNvPr id="2557" name="TextBox 2556">
              <a:extLst>
                <a:ext uri="{FF2B5EF4-FFF2-40B4-BE49-F238E27FC236}">
                  <a16:creationId xmlns:a16="http://schemas.microsoft.com/office/drawing/2014/main" id="{8D98CE78-FD0A-D11C-78CC-53969BA1F678}"/>
                </a:ext>
              </a:extLst>
            </p:cNvPr>
            <p:cNvSpPr txBox="1"/>
            <p:nvPr/>
          </p:nvSpPr>
          <p:spPr>
            <a:xfrm>
              <a:off x="1292872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37</a:t>
              </a:r>
            </a:p>
          </p:txBody>
        </p:sp>
        <p:sp>
          <p:nvSpPr>
            <p:cNvPr id="2558" name="TextBox 2557">
              <a:extLst>
                <a:ext uri="{FF2B5EF4-FFF2-40B4-BE49-F238E27FC236}">
                  <a16:creationId xmlns:a16="http://schemas.microsoft.com/office/drawing/2014/main" id="{8E1D1A2C-6248-F47C-8B09-88E21A6A3F1F}"/>
                </a:ext>
              </a:extLst>
            </p:cNvPr>
            <p:cNvSpPr txBox="1"/>
            <p:nvPr/>
          </p:nvSpPr>
          <p:spPr>
            <a:xfrm>
              <a:off x="1524068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36</a:t>
              </a:r>
            </a:p>
          </p:txBody>
        </p:sp>
        <p:sp>
          <p:nvSpPr>
            <p:cNvPr id="2559" name="TextBox 2558">
              <a:extLst>
                <a:ext uri="{FF2B5EF4-FFF2-40B4-BE49-F238E27FC236}">
                  <a16:creationId xmlns:a16="http://schemas.microsoft.com/office/drawing/2014/main" id="{AD8401E2-FDB2-AC9E-D1EE-EF5761C17E88}"/>
                </a:ext>
              </a:extLst>
            </p:cNvPr>
            <p:cNvSpPr txBox="1"/>
            <p:nvPr/>
          </p:nvSpPr>
          <p:spPr>
            <a:xfrm>
              <a:off x="1768534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34</a:t>
              </a:r>
            </a:p>
          </p:txBody>
        </p:sp>
        <p:sp>
          <p:nvSpPr>
            <p:cNvPr id="2560" name="TextBox 2559">
              <a:extLst>
                <a:ext uri="{FF2B5EF4-FFF2-40B4-BE49-F238E27FC236}">
                  <a16:creationId xmlns:a16="http://schemas.microsoft.com/office/drawing/2014/main" id="{0B85FF4A-D711-FBFD-8769-6CE5EBB71834}"/>
                </a:ext>
              </a:extLst>
            </p:cNvPr>
            <p:cNvSpPr txBox="1"/>
            <p:nvPr/>
          </p:nvSpPr>
          <p:spPr>
            <a:xfrm>
              <a:off x="201300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31</a:t>
              </a:r>
            </a:p>
          </p:txBody>
        </p:sp>
        <p:sp>
          <p:nvSpPr>
            <p:cNvPr id="2561" name="TextBox 2560">
              <a:extLst>
                <a:ext uri="{FF2B5EF4-FFF2-40B4-BE49-F238E27FC236}">
                  <a16:creationId xmlns:a16="http://schemas.microsoft.com/office/drawing/2014/main" id="{7C8A25C1-BE49-2BE9-A849-3788B9B47F2B}"/>
                </a:ext>
              </a:extLst>
            </p:cNvPr>
            <p:cNvSpPr txBox="1"/>
            <p:nvPr/>
          </p:nvSpPr>
          <p:spPr>
            <a:xfrm>
              <a:off x="2243093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2562" name="TextBox 2561">
              <a:extLst>
                <a:ext uri="{FF2B5EF4-FFF2-40B4-BE49-F238E27FC236}">
                  <a16:creationId xmlns:a16="http://schemas.microsoft.com/office/drawing/2014/main" id="{78A233DA-2BC3-7DA1-4C06-C72E9B710844}"/>
                </a:ext>
              </a:extLst>
            </p:cNvPr>
            <p:cNvSpPr txBox="1"/>
            <p:nvPr/>
          </p:nvSpPr>
          <p:spPr>
            <a:xfrm>
              <a:off x="2488278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</a:t>
              </a:r>
            </a:p>
          </p:txBody>
        </p:sp>
        <p:sp>
          <p:nvSpPr>
            <p:cNvPr id="2563" name="TextBox 2562">
              <a:extLst>
                <a:ext uri="{FF2B5EF4-FFF2-40B4-BE49-F238E27FC236}">
                  <a16:creationId xmlns:a16="http://schemas.microsoft.com/office/drawing/2014/main" id="{E581C1F7-0D1E-E7AC-222A-86BB9C19A02A}"/>
                </a:ext>
              </a:extLst>
            </p:cNvPr>
            <p:cNvSpPr txBox="1"/>
            <p:nvPr/>
          </p:nvSpPr>
          <p:spPr>
            <a:xfrm>
              <a:off x="2727213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19</a:t>
              </a:r>
            </a:p>
          </p:txBody>
        </p:sp>
        <p:sp>
          <p:nvSpPr>
            <p:cNvPr id="2564" name="TextBox 2563">
              <a:extLst>
                <a:ext uri="{FF2B5EF4-FFF2-40B4-BE49-F238E27FC236}">
                  <a16:creationId xmlns:a16="http://schemas.microsoft.com/office/drawing/2014/main" id="{19452BD8-8C03-6DF1-A2FA-2925736B7893}"/>
                </a:ext>
              </a:extLst>
            </p:cNvPr>
            <p:cNvSpPr txBox="1"/>
            <p:nvPr/>
          </p:nvSpPr>
          <p:spPr>
            <a:xfrm>
              <a:off x="2965681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17</a:t>
              </a:r>
            </a:p>
          </p:txBody>
        </p:sp>
        <p:sp>
          <p:nvSpPr>
            <p:cNvPr id="2565" name="TextBox 2564">
              <a:extLst>
                <a:ext uri="{FF2B5EF4-FFF2-40B4-BE49-F238E27FC236}">
                  <a16:creationId xmlns:a16="http://schemas.microsoft.com/office/drawing/2014/main" id="{0FD474D4-7F1D-0816-8C24-C7E7B6F0D3F3}"/>
                </a:ext>
              </a:extLst>
            </p:cNvPr>
            <p:cNvSpPr txBox="1"/>
            <p:nvPr/>
          </p:nvSpPr>
          <p:spPr>
            <a:xfrm>
              <a:off x="3200745" y="4126089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11</a:t>
              </a:r>
            </a:p>
          </p:txBody>
        </p:sp>
        <p:sp>
          <p:nvSpPr>
            <p:cNvPr id="2566" name="TextBox 2565">
              <a:extLst>
                <a:ext uri="{FF2B5EF4-FFF2-40B4-BE49-F238E27FC236}">
                  <a16:creationId xmlns:a16="http://schemas.microsoft.com/office/drawing/2014/main" id="{5DFF679F-152E-357C-BB43-3C4267D797E4}"/>
                </a:ext>
              </a:extLst>
            </p:cNvPr>
            <p:cNvSpPr txBox="1"/>
            <p:nvPr/>
          </p:nvSpPr>
          <p:spPr>
            <a:xfrm>
              <a:off x="3468675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</a:t>
              </a:r>
            </a:p>
          </p:txBody>
        </p:sp>
        <p:sp>
          <p:nvSpPr>
            <p:cNvPr id="2567" name="TextBox 2566">
              <a:extLst>
                <a:ext uri="{FF2B5EF4-FFF2-40B4-BE49-F238E27FC236}">
                  <a16:creationId xmlns:a16="http://schemas.microsoft.com/office/drawing/2014/main" id="{743DB178-2EBD-C018-9408-27FAF4045030}"/>
                </a:ext>
              </a:extLst>
            </p:cNvPr>
            <p:cNvSpPr txBox="1"/>
            <p:nvPr/>
          </p:nvSpPr>
          <p:spPr>
            <a:xfrm>
              <a:off x="3702716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</a:t>
              </a:r>
            </a:p>
          </p:txBody>
        </p:sp>
        <p:sp>
          <p:nvSpPr>
            <p:cNvPr id="2568" name="TextBox 2567">
              <a:extLst>
                <a:ext uri="{FF2B5EF4-FFF2-40B4-BE49-F238E27FC236}">
                  <a16:creationId xmlns:a16="http://schemas.microsoft.com/office/drawing/2014/main" id="{98AD0333-C2DF-69AF-5D85-FC616F8B8E83}"/>
                </a:ext>
              </a:extLst>
            </p:cNvPr>
            <p:cNvSpPr txBox="1"/>
            <p:nvPr/>
          </p:nvSpPr>
          <p:spPr>
            <a:xfrm>
              <a:off x="3934630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2569" name="TextBox 2568">
              <a:extLst>
                <a:ext uri="{FF2B5EF4-FFF2-40B4-BE49-F238E27FC236}">
                  <a16:creationId xmlns:a16="http://schemas.microsoft.com/office/drawing/2014/main" id="{D55C6630-C51D-A99D-4E58-E53E578DED62}"/>
                </a:ext>
              </a:extLst>
            </p:cNvPr>
            <p:cNvSpPr txBox="1"/>
            <p:nvPr/>
          </p:nvSpPr>
          <p:spPr>
            <a:xfrm>
              <a:off x="4163754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70" name="TextBox 2569">
              <a:extLst>
                <a:ext uri="{FF2B5EF4-FFF2-40B4-BE49-F238E27FC236}">
                  <a16:creationId xmlns:a16="http://schemas.microsoft.com/office/drawing/2014/main" id="{D43AAB39-D205-99C4-5F96-E4084876D74B}"/>
                </a:ext>
              </a:extLst>
            </p:cNvPr>
            <p:cNvSpPr txBox="1"/>
            <p:nvPr/>
          </p:nvSpPr>
          <p:spPr>
            <a:xfrm>
              <a:off x="4418940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571" name="TextBox 2570">
              <a:extLst>
                <a:ext uri="{FF2B5EF4-FFF2-40B4-BE49-F238E27FC236}">
                  <a16:creationId xmlns:a16="http://schemas.microsoft.com/office/drawing/2014/main" id="{A5023BA2-3384-0BBF-5D34-23708A779011}"/>
                </a:ext>
              </a:extLst>
            </p:cNvPr>
            <p:cNvSpPr txBox="1"/>
            <p:nvPr/>
          </p:nvSpPr>
          <p:spPr>
            <a:xfrm>
              <a:off x="4659578" y="4126089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72" name="TextBox 2571">
              <a:extLst>
                <a:ext uri="{FF2B5EF4-FFF2-40B4-BE49-F238E27FC236}">
                  <a16:creationId xmlns:a16="http://schemas.microsoft.com/office/drawing/2014/main" id="{48673588-173C-7DAE-A290-2F11B7195203}"/>
                </a:ext>
              </a:extLst>
            </p:cNvPr>
            <p:cNvSpPr txBox="1"/>
            <p:nvPr/>
          </p:nvSpPr>
          <p:spPr>
            <a:xfrm>
              <a:off x="934597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48</a:t>
              </a:r>
            </a:p>
          </p:txBody>
        </p:sp>
        <p:sp>
          <p:nvSpPr>
            <p:cNvPr id="2573" name="TextBox 2572">
              <a:extLst>
                <a:ext uri="{FF2B5EF4-FFF2-40B4-BE49-F238E27FC236}">
                  <a16:creationId xmlns:a16="http://schemas.microsoft.com/office/drawing/2014/main" id="{72DBDA0F-C2DF-557B-250E-52630430603B}"/>
                </a:ext>
              </a:extLst>
            </p:cNvPr>
            <p:cNvSpPr txBox="1"/>
            <p:nvPr/>
          </p:nvSpPr>
          <p:spPr>
            <a:xfrm>
              <a:off x="1173338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46</a:t>
              </a:r>
            </a:p>
          </p:txBody>
        </p:sp>
        <p:sp>
          <p:nvSpPr>
            <p:cNvPr id="2574" name="TextBox 2573">
              <a:extLst>
                <a:ext uri="{FF2B5EF4-FFF2-40B4-BE49-F238E27FC236}">
                  <a16:creationId xmlns:a16="http://schemas.microsoft.com/office/drawing/2014/main" id="{E86524AA-3A01-B5A9-1AE7-4837C2AD39DE}"/>
                </a:ext>
              </a:extLst>
            </p:cNvPr>
            <p:cNvSpPr txBox="1"/>
            <p:nvPr/>
          </p:nvSpPr>
          <p:spPr>
            <a:xfrm>
              <a:off x="1412082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46</a:t>
              </a:r>
            </a:p>
          </p:txBody>
        </p:sp>
        <p:sp>
          <p:nvSpPr>
            <p:cNvPr id="2575" name="TextBox 2574">
              <a:extLst>
                <a:ext uri="{FF2B5EF4-FFF2-40B4-BE49-F238E27FC236}">
                  <a16:creationId xmlns:a16="http://schemas.microsoft.com/office/drawing/2014/main" id="{24A14CFF-744E-54A5-4DAC-F24E7B49CFFB}"/>
                </a:ext>
              </a:extLst>
            </p:cNvPr>
            <p:cNvSpPr txBox="1"/>
            <p:nvPr/>
          </p:nvSpPr>
          <p:spPr>
            <a:xfrm>
              <a:off x="1650826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41</a:t>
              </a:r>
            </a:p>
          </p:txBody>
        </p:sp>
        <p:sp>
          <p:nvSpPr>
            <p:cNvPr id="2576" name="TextBox 2575">
              <a:extLst>
                <a:ext uri="{FF2B5EF4-FFF2-40B4-BE49-F238E27FC236}">
                  <a16:creationId xmlns:a16="http://schemas.microsoft.com/office/drawing/2014/main" id="{0670D1DB-4B36-BCD1-FF35-3C0F72D7ABF7}"/>
                </a:ext>
              </a:extLst>
            </p:cNvPr>
            <p:cNvSpPr txBox="1"/>
            <p:nvPr/>
          </p:nvSpPr>
          <p:spPr>
            <a:xfrm>
              <a:off x="1889572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38</a:t>
              </a:r>
            </a:p>
          </p:txBody>
        </p:sp>
        <p:sp>
          <p:nvSpPr>
            <p:cNvPr id="2577" name="TextBox 2576">
              <a:extLst>
                <a:ext uri="{FF2B5EF4-FFF2-40B4-BE49-F238E27FC236}">
                  <a16:creationId xmlns:a16="http://schemas.microsoft.com/office/drawing/2014/main" id="{9C45DA11-341B-D461-D5C9-C344B1E2DEB5}"/>
                </a:ext>
              </a:extLst>
            </p:cNvPr>
            <p:cNvSpPr txBox="1"/>
            <p:nvPr/>
          </p:nvSpPr>
          <p:spPr>
            <a:xfrm>
              <a:off x="2128315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578" name="TextBox 2577">
              <a:extLst>
                <a:ext uri="{FF2B5EF4-FFF2-40B4-BE49-F238E27FC236}">
                  <a16:creationId xmlns:a16="http://schemas.microsoft.com/office/drawing/2014/main" id="{98D55FC7-605A-EE55-A1FB-D57365DCDBC9}"/>
                </a:ext>
              </a:extLst>
            </p:cNvPr>
            <p:cNvSpPr txBox="1"/>
            <p:nvPr/>
          </p:nvSpPr>
          <p:spPr>
            <a:xfrm>
              <a:off x="2367248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579" name="TextBox 2578">
              <a:extLst>
                <a:ext uri="{FF2B5EF4-FFF2-40B4-BE49-F238E27FC236}">
                  <a16:creationId xmlns:a16="http://schemas.microsoft.com/office/drawing/2014/main" id="{6DC79F76-D43D-3126-A515-6BFD37F6ED88}"/>
                </a:ext>
              </a:extLst>
            </p:cNvPr>
            <p:cNvSpPr txBox="1"/>
            <p:nvPr/>
          </p:nvSpPr>
          <p:spPr>
            <a:xfrm>
              <a:off x="2606182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23</a:t>
              </a:r>
            </a:p>
          </p:txBody>
        </p:sp>
        <p:sp>
          <p:nvSpPr>
            <p:cNvPr id="2580" name="TextBox 2579">
              <a:extLst>
                <a:ext uri="{FF2B5EF4-FFF2-40B4-BE49-F238E27FC236}">
                  <a16:creationId xmlns:a16="http://schemas.microsoft.com/office/drawing/2014/main" id="{6B616547-9C5E-A1A0-3D8A-31F3B50D8CDB}"/>
                </a:ext>
              </a:extLst>
            </p:cNvPr>
            <p:cNvSpPr txBox="1"/>
            <p:nvPr/>
          </p:nvSpPr>
          <p:spPr>
            <a:xfrm>
              <a:off x="2845115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2581" name="TextBox 2580">
              <a:extLst>
                <a:ext uri="{FF2B5EF4-FFF2-40B4-BE49-F238E27FC236}">
                  <a16:creationId xmlns:a16="http://schemas.microsoft.com/office/drawing/2014/main" id="{747C0799-A9A0-72EE-840E-A2280DE7A005}"/>
                </a:ext>
              </a:extLst>
            </p:cNvPr>
            <p:cNvSpPr txBox="1"/>
            <p:nvPr/>
          </p:nvSpPr>
          <p:spPr>
            <a:xfrm>
              <a:off x="3084047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582" name="TextBox 2581">
              <a:extLst>
                <a:ext uri="{FF2B5EF4-FFF2-40B4-BE49-F238E27FC236}">
                  <a16:creationId xmlns:a16="http://schemas.microsoft.com/office/drawing/2014/main" id="{74FB5AC7-C25A-DF4F-B038-8C2CB806C74E}"/>
                </a:ext>
              </a:extLst>
            </p:cNvPr>
            <p:cNvSpPr txBox="1"/>
            <p:nvPr/>
          </p:nvSpPr>
          <p:spPr>
            <a:xfrm>
              <a:off x="3322981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583" name="TextBox 2582">
              <a:extLst>
                <a:ext uri="{FF2B5EF4-FFF2-40B4-BE49-F238E27FC236}">
                  <a16:creationId xmlns:a16="http://schemas.microsoft.com/office/drawing/2014/main" id="{A58C5D77-7B8F-84E1-6A42-71EA19CADE8D}"/>
                </a:ext>
              </a:extLst>
            </p:cNvPr>
            <p:cNvSpPr txBox="1"/>
            <p:nvPr/>
          </p:nvSpPr>
          <p:spPr>
            <a:xfrm>
              <a:off x="4785109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584" name="TextBox 2583">
              <a:extLst>
                <a:ext uri="{FF2B5EF4-FFF2-40B4-BE49-F238E27FC236}">
                  <a16:creationId xmlns:a16="http://schemas.microsoft.com/office/drawing/2014/main" id="{2F88E6F4-F4EA-C91F-D09D-04CDDBA8A7CB}"/>
                </a:ext>
              </a:extLst>
            </p:cNvPr>
            <p:cNvSpPr txBox="1"/>
            <p:nvPr/>
          </p:nvSpPr>
          <p:spPr>
            <a:xfrm>
              <a:off x="3570248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585" name="TextBox 2584">
              <a:extLst>
                <a:ext uri="{FF2B5EF4-FFF2-40B4-BE49-F238E27FC236}">
                  <a16:creationId xmlns:a16="http://schemas.microsoft.com/office/drawing/2014/main" id="{39700999-5354-B2CC-CBC0-B3E307F13DDF}"/>
                </a:ext>
              </a:extLst>
            </p:cNvPr>
            <p:cNvSpPr txBox="1"/>
            <p:nvPr/>
          </p:nvSpPr>
          <p:spPr>
            <a:xfrm>
              <a:off x="3818198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586" name="TextBox 2585">
              <a:extLst>
                <a:ext uri="{FF2B5EF4-FFF2-40B4-BE49-F238E27FC236}">
                  <a16:creationId xmlns:a16="http://schemas.microsoft.com/office/drawing/2014/main" id="{2B0FD879-EC3B-6809-5A73-213DBE8FA777}"/>
                </a:ext>
              </a:extLst>
            </p:cNvPr>
            <p:cNvSpPr txBox="1"/>
            <p:nvPr/>
          </p:nvSpPr>
          <p:spPr>
            <a:xfrm>
              <a:off x="4055881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</a:t>
              </a:r>
            </a:p>
          </p:txBody>
        </p:sp>
        <p:sp>
          <p:nvSpPr>
            <p:cNvPr id="2587" name="TextBox 2586">
              <a:extLst>
                <a:ext uri="{FF2B5EF4-FFF2-40B4-BE49-F238E27FC236}">
                  <a16:creationId xmlns:a16="http://schemas.microsoft.com/office/drawing/2014/main" id="{CECDDED3-7F1B-77BE-8EA3-C5BCC385ABBB}"/>
                </a:ext>
              </a:extLst>
            </p:cNvPr>
            <p:cNvSpPr txBox="1"/>
            <p:nvPr/>
          </p:nvSpPr>
          <p:spPr>
            <a:xfrm>
              <a:off x="4296093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588" name="TextBox 2587">
              <a:extLst>
                <a:ext uri="{FF2B5EF4-FFF2-40B4-BE49-F238E27FC236}">
                  <a16:creationId xmlns:a16="http://schemas.microsoft.com/office/drawing/2014/main" id="{FEC6730F-A498-1291-C2E2-B87C5C56A3E5}"/>
                </a:ext>
              </a:extLst>
            </p:cNvPr>
            <p:cNvSpPr txBox="1"/>
            <p:nvPr/>
          </p:nvSpPr>
          <p:spPr>
            <a:xfrm>
              <a:off x="4536566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589" name="TextBox 2588">
              <a:extLst>
                <a:ext uri="{FF2B5EF4-FFF2-40B4-BE49-F238E27FC236}">
                  <a16:creationId xmlns:a16="http://schemas.microsoft.com/office/drawing/2014/main" id="{433DF4C5-9D40-83B2-BACC-2C9EFC40AF54}"/>
                </a:ext>
              </a:extLst>
            </p:cNvPr>
            <p:cNvSpPr txBox="1"/>
            <p:nvPr/>
          </p:nvSpPr>
          <p:spPr>
            <a:xfrm>
              <a:off x="1053968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47</a:t>
              </a:r>
            </a:p>
          </p:txBody>
        </p:sp>
        <p:sp>
          <p:nvSpPr>
            <p:cNvPr id="2590" name="TextBox 2589">
              <a:extLst>
                <a:ext uri="{FF2B5EF4-FFF2-40B4-BE49-F238E27FC236}">
                  <a16:creationId xmlns:a16="http://schemas.microsoft.com/office/drawing/2014/main" id="{F2E528AE-BE1B-ADFD-B3A4-29510904EC70}"/>
                </a:ext>
              </a:extLst>
            </p:cNvPr>
            <p:cNvSpPr txBox="1"/>
            <p:nvPr/>
          </p:nvSpPr>
          <p:spPr>
            <a:xfrm>
              <a:off x="1292709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46</a:t>
              </a:r>
            </a:p>
          </p:txBody>
        </p:sp>
        <p:sp>
          <p:nvSpPr>
            <p:cNvPr id="2591" name="TextBox 2590">
              <a:extLst>
                <a:ext uri="{FF2B5EF4-FFF2-40B4-BE49-F238E27FC236}">
                  <a16:creationId xmlns:a16="http://schemas.microsoft.com/office/drawing/2014/main" id="{E57EF336-B1D7-6927-0BC8-1D1E912D890F}"/>
                </a:ext>
              </a:extLst>
            </p:cNvPr>
            <p:cNvSpPr txBox="1"/>
            <p:nvPr/>
          </p:nvSpPr>
          <p:spPr>
            <a:xfrm>
              <a:off x="1531454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41</a:t>
              </a:r>
            </a:p>
          </p:txBody>
        </p:sp>
        <p:sp>
          <p:nvSpPr>
            <p:cNvPr id="2592" name="TextBox 2591">
              <a:extLst>
                <a:ext uri="{FF2B5EF4-FFF2-40B4-BE49-F238E27FC236}">
                  <a16:creationId xmlns:a16="http://schemas.microsoft.com/office/drawing/2014/main" id="{A666B8C8-5F13-508C-0831-AACFA6D20B3F}"/>
                </a:ext>
              </a:extLst>
            </p:cNvPr>
            <p:cNvSpPr txBox="1"/>
            <p:nvPr/>
          </p:nvSpPr>
          <p:spPr>
            <a:xfrm>
              <a:off x="1770199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39</a:t>
              </a:r>
            </a:p>
          </p:txBody>
        </p:sp>
        <p:sp>
          <p:nvSpPr>
            <p:cNvPr id="2593" name="TextBox 2592">
              <a:extLst>
                <a:ext uri="{FF2B5EF4-FFF2-40B4-BE49-F238E27FC236}">
                  <a16:creationId xmlns:a16="http://schemas.microsoft.com/office/drawing/2014/main" id="{2883779C-16CE-C623-F9A8-018B4D7A9618}"/>
                </a:ext>
              </a:extLst>
            </p:cNvPr>
            <p:cNvSpPr txBox="1"/>
            <p:nvPr/>
          </p:nvSpPr>
          <p:spPr>
            <a:xfrm>
              <a:off x="2008941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37</a:t>
              </a:r>
            </a:p>
          </p:txBody>
        </p:sp>
        <p:sp>
          <p:nvSpPr>
            <p:cNvPr id="2594" name="TextBox 2593">
              <a:extLst>
                <a:ext uri="{FF2B5EF4-FFF2-40B4-BE49-F238E27FC236}">
                  <a16:creationId xmlns:a16="http://schemas.microsoft.com/office/drawing/2014/main" id="{2DEEFD20-82A7-8A8E-1B61-A183107FBF3D}"/>
                </a:ext>
              </a:extLst>
            </p:cNvPr>
            <p:cNvSpPr txBox="1"/>
            <p:nvPr/>
          </p:nvSpPr>
          <p:spPr>
            <a:xfrm>
              <a:off x="2243094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sp>
          <p:nvSpPr>
            <p:cNvPr id="2595" name="TextBox 2594">
              <a:extLst>
                <a:ext uri="{FF2B5EF4-FFF2-40B4-BE49-F238E27FC236}">
                  <a16:creationId xmlns:a16="http://schemas.microsoft.com/office/drawing/2014/main" id="{2477C63B-E7D0-DB37-4537-FA0F8DFD73CD}"/>
                </a:ext>
              </a:extLst>
            </p:cNvPr>
            <p:cNvSpPr txBox="1"/>
            <p:nvPr/>
          </p:nvSpPr>
          <p:spPr>
            <a:xfrm>
              <a:off x="2488279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24</a:t>
              </a:r>
            </a:p>
          </p:txBody>
        </p:sp>
        <p:sp>
          <p:nvSpPr>
            <p:cNvPr id="2596" name="TextBox 2595">
              <a:extLst>
                <a:ext uri="{FF2B5EF4-FFF2-40B4-BE49-F238E27FC236}">
                  <a16:creationId xmlns:a16="http://schemas.microsoft.com/office/drawing/2014/main" id="{AC50BBA4-6C43-3F11-0944-5690580002BA}"/>
                </a:ext>
              </a:extLst>
            </p:cNvPr>
            <p:cNvSpPr txBox="1"/>
            <p:nvPr/>
          </p:nvSpPr>
          <p:spPr>
            <a:xfrm>
              <a:off x="2727214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23</a:t>
              </a:r>
            </a:p>
          </p:txBody>
        </p:sp>
        <p:sp>
          <p:nvSpPr>
            <p:cNvPr id="2597" name="TextBox 2596">
              <a:extLst>
                <a:ext uri="{FF2B5EF4-FFF2-40B4-BE49-F238E27FC236}">
                  <a16:creationId xmlns:a16="http://schemas.microsoft.com/office/drawing/2014/main" id="{A2129EFB-4CC7-848B-6287-796AD155FA47}"/>
                </a:ext>
              </a:extLst>
            </p:cNvPr>
            <p:cNvSpPr txBox="1"/>
            <p:nvPr/>
          </p:nvSpPr>
          <p:spPr>
            <a:xfrm>
              <a:off x="2965682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2598" name="TextBox 2597">
              <a:extLst>
                <a:ext uri="{FF2B5EF4-FFF2-40B4-BE49-F238E27FC236}">
                  <a16:creationId xmlns:a16="http://schemas.microsoft.com/office/drawing/2014/main" id="{8C50EEA7-6270-51D7-D41E-A934B60848A8}"/>
                </a:ext>
              </a:extLst>
            </p:cNvPr>
            <p:cNvSpPr txBox="1"/>
            <p:nvPr/>
          </p:nvSpPr>
          <p:spPr>
            <a:xfrm>
              <a:off x="3200746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599" name="TextBox 2598">
              <a:extLst>
                <a:ext uri="{FF2B5EF4-FFF2-40B4-BE49-F238E27FC236}">
                  <a16:creationId xmlns:a16="http://schemas.microsoft.com/office/drawing/2014/main" id="{656FF487-9B43-6AB8-7D58-CC0EB10C2CA0}"/>
                </a:ext>
              </a:extLst>
            </p:cNvPr>
            <p:cNvSpPr txBox="1"/>
            <p:nvPr/>
          </p:nvSpPr>
          <p:spPr>
            <a:xfrm>
              <a:off x="3442446" y="4004177"/>
              <a:ext cx="251992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600" name="TextBox 2599">
              <a:extLst>
                <a:ext uri="{FF2B5EF4-FFF2-40B4-BE49-F238E27FC236}">
                  <a16:creationId xmlns:a16="http://schemas.microsoft.com/office/drawing/2014/main" id="{2CAB6402-FFA0-17EA-E118-8E4E4AA0E926}"/>
                </a:ext>
              </a:extLst>
            </p:cNvPr>
            <p:cNvSpPr txBox="1"/>
            <p:nvPr/>
          </p:nvSpPr>
          <p:spPr>
            <a:xfrm>
              <a:off x="3702717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</a:t>
              </a:r>
            </a:p>
          </p:txBody>
        </p:sp>
        <p:sp>
          <p:nvSpPr>
            <p:cNvPr id="2601" name="TextBox 2600">
              <a:extLst>
                <a:ext uri="{FF2B5EF4-FFF2-40B4-BE49-F238E27FC236}">
                  <a16:creationId xmlns:a16="http://schemas.microsoft.com/office/drawing/2014/main" id="{164335B5-9B83-0DB4-59D6-9FE772FC2408}"/>
                </a:ext>
              </a:extLst>
            </p:cNvPr>
            <p:cNvSpPr txBox="1"/>
            <p:nvPr/>
          </p:nvSpPr>
          <p:spPr>
            <a:xfrm>
              <a:off x="3934631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</a:t>
              </a:r>
            </a:p>
          </p:txBody>
        </p:sp>
        <p:sp>
          <p:nvSpPr>
            <p:cNvPr id="2602" name="TextBox 2601">
              <a:extLst>
                <a:ext uri="{FF2B5EF4-FFF2-40B4-BE49-F238E27FC236}">
                  <a16:creationId xmlns:a16="http://schemas.microsoft.com/office/drawing/2014/main" id="{88C4004F-2AF8-9416-AED8-C4B126280C8C}"/>
                </a:ext>
              </a:extLst>
            </p:cNvPr>
            <p:cNvSpPr txBox="1"/>
            <p:nvPr/>
          </p:nvSpPr>
          <p:spPr>
            <a:xfrm>
              <a:off x="4163755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603" name="TextBox 2602">
              <a:extLst>
                <a:ext uri="{FF2B5EF4-FFF2-40B4-BE49-F238E27FC236}">
                  <a16:creationId xmlns:a16="http://schemas.microsoft.com/office/drawing/2014/main" id="{6FFD25DE-664D-420A-BF80-0B8354410A6F}"/>
                </a:ext>
              </a:extLst>
            </p:cNvPr>
            <p:cNvSpPr txBox="1"/>
            <p:nvPr/>
          </p:nvSpPr>
          <p:spPr>
            <a:xfrm>
              <a:off x="4418941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604" name="TextBox 2603">
              <a:extLst>
                <a:ext uri="{FF2B5EF4-FFF2-40B4-BE49-F238E27FC236}">
                  <a16:creationId xmlns:a16="http://schemas.microsoft.com/office/drawing/2014/main" id="{5D067E81-75A4-3225-658D-041AC656E297}"/>
                </a:ext>
              </a:extLst>
            </p:cNvPr>
            <p:cNvSpPr txBox="1"/>
            <p:nvPr/>
          </p:nvSpPr>
          <p:spPr>
            <a:xfrm>
              <a:off x="4659579" y="4004177"/>
              <a:ext cx="21833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</a:t>
              </a:r>
            </a:p>
          </p:txBody>
        </p:sp>
        <p:sp>
          <p:nvSpPr>
            <p:cNvPr id="2605" name="Freeform: Shape 2604">
              <a:extLst>
                <a:ext uri="{FF2B5EF4-FFF2-40B4-BE49-F238E27FC236}">
                  <a16:creationId xmlns:a16="http://schemas.microsoft.com/office/drawing/2014/main" id="{D3937E2C-4E24-329D-C8B9-90A23C800525}"/>
                </a:ext>
              </a:extLst>
            </p:cNvPr>
            <p:cNvSpPr/>
            <p:nvPr/>
          </p:nvSpPr>
          <p:spPr>
            <a:xfrm>
              <a:off x="1012112" y="1651782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6" name="Freeform: Shape 2605">
              <a:extLst>
                <a:ext uri="{FF2B5EF4-FFF2-40B4-BE49-F238E27FC236}">
                  <a16:creationId xmlns:a16="http://schemas.microsoft.com/office/drawing/2014/main" id="{E0FC8DB2-D844-36B4-9707-FF0EB9BF2BBD}"/>
                </a:ext>
              </a:extLst>
            </p:cNvPr>
            <p:cNvSpPr/>
            <p:nvPr/>
          </p:nvSpPr>
          <p:spPr>
            <a:xfrm>
              <a:off x="1012112" y="1851454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7" name="Freeform: Shape 2606">
              <a:extLst>
                <a:ext uri="{FF2B5EF4-FFF2-40B4-BE49-F238E27FC236}">
                  <a16:creationId xmlns:a16="http://schemas.microsoft.com/office/drawing/2014/main" id="{E4FACF77-D418-E96C-49F8-ACFCFF6D0655}"/>
                </a:ext>
              </a:extLst>
            </p:cNvPr>
            <p:cNvSpPr/>
            <p:nvPr/>
          </p:nvSpPr>
          <p:spPr>
            <a:xfrm>
              <a:off x="1012112" y="2051267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8" name="Freeform: Shape 2607">
              <a:extLst>
                <a:ext uri="{FF2B5EF4-FFF2-40B4-BE49-F238E27FC236}">
                  <a16:creationId xmlns:a16="http://schemas.microsoft.com/office/drawing/2014/main" id="{03C2B160-D64B-6BFA-BDBA-3038BE126460}"/>
                </a:ext>
              </a:extLst>
            </p:cNvPr>
            <p:cNvSpPr/>
            <p:nvPr/>
          </p:nvSpPr>
          <p:spPr>
            <a:xfrm>
              <a:off x="1012112" y="2251079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9" name="Freeform: Shape 2608">
              <a:extLst>
                <a:ext uri="{FF2B5EF4-FFF2-40B4-BE49-F238E27FC236}">
                  <a16:creationId xmlns:a16="http://schemas.microsoft.com/office/drawing/2014/main" id="{645CE8C2-C4EF-3BC0-F97E-6D3193407F31}"/>
                </a:ext>
              </a:extLst>
            </p:cNvPr>
            <p:cNvSpPr/>
            <p:nvPr/>
          </p:nvSpPr>
          <p:spPr>
            <a:xfrm>
              <a:off x="1012112" y="2450751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0" name="Freeform: Shape 2609">
              <a:extLst>
                <a:ext uri="{FF2B5EF4-FFF2-40B4-BE49-F238E27FC236}">
                  <a16:creationId xmlns:a16="http://schemas.microsoft.com/office/drawing/2014/main" id="{6F9AD902-0D1F-0E8F-63FB-55930C5F160A}"/>
                </a:ext>
              </a:extLst>
            </p:cNvPr>
            <p:cNvSpPr/>
            <p:nvPr/>
          </p:nvSpPr>
          <p:spPr>
            <a:xfrm>
              <a:off x="1012112" y="2650563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1" name="Freeform: Shape 2610">
              <a:extLst>
                <a:ext uri="{FF2B5EF4-FFF2-40B4-BE49-F238E27FC236}">
                  <a16:creationId xmlns:a16="http://schemas.microsoft.com/office/drawing/2014/main" id="{0633451B-56E3-97AD-1D60-6FA5ADC02B43}"/>
                </a:ext>
              </a:extLst>
            </p:cNvPr>
            <p:cNvSpPr/>
            <p:nvPr/>
          </p:nvSpPr>
          <p:spPr>
            <a:xfrm>
              <a:off x="1012112" y="3050048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2" name="Freeform: Shape 2611">
              <a:extLst>
                <a:ext uri="{FF2B5EF4-FFF2-40B4-BE49-F238E27FC236}">
                  <a16:creationId xmlns:a16="http://schemas.microsoft.com/office/drawing/2014/main" id="{133FBFB0-9A8F-DC38-0B68-676F02A7C76B}"/>
                </a:ext>
              </a:extLst>
            </p:cNvPr>
            <p:cNvSpPr/>
            <p:nvPr/>
          </p:nvSpPr>
          <p:spPr>
            <a:xfrm>
              <a:off x="1012112" y="3249861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3" name="Freeform: Shape 2612">
              <a:extLst>
                <a:ext uri="{FF2B5EF4-FFF2-40B4-BE49-F238E27FC236}">
                  <a16:creationId xmlns:a16="http://schemas.microsoft.com/office/drawing/2014/main" id="{9B7B53F0-D4E1-38CE-3C78-C4B4909B954E}"/>
                </a:ext>
              </a:extLst>
            </p:cNvPr>
            <p:cNvSpPr/>
            <p:nvPr/>
          </p:nvSpPr>
          <p:spPr>
            <a:xfrm>
              <a:off x="1012112" y="3449531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4" name="Freeform: Shape 2613">
              <a:extLst>
                <a:ext uri="{FF2B5EF4-FFF2-40B4-BE49-F238E27FC236}">
                  <a16:creationId xmlns:a16="http://schemas.microsoft.com/office/drawing/2014/main" id="{C798E351-34A2-8C04-A9A6-14BB004AA30B}"/>
                </a:ext>
              </a:extLst>
            </p:cNvPr>
            <p:cNvSpPr/>
            <p:nvPr/>
          </p:nvSpPr>
          <p:spPr>
            <a:xfrm>
              <a:off x="1012112" y="3649344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5" name="Freeform: Shape 2614">
              <a:extLst>
                <a:ext uri="{FF2B5EF4-FFF2-40B4-BE49-F238E27FC236}">
                  <a16:creationId xmlns:a16="http://schemas.microsoft.com/office/drawing/2014/main" id="{94975941-1BE6-CDEC-9861-12FC76095B0F}"/>
                </a:ext>
              </a:extLst>
            </p:cNvPr>
            <p:cNvSpPr/>
            <p:nvPr/>
          </p:nvSpPr>
          <p:spPr>
            <a:xfrm>
              <a:off x="1012112" y="2850376"/>
              <a:ext cx="32299" cy="14072"/>
            </a:xfrm>
            <a:custGeom>
              <a:avLst/>
              <a:gdLst>
                <a:gd name="connsiteX0" fmla="*/ 0 w 45379"/>
                <a:gd name="connsiteY0" fmla="*/ 0 h 14006"/>
                <a:gd name="connsiteX1" fmla="*/ 45379 w 45379"/>
                <a:gd name="connsiteY1" fmla="*/ 0 h 1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379" h="14006">
                  <a:moveTo>
                    <a:pt x="0" y="0"/>
                  </a:moveTo>
                  <a:lnTo>
                    <a:pt x="45379" y="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6" name="Freeform: Shape 2615">
              <a:extLst>
                <a:ext uri="{FF2B5EF4-FFF2-40B4-BE49-F238E27FC236}">
                  <a16:creationId xmlns:a16="http://schemas.microsoft.com/office/drawing/2014/main" id="{586C2B78-E8EA-A850-5BC3-E53F6A8AC0D6}"/>
                </a:ext>
              </a:extLst>
            </p:cNvPr>
            <p:cNvSpPr/>
            <p:nvPr/>
          </p:nvSpPr>
          <p:spPr>
            <a:xfrm>
              <a:off x="1044410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7" name="Freeform: Shape 2616">
              <a:extLst>
                <a:ext uri="{FF2B5EF4-FFF2-40B4-BE49-F238E27FC236}">
                  <a16:creationId xmlns:a16="http://schemas.microsoft.com/office/drawing/2014/main" id="{47AE8FCD-4F65-A82C-ED93-33190D60AAFE}"/>
                </a:ext>
              </a:extLst>
            </p:cNvPr>
            <p:cNvSpPr/>
            <p:nvPr/>
          </p:nvSpPr>
          <p:spPr>
            <a:xfrm>
              <a:off x="2005358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8" name="Freeform: Shape 2617">
              <a:extLst>
                <a:ext uri="{FF2B5EF4-FFF2-40B4-BE49-F238E27FC236}">
                  <a16:creationId xmlns:a16="http://schemas.microsoft.com/office/drawing/2014/main" id="{87767304-5DAF-FEE6-8D63-2D3D4A438705}"/>
                </a:ext>
              </a:extLst>
            </p:cNvPr>
            <p:cNvSpPr/>
            <p:nvPr/>
          </p:nvSpPr>
          <p:spPr>
            <a:xfrm>
              <a:off x="1284647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9" name="Freeform: Shape 2618">
              <a:extLst>
                <a:ext uri="{FF2B5EF4-FFF2-40B4-BE49-F238E27FC236}">
                  <a16:creationId xmlns:a16="http://schemas.microsoft.com/office/drawing/2014/main" id="{70C1BB6E-2FFD-BA29-E65B-68D0FAC91151}"/>
                </a:ext>
              </a:extLst>
            </p:cNvPr>
            <p:cNvSpPr/>
            <p:nvPr/>
          </p:nvSpPr>
          <p:spPr>
            <a:xfrm>
              <a:off x="2966307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0" name="Freeform: Shape 2619">
              <a:extLst>
                <a:ext uri="{FF2B5EF4-FFF2-40B4-BE49-F238E27FC236}">
                  <a16:creationId xmlns:a16="http://schemas.microsoft.com/office/drawing/2014/main" id="{34F9FF9E-25EF-C8AD-8AEE-D49085923FD8}"/>
                </a:ext>
              </a:extLst>
            </p:cNvPr>
            <p:cNvSpPr/>
            <p:nvPr/>
          </p:nvSpPr>
          <p:spPr>
            <a:xfrm>
              <a:off x="2485833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1" name="Freeform: Shape 2620">
              <a:extLst>
                <a:ext uri="{FF2B5EF4-FFF2-40B4-BE49-F238E27FC236}">
                  <a16:creationId xmlns:a16="http://schemas.microsoft.com/office/drawing/2014/main" id="{12EF701C-3901-18D1-6C6F-534540180461}"/>
                </a:ext>
              </a:extLst>
            </p:cNvPr>
            <p:cNvSpPr/>
            <p:nvPr/>
          </p:nvSpPr>
          <p:spPr>
            <a:xfrm>
              <a:off x="3446783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2" name="Freeform: Shape 2621">
              <a:extLst>
                <a:ext uri="{FF2B5EF4-FFF2-40B4-BE49-F238E27FC236}">
                  <a16:creationId xmlns:a16="http://schemas.microsoft.com/office/drawing/2014/main" id="{C44709B7-6952-E702-0EE9-F0DE85FBA004}"/>
                </a:ext>
              </a:extLst>
            </p:cNvPr>
            <p:cNvSpPr/>
            <p:nvPr/>
          </p:nvSpPr>
          <p:spPr>
            <a:xfrm>
              <a:off x="3927256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3" name="Freeform: Shape 2622">
              <a:extLst>
                <a:ext uri="{FF2B5EF4-FFF2-40B4-BE49-F238E27FC236}">
                  <a16:creationId xmlns:a16="http://schemas.microsoft.com/office/drawing/2014/main" id="{3E4EC710-5013-79E3-7D72-DB44C6A72397}"/>
                </a:ext>
              </a:extLst>
            </p:cNvPr>
            <p:cNvSpPr/>
            <p:nvPr/>
          </p:nvSpPr>
          <p:spPr>
            <a:xfrm>
              <a:off x="4167493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4" name="Freeform: Shape 2623">
              <a:extLst>
                <a:ext uri="{FF2B5EF4-FFF2-40B4-BE49-F238E27FC236}">
                  <a16:creationId xmlns:a16="http://schemas.microsoft.com/office/drawing/2014/main" id="{973E99A4-DB2E-5BBD-EE12-8018BC006DD0}"/>
                </a:ext>
              </a:extLst>
            </p:cNvPr>
            <p:cNvSpPr/>
            <p:nvPr/>
          </p:nvSpPr>
          <p:spPr>
            <a:xfrm>
              <a:off x="4407731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5" name="Freeform: Shape 2624">
              <a:extLst>
                <a:ext uri="{FF2B5EF4-FFF2-40B4-BE49-F238E27FC236}">
                  <a16:creationId xmlns:a16="http://schemas.microsoft.com/office/drawing/2014/main" id="{694D4FBD-222B-79C7-7CE0-4F91F6D7FF8C}"/>
                </a:ext>
              </a:extLst>
            </p:cNvPr>
            <p:cNvSpPr/>
            <p:nvPr/>
          </p:nvSpPr>
          <p:spPr>
            <a:xfrm>
              <a:off x="4647966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6" name="Freeform: Shape 2625">
              <a:extLst>
                <a:ext uri="{FF2B5EF4-FFF2-40B4-BE49-F238E27FC236}">
                  <a16:creationId xmlns:a16="http://schemas.microsoft.com/office/drawing/2014/main" id="{E1789DCF-A6F3-5435-4FD5-ABACDDC64711}"/>
                </a:ext>
              </a:extLst>
            </p:cNvPr>
            <p:cNvSpPr/>
            <p:nvPr/>
          </p:nvSpPr>
          <p:spPr>
            <a:xfrm>
              <a:off x="4888206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7" name="TextBox 2626">
              <a:extLst>
                <a:ext uri="{FF2B5EF4-FFF2-40B4-BE49-F238E27FC236}">
                  <a16:creationId xmlns:a16="http://schemas.microsoft.com/office/drawing/2014/main" id="{EEF3B50B-1D75-A395-64B1-9C9EFF5C3D46}"/>
                </a:ext>
              </a:extLst>
            </p:cNvPr>
            <p:cNvSpPr txBox="1"/>
            <p:nvPr/>
          </p:nvSpPr>
          <p:spPr>
            <a:xfrm>
              <a:off x="924824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628" name="TextBox 2627">
              <a:extLst>
                <a:ext uri="{FF2B5EF4-FFF2-40B4-BE49-F238E27FC236}">
                  <a16:creationId xmlns:a16="http://schemas.microsoft.com/office/drawing/2014/main" id="{DD286320-94AB-E2D3-8A99-3D6D0C808A60}"/>
                </a:ext>
              </a:extLst>
            </p:cNvPr>
            <p:cNvSpPr txBox="1"/>
            <p:nvPr/>
          </p:nvSpPr>
          <p:spPr>
            <a:xfrm>
              <a:off x="1165061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2629" name="TextBox 2628">
              <a:extLst>
                <a:ext uri="{FF2B5EF4-FFF2-40B4-BE49-F238E27FC236}">
                  <a16:creationId xmlns:a16="http://schemas.microsoft.com/office/drawing/2014/main" id="{CE774B7D-6666-C6F4-125F-979BD94C65D0}"/>
                </a:ext>
              </a:extLst>
            </p:cNvPr>
            <p:cNvSpPr txBox="1"/>
            <p:nvPr/>
          </p:nvSpPr>
          <p:spPr>
            <a:xfrm>
              <a:off x="1403266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</a:t>
              </a:r>
            </a:p>
          </p:txBody>
        </p:sp>
        <p:sp>
          <p:nvSpPr>
            <p:cNvPr id="2630" name="TextBox 2629">
              <a:extLst>
                <a:ext uri="{FF2B5EF4-FFF2-40B4-BE49-F238E27FC236}">
                  <a16:creationId xmlns:a16="http://schemas.microsoft.com/office/drawing/2014/main" id="{21B67A3F-E10E-7794-A7C1-EE8C5A6747E7}"/>
                </a:ext>
              </a:extLst>
            </p:cNvPr>
            <p:cNvSpPr txBox="1"/>
            <p:nvPr/>
          </p:nvSpPr>
          <p:spPr>
            <a:xfrm>
              <a:off x="1640135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</a:t>
              </a:r>
            </a:p>
          </p:txBody>
        </p:sp>
        <p:sp>
          <p:nvSpPr>
            <p:cNvPr id="2631" name="TextBox 2630">
              <a:extLst>
                <a:ext uri="{FF2B5EF4-FFF2-40B4-BE49-F238E27FC236}">
                  <a16:creationId xmlns:a16="http://schemas.microsoft.com/office/drawing/2014/main" id="{B3746505-2056-B1B0-3586-D5CDCCA88B9F}"/>
                </a:ext>
              </a:extLst>
            </p:cNvPr>
            <p:cNvSpPr txBox="1"/>
            <p:nvPr/>
          </p:nvSpPr>
          <p:spPr>
            <a:xfrm>
              <a:off x="1882768" y="3669319"/>
              <a:ext cx="2391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</a:t>
              </a:r>
            </a:p>
          </p:txBody>
        </p:sp>
        <p:sp>
          <p:nvSpPr>
            <p:cNvPr id="2632" name="TextBox 2631">
              <a:extLst>
                <a:ext uri="{FF2B5EF4-FFF2-40B4-BE49-F238E27FC236}">
                  <a16:creationId xmlns:a16="http://schemas.microsoft.com/office/drawing/2014/main" id="{8D3A280F-B133-7936-27D3-CE5B2B3FB863}"/>
                </a:ext>
              </a:extLst>
            </p:cNvPr>
            <p:cNvSpPr txBox="1"/>
            <p:nvPr/>
          </p:nvSpPr>
          <p:spPr>
            <a:xfrm>
              <a:off x="2338661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12</a:t>
              </a:r>
            </a:p>
          </p:txBody>
        </p:sp>
        <p:sp>
          <p:nvSpPr>
            <p:cNvPr id="2633" name="TextBox 2632">
              <a:extLst>
                <a:ext uri="{FF2B5EF4-FFF2-40B4-BE49-F238E27FC236}">
                  <a16:creationId xmlns:a16="http://schemas.microsoft.com/office/drawing/2014/main" id="{5EA0D79D-0FCD-E090-503A-5BA4DC7443C5}"/>
                </a:ext>
              </a:extLst>
            </p:cNvPr>
            <p:cNvSpPr txBox="1"/>
            <p:nvPr/>
          </p:nvSpPr>
          <p:spPr>
            <a:xfrm>
              <a:off x="2575777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14</a:t>
              </a:r>
            </a:p>
          </p:txBody>
        </p:sp>
        <p:sp>
          <p:nvSpPr>
            <p:cNvPr id="2634" name="TextBox 2633">
              <a:extLst>
                <a:ext uri="{FF2B5EF4-FFF2-40B4-BE49-F238E27FC236}">
                  <a16:creationId xmlns:a16="http://schemas.microsoft.com/office/drawing/2014/main" id="{53FD9878-DD6E-DD93-F042-44A44911BD7D}"/>
                </a:ext>
              </a:extLst>
            </p:cNvPr>
            <p:cNvSpPr txBox="1"/>
            <p:nvPr/>
          </p:nvSpPr>
          <p:spPr>
            <a:xfrm>
              <a:off x="2826319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16</a:t>
              </a:r>
            </a:p>
          </p:txBody>
        </p:sp>
        <p:sp>
          <p:nvSpPr>
            <p:cNvPr id="2635" name="TextBox 2634">
              <a:extLst>
                <a:ext uri="{FF2B5EF4-FFF2-40B4-BE49-F238E27FC236}">
                  <a16:creationId xmlns:a16="http://schemas.microsoft.com/office/drawing/2014/main" id="{A94FAE58-514E-BDE6-130D-00D0C1B3A00D}"/>
                </a:ext>
              </a:extLst>
            </p:cNvPr>
            <p:cNvSpPr txBox="1"/>
            <p:nvPr/>
          </p:nvSpPr>
          <p:spPr>
            <a:xfrm>
              <a:off x="3782870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24</a:t>
              </a:r>
            </a:p>
          </p:txBody>
        </p:sp>
        <p:sp>
          <p:nvSpPr>
            <p:cNvPr id="2636" name="TextBox 2635">
              <a:extLst>
                <a:ext uri="{FF2B5EF4-FFF2-40B4-BE49-F238E27FC236}">
                  <a16:creationId xmlns:a16="http://schemas.microsoft.com/office/drawing/2014/main" id="{6EF8E55B-EC34-8BA0-7C83-534450653785}"/>
                </a:ext>
              </a:extLst>
            </p:cNvPr>
            <p:cNvSpPr txBox="1"/>
            <p:nvPr/>
          </p:nvSpPr>
          <p:spPr>
            <a:xfrm>
              <a:off x="4020698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26</a:t>
              </a:r>
            </a:p>
          </p:txBody>
        </p:sp>
        <p:sp>
          <p:nvSpPr>
            <p:cNvPr id="2637" name="TextBox 2636">
              <a:extLst>
                <a:ext uri="{FF2B5EF4-FFF2-40B4-BE49-F238E27FC236}">
                  <a16:creationId xmlns:a16="http://schemas.microsoft.com/office/drawing/2014/main" id="{E08DCBFB-14AA-2BD6-8FD0-594BF07123EF}"/>
                </a:ext>
              </a:extLst>
            </p:cNvPr>
            <p:cNvSpPr txBox="1"/>
            <p:nvPr/>
          </p:nvSpPr>
          <p:spPr>
            <a:xfrm>
              <a:off x="4498763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638" name="TextBox 2637">
              <a:extLst>
                <a:ext uri="{FF2B5EF4-FFF2-40B4-BE49-F238E27FC236}">
                  <a16:creationId xmlns:a16="http://schemas.microsoft.com/office/drawing/2014/main" id="{865EFEAF-839F-9DFD-3762-6B19E7EF28F1}"/>
                </a:ext>
              </a:extLst>
            </p:cNvPr>
            <p:cNvSpPr txBox="1"/>
            <p:nvPr/>
          </p:nvSpPr>
          <p:spPr>
            <a:xfrm>
              <a:off x="4741271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32</a:t>
              </a:r>
            </a:p>
          </p:txBody>
        </p:sp>
        <p:cxnSp>
          <p:nvCxnSpPr>
            <p:cNvPr id="2639" name="Straight Connector 2638">
              <a:extLst>
                <a:ext uri="{FF2B5EF4-FFF2-40B4-BE49-F238E27FC236}">
                  <a16:creationId xmlns:a16="http://schemas.microsoft.com/office/drawing/2014/main" id="{1939F186-7394-72A4-048E-EEC66BD42EC2}"/>
                </a:ext>
              </a:extLst>
            </p:cNvPr>
            <p:cNvCxnSpPr>
              <a:cxnSpLocks/>
            </p:cNvCxnSpPr>
            <p:nvPr/>
          </p:nvCxnSpPr>
          <p:spPr>
            <a:xfrm>
              <a:off x="2485177" y="2722358"/>
              <a:ext cx="5683" cy="92698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40" name="Straight Connector 2639">
              <a:extLst>
                <a:ext uri="{FF2B5EF4-FFF2-40B4-BE49-F238E27FC236}">
                  <a16:creationId xmlns:a16="http://schemas.microsoft.com/office/drawing/2014/main" id="{1EC21F93-2521-B1AA-65F8-6FA47B9938AF}"/>
                </a:ext>
              </a:extLst>
            </p:cNvPr>
            <p:cNvCxnSpPr>
              <a:cxnSpLocks/>
            </p:cNvCxnSpPr>
            <p:nvPr/>
          </p:nvCxnSpPr>
          <p:spPr>
            <a:xfrm>
              <a:off x="3207888" y="3039743"/>
              <a:ext cx="0" cy="62212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41" name="TextBox 2640">
              <a:extLst>
                <a:ext uri="{FF2B5EF4-FFF2-40B4-BE49-F238E27FC236}">
                  <a16:creationId xmlns:a16="http://schemas.microsoft.com/office/drawing/2014/main" id="{F6F9FC6B-51EF-D576-296B-B4422289552C}"/>
                </a:ext>
              </a:extLst>
            </p:cNvPr>
            <p:cNvSpPr txBox="1"/>
            <p:nvPr/>
          </p:nvSpPr>
          <p:spPr>
            <a:xfrm>
              <a:off x="3057484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18</a:t>
              </a:r>
            </a:p>
          </p:txBody>
        </p:sp>
        <p:sp>
          <p:nvSpPr>
            <p:cNvPr id="2642" name="TextBox 2641">
              <a:extLst>
                <a:ext uri="{FF2B5EF4-FFF2-40B4-BE49-F238E27FC236}">
                  <a16:creationId xmlns:a16="http://schemas.microsoft.com/office/drawing/2014/main" id="{C1F24063-8226-AB0D-4B49-DC8B11D07FE5}"/>
                </a:ext>
              </a:extLst>
            </p:cNvPr>
            <p:cNvSpPr txBox="1"/>
            <p:nvPr/>
          </p:nvSpPr>
          <p:spPr>
            <a:xfrm>
              <a:off x="3298191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2643" name="TextBox 2642">
              <a:extLst>
                <a:ext uri="{FF2B5EF4-FFF2-40B4-BE49-F238E27FC236}">
                  <a16:creationId xmlns:a16="http://schemas.microsoft.com/office/drawing/2014/main" id="{E18165AA-CB47-D4FD-0A7E-40734B6FEA53}"/>
                </a:ext>
              </a:extLst>
            </p:cNvPr>
            <p:cNvSpPr txBox="1"/>
            <p:nvPr/>
          </p:nvSpPr>
          <p:spPr>
            <a:xfrm>
              <a:off x="3543079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22</a:t>
              </a:r>
            </a:p>
          </p:txBody>
        </p:sp>
        <p:sp>
          <p:nvSpPr>
            <p:cNvPr id="2644" name="TextBox 2643">
              <a:extLst>
                <a:ext uri="{FF2B5EF4-FFF2-40B4-BE49-F238E27FC236}">
                  <a16:creationId xmlns:a16="http://schemas.microsoft.com/office/drawing/2014/main" id="{87DAC0C7-7707-41D5-7E99-D95144C715D4}"/>
                </a:ext>
              </a:extLst>
            </p:cNvPr>
            <p:cNvSpPr txBox="1"/>
            <p:nvPr/>
          </p:nvSpPr>
          <p:spPr>
            <a:xfrm>
              <a:off x="4258527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28</a:t>
              </a:r>
            </a:p>
          </p:txBody>
        </p:sp>
        <p:sp>
          <p:nvSpPr>
            <p:cNvPr id="2645" name="Freeform: Shape 2644">
              <a:extLst>
                <a:ext uri="{FF2B5EF4-FFF2-40B4-BE49-F238E27FC236}">
                  <a16:creationId xmlns:a16="http://schemas.microsoft.com/office/drawing/2014/main" id="{DD957D57-0642-2227-89C8-E59D47FF6E53}"/>
                </a:ext>
              </a:extLst>
            </p:cNvPr>
            <p:cNvSpPr/>
            <p:nvPr/>
          </p:nvSpPr>
          <p:spPr>
            <a:xfrm>
              <a:off x="1524884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6" name="Freeform: Shape 2645">
              <a:extLst>
                <a:ext uri="{FF2B5EF4-FFF2-40B4-BE49-F238E27FC236}">
                  <a16:creationId xmlns:a16="http://schemas.microsoft.com/office/drawing/2014/main" id="{43BB523C-FAB1-F9E1-5713-15A6EB3F83F0}"/>
                </a:ext>
              </a:extLst>
            </p:cNvPr>
            <p:cNvSpPr/>
            <p:nvPr/>
          </p:nvSpPr>
          <p:spPr>
            <a:xfrm>
              <a:off x="1765120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7" name="Freeform: Shape 2646">
              <a:extLst>
                <a:ext uri="{FF2B5EF4-FFF2-40B4-BE49-F238E27FC236}">
                  <a16:creationId xmlns:a16="http://schemas.microsoft.com/office/drawing/2014/main" id="{B6200062-37AD-92B0-3F50-E0CA658F15AE}"/>
                </a:ext>
              </a:extLst>
            </p:cNvPr>
            <p:cNvSpPr/>
            <p:nvPr/>
          </p:nvSpPr>
          <p:spPr>
            <a:xfrm>
              <a:off x="2245596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8" name="Freeform: Shape 2647">
              <a:extLst>
                <a:ext uri="{FF2B5EF4-FFF2-40B4-BE49-F238E27FC236}">
                  <a16:creationId xmlns:a16="http://schemas.microsoft.com/office/drawing/2014/main" id="{A97DA0E9-7CA1-CEFA-93CD-4B78EB7E5222}"/>
                </a:ext>
              </a:extLst>
            </p:cNvPr>
            <p:cNvSpPr/>
            <p:nvPr/>
          </p:nvSpPr>
          <p:spPr>
            <a:xfrm>
              <a:off x="2726070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9" name="Freeform: Shape 2648">
              <a:extLst>
                <a:ext uri="{FF2B5EF4-FFF2-40B4-BE49-F238E27FC236}">
                  <a16:creationId xmlns:a16="http://schemas.microsoft.com/office/drawing/2014/main" id="{56200287-7444-79E5-B002-0916948FD4F3}"/>
                </a:ext>
              </a:extLst>
            </p:cNvPr>
            <p:cNvSpPr/>
            <p:nvPr/>
          </p:nvSpPr>
          <p:spPr>
            <a:xfrm>
              <a:off x="3206545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0" name="Freeform: Shape 2649">
              <a:extLst>
                <a:ext uri="{FF2B5EF4-FFF2-40B4-BE49-F238E27FC236}">
                  <a16:creationId xmlns:a16="http://schemas.microsoft.com/office/drawing/2014/main" id="{80CCEA9D-907C-FA50-14EF-BE9CD9C45ADA}"/>
                </a:ext>
              </a:extLst>
            </p:cNvPr>
            <p:cNvSpPr/>
            <p:nvPr/>
          </p:nvSpPr>
          <p:spPr>
            <a:xfrm>
              <a:off x="3687018" y="3649345"/>
              <a:ext cx="9970" cy="45591"/>
            </a:xfrm>
            <a:custGeom>
              <a:avLst/>
              <a:gdLst>
                <a:gd name="connsiteX0" fmla="*/ 0 w 14006"/>
                <a:gd name="connsiteY0" fmla="*/ 0 h 45379"/>
                <a:gd name="connsiteX1" fmla="*/ 0 w 14006"/>
                <a:gd name="connsiteY1" fmla="*/ 45380 h 4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6" h="45379">
                  <a:moveTo>
                    <a:pt x="0" y="0"/>
                  </a:moveTo>
                  <a:lnTo>
                    <a:pt x="0" y="45380"/>
                  </a:lnTo>
                </a:path>
              </a:pathLst>
            </a:custGeom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1" name="TextBox 2650">
              <a:extLst>
                <a:ext uri="{FF2B5EF4-FFF2-40B4-BE49-F238E27FC236}">
                  <a16:creationId xmlns:a16="http://schemas.microsoft.com/office/drawing/2014/main" id="{9891FAE8-3984-F7E9-7165-E36019251530}"/>
                </a:ext>
              </a:extLst>
            </p:cNvPr>
            <p:cNvSpPr txBox="1"/>
            <p:nvPr/>
          </p:nvSpPr>
          <p:spPr>
            <a:xfrm>
              <a:off x="2095753" y="36693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652" name="Freeform: Shape 2651">
              <a:extLst>
                <a:ext uri="{FF2B5EF4-FFF2-40B4-BE49-F238E27FC236}">
                  <a16:creationId xmlns:a16="http://schemas.microsoft.com/office/drawing/2014/main" id="{EAF34CB8-3AB0-0976-CFA4-D1527CA32DDE}"/>
                </a:ext>
              </a:extLst>
            </p:cNvPr>
            <p:cNvSpPr/>
            <p:nvPr/>
          </p:nvSpPr>
          <p:spPr>
            <a:xfrm>
              <a:off x="1044410" y="1651782"/>
              <a:ext cx="3843797" cy="1997561"/>
            </a:xfrm>
            <a:custGeom>
              <a:avLst/>
              <a:gdLst>
                <a:gd name="connsiteX0" fmla="*/ 0 w 5400435"/>
                <a:gd name="connsiteY0" fmla="*/ 0 h 1988292"/>
                <a:gd name="connsiteX1" fmla="*/ 0 w 5400435"/>
                <a:gd name="connsiteY1" fmla="*/ 1988292 h 1988292"/>
                <a:gd name="connsiteX2" fmla="*/ 5400435 w 5400435"/>
                <a:gd name="connsiteY2" fmla="*/ 1988292 h 198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00435" h="1988292">
                  <a:moveTo>
                    <a:pt x="0" y="0"/>
                  </a:moveTo>
                  <a:lnTo>
                    <a:pt x="0" y="1988292"/>
                  </a:lnTo>
                  <a:lnTo>
                    <a:pt x="5400435" y="1988292"/>
                  </a:lnTo>
                </a:path>
              </a:pathLst>
            </a:custGeom>
            <a:noFill/>
            <a:ln w="6350" cap="sq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3" name="TextBox 2652">
              <a:extLst>
                <a:ext uri="{FF2B5EF4-FFF2-40B4-BE49-F238E27FC236}">
                  <a16:creationId xmlns:a16="http://schemas.microsoft.com/office/drawing/2014/main" id="{F2DD45F8-298F-23ED-FDFC-2E4B2911E9CA}"/>
                </a:ext>
              </a:extLst>
            </p:cNvPr>
            <p:cNvSpPr txBox="1"/>
            <p:nvPr/>
          </p:nvSpPr>
          <p:spPr>
            <a:xfrm>
              <a:off x="807617" y="3537913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2654" name="TextBox 2653">
              <a:extLst>
                <a:ext uri="{FF2B5EF4-FFF2-40B4-BE49-F238E27FC236}">
                  <a16:creationId xmlns:a16="http://schemas.microsoft.com/office/drawing/2014/main" id="{408331B5-9B3C-2772-43F3-B0A35FB2A93C}"/>
                </a:ext>
              </a:extLst>
            </p:cNvPr>
            <p:cNvSpPr txBox="1"/>
            <p:nvPr/>
          </p:nvSpPr>
          <p:spPr>
            <a:xfrm>
              <a:off x="753016" y="333791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2655" name="TextBox 2654">
              <a:extLst>
                <a:ext uri="{FF2B5EF4-FFF2-40B4-BE49-F238E27FC236}">
                  <a16:creationId xmlns:a16="http://schemas.microsoft.com/office/drawing/2014/main" id="{272BC6C5-8F4F-360C-DFAC-0B5BD7BE8AC9}"/>
                </a:ext>
              </a:extLst>
            </p:cNvPr>
            <p:cNvSpPr txBox="1"/>
            <p:nvPr/>
          </p:nvSpPr>
          <p:spPr>
            <a:xfrm>
              <a:off x="753016" y="3137923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2656" name="TextBox 2655">
              <a:extLst>
                <a:ext uri="{FF2B5EF4-FFF2-40B4-BE49-F238E27FC236}">
                  <a16:creationId xmlns:a16="http://schemas.microsoft.com/office/drawing/2014/main" id="{A43AD12A-57B4-48F4-57FE-1A3DABAF57DF}"/>
                </a:ext>
              </a:extLst>
            </p:cNvPr>
            <p:cNvSpPr txBox="1"/>
            <p:nvPr/>
          </p:nvSpPr>
          <p:spPr>
            <a:xfrm>
              <a:off x="753016" y="293792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2657" name="TextBox 2656">
              <a:extLst>
                <a:ext uri="{FF2B5EF4-FFF2-40B4-BE49-F238E27FC236}">
                  <a16:creationId xmlns:a16="http://schemas.microsoft.com/office/drawing/2014/main" id="{453F8444-E16C-4E3B-C847-41914C4D3609}"/>
                </a:ext>
              </a:extLst>
            </p:cNvPr>
            <p:cNvSpPr txBox="1"/>
            <p:nvPr/>
          </p:nvSpPr>
          <p:spPr>
            <a:xfrm>
              <a:off x="753016" y="2737934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2658" name="TextBox 2657">
              <a:extLst>
                <a:ext uri="{FF2B5EF4-FFF2-40B4-BE49-F238E27FC236}">
                  <a16:creationId xmlns:a16="http://schemas.microsoft.com/office/drawing/2014/main" id="{98D1DE3B-FCF3-901B-A51E-CBED2F74004F}"/>
                </a:ext>
              </a:extLst>
            </p:cNvPr>
            <p:cNvSpPr txBox="1"/>
            <p:nvPr/>
          </p:nvSpPr>
          <p:spPr>
            <a:xfrm>
              <a:off x="753016" y="253793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50</a:t>
              </a:r>
            </a:p>
          </p:txBody>
        </p:sp>
        <p:sp>
          <p:nvSpPr>
            <p:cNvPr id="2659" name="TextBox 2658">
              <a:extLst>
                <a:ext uri="{FF2B5EF4-FFF2-40B4-BE49-F238E27FC236}">
                  <a16:creationId xmlns:a16="http://schemas.microsoft.com/office/drawing/2014/main" id="{C09EBDFD-93B4-4C20-EC00-340B92D68F4B}"/>
                </a:ext>
              </a:extLst>
            </p:cNvPr>
            <p:cNvSpPr txBox="1"/>
            <p:nvPr/>
          </p:nvSpPr>
          <p:spPr>
            <a:xfrm>
              <a:off x="753016" y="2337944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60</a:t>
              </a:r>
            </a:p>
          </p:txBody>
        </p:sp>
        <p:sp>
          <p:nvSpPr>
            <p:cNvPr id="2660" name="TextBox 2659">
              <a:extLst>
                <a:ext uri="{FF2B5EF4-FFF2-40B4-BE49-F238E27FC236}">
                  <a16:creationId xmlns:a16="http://schemas.microsoft.com/office/drawing/2014/main" id="{B731B2D0-B707-CA8D-930C-F2C03958E698}"/>
                </a:ext>
              </a:extLst>
            </p:cNvPr>
            <p:cNvSpPr txBox="1"/>
            <p:nvPr/>
          </p:nvSpPr>
          <p:spPr>
            <a:xfrm>
              <a:off x="753016" y="213794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70</a:t>
              </a:r>
            </a:p>
          </p:txBody>
        </p:sp>
        <p:sp>
          <p:nvSpPr>
            <p:cNvPr id="2661" name="TextBox 2660">
              <a:extLst>
                <a:ext uri="{FF2B5EF4-FFF2-40B4-BE49-F238E27FC236}">
                  <a16:creationId xmlns:a16="http://schemas.microsoft.com/office/drawing/2014/main" id="{05EF307C-52E9-C958-FA81-E3FDE9517754}"/>
                </a:ext>
              </a:extLst>
            </p:cNvPr>
            <p:cNvSpPr txBox="1"/>
            <p:nvPr/>
          </p:nvSpPr>
          <p:spPr>
            <a:xfrm>
              <a:off x="753016" y="1937954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80</a:t>
              </a:r>
            </a:p>
          </p:txBody>
        </p:sp>
        <p:sp>
          <p:nvSpPr>
            <p:cNvPr id="2662" name="TextBox 2661">
              <a:extLst>
                <a:ext uri="{FF2B5EF4-FFF2-40B4-BE49-F238E27FC236}">
                  <a16:creationId xmlns:a16="http://schemas.microsoft.com/office/drawing/2014/main" id="{766D2778-6953-4E55-38E7-808A198A963F}"/>
                </a:ext>
              </a:extLst>
            </p:cNvPr>
            <p:cNvSpPr txBox="1"/>
            <p:nvPr/>
          </p:nvSpPr>
          <p:spPr>
            <a:xfrm>
              <a:off x="753016" y="1737959"/>
              <a:ext cx="29367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90</a:t>
              </a:r>
            </a:p>
          </p:txBody>
        </p:sp>
        <p:sp>
          <p:nvSpPr>
            <p:cNvPr id="2663" name="TextBox 2662">
              <a:extLst>
                <a:ext uri="{FF2B5EF4-FFF2-40B4-BE49-F238E27FC236}">
                  <a16:creationId xmlns:a16="http://schemas.microsoft.com/office/drawing/2014/main" id="{F7EDA67F-0E53-4BAA-6FE6-9DB6258F86EE}"/>
                </a:ext>
              </a:extLst>
            </p:cNvPr>
            <p:cNvSpPr txBox="1"/>
            <p:nvPr/>
          </p:nvSpPr>
          <p:spPr>
            <a:xfrm>
              <a:off x="698516" y="1537964"/>
              <a:ext cx="3481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1010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100</a:t>
              </a:r>
            </a:p>
          </p:txBody>
        </p:sp>
        <p:cxnSp>
          <p:nvCxnSpPr>
            <p:cNvPr id="2664" name="Straight Connector 2663">
              <a:extLst>
                <a:ext uri="{FF2B5EF4-FFF2-40B4-BE49-F238E27FC236}">
                  <a16:creationId xmlns:a16="http://schemas.microsoft.com/office/drawing/2014/main" id="{6303043D-B88E-7CCF-6F16-665623DD4693}"/>
                </a:ext>
              </a:extLst>
            </p:cNvPr>
            <p:cNvCxnSpPr>
              <a:cxnSpLocks/>
              <a:stCxn id="2692" idx="18"/>
            </p:cNvCxnSpPr>
            <p:nvPr/>
          </p:nvCxnSpPr>
          <p:spPr>
            <a:xfrm flipH="1">
              <a:off x="1764835" y="1841972"/>
              <a:ext cx="0" cy="1818476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65" name="Straight Connector 2664">
              <a:extLst>
                <a:ext uri="{FF2B5EF4-FFF2-40B4-BE49-F238E27FC236}">
                  <a16:creationId xmlns:a16="http://schemas.microsoft.com/office/drawing/2014/main" id="{6B7FFC85-9771-6818-5CC8-8603EA1B07CB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74" y="2317254"/>
              <a:ext cx="0" cy="70990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66" name="Straight Connector 2665">
              <a:extLst>
                <a:ext uri="{FF2B5EF4-FFF2-40B4-BE49-F238E27FC236}">
                  <a16:creationId xmlns:a16="http://schemas.microsoft.com/office/drawing/2014/main" id="{C311E45D-2210-8FC8-D0DE-FCC4E9088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9425" y="2247077"/>
              <a:ext cx="0" cy="468833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67" name="TextBox 2666">
              <a:extLst>
                <a:ext uri="{FF2B5EF4-FFF2-40B4-BE49-F238E27FC236}">
                  <a16:creationId xmlns:a16="http://schemas.microsoft.com/office/drawing/2014/main" id="{4E06B073-FF2F-2CFA-3DA6-498ED813F2DC}"/>
                </a:ext>
              </a:extLst>
            </p:cNvPr>
            <p:cNvSpPr txBox="1"/>
            <p:nvPr/>
          </p:nvSpPr>
          <p:spPr>
            <a:xfrm>
              <a:off x="2262858" y="2069279"/>
              <a:ext cx="477557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43.3%</a:t>
              </a:r>
            </a:p>
          </p:txBody>
        </p:sp>
        <p:sp>
          <p:nvSpPr>
            <p:cNvPr id="2668" name="TextBox 2667">
              <a:extLst>
                <a:ext uri="{FF2B5EF4-FFF2-40B4-BE49-F238E27FC236}">
                  <a16:creationId xmlns:a16="http://schemas.microsoft.com/office/drawing/2014/main" id="{F5A4D291-81F1-B057-589B-EFF483256D00}"/>
                </a:ext>
              </a:extLst>
            </p:cNvPr>
            <p:cNvSpPr txBox="1"/>
            <p:nvPr/>
          </p:nvSpPr>
          <p:spPr>
            <a:xfrm>
              <a:off x="2269436" y="1944276"/>
              <a:ext cx="464403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67.9%</a:t>
              </a:r>
            </a:p>
          </p:txBody>
        </p:sp>
        <p:sp>
          <p:nvSpPr>
            <p:cNvPr id="2669" name="TextBox 2668">
              <a:extLst>
                <a:ext uri="{FF2B5EF4-FFF2-40B4-BE49-F238E27FC236}">
                  <a16:creationId xmlns:a16="http://schemas.microsoft.com/office/drawing/2014/main" id="{15AACD59-644F-D92A-47EC-224B224C7137}"/>
                </a:ext>
              </a:extLst>
            </p:cNvPr>
            <p:cNvSpPr txBox="1"/>
            <p:nvPr/>
          </p:nvSpPr>
          <p:spPr>
            <a:xfrm>
              <a:off x="2244981" y="1819274"/>
              <a:ext cx="513313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70.0%</a:t>
              </a:r>
            </a:p>
          </p:txBody>
        </p:sp>
        <p:sp>
          <p:nvSpPr>
            <p:cNvPr id="2670" name="TextBox 2669">
              <a:extLst>
                <a:ext uri="{FF2B5EF4-FFF2-40B4-BE49-F238E27FC236}">
                  <a16:creationId xmlns:a16="http://schemas.microsoft.com/office/drawing/2014/main" id="{BF361AEC-9818-405E-C556-489D80D22D01}"/>
                </a:ext>
              </a:extLst>
            </p:cNvPr>
            <p:cNvSpPr txBox="1"/>
            <p:nvPr/>
          </p:nvSpPr>
          <p:spPr>
            <a:xfrm>
              <a:off x="2041452" y="1609993"/>
              <a:ext cx="9215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12 months</a:t>
              </a:r>
            </a:p>
          </p:txBody>
        </p:sp>
        <p:sp>
          <p:nvSpPr>
            <p:cNvPr id="2671" name="TextBox 2670">
              <a:extLst>
                <a:ext uri="{FF2B5EF4-FFF2-40B4-BE49-F238E27FC236}">
                  <a16:creationId xmlns:a16="http://schemas.microsoft.com/office/drawing/2014/main" id="{EB9B02F0-BB6A-FEAC-CBF2-53738E4542D4}"/>
                </a:ext>
              </a:extLst>
            </p:cNvPr>
            <p:cNvSpPr txBox="1"/>
            <p:nvPr/>
          </p:nvSpPr>
          <p:spPr>
            <a:xfrm>
              <a:off x="3023125" y="2120882"/>
              <a:ext cx="352661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31.7%</a:t>
              </a:r>
            </a:p>
          </p:txBody>
        </p:sp>
        <p:sp>
          <p:nvSpPr>
            <p:cNvPr id="2672" name="TextBox 2671">
              <a:extLst>
                <a:ext uri="{FF2B5EF4-FFF2-40B4-BE49-F238E27FC236}">
                  <a16:creationId xmlns:a16="http://schemas.microsoft.com/office/drawing/2014/main" id="{B759F14E-9AA8-EA44-02BB-46D69C76F121}"/>
                </a:ext>
              </a:extLst>
            </p:cNvPr>
            <p:cNvSpPr txBox="1"/>
            <p:nvPr/>
          </p:nvSpPr>
          <p:spPr>
            <a:xfrm>
              <a:off x="3023125" y="1989634"/>
              <a:ext cx="352661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67.9%</a:t>
              </a:r>
            </a:p>
          </p:txBody>
        </p:sp>
        <p:sp>
          <p:nvSpPr>
            <p:cNvPr id="2673" name="TextBox 2672">
              <a:extLst>
                <a:ext uri="{FF2B5EF4-FFF2-40B4-BE49-F238E27FC236}">
                  <a16:creationId xmlns:a16="http://schemas.microsoft.com/office/drawing/2014/main" id="{585418E6-B950-40A0-4854-092DAED153DC}"/>
                </a:ext>
              </a:extLst>
            </p:cNvPr>
            <p:cNvSpPr txBox="1"/>
            <p:nvPr/>
          </p:nvSpPr>
          <p:spPr>
            <a:xfrm>
              <a:off x="3023811" y="1858387"/>
              <a:ext cx="351287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62.7%</a:t>
              </a:r>
            </a:p>
          </p:txBody>
        </p:sp>
        <p:sp>
          <p:nvSpPr>
            <p:cNvPr id="2674" name="TextBox 2673">
              <a:extLst>
                <a:ext uri="{FF2B5EF4-FFF2-40B4-BE49-F238E27FC236}">
                  <a16:creationId xmlns:a16="http://schemas.microsoft.com/office/drawing/2014/main" id="{CD69D580-682B-DF08-8A76-E4498E0A99C0}"/>
                </a:ext>
              </a:extLst>
            </p:cNvPr>
            <p:cNvSpPr txBox="1"/>
            <p:nvPr/>
          </p:nvSpPr>
          <p:spPr>
            <a:xfrm>
              <a:off x="2777896" y="1656612"/>
              <a:ext cx="8643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18 months</a:t>
              </a:r>
            </a:p>
          </p:txBody>
        </p:sp>
        <p:sp>
          <p:nvSpPr>
            <p:cNvPr id="2675" name="TextBox 2674">
              <a:extLst>
                <a:ext uri="{FF2B5EF4-FFF2-40B4-BE49-F238E27FC236}">
                  <a16:creationId xmlns:a16="http://schemas.microsoft.com/office/drawing/2014/main" id="{B7C8CF42-0C7F-0F80-C881-7E31755202E6}"/>
                </a:ext>
              </a:extLst>
            </p:cNvPr>
            <p:cNvSpPr txBox="1"/>
            <p:nvPr/>
          </p:nvSpPr>
          <p:spPr>
            <a:xfrm>
              <a:off x="1547746" y="1668429"/>
              <a:ext cx="477557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73.1%</a:t>
              </a:r>
            </a:p>
          </p:txBody>
        </p:sp>
        <p:sp>
          <p:nvSpPr>
            <p:cNvPr id="2676" name="TextBox 2675">
              <a:extLst>
                <a:ext uri="{FF2B5EF4-FFF2-40B4-BE49-F238E27FC236}">
                  <a16:creationId xmlns:a16="http://schemas.microsoft.com/office/drawing/2014/main" id="{CD4AE5C7-F2F8-334F-738D-A2B715BB9537}"/>
                </a:ext>
              </a:extLst>
            </p:cNvPr>
            <p:cNvSpPr txBox="1"/>
            <p:nvPr/>
          </p:nvSpPr>
          <p:spPr>
            <a:xfrm>
              <a:off x="1554323" y="1543426"/>
              <a:ext cx="464403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E325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90.6%</a:t>
              </a:r>
            </a:p>
          </p:txBody>
        </p:sp>
        <p:sp>
          <p:nvSpPr>
            <p:cNvPr id="2677" name="TextBox 2676">
              <a:extLst>
                <a:ext uri="{FF2B5EF4-FFF2-40B4-BE49-F238E27FC236}">
                  <a16:creationId xmlns:a16="http://schemas.microsoft.com/office/drawing/2014/main" id="{1551399B-C7FB-ECBA-0CAF-F421E6B99DFD}"/>
                </a:ext>
              </a:extLst>
            </p:cNvPr>
            <p:cNvSpPr txBox="1"/>
            <p:nvPr/>
          </p:nvSpPr>
          <p:spPr>
            <a:xfrm>
              <a:off x="1529868" y="1418424"/>
              <a:ext cx="513313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</a:rPr>
                <a:t>87.2%</a:t>
              </a:r>
            </a:p>
          </p:txBody>
        </p:sp>
        <p:sp>
          <p:nvSpPr>
            <p:cNvPr id="2678" name="TextBox 2677">
              <a:extLst>
                <a:ext uri="{FF2B5EF4-FFF2-40B4-BE49-F238E27FC236}">
                  <a16:creationId xmlns:a16="http://schemas.microsoft.com/office/drawing/2014/main" id="{467BDA13-5009-386C-1694-FB1A2C5DCBE3}"/>
                </a:ext>
              </a:extLst>
            </p:cNvPr>
            <p:cNvSpPr txBox="1"/>
            <p:nvPr/>
          </p:nvSpPr>
          <p:spPr>
            <a:xfrm>
              <a:off x="1310767" y="1214374"/>
              <a:ext cx="8937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6 months</a:t>
              </a:r>
            </a:p>
          </p:txBody>
        </p:sp>
        <p:grpSp>
          <p:nvGrpSpPr>
            <p:cNvPr id="2679" name="Group 2678">
              <a:extLst>
                <a:ext uri="{FF2B5EF4-FFF2-40B4-BE49-F238E27FC236}">
                  <a16:creationId xmlns:a16="http://schemas.microsoft.com/office/drawing/2014/main" id="{377C779E-686D-2FE4-4746-80E3230953E3}"/>
                </a:ext>
              </a:extLst>
            </p:cNvPr>
            <p:cNvGrpSpPr/>
            <p:nvPr/>
          </p:nvGrpSpPr>
          <p:grpSpPr>
            <a:xfrm>
              <a:off x="1049440" y="1645799"/>
              <a:ext cx="3180709" cy="1393944"/>
              <a:chOff x="1446070" y="1593247"/>
              <a:chExt cx="3575602" cy="1565032"/>
            </a:xfrm>
          </p:grpSpPr>
          <p:sp>
            <p:nvSpPr>
              <p:cNvPr id="2777" name="Freeform 99">
                <a:extLst>
                  <a:ext uri="{FF2B5EF4-FFF2-40B4-BE49-F238E27FC236}">
                    <a16:creationId xmlns:a16="http://schemas.microsoft.com/office/drawing/2014/main" id="{BBD37423-5C35-D5E2-5419-B6A90EF7C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6070" y="1593247"/>
                <a:ext cx="3575602" cy="1538170"/>
              </a:xfrm>
              <a:custGeom>
                <a:avLst/>
                <a:gdLst>
                  <a:gd name="T0" fmla="*/ 0 w 2815"/>
                  <a:gd name="T1" fmla="*/ 0 h 859"/>
                  <a:gd name="T2" fmla="*/ 165 w 2815"/>
                  <a:gd name="T3" fmla="*/ 0 h 859"/>
                  <a:gd name="T4" fmla="*/ 165 w 2815"/>
                  <a:gd name="T5" fmla="*/ 31 h 859"/>
                  <a:gd name="T6" fmla="*/ 176 w 2815"/>
                  <a:gd name="T7" fmla="*/ 31 h 859"/>
                  <a:gd name="T8" fmla="*/ 176 w 2815"/>
                  <a:gd name="T9" fmla="*/ 58 h 859"/>
                  <a:gd name="T10" fmla="*/ 386 w 2815"/>
                  <a:gd name="T11" fmla="*/ 58 h 859"/>
                  <a:gd name="T12" fmla="*/ 386 w 2815"/>
                  <a:gd name="T13" fmla="*/ 91 h 859"/>
                  <a:gd name="T14" fmla="*/ 406 w 2815"/>
                  <a:gd name="T15" fmla="*/ 91 h 859"/>
                  <a:gd name="T16" fmla="*/ 406 w 2815"/>
                  <a:gd name="T17" fmla="*/ 118 h 859"/>
                  <a:gd name="T18" fmla="*/ 428 w 2815"/>
                  <a:gd name="T19" fmla="*/ 118 h 859"/>
                  <a:gd name="T20" fmla="*/ 428 w 2815"/>
                  <a:gd name="T21" fmla="*/ 147 h 859"/>
                  <a:gd name="T22" fmla="*/ 437 w 2815"/>
                  <a:gd name="T23" fmla="*/ 147 h 859"/>
                  <a:gd name="T24" fmla="*/ 437 w 2815"/>
                  <a:gd name="T25" fmla="*/ 178 h 859"/>
                  <a:gd name="T26" fmla="*/ 441 w 2815"/>
                  <a:gd name="T27" fmla="*/ 178 h 859"/>
                  <a:gd name="T28" fmla="*/ 441 w 2815"/>
                  <a:gd name="T29" fmla="*/ 211 h 859"/>
                  <a:gd name="T30" fmla="*/ 459 w 2815"/>
                  <a:gd name="T31" fmla="*/ 211 h 859"/>
                  <a:gd name="T32" fmla="*/ 459 w 2815"/>
                  <a:gd name="T33" fmla="*/ 275 h 859"/>
                  <a:gd name="T34" fmla="*/ 497 w 2815"/>
                  <a:gd name="T35" fmla="*/ 275 h 859"/>
                  <a:gd name="T36" fmla="*/ 497 w 2815"/>
                  <a:gd name="T37" fmla="*/ 309 h 859"/>
                  <a:gd name="T38" fmla="*/ 607 w 2815"/>
                  <a:gd name="T39" fmla="*/ 309 h 859"/>
                  <a:gd name="T40" fmla="*/ 607 w 2815"/>
                  <a:gd name="T41" fmla="*/ 340 h 859"/>
                  <a:gd name="T42" fmla="*/ 662 w 2815"/>
                  <a:gd name="T43" fmla="*/ 340 h 859"/>
                  <a:gd name="T44" fmla="*/ 662 w 2815"/>
                  <a:gd name="T45" fmla="*/ 371 h 859"/>
                  <a:gd name="T46" fmla="*/ 667 w 2815"/>
                  <a:gd name="T47" fmla="*/ 371 h 859"/>
                  <a:gd name="T48" fmla="*/ 667 w 2815"/>
                  <a:gd name="T49" fmla="*/ 404 h 859"/>
                  <a:gd name="T50" fmla="*/ 707 w 2815"/>
                  <a:gd name="T51" fmla="*/ 404 h 859"/>
                  <a:gd name="T52" fmla="*/ 707 w 2815"/>
                  <a:gd name="T53" fmla="*/ 473 h 859"/>
                  <a:gd name="T54" fmla="*/ 709 w 2815"/>
                  <a:gd name="T55" fmla="*/ 473 h 859"/>
                  <a:gd name="T56" fmla="*/ 709 w 2815"/>
                  <a:gd name="T57" fmla="*/ 506 h 859"/>
                  <a:gd name="T58" fmla="*/ 715 w 2815"/>
                  <a:gd name="T59" fmla="*/ 506 h 859"/>
                  <a:gd name="T60" fmla="*/ 715 w 2815"/>
                  <a:gd name="T61" fmla="*/ 539 h 859"/>
                  <a:gd name="T62" fmla="*/ 720 w 2815"/>
                  <a:gd name="T63" fmla="*/ 539 h 859"/>
                  <a:gd name="T64" fmla="*/ 720 w 2815"/>
                  <a:gd name="T65" fmla="*/ 570 h 859"/>
                  <a:gd name="T66" fmla="*/ 726 w 2815"/>
                  <a:gd name="T67" fmla="*/ 570 h 859"/>
                  <a:gd name="T68" fmla="*/ 726 w 2815"/>
                  <a:gd name="T69" fmla="*/ 608 h 859"/>
                  <a:gd name="T70" fmla="*/ 740 w 2815"/>
                  <a:gd name="T71" fmla="*/ 608 h 859"/>
                  <a:gd name="T72" fmla="*/ 740 w 2815"/>
                  <a:gd name="T73" fmla="*/ 639 h 859"/>
                  <a:gd name="T74" fmla="*/ 757 w 2815"/>
                  <a:gd name="T75" fmla="*/ 639 h 859"/>
                  <a:gd name="T76" fmla="*/ 757 w 2815"/>
                  <a:gd name="T77" fmla="*/ 675 h 859"/>
                  <a:gd name="T78" fmla="*/ 1268 w 2815"/>
                  <a:gd name="T79" fmla="*/ 675 h 859"/>
                  <a:gd name="T80" fmla="*/ 1268 w 2815"/>
                  <a:gd name="T81" fmla="*/ 714 h 859"/>
                  <a:gd name="T82" fmla="*/ 1314 w 2815"/>
                  <a:gd name="T83" fmla="*/ 714 h 859"/>
                  <a:gd name="T84" fmla="*/ 1314 w 2815"/>
                  <a:gd name="T85" fmla="*/ 759 h 859"/>
                  <a:gd name="T86" fmla="*/ 1423 w 2815"/>
                  <a:gd name="T87" fmla="*/ 759 h 859"/>
                  <a:gd name="T88" fmla="*/ 1423 w 2815"/>
                  <a:gd name="T89" fmla="*/ 810 h 859"/>
                  <a:gd name="T90" fmla="*/ 1560 w 2815"/>
                  <a:gd name="T91" fmla="*/ 810 h 859"/>
                  <a:gd name="T92" fmla="*/ 1560 w 2815"/>
                  <a:gd name="T93" fmla="*/ 859 h 859"/>
                  <a:gd name="T94" fmla="*/ 2815 w 2815"/>
                  <a:gd name="T95" fmla="*/ 859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15" h="859">
                    <a:moveTo>
                      <a:pt x="0" y="0"/>
                    </a:moveTo>
                    <a:lnTo>
                      <a:pt x="165" y="0"/>
                    </a:lnTo>
                    <a:lnTo>
                      <a:pt x="165" y="31"/>
                    </a:lnTo>
                    <a:lnTo>
                      <a:pt x="176" y="31"/>
                    </a:lnTo>
                    <a:lnTo>
                      <a:pt x="176" y="58"/>
                    </a:lnTo>
                    <a:lnTo>
                      <a:pt x="386" y="58"/>
                    </a:lnTo>
                    <a:lnTo>
                      <a:pt x="386" y="91"/>
                    </a:lnTo>
                    <a:lnTo>
                      <a:pt x="406" y="91"/>
                    </a:lnTo>
                    <a:lnTo>
                      <a:pt x="406" y="118"/>
                    </a:lnTo>
                    <a:lnTo>
                      <a:pt x="428" y="118"/>
                    </a:lnTo>
                    <a:lnTo>
                      <a:pt x="428" y="147"/>
                    </a:lnTo>
                    <a:lnTo>
                      <a:pt x="437" y="147"/>
                    </a:lnTo>
                    <a:lnTo>
                      <a:pt x="437" y="178"/>
                    </a:lnTo>
                    <a:lnTo>
                      <a:pt x="441" y="178"/>
                    </a:lnTo>
                    <a:lnTo>
                      <a:pt x="441" y="211"/>
                    </a:lnTo>
                    <a:lnTo>
                      <a:pt x="459" y="211"/>
                    </a:lnTo>
                    <a:lnTo>
                      <a:pt x="459" y="275"/>
                    </a:lnTo>
                    <a:lnTo>
                      <a:pt x="497" y="275"/>
                    </a:lnTo>
                    <a:lnTo>
                      <a:pt x="497" y="309"/>
                    </a:lnTo>
                    <a:lnTo>
                      <a:pt x="607" y="309"/>
                    </a:lnTo>
                    <a:lnTo>
                      <a:pt x="607" y="340"/>
                    </a:lnTo>
                    <a:lnTo>
                      <a:pt x="662" y="340"/>
                    </a:lnTo>
                    <a:lnTo>
                      <a:pt x="662" y="371"/>
                    </a:lnTo>
                    <a:lnTo>
                      <a:pt x="667" y="371"/>
                    </a:lnTo>
                    <a:lnTo>
                      <a:pt x="667" y="404"/>
                    </a:lnTo>
                    <a:lnTo>
                      <a:pt x="707" y="404"/>
                    </a:lnTo>
                    <a:lnTo>
                      <a:pt x="707" y="473"/>
                    </a:lnTo>
                    <a:lnTo>
                      <a:pt x="709" y="473"/>
                    </a:lnTo>
                    <a:lnTo>
                      <a:pt x="709" y="506"/>
                    </a:lnTo>
                    <a:lnTo>
                      <a:pt x="715" y="506"/>
                    </a:lnTo>
                    <a:lnTo>
                      <a:pt x="715" y="539"/>
                    </a:lnTo>
                    <a:lnTo>
                      <a:pt x="720" y="539"/>
                    </a:lnTo>
                    <a:lnTo>
                      <a:pt x="720" y="570"/>
                    </a:lnTo>
                    <a:lnTo>
                      <a:pt x="726" y="570"/>
                    </a:lnTo>
                    <a:lnTo>
                      <a:pt x="726" y="608"/>
                    </a:lnTo>
                    <a:lnTo>
                      <a:pt x="740" y="608"/>
                    </a:lnTo>
                    <a:lnTo>
                      <a:pt x="740" y="639"/>
                    </a:lnTo>
                    <a:lnTo>
                      <a:pt x="757" y="639"/>
                    </a:lnTo>
                    <a:lnTo>
                      <a:pt x="757" y="675"/>
                    </a:lnTo>
                    <a:lnTo>
                      <a:pt x="1268" y="675"/>
                    </a:lnTo>
                    <a:lnTo>
                      <a:pt x="1268" y="714"/>
                    </a:lnTo>
                    <a:lnTo>
                      <a:pt x="1314" y="714"/>
                    </a:lnTo>
                    <a:lnTo>
                      <a:pt x="1314" y="759"/>
                    </a:lnTo>
                    <a:lnTo>
                      <a:pt x="1423" y="759"/>
                    </a:lnTo>
                    <a:lnTo>
                      <a:pt x="1423" y="810"/>
                    </a:lnTo>
                    <a:lnTo>
                      <a:pt x="1560" y="810"/>
                    </a:lnTo>
                    <a:lnTo>
                      <a:pt x="1560" y="859"/>
                    </a:lnTo>
                    <a:lnTo>
                      <a:pt x="2815" y="859"/>
                    </a:lnTo>
                  </a:path>
                </a:pathLst>
              </a:custGeom>
              <a:noFill/>
              <a:ln w="9525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8" name="Line 100">
                <a:extLst>
                  <a:ext uri="{FF2B5EF4-FFF2-40B4-BE49-F238E27FC236}">
                    <a16:creationId xmlns:a16="http://schemas.microsoft.com/office/drawing/2014/main" id="{42A82E85-6D1C-8D3C-92E9-AF3972A9C7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98808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9" name="Line 101">
                <a:extLst>
                  <a:ext uri="{FF2B5EF4-FFF2-40B4-BE49-F238E27FC236}">
                    <a16:creationId xmlns:a16="http://schemas.microsoft.com/office/drawing/2014/main" id="{8F4BC8AC-9135-5E62-C1B3-4FC97230D4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78485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0" name="Line 102">
                <a:extLst>
                  <a:ext uri="{FF2B5EF4-FFF2-40B4-BE49-F238E27FC236}">
                    <a16:creationId xmlns:a16="http://schemas.microsoft.com/office/drawing/2014/main" id="{A6F46B6A-5DDE-2AE2-7B3A-CB38A75A5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3365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1" name="Line 103">
                <a:extLst>
                  <a:ext uri="{FF2B5EF4-FFF2-40B4-BE49-F238E27FC236}">
                    <a16:creationId xmlns:a16="http://schemas.microsoft.com/office/drawing/2014/main" id="{8A6A0D37-2912-BCFC-622F-EC03DAAD4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46852" y="3131419"/>
                <a:ext cx="3556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2" name="Line 104">
                <a:extLst>
                  <a:ext uri="{FF2B5EF4-FFF2-40B4-BE49-F238E27FC236}">
                    <a16:creationId xmlns:a16="http://schemas.microsoft.com/office/drawing/2014/main" id="{D500F5FA-ABB2-1397-555E-60D796A74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04936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3" name="Line 105">
                <a:extLst>
                  <a:ext uri="{FF2B5EF4-FFF2-40B4-BE49-F238E27FC236}">
                    <a16:creationId xmlns:a16="http://schemas.microsoft.com/office/drawing/2014/main" id="{6D068E0D-4804-7E23-DBA9-CA02A04B4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87153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4" name="Line 106">
                <a:extLst>
                  <a:ext uri="{FF2B5EF4-FFF2-40B4-BE49-F238E27FC236}">
                    <a16:creationId xmlns:a16="http://schemas.microsoft.com/office/drawing/2014/main" id="{7AAEDF75-89C7-B448-2BEC-3FAF16EB54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9788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5" name="Line 107">
                <a:extLst>
                  <a:ext uri="{FF2B5EF4-FFF2-40B4-BE49-F238E27FC236}">
                    <a16:creationId xmlns:a16="http://schemas.microsoft.com/office/drawing/2014/main" id="{669905B8-6A50-0213-C625-A62E9259A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43275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6" name="Line 108">
                <a:extLst>
                  <a:ext uri="{FF2B5EF4-FFF2-40B4-BE49-F238E27FC236}">
                    <a16:creationId xmlns:a16="http://schemas.microsoft.com/office/drawing/2014/main" id="{EF6EE7BF-3550-C09A-0F02-F25BB7B42F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9442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7" name="Line 109">
                <a:extLst>
                  <a:ext uri="{FF2B5EF4-FFF2-40B4-BE49-F238E27FC236}">
                    <a16:creationId xmlns:a16="http://schemas.microsoft.com/office/drawing/2014/main" id="{CC16457E-B15B-2FB2-5492-05DBEE2C7A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2930" y="313141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8" name="Line 110">
                <a:extLst>
                  <a:ext uri="{FF2B5EF4-FFF2-40B4-BE49-F238E27FC236}">
                    <a16:creationId xmlns:a16="http://schemas.microsoft.com/office/drawing/2014/main" id="{0522F9F4-26A9-4E07-E9A8-F61CF60C1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2930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89" name="Line 111">
                <a:extLst>
                  <a:ext uri="{FF2B5EF4-FFF2-40B4-BE49-F238E27FC236}">
                    <a16:creationId xmlns:a16="http://schemas.microsoft.com/office/drawing/2014/main" id="{AEA01149-CC7C-EDF2-3ACA-B6BBC26B7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22607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0" name="Line 112">
                <a:extLst>
                  <a:ext uri="{FF2B5EF4-FFF2-40B4-BE49-F238E27FC236}">
                    <a16:creationId xmlns:a16="http://schemas.microsoft.com/office/drawing/2014/main" id="{9676A6D7-CECD-23A6-C558-C14E37C95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1085" y="310634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1" name="Line 113">
                <a:extLst>
                  <a:ext uri="{FF2B5EF4-FFF2-40B4-BE49-F238E27FC236}">
                    <a16:creationId xmlns:a16="http://schemas.microsoft.com/office/drawing/2014/main" id="{7C58476E-ADE1-B8E4-A40F-1EB373A3F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72033" y="313141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2" name="Line 114">
                <a:extLst>
                  <a:ext uri="{FF2B5EF4-FFF2-40B4-BE49-F238E27FC236}">
                    <a16:creationId xmlns:a16="http://schemas.microsoft.com/office/drawing/2014/main" id="{F7229113-37EE-078E-BC32-3737872AE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9080" y="2929074"/>
                <a:ext cx="0" cy="50139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3" name="Line 115">
                <a:extLst>
                  <a:ext uri="{FF2B5EF4-FFF2-40B4-BE49-F238E27FC236}">
                    <a16:creationId xmlns:a16="http://schemas.microsoft.com/office/drawing/2014/main" id="{7EA445BC-5886-D6BC-8405-594CB4DE0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12567" y="2952354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4" name="Line 116">
                <a:extLst>
                  <a:ext uri="{FF2B5EF4-FFF2-40B4-BE49-F238E27FC236}">
                    <a16:creationId xmlns:a16="http://schemas.microsoft.com/office/drawing/2014/main" id="{3D2A54FC-3168-848D-0DC2-17CADBB0A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3515" y="2848496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5" name="Line 117">
                <a:extLst>
                  <a:ext uri="{FF2B5EF4-FFF2-40B4-BE49-F238E27FC236}">
                    <a16:creationId xmlns:a16="http://schemas.microsoft.com/office/drawing/2014/main" id="{38089549-9D05-95E8-6D91-274A549B0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3191" y="2871774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6" name="Line 118">
                <a:extLst>
                  <a:ext uri="{FF2B5EF4-FFF2-40B4-BE49-F238E27FC236}">
                    <a16:creationId xmlns:a16="http://schemas.microsoft.com/office/drawing/2014/main" id="{56F8C236-E31E-0650-628C-78A07DFFE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9843" y="2773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7" name="Line 119">
                <a:extLst>
                  <a:ext uri="{FF2B5EF4-FFF2-40B4-BE49-F238E27FC236}">
                    <a16:creationId xmlns:a16="http://schemas.microsoft.com/office/drawing/2014/main" id="{5E86346A-7FAA-3E40-3943-65A50BF1B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03330" y="280193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8" name="Line 120">
                <a:extLst>
                  <a:ext uri="{FF2B5EF4-FFF2-40B4-BE49-F238E27FC236}">
                    <a16:creationId xmlns:a16="http://schemas.microsoft.com/office/drawing/2014/main" id="{827CC6B9-DB9D-D484-6C4F-674A9209AC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2662" y="2773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99" name="Line 121">
                <a:extLst>
                  <a:ext uri="{FF2B5EF4-FFF2-40B4-BE49-F238E27FC236}">
                    <a16:creationId xmlns:a16="http://schemas.microsoft.com/office/drawing/2014/main" id="{B68E1FAC-E5CC-8660-A6D6-8E9D4C20E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62339" y="280193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0" name="Line 122">
                <a:extLst>
                  <a:ext uri="{FF2B5EF4-FFF2-40B4-BE49-F238E27FC236}">
                    <a16:creationId xmlns:a16="http://schemas.microsoft.com/office/drawing/2014/main" id="{B3D78AFF-DEC1-99F3-F69E-6E5BB5A28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1670" y="2773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1" name="Line 123">
                <a:extLst>
                  <a:ext uri="{FF2B5EF4-FFF2-40B4-BE49-F238E27FC236}">
                    <a16:creationId xmlns:a16="http://schemas.microsoft.com/office/drawing/2014/main" id="{7F57D6C5-8575-B7FC-F2D8-EB06057748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5158" y="2801939"/>
                <a:ext cx="3429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2" name="Line 124">
                <a:extLst>
                  <a:ext uri="{FF2B5EF4-FFF2-40B4-BE49-F238E27FC236}">
                    <a16:creationId xmlns:a16="http://schemas.microsoft.com/office/drawing/2014/main" id="{9E2D213F-C014-8616-9371-401C7750F8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3151" y="2590642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3" name="Line 125">
                <a:extLst>
                  <a:ext uri="{FF2B5EF4-FFF2-40B4-BE49-F238E27FC236}">
                    <a16:creationId xmlns:a16="http://schemas.microsoft.com/office/drawing/2014/main" id="{1C6CDE91-F3F7-66DA-8DF4-CF3DFE1F3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46639" y="2613920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4" name="Line 126">
                <a:extLst>
                  <a:ext uri="{FF2B5EF4-FFF2-40B4-BE49-F238E27FC236}">
                    <a16:creationId xmlns:a16="http://schemas.microsoft.com/office/drawing/2014/main" id="{31F0688F-05DF-C356-6279-EBA9AE6D8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2577" y="1947797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5" name="Line 127">
                <a:extLst>
                  <a:ext uri="{FF2B5EF4-FFF2-40B4-BE49-F238E27FC236}">
                    <a16:creationId xmlns:a16="http://schemas.microsoft.com/office/drawing/2014/main" id="{98D154B2-0596-4546-E1ED-31219E1C2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96065" y="1971076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6" name="Line 128">
                <a:extLst>
                  <a:ext uri="{FF2B5EF4-FFF2-40B4-BE49-F238E27FC236}">
                    <a16:creationId xmlns:a16="http://schemas.microsoft.com/office/drawing/2014/main" id="{47FC6A76-5727-0D5D-B54A-62219A2451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1146" y="188691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7" name="Line 129">
                <a:extLst>
                  <a:ext uri="{FF2B5EF4-FFF2-40B4-BE49-F238E27FC236}">
                    <a16:creationId xmlns:a16="http://schemas.microsoft.com/office/drawing/2014/main" id="{8DBD9A3D-B36E-FCD3-6D5F-7E7F1A41F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84633" y="1911984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8" name="Line 130">
                <a:extLst>
                  <a:ext uri="{FF2B5EF4-FFF2-40B4-BE49-F238E27FC236}">
                    <a16:creationId xmlns:a16="http://schemas.microsoft.com/office/drawing/2014/main" id="{3FE2FA85-8DC6-AEF1-1D76-728AE91E02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6065" y="1836777"/>
                <a:ext cx="0" cy="50139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09" name="Line 131">
                <a:extLst>
                  <a:ext uri="{FF2B5EF4-FFF2-40B4-BE49-F238E27FC236}">
                    <a16:creationId xmlns:a16="http://schemas.microsoft.com/office/drawing/2014/main" id="{D579980B-FD61-19A3-506E-ED40ACC19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75742" y="1863637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0" name="Line 132">
                <a:extLst>
                  <a:ext uri="{FF2B5EF4-FFF2-40B4-BE49-F238E27FC236}">
                    <a16:creationId xmlns:a16="http://schemas.microsoft.com/office/drawing/2014/main" id="{78F78C78-BCB1-7E06-E580-36FDDAD63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945" y="1670247"/>
                <a:ext cx="0" cy="50139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1" name="Line 133">
                <a:extLst>
                  <a:ext uri="{FF2B5EF4-FFF2-40B4-BE49-F238E27FC236}">
                    <a16:creationId xmlns:a16="http://schemas.microsoft.com/office/drawing/2014/main" id="{0019A92A-B947-BB09-3352-9090A8F99F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0432" y="1697106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2" name="Line 134">
                <a:extLst>
                  <a:ext uri="{FF2B5EF4-FFF2-40B4-BE49-F238E27FC236}">
                    <a16:creationId xmlns:a16="http://schemas.microsoft.com/office/drawing/2014/main" id="{B72C1035-4C39-6BA7-980C-010B88375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5513" y="1670247"/>
                <a:ext cx="0" cy="50139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13" name="Line 135">
                <a:extLst>
                  <a:ext uri="{FF2B5EF4-FFF2-40B4-BE49-F238E27FC236}">
                    <a16:creationId xmlns:a16="http://schemas.microsoft.com/office/drawing/2014/main" id="{286D476C-3161-A8BD-8298-C2F38162F7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9001" y="1697106"/>
                <a:ext cx="34296" cy="0"/>
              </a:xfrm>
              <a:prstGeom prst="line">
                <a:avLst/>
              </a:prstGeom>
              <a:noFill/>
              <a:ln w="4826" cap="flat">
                <a:solidFill>
                  <a:srgbClr val="7F7F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80" name="Group 2679">
              <a:extLst>
                <a:ext uri="{FF2B5EF4-FFF2-40B4-BE49-F238E27FC236}">
                  <a16:creationId xmlns:a16="http://schemas.microsoft.com/office/drawing/2014/main" id="{AC193765-31F6-1BBA-FFB0-563D4DA9A1DF}"/>
                </a:ext>
              </a:extLst>
            </p:cNvPr>
            <p:cNvGrpSpPr/>
            <p:nvPr/>
          </p:nvGrpSpPr>
          <p:grpSpPr>
            <a:xfrm>
              <a:off x="1046110" y="1620281"/>
              <a:ext cx="3830230" cy="2020739"/>
              <a:chOff x="1442311" y="1393558"/>
              <a:chExt cx="4305716" cy="2020739"/>
            </a:xfrm>
          </p:grpSpPr>
          <p:sp>
            <p:nvSpPr>
              <p:cNvPr id="2733" name="Freeform 5">
                <a:extLst>
                  <a:ext uri="{FF2B5EF4-FFF2-40B4-BE49-F238E27FC236}">
                    <a16:creationId xmlns:a16="http://schemas.microsoft.com/office/drawing/2014/main" id="{B04F6985-5AA2-B4D2-040E-31CB26662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8458" y="1419076"/>
                <a:ext cx="4299569" cy="1995221"/>
              </a:xfrm>
              <a:custGeom>
                <a:avLst/>
                <a:gdLst>
                  <a:gd name="T0" fmla="*/ 0 w 3385"/>
                  <a:gd name="T1" fmla="*/ 0 h 1251"/>
                  <a:gd name="T2" fmla="*/ 191 w 3385"/>
                  <a:gd name="T3" fmla="*/ 0 h 1251"/>
                  <a:gd name="T4" fmla="*/ 191 w 3385"/>
                  <a:gd name="T5" fmla="*/ 33 h 1251"/>
                  <a:gd name="T6" fmla="*/ 460 w 3385"/>
                  <a:gd name="T7" fmla="*/ 33 h 1251"/>
                  <a:gd name="T8" fmla="*/ 460 w 3385"/>
                  <a:gd name="T9" fmla="*/ 86 h 1251"/>
                  <a:gd name="T10" fmla="*/ 475 w 3385"/>
                  <a:gd name="T11" fmla="*/ 86 h 1251"/>
                  <a:gd name="T12" fmla="*/ 475 w 3385"/>
                  <a:gd name="T13" fmla="*/ 111 h 1251"/>
                  <a:gd name="T14" fmla="*/ 511 w 3385"/>
                  <a:gd name="T15" fmla="*/ 111 h 1251"/>
                  <a:gd name="T16" fmla="*/ 511 w 3385"/>
                  <a:gd name="T17" fmla="*/ 135 h 1251"/>
                  <a:gd name="T18" fmla="*/ 537 w 3385"/>
                  <a:gd name="T19" fmla="*/ 135 h 1251"/>
                  <a:gd name="T20" fmla="*/ 537 w 3385"/>
                  <a:gd name="T21" fmla="*/ 164 h 1251"/>
                  <a:gd name="T22" fmla="*/ 704 w 3385"/>
                  <a:gd name="T23" fmla="*/ 164 h 1251"/>
                  <a:gd name="T24" fmla="*/ 704 w 3385"/>
                  <a:gd name="T25" fmla="*/ 186 h 1251"/>
                  <a:gd name="T26" fmla="*/ 711 w 3385"/>
                  <a:gd name="T27" fmla="*/ 186 h 1251"/>
                  <a:gd name="T28" fmla="*/ 711 w 3385"/>
                  <a:gd name="T29" fmla="*/ 217 h 1251"/>
                  <a:gd name="T30" fmla="*/ 762 w 3385"/>
                  <a:gd name="T31" fmla="*/ 217 h 1251"/>
                  <a:gd name="T32" fmla="*/ 762 w 3385"/>
                  <a:gd name="T33" fmla="*/ 244 h 1251"/>
                  <a:gd name="T34" fmla="*/ 913 w 3385"/>
                  <a:gd name="T35" fmla="*/ 244 h 1251"/>
                  <a:gd name="T36" fmla="*/ 913 w 3385"/>
                  <a:gd name="T37" fmla="*/ 268 h 1251"/>
                  <a:gd name="T38" fmla="*/ 1006 w 3385"/>
                  <a:gd name="T39" fmla="*/ 268 h 1251"/>
                  <a:gd name="T40" fmla="*/ 1006 w 3385"/>
                  <a:gd name="T41" fmla="*/ 293 h 1251"/>
                  <a:gd name="T42" fmla="*/ 1039 w 3385"/>
                  <a:gd name="T43" fmla="*/ 293 h 1251"/>
                  <a:gd name="T44" fmla="*/ 1039 w 3385"/>
                  <a:gd name="T45" fmla="*/ 322 h 1251"/>
                  <a:gd name="T46" fmla="*/ 1055 w 3385"/>
                  <a:gd name="T47" fmla="*/ 322 h 1251"/>
                  <a:gd name="T48" fmla="*/ 1055 w 3385"/>
                  <a:gd name="T49" fmla="*/ 377 h 1251"/>
                  <a:gd name="T50" fmla="*/ 1306 w 3385"/>
                  <a:gd name="T51" fmla="*/ 377 h 1251"/>
                  <a:gd name="T52" fmla="*/ 1306 w 3385"/>
                  <a:gd name="T53" fmla="*/ 439 h 1251"/>
                  <a:gd name="T54" fmla="*/ 1479 w 3385"/>
                  <a:gd name="T55" fmla="*/ 439 h 1251"/>
                  <a:gd name="T56" fmla="*/ 1479 w 3385"/>
                  <a:gd name="T57" fmla="*/ 472 h 1251"/>
                  <a:gd name="T58" fmla="*/ 3385 w 3385"/>
                  <a:gd name="T59" fmla="*/ 472 h 1251"/>
                  <a:gd name="T60" fmla="*/ 3385 w 3385"/>
                  <a:gd name="T61" fmla="*/ 1251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385" h="1251">
                    <a:moveTo>
                      <a:pt x="0" y="0"/>
                    </a:moveTo>
                    <a:lnTo>
                      <a:pt x="191" y="0"/>
                    </a:lnTo>
                    <a:lnTo>
                      <a:pt x="191" y="33"/>
                    </a:lnTo>
                    <a:lnTo>
                      <a:pt x="460" y="33"/>
                    </a:lnTo>
                    <a:lnTo>
                      <a:pt x="460" y="86"/>
                    </a:lnTo>
                    <a:lnTo>
                      <a:pt x="475" y="86"/>
                    </a:lnTo>
                    <a:lnTo>
                      <a:pt x="475" y="111"/>
                    </a:lnTo>
                    <a:lnTo>
                      <a:pt x="511" y="111"/>
                    </a:lnTo>
                    <a:lnTo>
                      <a:pt x="511" y="135"/>
                    </a:lnTo>
                    <a:lnTo>
                      <a:pt x="537" y="135"/>
                    </a:lnTo>
                    <a:lnTo>
                      <a:pt x="537" y="164"/>
                    </a:lnTo>
                    <a:lnTo>
                      <a:pt x="704" y="164"/>
                    </a:lnTo>
                    <a:lnTo>
                      <a:pt x="704" y="186"/>
                    </a:lnTo>
                    <a:lnTo>
                      <a:pt x="711" y="186"/>
                    </a:lnTo>
                    <a:lnTo>
                      <a:pt x="711" y="217"/>
                    </a:lnTo>
                    <a:lnTo>
                      <a:pt x="762" y="217"/>
                    </a:lnTo>
                    <a:lnTo>
                      <a:pt x="762" y="244"/>
                    </a:lnTo>
                    <a:lnTo>
                      <a:pt x="913" y="244"/>
                    </a:lnTo>
                    <a:lnTo>
                      <a:pt x="913" y="268"/>
                    </a:lnTo>
                    <a:lnTo>
                      <a:pt x="1006" y="268"/>
                    </a:lnTo>
                    <a:lnTo>
                      <a:pt x="1006" y="293"/>
                    </a:lnTo>
                    <a:lnTo>
                      <a:pt x="1039" y="293"/>
                    </a:lnTo>
                    <a:lnTo>
                      <a:pt x="1039" y="322"/>
                    </a:lnTo>
                    <a:lnTo>
                      <a:pt x="1055" y="322"/>
                    </a:lnTo>
                    <a:lnTo>
                      <a:pt x="1055" y="377"/>
                    </a:lnTo>
                    <a:lnTo>
                      <a:pt x="1306" y="377"/>
                    </a:lnTo>
                    <a:lnTo>
                      <a:pt x="1306" y="439"/>
                    </a:lnTo>
                    <a:lnTo>
                      <a:pt x="1479" y="439"/>
                    </a:lnTo>
                    <a:lnTo>
                      <a:pt x="1479" y="472"/>
                    </a:lnTo>
                    <a:lnTo>
                      <a:pt x="3385" y="472"/>
                    </a:lnTo>
                    <a:lnTo>
                      <a:pt x="3385" y="1251"/>
                    </a:lnTo>
                  </a:path>
                </a:pathLst>
              </a:custGeom>
              <a:noFill/>
              <a:ln w="9525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4" name="Line 6">
                <a:extLst>
                  <a:ext uri="{FF2B5EF4-FFF2-40B4-BE49-F238E27FC236}">
                    <a16:creationId xmlns:a16="http://schemas.microsoft.com/office/drawing/2014/main" id="{BE2A532F-D06F-5CBF-1D82-8D6982FA9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51933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5" name="Line 7">
                <a:extLst>
                  <a:ext uri="{FF2B5EF4-FFF2-40B4-BE49-F238E27FC236}">
                    <a16:creationId xmlns:a16="http://schemas.microsoft.com/office/drawing/2014/main" id="{BF8DDC27-4B24-8720-B236-39B4E98BB8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35421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6" name="Line 8">
                <a:extLst>
                  <a:ext uri="{FF2B5EF4-FFF2-40B4-BE49-F238E27FC236}">
                    <a16:creationId xmlns:a16="http://schemas.microsoft.com/office/drawing/2014/main" id="{0E409F25-B1E2-C9FD-1BE7-BBAEB3050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3257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7" name="Line 9">
                <a:extLst>
                  <a:ext uri="{FF2B5EF4-FFF2-40B4-BE49-F238E27FC236}">
                    <a16:creationId xmlns:a16="http://schemas.microsoft.com/office/drawing/2014/main" id="{34D8D01C-466E-8F9C-1374-9EB82794A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46745" y="217186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8" name="Line 10">
                <a:extLst>
                  <a:ext uri="{FF2B5EF4-FFF2-40B4-BE49-F238E27FC236}">
                    <a16:creationId xmlns:a16="http://schemas.microsoft.com/office/drawing/2014/main" id="{E2596D1B-E4DA-0CE7-5D82-AA8504FD3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6358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9" name="Line 11">
                <a:extLst>
                  <a:ext uri="{FF2B5EF4-FFF2-40B4-BE49-F238E27FC236}">
                    <a16:creationId xmlns:a16="http://schemas.microsoft.com/office/drawing/2014/main" id="{CCA8A7F7-2814-DE06-B7D6-EAEA724B4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69845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0" name="Line 12">
                <a:extLst>
                  <a:ext uri="{FF2B5EF4-FFF2-40B4-BE49-F238E27FC236}">
                    <a16:creationId xmlns:a16="http://schemas.microsoft.com/office/drawing/2014/main" id="{504E6E99-8FEC-1C5F-B618-E9091346A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6982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1" name="Line 13">
                <a:extLst>
                  <a:ext uri="{FF2B5EF4-FFF2-40B4-BE49-F238E27FC236}">
                    <a16:creationId xmlns:a16="http://schemas.microsoft.com/office/drawing/2014/main" id="{A8C50D6E-C817-84A9-1FFD-4E50CF4E2C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30469" y="217186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2" name="Line 14">
                <a:extLst>
                  <a:ext uri="{FF2B5EF4-FFF2-40B4-BE49-F238E27FC236}">
                    <a16:creationId xmlns:a16="http://schemas.microsoft.com/office/drawing/2014/main" id="{E66AF721-4407-FF4E-DD21-E1E277A44F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7929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3" name="Line 15">
                <a:extLst>
                  <a:ext uri="{FF2B5EF4-FFF2-40B4-BE49-F238E27FC236}">
                    <a16:creationId xmlns:a16="http://schemas.microsoft.com/office/drawing/2014/main" id="{20195DD3-E566-FB9B-A0EF-8D7CE95855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07607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4" name="Line 16">
                <a:extLst>
                  <a:ext uri="{FF2B5EF4-FFF2-40B4-BE49-F238E27FC236}">
                    <a16:creationId xmlns:a16="http://schemas.microsoft.com/office/drawing/2014/main" id="{EA6B2D78-9CF2-F753-028D-0E872AE55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6497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5" name="Line 17">
                <a:extLst>
                  <a:ext uri="{FF2B5EF4-FFF2-40B4-BE49-F238E27FC236}">
                    <a16:creationId xmlns:a16="http://schemas.microsoft.com/office/drawing/2014/main" id="{B5A0A9C6-88F1-249E-C062-FE27AC668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98714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6" name="Line 18">
                <a:extLst>
                  <a:ext uri="{FF2B5EF4-FFF2-40B4-BE49-F238E27FC236}">
                    <a16:creationId xmlns:a16="http://schemas.microsoft.com/office/drawing/2014/main" id="{4AD97C55-6EF7-7C58-962B-0E51F61BA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2202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7" name="Line 19">
                <a:extLst>
                  <a:ext uri="{FF2B5EF4-FFF2-40B4-BE49-F238E27FC236}">
                    <a16:creationId xmlns:a16="http://schemas.microsoft.com/office/drawing/2014/main" id="{0B1A3A47-D975-F0C8-C04F-E1BDFD149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65689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8" name="Line 20">
                <a:extLst>
                  <a:ext uri="{FF2B5EF4-FFF2-40B4-BE49-F238E27FC236}">
                    <a16:creationId xmlns:a16="http://schemas.microsoft.com/office/drawing/2014/main" id="{24D528C2-E16F-C5FB-7D09-77564D3DB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7100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49" name="Line 21">
                <a:extLst>
                  <a:ext uri="{FF2B5EF4-FFF2-40B4-BE49-F238E27FC236}">
                    <a16:creationId xmlns:a16="http://schemas.microsoft.com/office/drawing/2014/main" id="{3A3F6422-4116-78E5-E1D9-E21CC7C38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80587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0" name="Line 22">
                <a:extLst>
                  <a:ext uri="{FF2B5EF4-FFF2-40B4-BE49-F238E27FC236}">
                    <a16:creationId xmlns:a16="http://schemas.microsoft.com/office/drawing/2014/main" id="{1BF80056-9012-271B-1E34-62252DE60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60845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1" name="Line 23">
                <a:extLst>
                  <a:ext uri="{FF2B5EF4-FFF2-40B4-BE49-F238E27FC236}">
                    <a16:creationId xmlns:a16="http://schemas.microsoft.com/office/drawing/2014/main" id="{88F1901C-FBC2-E7A8-7A7F-CF2211EB0D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43064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2" name="Line 24">
                <a:extLst>
                  <a:ext uri="{FF2B5EF4-FFF2-40B4-BE49-F238E27FC236}">
                    <a16:creationId xmlns:a16="http://schemas.microsoft.com/office/drawing/2014/main" id="{EAFE094E-41A2-EDA1-D316-C6FB6970C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0523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3" name="Line 25">
                <a:extLst>
                  <a:ext uri="{FF2B5EF4-FFF2-40B4-BE49-F238E27FC236}">
                    <a16:creationId xmlns:a16="http://schemas.microsoft.com/office/drawing/2014/main" id="{FE287ADB-32B0-7475-C3D8-B0E343005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470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4" name="Line 26">
                <a:extLst>
                  <a:ext uri="{FF2B5EF4-FFF2-40B4-BE49-F238E27FC236}">
                    <a16:creationId xmlns:a16="http://schemas.microsoft.com/office/drawing/2014/main" id="{32DEDF0C-2C50-4A16-ED27-648E727D42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091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5" name="Line 27">
                <a:extLst>
                  <a:ext uri="{FF2B5EF4-FFF2-40B4-BE49-F238E27FC236}">
                    <a16:creationId xmlns:a16="http://schemas.microsoft.com/office/drawing/2014/main" id="{22DC4BC4-41DE-FA99-EE9F-6331631E1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12579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6" name="Line 28">
                <a:extLst>
                  <a:ext uri="{FF2B5EF4-FFF2-40B4-BE49-F238E27FC236}">
                    <a16:creationId xmlns:a16="http://schemas.microsoft.com/office/drawing/2014/main" id="{18C4B8EA-3BC3-9936-9FD6-62CBDA4D2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2579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7" name="Line 29">
                <a:extLst>
                  <a:ext uri="{FF2B5EF4-FFF2-40B4-BE49-F238E27FC236}">
                    <a16:creationId xmlns:a16="http://schemas.microsoft.com/office/drawing/2014/main" id="{906BB3AA-0FC7-538A-045C-FFC872C09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96066" y="217186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8" name="Line 30">
                <a:extLst>
                  <a:ext uri="{FF2B5EF4-FFF2-40B4-BE49-F238E27FC236}">
                    <a16:creationId xmlns:a16="http://schemas.microsoft.com/office/drawing/2014/main" id="{106FD571-17EA-72AC-965E-026114017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5818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59" name="Line 31">
                <a:extLst>
                  <a:ext uri="{FF2B5EF4-FFF2-40B4-BE49-F238E27FC236}">
                    <a16:creationId xmlns:a16="http://schemas.microsoft.com/office/drawing/2014/main" id="{D4AC49DE-950D-2AB8-47F2-B1AA87DEB7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8037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0" name="Line 32">
                <a:extLst>
                  <a:ext uri="{FF2B5EF4-FFF2-40B4-BE49-F238E27FC236}">
                    <a16:creationId xmlns:a16="http://schemas.microsoft.com/office/drawing/2014/main" id="{96FC2479-C01C-D905-201A-8DE99B8CF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8037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1" name="Line 33">
                <a:extLst>
                  <a:ext uri="{FF2B5EF4-FFF2-40B4-BE49-F238E27FC236}">
                    <a16:creationId xmlns:a16="http://schemas.microsoft.com/office/drawing/2014/main" id="{7E3411A0-D67D-1565-5568-D3970E661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1524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2" name="Line 34">
                <a:extLst>
                  <a:ext uri="{FF2B5EF4-FFF2-40B4-BE49-F238E27FC236}">
                    <a16:creationId xmlns:a16="http://schemas.microsoft.com/office/drawing/2014/main" id="{FD634028-03BF-351A-53C8-A1643B89D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6680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3" name="Line 35">
                <a:extLst>
                  <a:ext uri="{FF2B5EF4-FFF2-40B4-BE49-F238E27FC236}">
                    <a16:creationId xmlns:a16="http://schemas.microsoft.com/office/drawing/2014/main" id="{6369134D-1215-A96B-71C2-411990166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10168" y="2171869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4" name="Line 36">
                <a:extLst>
                  <a:ext uri="{FF2B5EF4-FFF2-40B4-BE49-F238E27FC236}">
                    <a16:creationId xmlns:a16="http://schemas.microsoft.com/office/drawing/2014/main" id="{00BEA2AE-CC55-E01D-A308-67E8EDC35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8737" y="2147947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5" name="Line 37">
                <a:extLst>
                  <a:ext uri="{FF2B5EF4-FFF2-40B4-BE49-F238E27FC236}">
                    <a16:creationId xmlns:a16="http://schemas.microsoft.com/office/drawing/2014/main" id="{AFC727DF-801A-77ED-E97C-18899BAA1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78414" y="2171869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6" name="Line 38">
                <a:extLst>
                  <a:ext uri="{FF2B5EF4-FFF2-40B4-BE49-F238E27FC236}">
                    <a16:creationId xmlns:a16="http://schemas.microsoft.com/office/drawing/2014/main" id="{FAFCDC7F-9A39-B59B-79D9-80C4D2A5D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5948" y="2098505"/>
                <a:ext cx="0" cy="41467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7" name="Line 39">
                <a:extLst>
                  <a:ext uri="{FF2B5EF4-FFF2-40B4-BE49-F238E27FC236}">
                    <a16:creationId xmlns:a16="http://schemas.microsoft.com/office/drawing/2014/main" id="{D258F953-576D-5C08-2A6D-FA188F711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45625" y="2119237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8" name="Line 40">
                <a:extLst>
                  <a:ext uri="{FF2B5EF4-FFF2-40B4-BE49-F238E27FC236}">
                    <a16:creationId xmlns:a16="http://schemas.microsoft.com/office/drawing/2014/main" id="{4A8C8F68-A865-388C-B66A-5D4CE07FA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7681" y="2098505"/>
                <a:ext cx="0" cy="41467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69" name="Line 41">
                <a:extLst>
                  <a:ext uri="{FF2B5EF4-FFF2-40B4-BE49-F238E27FC236}">
                    <a16:creationId xmlns:a16="http://schemas.microsoft.com/office/drawing/2014/main" id="{9D81BE2C-2360-919F-1579-6FE0E1A30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1168" y="2119237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" name="Line 42">
                <a:extLst>
                  <a:ext uri="{FF2B5EF4-FFF2-40B4-BE49-F238E27FC236}">
                    <a16:creationId xmlns:a16="http://schemas.microsoft.com/office/drawing/2014/main" id="{1D93BD47-0D18-A2EC-798F-A3BD8ACCB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1168" y="2045872"/>
                <a:ext cx="0" cy="44658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1" name="Line 43">
                <a:extLst>
                  <a:ext uri="{FF2B5EF4-FFF2-40B4-BE49-F238E27FC236}">
                    <a16:creationId xmlns:a16="http://schemas.microsoft.com/office/drawing/2014/main" id="{9035365A-74EA-8DF7-9366-3AED1D8FC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84657" y="2066606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2" name="Line 44">
                <a:extLst>
                  <a:ext uri="{FF2B5EF4-FFF2-40B4-BE49-F238E27FC236}">
                    <a16:creationId xmlns:a16="http://schemas.microsoft.com/office/drawing/2014/main" id="{1F18DB32-96A4-9AEE-342A-E55317E86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2277" y="1999620"/>
                <a:ext cx="0" cy="41467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3" name="Line 45">
                <a:extLst>
                  <a:ext uri="{FF2B5EF4-FFF2-40B4-BE49-F238E27FC236}">
                    <a16:creationId xmlns:a16="http://schemas.microsoft.com/office/drawing/2014/main" id="{018D134E-1FF3-B129-F328-5F92C944F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5764" y="2020354"/>
                <a:ext cx="36836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4" name="Line 46">
                <a:extLst>
                  <a:ext uri="{FF2B5EF4-FFF2-40B4-BE49-F238E27FC236}">
                    <a16:creationId xmlns:a16="http://schemas.microsoft.com/office/drawing/2014/main" id="{3B1B87D5-9D12-0C8F-E1AD-0F6858843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8058" y="1889572"/>
                <a:ext cx="0" cy="43063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5" name="Line 47">
                <a:extLst>
                  <a:ext uri="{FF2B5EF4-FFF2-40B4-BE49-F238E27FC236}">
                    <a16:creationId xmlns:a16="http://schemas.microsoft.com/office/drawing/2014/main" id="{FBCE5AA7-EF0A-639E-02FA-9034F3288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1546" y="1910306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6" name="Line 48">
                <a:extLst>
                  <a:ext uri="{FF2B5EF4-FFF2-40B4-BE49-F238E27FC236}">
                    <a16:creationId xmlns:a16="http://schemas.microsoft.com/office/drawing/2014/main" id="{9A9CDA77-874B-0610-14DF-5001AAC96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2311" y="1393558"/>
                <a:ext cx="0" cy="46252"/>
              </a:xfrm>
              <a:prstGeom prst="line">
                <a:avLst/>
              </a:prstGeom>
              <a:noFill/>
              <a:ln w="4826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81" name="Group 2680">
              <a:extLst>
                <a:ext uri="{FF2B5EF4-FFF2-40B4-BE49-F238E27FC236}">
                  <a16:creationId xmlns:a16="http://schemas.microsoft.com/office/drawing/2014/main" id="{50D01ACF-B1A9-98BB-2999-96B731A380B6}"/>
                </a:ext>
              </a:extLst>
            </p:cNvPr>
            <p:cNvGrpSpPr/>
            <p:nvPr/>
          </p:nvGrpSpPr>
          <p:grpSpPr>
            <a:xfrm>
              <a:off x="1048308" y="1641014"/>
              <a:ext cx="3837009" cy="2015955"/>
              <a:chOff x="1444799" y="1587874"/>
              <a:chExt cx="4313382" cy="2263384"/>
            </a:xfrm>
          </p:grpSpPr>
          <p:sp>
            <p:nvSpPr>
              <p:cNvPr id="2691" name="AutoShape 52">
                <a:extLst>
                  <a:ext uri="{FF2B5EF4-FFF2-40B4-BE49-F238E27FC236}">
                    <a16:creationId xmlns:a16="http://schemas.microsoft.com/office/drawing/2014/main" id="{3EEB7116-D4AF-0F35-820D-1545A0D0932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45866" y="1587874"/>
                <a:ext cx="4312315" cy="2263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92" name="Freeform 54">
                <a:extLst>
                  <a:ext uri="{FF2B5EF4-FFF2-40B4-BE49-F238E27FC236}">
                    <a16:creationId xmlns:a16="http://schemas.microsoft.com/office/drawing/2014/main" id="{AEA73E92-7932-693E-0E9B-4B44E04BC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799" y="1595037"/>
                <a:ext cx="3942688" cy="1128111"/>
              </a:xfrm>
              <a:custGeom>
                <a:avLst/>
                <a:gdLst>
                  <a:gd name="T0" fmla="*/ 3104 w 3104"/>
                  <a:gd name="T1" fmla="*/ 630 h 630"/>
                  <a:gd name="T2" fmla="*/ 2755 w 3104"/>
                  <a:gd name="T3" fmla="*/ 630 h 630"/>
                  <a:gd name="T4" fmla="*/ 2755 w 3104"/>
                  <a:gd name="T5" fmla="*/ 473 h 630"/>
                  <a:gd name="T6" fmla="*/ 1943 w 3104"/>
                  <a:gd name="T7" fmla="*/ 473 h 630"/>
                  <a:gd name="T8" fmla="*/ 1943 w 3104"/>
                  <a:gd name="T9" fmla="*/ 406 h 630"/>
                  <a:gd name="T10" fmla="*/ 1070 w 3104"/>
                  <a:gd name="T11" fmla="*/ 406 h 630"/>
                  <a:gd name="T12" fmla="*/ 1070 w 3104"/>
                  <a:gd name="T13" fmla="*/ 373 h 630"/>
                  <a:gd name="T14" fmla="*/ 1024 w 3104"/>
                  <a:gd name="T15" fmla="*/ 373 h 630"/>
                  <a:gd name="T16" fmla="*/ 1024 w 3104"/>
                  <a:gd name="T17" fmla="*/ 278 h 630"/>
                  <a:gd name="T18" fmla="*/ 929 w 3104"/>
                  <a:gd name="T19" fmla="*/ 278 h 630"/>
                  <a:gd name="T20" fmla="*/ 929 w 3104"/>
                  <a:gd name="T21" fmla="*/ 251 h 630"/>
                  <a:gd name="T22" fmla="*/ 796 w 3104"/>
                  <a:gd name="T23" fmla="*/ 251 h 630"/>
                  <a:gd name="T24" fmla="*/ 796 w 3104"/>
                  <a:gd name="T25" fmla="*/ 215 h 630"/>
                  <a:gd name="T26" fmla="*/ 750 w 3104"/>
                  <a:gd name="T27" fmla="*/ 215 h 630"/>
                  <a:gd name="T28" fmla="*/ 750 w 3104"/>
                  <a:gd name="T29" fmla="*/ 184 h 630"/>
                  <a:gd name="T30" fmla="*/ 708 w 3104"/>
                  <a:gd name="T31" fmla="*/ 184 h 630"/>
                  <a:gd name="T32" fmla="*/ 708 w 3104"/>
                  <a:gd name="T33" fmla="*/ 151 h 630"/>
                  <a:gd name="T34" fmla="*/ 646 w 3104"/>
                  <a:gd name="T35" fmla="*/ 151 h 630"/>
                  <a:gd name="T36" fmla="*/ 646 w 3104"/>
                  <a:gd name="T37" fmla="*/ 122 h 630"/>
                  <a:gd name="T38" fmla="*/ 244 w 3104"/>
                  <a:gd name="T39" fmla="*/ 122 h 630"/>
                  <a:gd name="T40" fmla="*/ 244 w 3104"/>
                  <a:gd name="T41" fmla="*/ 94 h 630"/>
                  <a:gd name="T42" fmla="*/ 166 w 3104"/>
                  <a:gd name="T43" fmla="*/ 94 h 630"/>
                  <a:gd name="T44" fmla="*/ 166 w 3104"/>
                  <a:gd name="T45" fmla="*/ 65 h 630"/>
                  <a:gd name="T46" fmla="*/ 133 w 3104"/>
                  <a:gd name="T47" fmla="*/ 65 h 630"/>
                  <a:gd name="T48" fmla="*/ 133 w 3104"/>
                  <a:gd name="T49" fmla="*/ 34 h 630"/>
                  <a:gd name="T50" fmla="*/ 65 w 3104"/>
                  <a:gd name="T51" fmla="*/ 34 h 630"/>
                  <a:gd name="T52" fmla="*/ 65 w 3104"/>
                  <a:gd name="T53" fmla="*/ 0 h 630"/>
                  <a:gd name="T54" fmla="*/ 0 w 3104"/>
                  <a:gd name="T55" fmla="*/ 0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04" h="630">
                    <a:moveTo>
                      <a:pt x="3104" y="630"/>
                    </a:moveTo>
                    <a:lnTo>
                      <a:pt x="2755" y="630"/>
                    </a:lnTo>
                    <a:lnTo>
                      <a:pt x="2755" y="473"/>
                    </a:lnTo>
                    <a:lnTo>
                      <a:pt x="1943" y="473"/>
                    </a:lnTo>
                    <a:lnTo>
                      <a:pt x="1943" y="406"/>
                    </a:lnTo>
                    <a:lnTo>
                      <a:pt x="1070" y="406"/>
                    </a:lnTo>
                    <a:lnTo>
                      <a:pt x="1070" y="373"/>
                    </a:lnTo>
                    <a:lnTo>
                      <a:pt x="1024" y="373"/>
                    </a:lnTo>
                    <a:lnTo>
                      <a:pt x="1024" y="278"/>
                    </a:lnTo>
                    <a:lnTo>
                      <a:pt x="929" y="278"/>
                    </a:lnTo>
                    <a:lnTo>
                      <a:pt x="929" y="251"/>
                    </a:lnTo>
                    <a:lnTo>
                      <a:pt x="796" y="251"/>
                    </a:lnTo>
                    <a:lnTo>
                      <a:pt x="796" y="215"/>
                    </a:lnTo>
                    <a:lnTo>
                      <a:pt x="750" y="215"/>
                    </a:lnTo>
                    <a:lnTo>
                      <a:pt x="750" y="184"/>
                    </a:lnTo>
                    <a:lnTo>
                      <a:pt x="708" y="184"/>
                    </a:lnTo>
                    <a:lnTo>
                      <a:pt x="708" y="151"/>
                    </a:lnTo>
                    <a:lnTo>
                      <a:pt x="646" y="151"/>
                    </a:lnTo>
                    <a:lnTo>
                      <a:pt x="646" y="122"/>
                    </a:lnTo>
                    <a:lnTo>
                      <a:pt x="244" y="122"/>
                    </a:lnTo>
                    <a:lnTo>
                      <a:pt x="244" y="94"/>
                    </a:lnTo>
                    <a:lnTo>
                      <a:pt x="166" y="94"/>
                    </a:lnTo>
                    <a:lnTo>
                      <a:pt x="166" y="65"/>
                    </a:lnTo>
                    <a:lnTo>
                      <a:pt x="133" y="65"/>
                    </a:lnTo>
                    <a:lnTo>
                      <a:pt x="133" y="34"/>
                    </a:lnTo>
                    <a:lnTo>
                      <a:pt x="65" y="34"/>
                    </a:lnTo>
                    <a:lnTo>
                      <a:pt x="65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3" name="Line 55">
                <a:extLst>
                  <a:ext uri="{FF2B5EF4-FFF2-40B4-BE49-F238E27FC236}">
                    <a16:creationId xmlns:a16="http://schemas.microsoft.com/office/drawing/2014/main" id="{342B9CF5-7ED7-1D17-5126-7D5A43DEA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62083" y="2696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4" name="Line 56">
                <a:extLst>
                  <a:ext uri="{FF2B5EF4-FFF2-40B4-BE49-F238E27FC236}">
                    <a16:creationId xmlns:a16="http://schemas.microsoft.com/office/drawing/2014/main" id="{AF8D4EA3-244E-5783-14F6-DC6F718E4C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45570" y="2723147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5" name="Line 57">
                <a:extLst>
                  <a:ext uri="{FF2B5EF4-FFF2-40B4-BE49-F238E27FC236}">
                    <a16:creationId xmlns:a16="http://schemas.microsoft.com/office/drawing/2014/main" id="{D9C9F51C-2181-6B43-22B3-73DCD7975E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39220" y="2696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6" name="Line 58">
                <a:extLst>
                  <a:ext uri="{FF2B5EF4-FFF2-40B4-BE49-F238E27FC236}">
                    <a16:creationId xmlns:a16="http://schemas.microsoft.com/office/drawing/2014/main" id="{1184302F-ED1E-2B9D-DF23-59F95659B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22707" y="2723147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7" name="Line 59">
                <a:extLst>
                  <a:ext uri="{FF2B5EF4-FFF2-40B4-BE49-F238E27FC236}">
                    <a16:creationId xmlns:a16="http://schemas.microsoft.com/office/drawing/2014/main" id="{0EC3D165-48C9-BF64-F8F1-DD8E2E5B5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5158" y="2696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8" name="Line 60">
                <a:extLst>
                  <a:ext uri="{FF2B5EF4-FFF2-40B4-BE49-F238E27FC236}">
                    <a16:creationId xmlns:a16="http://schemas.microsoft.com/office/drawing/2014/main" id="{5A9005D6-5E3A-DE7B-3C94-9A86AEC27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88646" y="2723147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99" name="Line 61">
                <a:extLst>
                  <a:ext uri="{FF2B5EF4-FFF2-40B4-BE49-F238E27FC236}">
                    <a16:creationId xmlns:a16="http://schemas.microsoft.com/office/drawing/2014/main" id="{014A843E-80B5-32E6-518F-ADD26E6827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68322" y="2696288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0" name="Line 62">
                <a:extLst>
                  <a:ext uri="{FF2B5EF4-FFF2-40B4-BE49-F238E27FC236}">
                    <a16:creationId xmlns:a16="http://schemas.microsoft.com/office/drawing/2014/main" id="{C449C363-1611-47D9-DDEA-BE1B24025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951810" y="2723147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1" name="Line 63">
                <a:extLst>
                  <a:ext uri="{FF2B5EF4-FFF2-40B4-BE49-F238E27FC236}">
                    <a16:creationId xmlns:a16="http://schemas.microsoft.com/office/drawing/2014/main" id="{D4362D9C-42E4-AD27-4CAF-65797D112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6016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2" name="Line 64">
                <a:extLst>
                  <a:ext uri="{FF2B5EF4-FFF2-40B4-BE49-F238E27FC236}">
                    <a16:creationId xmlns:a16="http://schemas.microsoft.com/office/drawing/2014/main" id="{651F7611-8EAF-69F8-F8CF-09F3A0445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45693" y="2442015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3" name="Line 65">
                <a:extLst>
                  <a:ext uri="{FF2B5EF4-FFF2-40B4-BE49-F238E27FC236}">
                    <a16:creationId xmlns:a16="http://schemas.microsoft.com/office/drawing/2014/main" id="{4BDAB04D-6B5B-C4C3-FA7F-D298F9A2A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4539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4" name="Line 66">
                <a:extLst>
                  <a:ext uri="{FF2B5EF4-FFF2-40B4-BE49-F238E27FC236}">
                    <a16:creationId xmlns:a16="http://schemas.microsoft.com/office/drawing/2014/main" id="{8348C549-77FD-E07B-8C82-5C107EC6B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78027" y="2442015"/>
                <a:ext cx="3556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5" name="Line 67">
                <a:extLst>
                  <a:ext uri="{FF2B5EF4-FFF2-40B4-BE49-F238E27FC236}">
                    <a16:creationId xmlns:a16="http://schemas.microsoft.com/office/drawing/2014/main" id="{A6FE2FB6-AD78-341C-77A7-48ED07AA88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8283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6" name="Line 68">
                <a:extLst>
                  <a:ext uri="{FF2B5EF4-FFF2-40B4-BE49-F238E27FC236}">
                    <a16:creationId xmlns:a16="http://schemas.microsoft.com/office/drawing/2014/main" id="{59040025-E5F7-1C0C-B936-4807792E7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41770" y="2442015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7" name="Line 69">
                <a:extLst>
                  <a:ext uri="{FF2B5EF4-FFF2-40B4-BE49-F238E27FC236}">
                    <a16:creationId xmlns:a16="http://schemas.microsoft.com/office/drawing/2014/main" id="{97D71036-0929-A507-A18D-68B61ACC0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1770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8" name="Line 70">
                <a:extLst>
                  <a:ext uri="{FF2B5EF4-FFF2-40B4-BE49-F238E27FC236}">
                    <a16:creationId xmlns:a16="http://schemas.microsoft.com/office/drawing/2014/main" id="{928232C1-C48D-8774-A649-7CBE4FC86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5257" y="2442015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09" name="Line 71">
                <a:extLst>
                  <a:ext uri="{FF2B5EF4-FFF2-40B4-BE49-F238E27FC236}">
                    <a16:creationId xmlns:a16="http://schemas.microsoft.com/office/drawing/2014/main" id="{0CB38A8D-9CE1-F423-5E9D-B2F43B65A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1681" y="2413365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0" name="Line 72">
                <a:extLst>
                  <a:ext uri="{FF2B5EF4-FFF2-40B4-BE49-F238E27FC236}">
                    <a16:creationId xmlns:a16="http://schemas.microsoft.com/office/drawing/2014/main" id="{30BA8A4D-11D5-3D8D-FA76-80E975B89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05168" y="2442015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1" name="Line 73">
                <a:extLst>
                  <a:ext uri="{FF2B5EF4-FFF2-40B4-BE49-F238E27FC236}">
                    <a16:creationId xmlns:a16="http://schemas.microsoft.com/office/drawing/2014/main" id="{71E6C914-556B-E0AE-37E3-8AE5FBAE07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5792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2" name="Line 74">
                <a:extLst>
                  <a:ext uri="{FF2B5EF4-FFF2-40B4-BE49-F238E27FC236}">
                    <a16:creationId xmlns:a16="http://schemas.microsoft.com/office/drawing/2014/main" id="{5ECD7EB9-1544-4391-E831-6FDC7D3F76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5469" y="2322041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3" name="Line 75">
                <a:extLst>
                  <a:ext uri="{FF2B5EF4-FFF2-40B4-BE49-F238E27FC236}">
                    <a16:creationId xmlns:a16="http://schemas.microsoft.com/office/drawing/2014/main" id="{447D5B65-1E04-2491-0CB6-16B7350F8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1497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4" name="Line 76">
                <a:extLst>
                  <a:ext uri="{FF2B5EF4-FFF2-40B4-BE49-F238E27FC236}">
                    <a16:creationId xmlns:a16="http://schemas.microsoft.com/office/drawing/2014/main" id="{925DDA0B-2912-7ACF-754C-7EAB2F2733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14985" y="2322041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5" name="Line 77">
                <a:extLst>
                  <a:ext uri="{FF2B5EF4-FFF2-40B4-BE49-F238E27FC236}">
                    <a16:creationId xmlns:a16="http://schemas.microsoft.com/office/drawing/2014/main" id="{695BD635-BBD9-564C-C17A-3FABB8EFD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2839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6" name="Line 78">
                <a:extLst>
                  <a:ext uri="{FF2B5EF4-FFF2-40B4-BE49-F238E27FC236}">
                    <a16:creationId xmlns:a16="http://schemas.microsoft.com/office/drawing/2014/main" id="{15A2D9B6-D141-1365-4E44-0B045B4FBA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06326" y="2322041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7" name="Line 79">
                <a:extLst>
                  <a:ext uri="{FF2B5EF4-FFF2-40B4-BE49-F238E27FC236}">
                    <a16:creationId xmlns:a16="http://schemas.microsoft.com/office/drawing/2014/main" id="{740A22B6-9F5E-F885-6FF8-360C6B7FD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1781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8" name="Line 80">
                <a:extLst>
                  <a:ext uri="{FF2B5EF4-FFF2-40B4-BE49-F238E27FC236}">
                    <a16:creationId xmlns:a16="http://schemas.microsoft.com/office/drawing/2014/main" id="{39653FF0-EDD9-1F0C-C2BB-C82F5CC6C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23998" y="2322041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19" name="Line 81">
                <a:extLst>
                  <a:ext uri="{FF2B5EF4-FFF2-40B4-BE49-F238E27FC236}">
                    <a16:creationId xmlns:a16="http://schemas.microsoft.com/office/drawing/2014/main" id="{C284F16E-2EF1-0D73-7AFA-FBC8E5F25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8917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0" name="Line 82">
                <a:extLst>
                  <a:ext uri="{FF2B5EF4-FFF2-40B4-BE49-F238E27FC236}">
                    <a16:creationId xmlns:a16="http://schemas.microsoft.com/office/drawing/2014/main" id="{25935E47-F9EA-B904-D626-D815FE8681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2404" y="2322041"/>
                <a:ext cx="3556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1" name="Line 83">
                <a:extLst>
                  <a:ext uri="{FF2B5EF4-FFF2-40B4-BE49-F238E27FC236}">
                    <a16:creationId xmlns:a16="http://schemas.microsoft.com/office/drawing/2014/main" id="{61178CD5-0955-A8CF-7AFD-78B1297C74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2566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2" name="Line 84">
                <a:extLst>
                  <a:ext uri="{FF2B5EF4-FFF2-40B4-BE49-F238E27FC236}">
                    <a16:creationId xmlns:a16="http://schemas.microsoft.com/office/drawing/2014/main" id="{9D4E25C4-9F26-ADDA-B979-BAE820A5A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96054" y="2322041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3" name="Line 85">
                <a:extLst>
                  <a:ext uri="{FF2B5EF4-FFF2-40B4-BE49-F238E27FC236}">
                    <a16:creationId xmlns:a16="http://schemas.microsoft.com/office/drawing/2014/main" id="{B4575BDA-6A3B-2998-4F59-64C590321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8432" y="2298764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4" name="Line 86">
                <a:extLst>
                  <a:ext uri="{FF2B5EF4-FFF2-40B4-BE49-F238E27FC236}">
                    <a16:creationId xmlns:a16="http://schemas.microsoft.com/office/drawing/2014/main" id="{B64C2CA1-338D-22A7-A7E8-BCD982F3E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0650" y="2322041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5" name="Line 87">
                <a:extLst>
                  <a:ext uri="{FF2B5EF4-FFF2-40B4-BE49-F238E27FC236}">
                    <a16:creationId xmlns:a16="http://schemas.microsoft.com/office/drawing/2014/main" id="{026320FA-F3CA-84B4-E011-FD12BD937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5479" y="2234300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6" name="Line 88">
                <a:extLst>
                  <a:ext uri="{FF2B5EF4-FFF2-40B4-BE49-F238E27FC236}">
                    <a16:creationId xmlns:a16="http://schemas.microsoft.com/office/drawing/2014/main" id="{BF6EB0B3-722B-F7CF-53F9-FE0689D29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967" y="2259369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7" name="Line 89">
                <a:extLst>
                  <a:ext uri="{FF2B5EF4-FFF2-40B4-BE49-F238E27FC236}">
                    <a16:creationId xmlns:a16="http://schemas.microsoft.com/office/drawing/2014/main" id="{0A4A710E-2324-3C4A-A22F-B069A4D36A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9089" y="1790218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8" name="Line 90">
                <a:extLst>
                  <a:ext uri="{FF2B5EF4-FFF2-40B4-BE49-F238E27FC236}">
                    <a16:creationId xmlns:a16="http://schemas.microsoft.com/office/drawing/2014/main" id="{FB1B7EF3-44DA-04B5-5C89-224A4DC0B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12576" y="1813496"/>
                <a:ext cx="3302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29" name="Line 91">
                <a:extLst>
                  <a:ext uri="{FF2B5EF4-FFF2-40B4-BE49-F238E27FC236}">
                    <a16:creationId xmlns:a16="http://schemas.microsoft.com/office/drawing/2014/main" id="{4D8E7F2D-DBF2-A1E6-368A-6AA5C9B05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0916" y="1790218"/>
                <a:ext cx="0" cy="48348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0" name="Line 92">
                <a:extLst>
                  <a:ext uri="{FF2B5EF4-FFF2-40B4-BE49-F238E27FC236}">
                    <a16:creationId xmlns:a16="http://schemas.microsoft.com/office/drawing/2014/main" id="{B15E72EC-CE7D-36E0-EDE4-47C39BBE0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34403" y="1813496"/>
                <a:ext cx="3683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1" name="Line 93">
                <a:extLst>
                  <a:ext uri="{FF2B5EF4-FFF2-40B4-BE49-F238E27FC236}">
                    <a16:creationId xmlns:a16="http://schemas.microsoft.com/office/drawing/2014/main" id="{8B53CC3A-6BFC-7871-4323-1EE65AE8BC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6782" y="1738289"/>
                <a:ext cx="0" cy="5193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32" name="Line 94">
                <a:extLst>
                  <a:ext uri="{FF2B5EF4-FFF2-40B4-BE49-F238E27FC236}">
                    <a16:creationId xmlns:a16="http://schemas.microsoft.com/office/drawing/2014/main" id="{35F7C87B-EB47-FC8F-6ED0-448441F39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09000" y="1763358"/>
                <a:ext cx="34295" cy="0"/>
              </a:xfrm>
              <a:prstGeom prst="line">
                <a:avLst/>
              </a:prstGeom>
              <a:noFill/>
              <a:ln w="4826" cap="flat">
                <a:solidFill>
                  <a:srgbClr val="1E325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82" name="TextBox 2681">
              <a:extLst>
                <a:ext uri="{FF2B5EF4-FFF2-40B4-BE49-F238E27FC236}">
                  <a16:creationId xmlns:a16="http://schemas.microsoft.com/office/drawing/2014/main" id="{7DFFB8D4-B367-2D11-CA7E-A2B7039B4CC3}"/>
                </a:ext>
              </a:extLst>
            </p:cNvPr>
            <p:cNvSpPr txBox="1"/>
            <p:nvPr/>
          </p:nvSpPr>
          <p:spPr>
            <a:xfrm rot="16200000">
              <a:off x="337331" y="2527759"/>
              <a:ext cx="6142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PFS (%)</a:t>
              </a:r>
            </a:p>
          </p:txBody>
        </p:sp>
        <p:sp>
          <p:nvSpPr>
            <p:cNvPr id="2683" name="TextBox 2682">
              <a:extLst>
                <a:ext uri="{FF2B5EF4-FFF2-40B4-BE49-F238E27FC236}">
                  <a16:creationId xmlns:a16="http://schemas.microsoft.com/office/drawing/2014/main" id="{B03A68A9-0839-FF03-DE90-62C1293403DF}"/>
                </a:ext>
              </a:extLst>
            </p:cNvPr>
            <p:cNvSpPr txBox="1"/>
            <p:nvPr/>
          </p:nvSpPr>
          <p:spPr>
            <a:xfrm>
              <a:off x="11466" y="4109659"/>
              <a:ext cx="89319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srgbClr val="003865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Durvalumab arm</a:t>
              </a:r>
            </a:p>
          </p:txBody>
        </p:sp>
        <p:sp>
          <p:nvSpPr>
            <p:cNvPr id="2684" name="TextBox 2683">
              <a:extLst>
                <a:ext uri="{FF2B5EF4-FFF2-40B4-BE49-F238E27FC236}">
                  <a16:creationId xmlns:a16="http://schemas.microsoft.com/office/drawing/2014/main" id="{BB01C9DF-8076-88AA-EDD2-4E084A97F539}"/>
                </a:ext>
              </a:extLst>
            </p:cNvPr>
            <p:cNvSpPr txBox="1"/>
            <p:nvPr/>
          </p:nvSpPr>
          <p:spPr>
            <a:xfrm>
              <a:off x="248494" y="3785570"/>
              <a:ext cx="59663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No. at risk</a:t>
              </a:r>
            </a:p>
          </p:txBody>
        </p:sp>
        <p:sp>
          <p:nvSpPr>
            <p:cNvPr id="2685" name="TextBox 2684">
              <a:extLst>
                <a:ext uri="{FF2B5EF4-FFF2-40B4-BE49-F238E27FC236}">
                  <a16:creationId xmlns:a16="http://schemas.microsoft.com/office/drawing/2014/main" id="{38124D8F-5ED4-4101-3C69-DFFF240073C0}"/>
                </a:ext>
              </a:extLst>
            </p:cNvPr>
            <p:cNvSpPr txBox="1"/>
            <p:nvPr/>
          </p:nvSpPr>
          <p:spPr>
            <a:xfrm>
              <a:off x="224655" y="4232010"/>
              <a:ext cx="67678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srgbClr val="797979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Control arm</a:t>
              </a:r>
            </a:p>
          </p:txBody>
        </p:sp>
        <p:sp>
          <p:nvSpPr>
            <p:cNvPr id="2686" name="TextBox 2685">
              <a:extLst>
                <a:ext uri="{FF2B5EF4-FFF2-40B4-BE49-F238E27FC236}">
                  <a16:creationId xmlns:a16="http://schemas.microsoft.com/office/drawing/2014/main" id="{2347672F-6074-8EB6-9F57-CAA106856DEE}"/>
                </a:ext>
              </a:extLst>
            </p:cNvPr>
            <p:cNvSpPr txBox="1"/>
            <p:nvPr/>
          </p:nvSpPr>
          <p:spPr>
            <a:xfrm>
              <a:off x="1053355" y="3785976"/>
              <a:ext cx="3895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Time since randomization (months)</a:t>
              </a:r>
            </a:p>
          </p:txBody>
        </p:sp>
        <p:sp>
          <p:nvSpPr>
            <p:cNvPr id="2687" name="TextBox 2686">
              <a:extLst>
                <a:ext uri="{FF2B5EF4-FFF2-40B4-BE49-F238E27FC236}">
                  <a16:creationId xmlns:a16="http://schemas.microsoft.com/office/drawing/2014/main" id="{DBC19118-43DC-3D9A-18E5-BA9DC306D5B8}"/>
                </a:ext>
              </a:extLst>
            </p:cNvPr>
            <p:cNvSpPr txBox="1"/>
            <p:nvPr/>
          </p:nvSpPr>
          <p:spPr>
            <a:xfrm>
              <a:off x="4834410" y="2351399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Durvalumab </a:t>
              </a:r>
              <a:br>
                <a:rPr kumimoji="0" lang="en-GB" sz="9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</a:br>
              <a:r>
                <a:rPr kumimoji="0" lang="en-GB" sz="9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+ olaparib arm</a:t>
              </a:r>
            </a:p>
          </p:txBody>
        </p:sp>
        <p:sp>
          <p:nvSpPr>
            <p:cNvPr id="2688" name="TextBox 2687">
              <a:extLst>
                <a:ext uri="{FF2B5EF4-FFF2-40B4-BE49-F238E27FC236}">
                  <a16:creationId xmlns:a16="http://schemas.microsoft.com/office/drawing/2014/main" id="{ED71F1CE-DF91-79CC-8DE4-F70404A2773F}"/>
                </a:ext>
              </a:extLst>
            </p:cNvPr>
            <p:cNvSpPr txBox="1"/>
            <p:nvPr/>
          </p:nvSpPr>
          <p:spPr>
            <a:xfrm>
              <a:off x="3612930" y="2633359"/>
              <a:ext cx="10951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/>
                  <a:solidFill>
                    <a:srgbClr val="003865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Durvalumab arm</a:t>
              </a:r>
            </a:p>
          </p:txBody>
        </p:sp>
        <p:sp>
          <p:nvSpPr>
            <p:cNvPr id="2689" name="TextBox 2688">
              <a:extLst>
                <a:ext uri="{FF2B5EF4-FFF2-40B4-BE49-F238E27FC236}">
                  <a16:creationId xmlns:a16="http://schemas.microsoft.com/office/drawing/2014/main" id="{FCD04800-763D-6052-91E2-8544C5817DC0}"/>
                </a:ext>
              </a:extLst>
            </p:cNvPr>
            <p:cNvSpPr txBox="1"/>
            <p:nvPr/>
          </p:nvSpPr>
          <p:spPr>
            <a:xfrm>
              <a:off x="3495050" y="2991588"/>
              <a:ext cx="8386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/>
                  <a:solidFill>
                    <a:srgbClr val="7F7F7F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Control arm</a:t>
              </a:r>
            </a:p>
          </p:txBody>
        </p:sp>
        <p:sp>
          <p:nvSpPr>
            <p:cNvPr id="2690" name="TextBox 2689">
              <a:extLst>
                <a:ext uri="{FF2B5EF4-FFF2-40B4-BE49-F238E27FC236}">
                  <a16:creationId xmlns:a16="http://schemas.microsoft.com/office/drawing/2014/main" id="{8284C98F-EFD2-D624-D298-6283107EE95B}"/>
                </a:ext>
              </a:extLst>
            </p:cNvPr>
            <p:cNvSpPr txBox="1"/>
            <p:nvPr/>
          </p:nvSpPr>
          <p:spPr>
            <a:xfrm>
              <a:off x="119874" y="3887271"/>
              <a:ext cx="7761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Durvalumab + </a:t>
              </a:r>
              <a:br>
                <a:rPr kumimoji="0" lang="en-GB" sz="7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</a:br>
              <a:r>
                <a:rPr kumimoji="0" lang="en-GB" sz="700" b="1" i="0" u="none" strike="noStrike" kern="1200" cap="none" spc="0" normalizeH="0" baseline="0" noProof="0" dirty="0">
                  <a:ln/>
                  <a:solidFill>
                    <a:srgbClr val="830051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 panose="020B0604020202020204" pitchFamily="34" charset="0"/>
                  <a:sym typeface="Arial"/>
                  <a:rtl val="0"/>
                </a:rPr>
                <a:t>olaparib arm</a:t>
              </a:r>
            </a:p>
          </p:txBody>
        </p:sp>
      </p:grpSp>
      <p:sp>
        <p:nvSpPr>
          <p:cNvPr id="2814" name="Subtitle 27">
            <a:extLst>
              <a:ext uri="{FF2B5EF4-FFF2-40B4-BE49-F238E27FC236}">
                <a16:creationId xmlns:a16="http://schemas.microsoft.com/office/drawing/2014/main" id="{B04DFDAC-D46C-CF70-48D0-C94B1F1186D0}"/>
              </a:ext>
            </a:extLst>
          </p:cNvPr>
          <p:cNvSpPr txBox="1">
            <a:spLocks/>
          </p:cNvSpPr>
          <p:nvPr/>
        </p:nvSpPr>
        <p:spPr>
          <a:xfrm>
            <a:off x="6361754" y="819329"/>
            <a:ext cx="508113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b="1" i="0" u="none" strike="noStrike" cap="none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R="0" lvl="1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PFS in the pMMR subpopulation</a:t>
            </a:r>
            <a:endParaRPr kumimoji="0" lang="en-GB" sz="1400" b="1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16" name="Subtitle 27">
            <a:extLst>
              <a:ext uri="{FF2B5EF4-FFF2-40B4-BE49-F238E27FC236}">
                <a16:creationId xmlns:a16="http://schemas.microsoft.com/office/drawing/2014/main" id="{369760A3-5CA4-4E64-F62D-7DAD9D385019}"/>
              </a:ext>
            </a:extLst>
          </p:cNvPr>
          <p:cNvSpPr txBox="1">
            <a:spLocks/>
          </p:cNvSpPr>
          <p:nvPr/>
        </p:nvSpPr>
        <p:spPr>
          <a:xfrm>
            <a:off x="511851" y="812042"/>
            <a:ext cx="508113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b="1" i="0" u="none" strike="noStrike" cap="none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R="0" lvl="1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2pPr>
            <a:lvl3pPr marR="0" lvl="2" defTabSz="45720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3pPr>
            <a:lvl4pPr marR="0" lvl="3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4pPr>
            <a:lvl5pPr marR="0" lvl="4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5pPr>
            <a:lvl6pPr marR="0" lvl="5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6pPr>
            <a:lvl7pPr marR="0" lvl="6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7pPr>
            <a:lvl8pPr marR="0" lvl="7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8pPr>
            <a:lvl9pPr marR="0" lvl="8" defTabSz="4572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PFS in the dMMR subpopulation</a:t>
            </a:r>
            <a:endParaRPr kumimoji="0" lang="en-GB" sz="1400" b="1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5947BC-93A6-15DE-F5F4-A120397B7B3B}"/>
              </a:ext>
            </a:extLst>
          </p:cNvPr>
          <p:cNvSpPr/>
          <p:nvPr/>
        </p:nvSpPr>
        <p:spPr>
          <a:xfrm>
            <a:off x="1582220" y="802289"/>
            <a:ext cx="2866490" cy="2978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C71C6-DB0E-DC1B-C89A-9242658D47CB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94490-330E-9CB4-0001-F16724D2B149}"/>
              </a:ext>
            </a:extLst>
          </p:cNvPr>
          <p:cNvSpPr txBox="1"/>
          <p:nvPr/>
        </p:nvSpPr>
        <p:spPr>
          <a:xfrm>
            <a:off x="5386032" y="641252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 5512</a:t>
            </a:r>
          </a:p>
        </p:txBody>
      </p:sp>
    </p:spTree>
    <p:extLst>
      <p:ext uri="{BB962C8B-B14F-4D97-AF65-F5344CB8AC3E}">
        <p14:creationId xmlns:p14="http://schemas.microsoft.com/office/powerpoint/2010/main" val="109757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3" dur="indefinite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2065" grpId="0"/>
      <p:bldP spid="2066" grpId="0"/>
      <p:bldP spid="2067" grpId="0"/>
      <p:bldP spid="2068" grpId="0"/>
      <p:bldP spid="2069" grpId="0"/>
      <p:bldP spid="2328" grpId="0"/>
      <p:bldP spid="2329" grpId="0"/>
      <p:bldP spid="2330" grpId="0"/>
      <p:bldP spid="2331" grpId="0"/>
      <p:bldP spid="2332" grpId="0"/>
      <p:bldP spid="2333" grpId="0"/>
      <p:bldP spid="2334" grpId="0"/>
      <p:bldP spid="2335" grpId="0"/>
      <p:bldP spid="2336" grpId="0"/>
      <p:bldP spid="2337" grpId="0"/>
      <p:bldP spid="2338" grpId="0"/>
      <p:bldP spid="2339" grpId="0"/>
      <p:bldP spid="2340" grpId="0"/>
      <p:bldP spid="2359" grpId="0"/>
      <p:bldP spid="2360" grpId="0"/>
      <p:bldP spid="2361" grpId="0"/>
      <p:bldP spid="2375" grpId="0" animBg="1"/>
      <p:bldP spid="2501" grpId="0" animBg="1"/>
      <p:bldP spid="2502" grpId="0" animBg="1"/>
      <p:bldP spid="2503" grpId="0" animBg="1"/>
      <p:bldP spid="2504" grpId="0" animBg="1"/>
      <p:bldP spid="2814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D6E3E-A4E2-21F4-4ABE-3538446D2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AD63-D09C-9B31-D2B6-0A0C4DF50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67" y="164085"/>
            <a:ext cx="10972800" cy="836147"/>
          </a:xfrm>
        </p:spPr>
        <p:txBody>
          <a:bodyPr>
            <a:noAutofit/>
          </a:bodyPr>
          <a:lstStyle/>
          <a:p>
            <a:r>
              <a:rPr lang="en-GB" sz="2800" dirty="0"/>
              <a:t>DUO-E: PFS rate by treatment and baseline ctDNA status </a:t>
            </a:r>
            <a:br>
              <a:rPr lang="en-GB" sz="2800" dirty="0"/>
            </a:br>
            <a:r>
              <a:rPr lang="en-GB" sz="2800" dirty="0"/>
              <a:t>in the ITT population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E343491-1D44-FEE1-4213-3C1202CAC9A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324225" y="6272213"/>
            <a:ext cx="5853113" cy="2809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Prof. Shannon N. Westin</a:t>
            </a:r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4C06A5CC-F4A1-D51F-9F17-D560F74827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060" y="991381"/>
            <a:ext cx="10758043" cy="78394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/>
              <a:t>Baseline ctDNA positivity was associated with higher risk of progression across treatment arms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FA216-523B-D3C3-423B-4126EE9AF3A1}"/>
              </a:ext>
            </a:extLst>
          </p:cNvPr>
          <p:cNvSpPr txBox="1"/>
          <p:nvPr/>
        </p:nvSpPr>
        <p:spPr>
          <a:xfrm>
            <a:off x="4528002" y="1702243"/>
            <a:ext cx="34877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600"/>
              </a:spcAft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CP+D 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DD25A-D82E-A774-1DE9-683D1AD8CE0E}"/>
              </a:ext>
            </a:extLst>
          </p:cNvPr>
          <p:cNvSpPr txBox="1"/>
          <p:nvPr/>
        </p:nvSpPr>
        <p:spPr>
          <a:xfrm rot="16200000">
            <a:off x="4125063" y="3286105"/>
            <a:ext cx="673666" cy="11488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PFS (%)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057CDA2-6FC1-8FA4-45B6-80E164338CD7}"/>
              </a:ext>
            </a:extLst>
          </p:cNvPr>
          <p:cNvSpPr/>
          <p:nvPr/>
        </p:nvSpPr>
        <p:spPr>
          <a:xfrm>
            <a:off x="7767245" y="3533561"/>
            <a:ext cx="19050" cy="153988"/>
          </a:xfrm>
          <a:custGeom>
            <a:avLst/>
            <a:gdLst>
              <a:gd name="connsiteX0" fmla="*/ 19050 w 19050"/>
              <a:gd name="connsiteY0" fmla="*/ 0 h 153988"/>
              <a:gd name="connsiteX1" fmla="*/ 19050 w 19050"/>
              <a:gd name="connsiteY1" fmla="*/ 0 h 153988"/>
              <a:gd name="connsiteX2" fmla="*/ 7937 w 19050"/>
              <a:gd name="connsiteY2" fmla="*/ 17463 h 153988"/>
              <a:gd name="connsiteX3" fmla="*/ 0 w 19050"/>
              <a:gd name="connsiteY3" fmla="*/ 30163 h 153988"/>
              <a:gd name="connsiteX4" fmla="*/ 4762 w 19050"/>
              <a:gd name="connsiteY4" fmla="*/ 73025 h 153988"/>
              <a:gd name="connsiteX5" fmla="*/ 6350 w 19050"/>
              <a:gd name="connsiteY5" fmla="*/ 80963 h 153988"/>
              <a:gd name="connsiteX6" fmla="*/ 4762 w 19050"/>
              <a:gd name="connsiteY6" fmla="*/ 123825 h 153988"/>
              <a:gd name="connsiteX7" fmla="*/ 3175 w 19050"/>
              <a:gd name="connsiteY7" fmla="*/ 128588 h 153988"/>
              <a:gd name="connsiteX8" fmla="*/ 3175 w 19050"/>
              <a:gd name="connsiteY8" fmla="*/ 153988 h 153988"/>
              <a:gd name="connsiteX9" fmla="*/ 19050 w 19050"/>
              <a:gd name="connsiteY9" fmla="*/ 0 h 15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" h="153988">
                <a:moveTo>
                  <a:pt x="19050" y="0"/>
                </a:moveTo>
                <a:lnTo>
                  <a:pt x="19050" y="0"/>
                </a:lnTo>
                <a:cubicBezTo>
                  <a:pt x="15346" y="5821"/>
                  <a:pt x="12144" y="11994"/>
                  <a:pt x="7937" y="17463"/>
                </a:cubicBezTo>
                <a:cubicBezTo>
                  <a:pt x="-2421" y="30929"/>
                  <a:pt x="8710" y="4033"/>
                  <a:pt x="0" y="30163"/>
                </a:cubicBezTo>
                <a:cubicBezTo>
                  <a:pt x="1347" y="43629"/>
                  <a:pt x="2445" y="59125"/>
                  <a:pt x="4762" y="73025"/>
                </a:cubicBezTo>
                <a:cubicBezTo>
                  <a:pt x="5206" y="75687"/>
                  <a:pt x="5821" y="78317"/>
                  <a:pt x="6350" y="80963"/>
                </a:cubicBezTo>
                <a:cubicBezTo>
                  <a:pt x="5821" y="95250"/>
                  <a:pt x="5713" y="109560"/>
                  <a:pt x="4762" y="123825"/>
                </a:cubicBezTo>
                <a:cubicBezTo>
                  <a:pt x="4651" y="125495"/>
                  <a:pt x="3263" y="126917"/>
                  <a:pt x="3175" y="128588"/>
                </a:cubicBezTo>
                <a:cubicBezTo>
                  <a:pt x="2730" y="137043"/>
                  <a:pt x="3175" y="145521"/>
                  <a:pt x="3175" y="153988"/>
                </a:cubicBezTo>
                <a:lnTo>
                  <a:pt x="190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6083A-D68C-202F-A4C4-5720DE1F4335}"/>
              </a:ext>
            </a:extLst>
          </p:cNvPr>
          <p:cNvSpPr txBox="1"/>
          <p:nvPr/>
        </p:nvSpPr>
        <p:spPr>
          <a:xfrm>
            <a:off x="5227983" y="5023747"/>
            <a:ext cx="2246244" cy="132010"/>
          </a:xfrm>
          <a:prstGeom prst="rect">
            <a:avLst/>
          </a:prstGeom>
          <a:noFill/>
        </p:spPr>
        <p:txBody>
          <a:bodyPr wrap="square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since randomization (months)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F4E68A-653C-5B70-F37A-8925D640D24A}"/>
              </a:ext>
            </a:extLst>
          </p:cNvPr>
          <p:cNvGrpSpPr/>
          <p:nvPr/>
        </p:nvGrpSpPr>
        <p:grpSpPr>
          <a:xfrm>
            <a:off x="4207936" y="5265389"/>
            <a:ext cx="3671187" cy="485696"/>
            <a:chOff x="4207936" y="3971611"/>
            <a:chExt cx="3671187" cy="4856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8E3442-3A00-C4BB-3B3C-27D5EC3C03B0}"/>
                </a:ext>
              </a:extLst>
            </p:cNvPr>
            <p:cNvSpPr txBox="1"/>
            <p:nvPr/>
          </p:nvSpPr>
          <p:spPr>
            <a:xfrm>
              <a:off x="4207936" y="4078766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6BE26D-941B-F2E5-3D25-D31693007D68}"/>
                </a:ext>
              </a:extLst>
            </p:cNvPr>
            <p:cNvSpPr txBox="1"/>
            <p:nvPr/>
          </p:nvSpPr>
          <p:spPr>
            <a:xfrm>
              <a:off x="4207936" y="4207354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ctDNA–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0386B6-EFA3-921A-6F5A-CA09FEC8946C}"/>
                </a:ext>
              </a:extLst>
            </p:cNvPr>
            <p:cNvSpPr txBox="1"/>
            <p:nvPr/>
          </p:nvSpPr>
          <p:spPr>
            <a:xfrm>
              <a:off x="4207936" y="4331178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120B1F-7807-359C-33F4-E5F6A2436E1C}"/>
                </a:ext>
              </a:extLst>
            </p:cNvPr>
            <p:cNvSpPr txBox="1"/>
            <p:nvPr/>
          </p:nvSpPr>
          <p:spPr>
            <a:xfrm>
              <a:off x="4334143" y="3971611"/>
              <a:ext cx="842962" cy="126129"/>
            </a:xfrm>
            <a:prstGeom prst="rect">
              <a:avLst/>
            </a:prstGeom>
            <a:noFill/>
          </p:spPr>
          <p:txBody>
            <a:bodyPr wrap="square" r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at risk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B5528-BA48-D924-ABA7-889B0D64F445}"/>
                </a:ext>
              </a:extLst>
            </p:cNvPr>
            <p:cNvSpPr txBox="1"/>
            <p:nvPr/>
          </p:nvSpPr>
          <p:spPr>
            <a:xfrm>
              <a:off x="479681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C7C99A-35B2-792D-0761-1A9C4C44A8C6}"/>
                </a:ext>
              </a:extLst>
            </p:cNvPr>
            <p:cNvSpPr txBox="1"/>
            <p:nvPr/>
          </p:nvSpPr>
          <p:spPr>
            <a:xfrm>
              <a:off x="4982465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259F7E-6E90-DD4C-C242-298E77F2307E}"/>
                </a:ext>
              </a:extLst>
            </p:cNvPr>
            <p:cNvSpPr txBox="1"/>
            <p:nvPr/>
          </p:nvSpPr>
          <p:spPr>
            <a:xfrm>
              <a:off x="5168117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57A918-318F-51C3-19CD-788074650713}"/>
                </a:ext>
              </a:extLst>
            </p:cNvPr>
            <p:cNvSpPr txBox="1"/>
            <p:nvPr/>
          </p:nvSpPr>
          <p:spPr>
            <a:xfrm>
              <a:off x="5353769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33856E-1477-9793-DAA6-369AFBBA8A07}"/>
                </a:ext>
              </a:extLst>
            </p:cNvPr>
            <p:cNvSpPr txBox="1"/>
            <p:nvPr/>
          </p:nvSpPr>
          <p:spPr>
            <a:xfrm>
              <a:off x="5539421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823FD5-B1E2-788B-7EC5-133D2A7536FF}"/>
                </a:ext>
              </a:extLst>
            </p:cNvPr>
            <p:cNvSpPr txBox="1"/>
            <p:nvPr/>
          </p:nvSpPr>
          <p:spPr>
            <a:xfrm>
              <a:off x="5722692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7570D6-E603-2CCC-7940-FF151093D98F}"/>
                </a:ext>
              </a:extLst>
            </p:cNvPr>
            <p:cNvSpPr txBox="1"/>
            <p:nvPr/>
          </p:nvSpPr>
          <p:spPr>
            <a:xfrm>
              <a:off x="590834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7B7776-0C3A-080E-19BD-73565BF1A9E1}"/>
                </a:ext>
              </a:extLst>
            </p:cNvPr>
            <p:cNvSpPr txBox="1"/>
            <p:nvPr/>
          </p:nvSpPr>
          <p:spPr>
            <a:xfrm>
              <a:off x="608923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40CA5B-4330-ABA4-3DAC-646BB52C0FE1}"/>
                </a:ext>
              </a:extLst>
            </p:cNvPr>
            <p:cNvSpPr txBox="1"/>
            <p:nvPr/>
          </p:nvSpPr>
          <p:spPr>
            <a:xfrm>
              <a:off x="6272505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2BDF56-910D-BF60-23C9-57BE1CE195F3}"/>
                </a:ext>
              </a:extLst>
            </p:cNvPr>
            <p:cNvSpPr txBox="1"/>
            <p:nvPr/>
          </p:nvSpPr>
          <p:spPr>
            <a:xfrm>
              <a:off x="6458157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73EDAD-9412-F4AF-EF2A-A099403EDB0D}"/>
                </a:ext>
              </a:extLst>
            </p:cNvPr>
            <p:cNvSpPr txBox="1"/>
            <p:nvPr/>
          </p:nvSpPr>
          <p:spPr>
            <a:xfrm>
              <a:off x="6643809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9B094C-9214-A187-81BF-3F2FEBE1DF14}"/>
                </a:ext>
              </a:extLst>
            </p:cNvPr>
            <p:cNvSpPr txBox="1"/>
            <p:nvPr/>
          </p:nvSpPr>
          <p:spPr>
            <a:xfrm>
              <a:off x="6827080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1A762C-15F5-22F0-4457-AFF7F9F4B74C}"/>
                </a:ext>
              </a:extLst>
            </p:cNvPr>
            <p:cNvSpPr txBox="1"/>
            <p:nvPr/>
          </p:nvSpPr>
          <p:spPr>
            <a:xfrm>
              <a:off x="7012732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70C9BF7-A6D3-6F91-7DED-B66BF9FC9FCA}"/>
                </a:ext>
              </a:extLst>
            </p:cNvPr>
            <p:cNvSpPr txBox="1"/>
            <p:nvPr/>
          </p:nvSpPr>
          <p:spPr>
            <a:xfrm>
              <a:off x="719600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306F2AF-A2FB-EB04-CB15-EAFADAD7D4AE}"/>
                </a:ext>
              </a:extLst>
            </p:cNvPr>
            <p:cNvSpPr txBox="1"/>
            <p:nvPr/>
          </p:nvSpPr>
          <p:spPr>
            <a:xfrm>
              <a:off x="737927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0F5BD11-D26E-F2D3-0128-D55D771332B5}"/>
                </a:ext>
              </a:extLst>
            </p:cNvPr>
            <p:cNvSpPr txBox="1"/>
            <p:nvPr/>
          </p:nvSpPr>
          <p:spPr>
            <a:xfrm>
              <a:off x="7564926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F93C81-A3A5-9E54-12B8-ADFD1EA736E8}"/>
                </a:ext>
              </a:extLst>
            </p:cNvPr>
            <p:cNvSpPr txBox="1"/>
            <p:nvPr/>
          </p:nvSpPr>
          <p:spPr>
            <a:xfrm>
              <a:off x="7744808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BC4B72-FA1F-D37C-18E4-1AAA4EBA9BA8}"/>
                </a:ext>
              </a:extLst>
            </p:cNvPr>
            <p:cNvSpPr txBox="1"/>
            <p:nvPr/>
          </p:nvSpPr>
          <p:spPr>
            <a:xfrm>
              <a:off x="479681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EEB6B89-61F2-4FCE-CAE0-D0528A0B09CF}"/>
                </a:ext>
              </a:extLst>
            </p:cNvPr>
            <p:cNvSpPr txBox="1"/>
            <p:nvPr/>
          </p:nvSpPr>
          <p:spPr>
            <a:xfrm>
              <a:off x="4982465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EF07702-2E22-AE1D-B5B0-43F905B35680}"/>
                </a:ext>
              </a:extLst>
            </p:cNvPr>
            <p:cNvSpPr txBox="1"/>
            <p:nvPr/>
          </p:nvSpPr>
          <p:spPr>
            <a:xfrm>
              <a:off x="5168117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077752-B47C-812C-4A50-D1178AC00F0A}"/>
                </a:ext>
              </a:extLst>
            </p:cNvPr>
            <p:cNvSpPr txBox="1"/>
            <p:nvPr/>
          </p:nvSpPr>
          <p:spPr>
            <a:xfrm>
              <a:off x="5353769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88C4E0-4046-1627-23A7-263A197FCC4B}"/>
                </a:ext>
              </a:extLst>
            </p:cNvPr>
            <p:cNvSpPr txBox="1"/>
            <p:nvPr/>
          </p:nvSpPr>
          <p:spPr>
            <a:xfrm>
              <a:off x="5539421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AEBC17-B7C6-18E4-6CCC-B54283B35E4E}"/>
                </a:ext>
              </a:extLst>
            </p:cNvPr>
            <p:cNvSpPr txBox="1"/>
            <p:nvPr/>
          </p:nvSpPr>
          <p:spPr>
            <a:xfrm>
              <a:off x="5722692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F1448F3-7D96-0451-8E5B-3C6F92B31AFB}"/>
                </a:ext>
              </a:extLst>
            </p:cNvPr>
            <p:cNvSpPr txBox="1"/>
            <p:nvPr/>
          </p:nvSpPr>
          <p:spPr>
            <a:xfrm>
              <a:off x="590834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F5B6BD0-9AD1-3C07-04C2-AB93B1286DA3}"/>
                </a:ext>
              </a:extLst>
            </p:cNvPr>
            <p:cNvSpPr txBox="1"/>
            <p:nvPr/>
          </p:nvSpPr>
          <p:spPr>
            <a:xfrm>
              <a:off x="608923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6D67C07-5CF0-36F4-19F6-B943B61C6DF9}"/>
                </a:ext>
              </a:extLst>
            </p:cNvPr>
            <p:cNvSpPr txBox="1"/>
            <p:nvPr/>
          </p:nvSpPr>
          <p:spPr>
            <a:xfrm>
              <a:off x="6272505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FBD2DC-1EDB-1F6A-1B9F-CEE258DEB36F}"/>
                </a:ext>
              </a:extLst>
            </p:cNvPr>
            <p:cNvSpPr txBox="1"/>
            <p:nvPr/>
          </p:nvSpPr>
          <p:spPr>
            <a:xfrm>
              <a:off x="6458157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71AB476-8693-7A81-089F-2670EE3E01F9}"/>
                </a:ext>
              </a:extLst>
            </p:cNvPr>
            <p:cNvSpPr txBox="1"/>
            <p:nvPr/>
          </p:nvSpPr>
          <p:spPr>
            <a:xfrm>
              <a:off x="6643809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9225DE0-7DBD-D98A-B0E4-F94644C8458B}"/>
                </a:ext>
              </a:extLst>
            </p:cNvPr>
            <p:cNvSpPr txBox="1"/>
            <p:nvPr/>
          </p:nvSpPr>
          <p:spPr>
            <a:xfrm>
              <a:off x="6827080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0610DE4-5F79-FF10-A6D6-7819A00AB278}"/>
                </a:ext>
              </a:extLst>
            </p:cNvPr>
            <p:cNvSpPr txBox="1"/>
            <p:nvPr/>
          </p:nvSpPr>
          <p:spPr>
            <a:xfrm>
              <a:off x="7012732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2F9B4E7-F61F-0DC6-D7A1-F67211AB63DD}"/>
                </a:ext>
              </a:extLst>
            </p:cNvPr>
            <p:cNvSpPr txBox="1"/>
            <p:nvPr/>
          </p:nvSpPr>
          <p:spPr>
            <a:xfrm>
              <a:off x="719600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906ED9-889C-7ACD-1A81-7203FFD90FAA}"/>
                </a:ext>
              </a:extLst>
            </p:cNvPr>
            <p:cNvSpPr txBox="1"/>
            <p:nvPr/>
          </p:nvSpPr>
          <p:spPr>
            <a:xfrm>
              <a:off x="737927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228C1B-B24A-7F89-780C-43AB89574411}"/>
                </a:ext>
              </a:extLst>
            </p:cNvPr>
            <p:cNvSpPr txBox="1"/>
            <p:nvPr/>
          </p:nvSpPr>
          <p:spPr>
            <a:xfrm>
              <a:off x="7564926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4D43253-40E1-62A0-BDFD-1A090E32DC51}"/>
                </a:ext>
              </a:extLst>
            </p:cNvPr>
            <p:cNvSpPr txBox="1"/>
            <p:nvPr/>
          </p:nvSpPr>
          <p:spPr>
            <a:xfrm>
              <a:off x="7744808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7079685-0260-3C3B-A17C-1DCDD656B394}"/>
                </a:ext>
              </a:extLst>
            </p:cNvPr>
            <p:cNvSpPr txBox="1"/>
            <p:nvPr/>
          </p:nvSpPr>
          <p:spPr>
            <a:xfrm>
              <a:off x="479681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126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30BA1E9-6BA5-1E5D-0677-08BC2EB83B3D}"/>
                </a:ext>
              </a:extLst>
            </p:cNvPr>
            <p:cNvSpPr txBox="1"/>
            <p:nvPr/>
          </p:nvSpPr>
          <p:spPr>
            <a:xfrm>
              <a:off x="4982465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465109-352C-1823-67F3-09CD9F288B38}"/>
                </a:ext>
              </a:extLst>
            </p:cNvPr>
            <p:cNvSpPr txBox="1"/>
            <p:nvPr/>
          </p:nvSpPr>
          <p:spPr>
            <a:xfrm>
              <a:off x="5168117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C6F1887-FFA8-681C-3924-B242A301C5E6}"/>
                </a:ext>
              </a:extLst>
            </p:cNvPr>
            <p:cNvSpPr txBox="1"/>
            <p:nvPr/>
          </p:nvSpPr>
          <p:spPr>
            <a:xfrm>
              <a:off x="5353769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79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8D64053-14B3-97C2-565C-88C3D3372D33}"/>
                </a:ext>
              </a:extLst>
            </p:cNvPr>
            <p:cNvSpPr txBox="1"/>
            <p:nvPr/>
          </p:nvSpPr>
          <p:spPr>
            <a:xfrm>
              <a:off x="5539421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F82D3BF-75C6-259D-D773-E740F6329149}"/>
                </a:ext>
              </a:extLst>
            </p:cNvPr>
            <p:cNvSpPr txBox="1"/>
            <p:nvPr/>
          </p:nvSpPr>
          <p:spPr>
            <a:xfrm>
              <a:off x="5722692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4AF4741-432D-AB0E-90F8-39F1752B8A8B}"/>
                </a:ext>
              </a:extLst>
            </p:cNvPr>
            <p:cNvSpPr txBox="1"/>
            <p:nvPr/>
          </p:nvSpPr>
          <p:spPr>
            <a:xfrm>
              <a:off x="590834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6D196CD-9D55-2D40-5291-150E4EDC33F8}"/>
                </a:ext>
              </a:extLst>
            </p:cNvPr>
            <p:cNvSpPr txBox="1"/>
            <p:nvPr/>
          </p:nvSpPr>
          <p:spPr>
            <a:xfrm>
              <a:off x="608923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E347AF2-6F71-D746-CA52-4C85EA2E4EDC}"/>
                </a:ext>
              </a:extLst>
            </p:cNvPr>
            <p:cNvSpPr txBox="1"/>
            <p:nvPr/>
          </p:nvSpPr>
          <p:spPr>
            <a:xfrm>
              <a:off x="6272505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BA84280-7DB6-AE20-EB73-B962AAE8BDBF}"/>
                </a:ext>
              </a:extLst>
            </p:cNvPr>
            <p:cNvSpPr txBox="1"/>
            <p:nvPr/>
          </p:nvSpPr>
          <p:spPr>
            <a:xfrm>
              <a:off x="6458157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DA0CB4-8A8D-71AB-71EF-B60EA5761732}"/>
                </a:ext>
              </a:extLst>
            </p:cNvPr>
            <p:cNvSpPr txBox="1"/>
            <p:nvPr/>
          </p:nvSpPr>
          <p:spPr>
            <a:xfrm>
              <a:off x="6643809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47B1054-6A36-673F-5AC3-E671D78E24C7}"/>
                </a:ext>
              </a:extLst>
            </p:cNvPr>
            <p:cNvSpPr txBox="1"/>
            <p:nvPr/>
          </p:nvSpPr>
          <p:spPr>
            <a:xfrm>
              <a:off x="6827080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82A47B-E416-3ACD-8E01-FC41B0389703}"/>
                </a:ext>
              </a:extLst>
            </p:cNvPr>
            <p:cNvSpPr txBox="1"/>
            <p:nvPr/>
          </p:nvSpPr>
          <p:spPr>
            <a:xfrm>
              <a:off x="7012732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6711554-9EF3-39AD-A9F3-5C28C7FE9A24}"/>
                </a:ext>
              </a:extLst>
            </p:cNvPr>
            <p:cNvSpPr txBox="1"/>
            <p:nvPr/>
          </p:nvSpPr>
          <p:spPr>
            <a:xfrm>
              <a:off x="719600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3EB359F-4523-D2D1-5B05-37CA3AF963AC}"/>
                </a:ext>
              </a:extLst>
            </p:cNvPr>
            <p:cNvSpPr txBox="1"/>
            <p:nvPr/>
          </p:nvSpPr>
          <p:spPr>
            <a:xfrm>
              <a:off x="737927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CB36AA8-E2C8-EC40-979A-994B327DA7A5}"/>
                </a:ext>
              </a:extLst>
            </p:cNvPr>
            <p:cNvSpPr txBox="1"/>
            <p:nvPr/>
          </p:nvSpPr>
          <p:spPr>
            <a:xfrm>
              <a:off x="7564926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C4AF838-C8D7-9C06-B5BF-130E942D7702}"/>
                </a:ext>
              </a:extLst>
            </p:cNvPr>
            <p:cNvSpPr txBox="1"/>
            <p:nvPr/>
          </p:nvSpPr>
          <p:spPr>
            <a:xfrm>
              <a:off x="7744808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82" name="Rectangle 36">
            <a:extLst>
              <a:ext uri="{FF2B5EF4-FFF2-40B4-BE49-F238E27FC236}">
                <a16:creationId xmlns:a16="http://schemas.microsoft.com/office/drawing/2014/main" id="{20193A0D-108D-3C5E-7484-B1A831D9D735}"/>
              </a:ext>
            </a:extLst>
          </p:cNvPr>
          <p:cNvSpPr/>
          <p:nvPr/>
        </p:nvSpPr>
        <p:spPr>
          <a:xfrm>
            <a:off x="4753187" y="2038350"/>
            <a:ext cx="3166861" cy="2756941"/>
          </a:xfrm>
          <a:custGeom>
            <a:avLst/>
            <a:gdLst>
              <a:gd name="connsiteX0" fmla="*/ 0 w 3166861"/>
              <a:gd name="connsiteY0" fmla="*/ 0 h 1299224"/>
              <a:gd name="connsiteX1" fmla="*/ 3166861 w 3166861"/>
              <a:gd name="connsiteY1" fmla="*/ 0 h 1299224"/>
              <a:gd name="connsiteX2" fmla="*/ 3166861 w 3166861"/>
              <a:gd name="connsiteY2" fmla="*/ 1299224 h 1299224"/>
              <a:gd name="connsiteX3" fmla="*/ 0 w 3166861"/>
              <a:gd name="connsiteY3" fmla="*/ 1299224 h 1299224"/>
              <a:gd name="connsiteX4" fmla="*/ 0 w 3166861"/>
              <a:gd name="connsiteY4" fmla="*/ 0 h 1299224"/>
              <a:gd name="connsiteX0" fmla="*/ 3166861 w 3258301"/>
              <a:gd name="connsiteY0" fmla="*/ 0 h 1299224"/>
              <a:gd name="connsiteX1" fmla="*/ 3166861 w 3258301"/>
              <a:gd name="connsiteY1" fmla="*/ 1299224 h 1299224"/>
              <a:gd name="connsiteX2" fmla="*/ 0 w 3258301"/>
              <a:gd name="connsiteY2" fmla="*/ 1299224 h 1299224"/>
              <a:gd name="connsiteX3" fmla="*/ 0 w 3258301"/>
              <a:gd name="connsiteY3" fmla="*/ 0 h 1299224"/>
              <a:gd name="connsiteX4" fmla="*/ 3258301 w 3258301"/>
              <a:gd name="connsiteY4" fmla="*/ 91440 h 1299224"/>
              <a:gd name="connsiteX0" fmla="*/ 3166861 w 3166861"/>
              <a:gd name="connsiteY0" fmla="*/ 0 h 1299224"/>
              <a:gd name="connsiteX1" fmla="*/ 3166861 w 3166861"/>
              <a:gd name="connsiteY1" fmla="*/ 1299224 h 1299224"/>
              <a:gd name="connsiteX2" fmla="*/ 0 w 3166861"/>
              <a:gd name="connsiteY2" fmla="*/ 1299224 h 1299224"/>
              <a:gd name="connsiteX3" fmla="*/ 0 w 3166861"/>
              <a:gd name="connsiteY3" fmla="*/ 0 h 1299224"/>
              <a:gd name="connsiteX0" fmla="*/ 3166861 w 3166861"/>
              <a:gd name="connsiteY0" fmla="*/ 1299224 h 1299224"/>
              <a:gd name="connsiteX1" fmla="*/ 0 w 3166861"/>
              <a:gd name="connsiteY1" fmla="*/ 1299224 h 1299224"/>
              <a:gd name="connsiteX2" fmla="*/ 0 w 3166861"/>
              <a:gd name="connsiteY2" fmla="*/ 0 h 12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6861" h="1299224">
                <a:moveTo>
                  <a:pt x="3166861" y="1299224"/>
                </a:moveTo>
                <a:lnTo>
                  <a:pt x="0" y="1299224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F21A34-5E17-9485-4865-E362DE312712}"/>
              </a:ext>
            </a:extLst>
          </p:cNvPr>
          <p:cNvCxnSpPr>
            <a:cxnSpLocks/>
          </p:cNvCxnSpPr>
          <p:nvPr/>
        </p:nvCxnSpPr>
        <p:spPr>
          <a:xfrm flipH="1">
            <a:off x="4706835" y="220815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03309BE-9C73-2FC0-EE41-9041AD865C8D}"/>
              </a:ext>
            </a:extLst>
          </p:cNvPr>
          <p:cNvSpPr txBox="1"/>
          <p:nvPr/>
        </p:nvSpPr>
        <p:spPr>
          <a:xfrm>
            <a:off x="4538207" y="2074335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16A7E07-FA93-656B-A6EF-7418C40FD95A}"/>
              </a:ext>
            </a:extLst>
          </p:cNvPr>
          <p:cNvCxnSpPr>
            <a:cxnSpLocks/>
          </p:cNvCxnSpPr>
          <p:nvPr/>
        </p:nvCxnSpPr>
        <p:spPr>
          <a:xfrm flipH="1">
            <a:off x="4706835" y="272254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9C99223A-85E0-1589-E82C-70D9E8216A1A}"/>
              </a:ext>
            </a:extLst>
          </p:cNvPr>
          <p:cNvSpPr txBox="1"/>
          <p:nvPr/>
        </p:nvSpPr>
        <p:spPr>
          <a:xfrm>
            <a:off x="4538207" y="2588727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01AB762-AE05-5584-0CE3-2688F5268969}"/>
              </a:ext>
            </a:extLst>
          </p:cNvPr>
          <p:cNvCxnSpPr>
            <a:cxnSpLocks/>
          </p:cNvCxnSpPr>
          <p:nvPr/>
        </p:nvCxnSpPr>
        <p:spPr>
          <a:xfrm flipH="1">
            <a:off x="4706835" y="323694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71EB389-0125-6910-0DEC-95B693F1AC68}"/>
              </a:ext>
            </a:extLst>
          </p:cNvPr>
          <p:cNvSpPr txBox="1"/>
          <p:nvPr/>
        </p:nvSpPr>
        <p:spPr>
          <a:xfrm>
            <a:off x="4538207" y="310311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040358D-01AF-70BA-8994-D30A1689958B}"/>
              </a:ext>
            </a:extLst>
          </p:cNvPr>
          <p:cNvCxnSpPr>
            <a:cxnSpLocks/>
          </p:cNvCxnSpPr>
          <p:nvPr/>
        </p:nvCxnSpPr>
        <p:spPr>
          <a:xfrm flipH="1">
            <a:off x="4706835" y="375133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B8E1A9B-06E8-9D45-18CA-4D71F8E6E68D}"/>
              </a:ext>
            </a:extLst>
          </p:cNvPr>
          <p:cNvSpPr txBox="1"/>
          <p:nvPr/>
        </p:nvSpPr>
        <p:spPr>
          <a:xfrm>
            <a:off x="4538207" y="361751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44391EB-3C78-291E-C923-08518EC53AD7}"/>
              </a:ext>
            </a:extLst>
          </p:cNvPr>
          <p:cNvCxnSpPr>
            <a:cxnSpLocks/>
          </p:cNvCxnSpPr>
          <p:nvPr/>
        </p:nvCxnSpPr>
        <p:spPr>
          <a:xfrm flipH="1">
            <a:off x="4706835" y="426573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A4D477E8-EF54-EBE6-47FF-33119F34AD05}"/>
              </a:ext>
            </a:extLst>
          </p:cNvPr>
          <p:cNvSpPr txBox="1"/>
          <p:nvPr/>
        </p:nvSpPr>
        <p:spPr>
          <a:xfrm>
            <a:off x="4538207" y="413190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233F4B1-484E-5337-3760-28E4CEFAC2B3}"/>
              </a:ext>
            </a:extLst>
          </p:cNvPr>
          <p:cNvCxnSpPr>
            <a:cxnSpLocks/>
          </p:cNvCxnSpPr>
          <p:nvPr/>
        </p:nvCxnSpPr>
        <p:spPr>
          <a:xfrm flipH="1">
            <a:off x="4706835" y="478012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04709ADC-33C2-F507-99B2-96B1BE6B797C}"/>
              </a:ext>
            </a:extLst>
          </p:cNvPr>
          <p:cNvSpPr txBox="1"/>
          <p:nvPr/>
        </p:nvSpPr>
        <p:spPr>
          <a:xfrm>
            <a:off x="4538207" y="46463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512656-49DA-7ADB-5F50-7DFC7B045304}"/>
              </a:ext>
            </a:extLst>
          </p:cNvPr>
          <p:cNvGrpSpPr/>
          <p:nvPr/>
        </p:nvGrpSpPr>
        <p:grpSpPr>
          <a:xfrm>
            <a:off x="4796813" y="4797661"/>
            <a:ext cx="3082310" cy="164865"/>
            <a:chOff x="4796813" y="4804804"/>
            <a:chExt cx="3082310" cy="268846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CE670DC-7ED4-8C5B-5A0A-B5D6CB8414C6}"/>
                </a:ext>
              </a:extLst>
            </p:cNvPr>
            <p:cNvGrpSpPr/>
            <p:nvPr/>
          </p:nvGrpSpPr>
          <p:grpSpPr>
            <a:xfrm>
              <a:off x="4796813" y="4804804"/>
              <a:ext cx="134315" cy="268846"/>
              <a:chOff x="655552" y="3199587"/>
              <a:chExt cx="134315" cy="126695"/>
            </a:xfrm>
          </p:grpSpPr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DA4C3042-0DB1-F245-BE56-0D133419DC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1374DFAC-2B8A-128F-36F9-F83CF5777827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95FC8FA6-A86C-36E9-82AF-7DA195E1E2BF}"/>
                </a:ext>
              </a:extLst>
            </p:cNvPr>
            <p:cNvGrpSpPr/>
            <p:nvPr/>
          </p:nvGrpSpPr>
          <p:grpSpPr>
            <a:xfrm>
              <a:off x="4982465" y="4804804"/>
              <a:ext cx="134315" cy="268846"/>
              <a:chOff x="655552" y="3199587"/>
              <a:chExt cx="134315" cy="126695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2EFBA5D-96EA-A304-A916-B9BCE62A93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CFB8D9EF-3389-52F9-FD4A-4477D4D6A14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3DABEF5B-89EC-0C03-A3D4-F1D5BBEC1065}"/>
                </a:ext>
              </a:extLst>
            </p:cNvPr>
            <p:cNvGrpSpPr/>
            <p:nvPr/>
          </p:nvGrpSpPr>
          <p:grpSpPr>
            <a:xfrm>
              <a:off x="5168117" y="4804804"/>
              <a:ext cx="134315" cy="268846"/>
              <a:chOff x="655552" y="3199587"/>
              <a:chExt cx="134315" cy="126695"/>
            </a:xfrm>
          </p:grpSpPr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20D11B8A-04E2-DB8F-020B-4F09A391D1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86868857-2789-CA17-578C-DA29A904EBAF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AD714E4-3BCE-2630-2B8A-EA0E5FF5526B}"/>
                </a:ext>
              </a:extLst>
            </p:cNvPr>
            <p:cNvGrpSpPr/>
            <p:nvPr/>
          </p:nvGrpSpPr>
          <p:grpSpPr>
            <a:xfrm>
              <a:off x="5353769" y="4804804"/>
              <a:ext cx="134315" cy="268846"/>
              <a:chOff x="655552" y="3199587"/>
              <a:chExt cx="134315" cy="126695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7E5FE9DA-187F-0CE8-71FF-355003686C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03D579B-9437-7288-655E-84C31722D30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C1786FA-8635-0A6F-25BE-1122B0F10892}"/>
                </a:ext>
              </a:extLst>
            </p:cNvPr>
            <p:cNvGrpSpPr/>
            <p:nvPr/>
          </p:nvGrpSpPr>
          <p:grpSpPr>
            <a:xfrm>
              <a:off x="5539421" y="4804804"/>
              <a:ext cx="134315" cy="268846"/>
              <a:chOff x="655552" y="3199587"/>
              <a:chExt cx="134315" cy="126695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9A1B5819-7039-7BAD-018D-697D862343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E981B3D-76BE-F36D-BAE5-9BC6A246DBA2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76749F7E-10C5-CD07-4D4D-131A58802C80}"/>
                </a:ext>
              </a:extLst>
            </p:cNvPr>
            <p:cNvGrpSpPr/>
            <p:nvPr/>
          </p:nvGrpSpPr>
          <p:grpSpPr>
            <a:xfrm>
              <a:off x="5722692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9" name="Straight Connector 2878">
                <a:extLst>
                  <a:ext uri="{FF2B5EF4-FFF2-40B4-BE49-F238E27FC236}">
                    <a16:creationId xmlns:a16="http://schemas.microsoft.com/office/drawing/2014/main" id="{386485B2-154D-CCD8-0306-CF54B9D3C8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E87757DC-A05E-ADF0-425D-EBEE80254CE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5B849D09-3CA2-AECD-C30B-2D4398CCEF1B}"/>
                </a:ext>
              </a:extLst>
            </p:cNvPr>
            <p:cNvGrpSpPr/>
            <p:nvPr/>
          </p:nvGrpSpPr>
          <p:grpSpPr>
            <a:xfrm>
              <a:off x="5908344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7" name="Straight Connector 2876">
                <a:extLst>
                  <a:ext uri="{FF2B5EF4-FFF2-40B4-BE49-F238E27FC236}">
                    <a16:creationId xmlns:a16="http://schemas.microsoft.com/office/drawing/2014/main" id="{28582196-F298-88B7-C87B-2479557906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8" name="TextBox 2877">
                <a:extLst>
                  <a:ext uri="{FF2B5EF4-FFF2-40B4-BE49-F238E27FC236}">
                    <a16:creationId xmlns:a16="http://schemas.microsoft.com/office/drawing/2014/main" id="{142B46A4-2A84-9D97-724A-1C1E1866758F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D42B6FD-F59F-C07A-29EE-6C6CA12F022F}"/>
                </a:ext>
              </a:extLst>
            </p:cNvPr>
            <p:cNvGrpSpPr/>
            <p:nvPr/>
          </p:nvGrpSpPr>
          <p:grpSpPr>
            <a:xfrm>
              <a:off x="6089234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5" name="Straight Connector 2874">
                <a:extLst>
                  <a:ext uri="{FF2B5EF4-FFF2-40B4-BE49-F238E27FC236}">
                    <a16:creationId xmlns:a16="http://schemas.microsoft.com/office/drawing/2014/main" id="{D05D3487-815A-3550-1EF1-1C9F433A5F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6" name="TextBox 2875">
                <a:extLst>
                  <a:ext uri="{FF2B5EF4-FFF2-40B4-BE49-F238E27FC236}">
                    <a16:creationId xmlns:a16="http://schemas.microsoft.com/office/drawing/2014/main" id="{9CE6C575-26BB-D75B-5DE3-8D95B81415D1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54078529-7A09-B386-3C19-19230E07B375}"/>
                </a:ext>
              </a:extLst>
            </p:cNvPr>
            <p:cNvGrpSpPr/>
            <p:nvPr/>
          </p:nvGrpSpPr>
          <p:grpSpPr>
            <a:xfrm>
              <a:off x="6272505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3" name="Straight Connector 2872">
                <a:extLst>
                  <a:ext uri="{FF2B5EF4-FFF2-40B4-BE49-F238E27FC236}">
                    <a16:creationId xmlns:a16="http://schemas.microsoft.com/office/drawing/2014/main" id="{F3FCEB8A-146C-047D-2808-1C3DD0A592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4" name="TextBox 2873">
                <a:extLst>
                  <a:ext uri="{FF2B5EF4-FFF2-40B4-BE49-F238E27FC236}">
                    <a16:creationId xmlns:a16="http://schemas.microsoft.com/office/drawing/2014/main" id="{51DEAB62-7676-681C-6EF2-41F5FD23F271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</a:t>
                </a:r>
              </a:p>
            </p:txBody>
          </p:sp>
        </p:grpSp>
        <p:grpSp>
          <p:nvGrpSpPr>
            <p:cNvPr id="2846" name="Group 2845">
              <a:extLst>
                <a:ext uri="{FF2B5EF4-FFF2-40B4-BE49-F238E27FC236}">
                  <a16:creationId xmlns:a16="http://schemas.microsoft.com/office/drawing/2014/main" id="{8DEF6A77-B3C7-7929-2A25-670673C4C374}"/>
                </a:ext>
              </a:extLst>
            </p:cNvPr>
            <p:cNvGrpSpPr/>
            <p:nvPr/>
          </p:nvGrpSpPr>
          <p:grpSpPr>
            <a:xfrm>
              <a:off x="6458157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71" name="Straight Connector 2870">
                <a:extLst>
                  <a:ext uri="{FF2B5EF4-FFF2-40B4-BE49-F238E27FC236}">
                    <a16:creationId xmlns:a16="http://schemas.microsoft.com/office/drawing/2014/main" id="{7CEF3642-A33A-076E-EE14-7A843084AD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2" name="TextBox 2871">
                <a:extLst>
                  <a:ext uri="{FF2B5EF4-FFF2-40B4-BE49-F238E27FC236}">
                    <a16:creationId xmlns:a16="http://schemas.microsoft.com/office/drawing/2014/main" id="{328DC632-0EEA-B60A-2420-5B71C9BE3A10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18</a:t>
                </a:r>
              </a:p>
            </p:txBody>
          </p:sp>
        </p:grpSp>
        <p:grpSp>
          <p:nvGrpSpPr>
            <p:cNvPr id="2847" name="Group 2846">
              <a:extLst>
                <a:ext uri="{FF2B5EF4-FFF2-40B4-BE49-F238E27FC236}">
                  <a16:creationId xmlns:a16="http://schemas.microsoft.com/office/drawing/2014/main" id="{F1CDAA8A-5433-B79E-3513-DCA4ED19286B}"/>
                </a:ext>
              </a:extLst>
            </p:cNvPr>
            <p:cNvGrpSpPr/>
            <p:nvPr/>
          </p:nvGrpSpPr>
          <p:grpSpPr>
            <a:xfrm>
              <a:off x="6643809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9" name="Straight Connector 2868">
                <a:extLst>
                  <a:ext uri="{FF2B5EF4-FFF2-40B4-BE49-F238E27FC236}">
                    <a16:creationId xmlns:a16="http://schemas.microsoft.com/office/drawing/2014/main" id="{87907F99-0620-5CBF-3101-E65BB2479E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0" name="TextBox 2869">
                <a:extLst>
                  <a:ext uri="{FF2B5EF4-FFF2-40B4-BE49-F238E27FC236}">
                    <a16:creationId xmlns:a16="http://schemas.microsoft.com/office/drawing/2014/main" id="{263325F8-391A-BF2B-4051-7E3CEB2E9E63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</a:t>
                </a:r>
              </a:p>
            </p:txBody>
          </p:sp>
        </p:grpSp>
        <p:grpSp>
          <p:nvGrpSpPr>
            <p:cNvPr id="2848" name="Group 2847">
              <a:extLst>
                <a:ext uri="{FF2B5EF4-FFF2-40B4-BE49-F238E27FC236}">
                  <a16:creationId xmlns:a16="http://schemas.microsoft.com/office/drawing/2014/main" id="{BB940665-2AF8-2060-E66E-4D1029C680F7}"/>
                </a:ext>
              </a:extLst>
            </p:cNvPr>
            <p:cNvGrpSpPr/>
            <p:nvPr/>
          </p:nvGrpSpPr>
          <p:grpSpPr>
            <a:xfrm>
              <a:off x="6827080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7" name="Straight Connector 2866">
                <a:extLst>
                  <a:ext uri="{FF2B5EF4-FFF2-40B4-BE49-F238E27FC236}">
                    <a16:creationId xmlns:a16="http://schemas.microsoft.com/office/drawing/2014/main" id="{1B236044-7035-3459-7796-79C8727489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8" name="TextBox 2867">
                <a:extLst>
                  <a:ext uri="{FF2B5EF4-FFF2-40B4-BE49-F238E27FC236}">
                    <a16:creationId xmlns:a16="http://schemas.microsoft.com/office/drawing/2014/main" id="{1F893A8C-F30B-310F-85B8-1436AE5CB35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22</a:t>
                </a:r>
              </a:p>
            </p:txBody>
          </p:sp>
        </p:grpSp>
        <p:grpSp>
          <p:nvGrpSpPr>
            <p:cNvPr id="2849" name="Group 2848">
              <a:extLst>
                <a:ext uri="{FF2B5EF4-FFF2-40B4-BE49-F238E27FC236}">
                  <a16:creationId xmlns:a16="http://schemas.microsoft.com/office/drawing/2014/main" id="{BF939CB7-D699-BF80-F149-FF62C4921133}"/>
                </a:ext>
              </a:extLst>
            </p:cNvPr>
            <p:cNvGrpSpPr/>
            <p:nvPr/>
          </p:nvGrpSpPr>
          <p:grpSpPr>
            <a:xfrm>
              <a:off x="7012732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5" name="Straight Connector 2864">
                <a:extLst>
                  <a:ext uri="{FF2B5EF4-FFF2-40B4-BE49-F238E27FC236}">
                    <a16:creationId xmlns:a16="http://schemas.microsoft.com/office/drawing/2014/main" id="{3F32FE48-FA18-7813-B875-B386BBB211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6" name="TextBox 2865">
                <a:extLst>
                  <a:ext uri="{FF2B5EF4-FFF2-40B4-BE49-F238E27FC236}">
                    <a16:creationId xmlns:a16="http://schemas.microsoft.com/office/drawing/2014/main" id="{4F3F4E97-D1D7-D8CD-1BA0-F489F429246E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24</a:t>
                </a:r>
              </a:p>
            </p:txBody>
          </p:sp>
        </p:grpSp>
        <p:grpSp>
          <p:nvGrpSpPr>
            <p:cNvPr id="2853" name="Group 2852">
              <a:extLst>
                <a:ext uri="{FF2B5EF4-FFF2-40B4-BE49-F238E27FC236}">
                  <a16:creationId xmlns:a16="http://schemas.microsoft.com/office/drawing/2014/main" id="{82093EF5-308C-5294-AD90-96D5FDB19795}"/>
                </a:ext>
              </a:extLst>
            </p:cNvPr>
            <p:cNvGrpSpPr/>
            <p:nvPr/>
          </p:nvGrpSpPr>
          <p:grpSpPr>
            <a:xfrm>
              <a:off x="7196003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3" name="Straight Connector 2862">
                <a:extLst>
                  <a:ext uri="{FF2B5EF4-FFF2-40B4-BE49-F238E27FC236}">
                    <a16:creationId xmlns:a16="http://schemas.microsoft.com/office/drawing/2014/main" id="{4963967A-B8E5-302B-03CD-F415594358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4" name="TextBox 2863">
                <a:extLst>
                  <a:ext uri="{FF2B5EF4-FFF2-40B4-BE49-F238E27FC236}">
                    <a16:creationId xmlns:a16="http://schemas.microsoft.com/office/drawing/2014/main" id="{BB6E008E-89FF-EAC1-9158-C993294BBACD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26</a:t>
                </a:r>
              </a:p>
            </p:txBody>
          </p:sp>
        </p:grpSp>
        <p:grpSp>
          <p:nvGrpSpPr>
            <p:cNvPr id="2854" name="Group 2853">
              <a:extLst>
                <a:ext uri="{FF2B5EF4-FFF2-40B4-BE49-F238E27FC236}">
                  <a16:creationId xmlns:a16="http://schemas.microsoft.com/office/drawing/2014/main" id="{4A717189-5400-1229-5CA6-78918A17143E}"/>
                </a:ext>
              </a:extLst>
            </p:cNvPr>
            <p:cNvGrpSpPr/>
            <p:nvPr/>
          </p:nvGrpSpPr>
          <p:grpSpPr>
            <a:xfrm>
              <a:off x="7379274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61" name="Straight Connector 2860">
                <a:extLst>
                  <a:ext uri="{FF2B5EF4-FFF2-40B4-BE49-F238E27FC236}">
                    <a16:creationId xmlns:a16="http://schemas.microsoft.com/office/drawing/2014/main" id="{75E160B1-50E9-CA05-DF9E-E9E332C4B5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2" name="TextBox 2861">
                <a:extLst>
                  <a:ext uri="{FF2B5EF4-FFF2-40B4-BE49-F238E27FC236}">
                    <a16:creationId xmlns:a16="http://schemas.microsoft.com/office/drawing/2014/main" id="{6D00D46A-6B8B-061A-AC7F-6EBB92E371DE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</p:grpSp>
        <p:grpSp>
          <p:nvGrpSpPr>
            <p:cNvPr id="2855" name="Group 2854">
              <a:extLst>
                <a:ext uri="{FF2B5EF4-FFF2-40B4-BE49-F238E27FC236}">
                  <a16:creationId xmlns:a16="http://schemas.microsoft.com/office/drawing/2014/main" id="{7F362DB0-4D95-2AE6-7912-22A7E42179B5}"/>
                </a:ext>
              </a:extLst>
            </p:cNvPr>
            <p:cNvGrpSpPr/>
            <p:nvPr/>
          </p:nvGrpSpPr>
          <p:grpSpPr>
            <a:xfrm>
              <a:off x="7564926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59" name="Straight Connector 2858">
                <a:extLst>
                  <a:ext uri="{FF2B5EF4-FFF2-40B4-BE49-F238E27FC236}">
                    <a16:creationId xmlns:a16="http://schemas.microsoft.com/office/drawing/2014/main" id="{470FBB26-11D2-EE14-D65F-B21B683FB6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0" name="TextBox 2859">
                <a:extLst>
                  <a:ext uri="{FF2B5EF4-FFF2-40B4-BE49-F238E27FC236}">
                    <a16:creationId xmlns:a16="http://schemas.microsoft.com/office/drawing/2014/main" id="{D2CFD569-58E2-D5F3-8C56-445F27328D0C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30</a:t>
                </a:r>
              </a:p>
            </p:txBody>
          </p:sp>
        </p:grpSp>
        <p:grpSp>
          <p:nvGrpSpPr>
            <p:cNvPr id="2856" name="Group 2855">
              <a:extLst>
                <a:ext uri="{FF2B5EF4-FFF2-40B4-BE49-F238E27FC236}">
                  <a16:creationId xmlns:a16="http://schemas.microsoft.com/office/drawing/2014/main" id="{D29DCD13-59E6-B52F-2EEC-8D3D80985C57}"/>
                </a:ext>
              </a:extLst>
            </p:cNvPr>
            <p:cNvGrpSpPr/>
            <p:nvPr/>
          </p:nvGrpSpPr>
          <p:grpSpPr>
            <a:xfrm>
              <a:off x="7744808" y="4804804"/>
              <a:ext cx="134315" cy="268846"/>
              <a:chOff x="655552" y="3199587"/>
              <a:chExt cx="134315" cy="126695"/>
            </a:xfrm>
          </p:grpSpPr>
          <p:cxnSp>
            <p:nvCxnSpPr>
              <p:cNvPr id="2857" name="Straight Connector 2856">
                <a:extLst>
                  <a:ext uri="{FF2B5EF4-FFF2-40B4-BE49-F238E27FC236}">
                    <a16:creationId xmlns:a16="http://schemas.microsoft.com/office/drawing/2014/main" id="{F57B061B-A37E-9A5C-594E-5C5AC063AD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8" name="TextBox 2857">
                <a:extLst>
                  <a:ext uri="{FF2B5EF4-FFF2-40B4-BE49-F238E27FC236}">
                    <a16:creationId xmlns:a16="http://schemas.microsoft.com/office/drawing/2014/main" id="{5F0ED4A3-8444-56F4-0A2D-795E902EC79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32</a:t>
                </a:r>
              </a:p>
            </p:txBody>
          </p:sp>
        </p:grpSp>
      </p:grp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A0A57857-1402-A9B7-582D-7EE4443844F6}"/>
              </a:ext>
            </a:extLst>
          </p:cNvPr>
          <p:cNvCxnSpPr>
            <a:cxnSpLocks/>
          </p:cNvCxnSpPr>
          <p:nvPr/>
        </p:nvCxnSpPr>
        <p:spPr>
          <a:xfrm flipH="1">
            <a:off x="4706835" y="2465352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6B1FDB38-F99A-CA7D-2004-9762269B6D8D}"/>
              </a:ext>
            </a:extLst>
          </p:cNvPr>
          <p:cNvSpPr txBox="1"/>
          <p:nvPr/>
        </p:nvSpPr>
        <p:spPr>
          <a:xfrm>
            <a:off x="4538207" y="2331531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AC74553A-CE9F-4BD0-F318-73A7633DA2C2}"/>
              </a:ext>
            </a:extLst>
          </p:cNvPr>
          <p:cNvCxnSpPr>
            <a:cxnSpLocks/>
          </p:cNvCxnSpPr>
          <p:nvPr/>
        </p:nvCxnSpPr>
        <p:spPr>
          <a:xfrm flipH="1">
            <a:off x="4706835" y="297974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368D9E1F-1CF0-4A13-283B-2BA541AB000C}"/>
              </a:ext>
            </a:extLst>
          </p:cNvPr>
          <p:cNvSpPr txBox="1"/>
          <p:nvPr/>
        </p:nvSpPr>
        <p:spPr>
          <a:xfrm>
            <a:off x="4538207" y="284592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BF8F228-28A6-8D77-B1AF-CA45CE73DC85}"/>
              </a:ext>
            </a:extLst>
          </p:cNvPr>
          <p:cNvCxnSpPr>
            <a:cxnSpLocks/>
          </p:cNvCxnSpPr>
          <p:nvPr/>
        </p:nvCxnSpPr>
        <p:spPr>
          <a:xfrm flipH="1">
            <a:off x="4706835" y="349413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B87CFD77-F914-8EDC-B8CE-2560F99420C7}"/>
              </a:ext>
            </a:extLst>
          </p:cNvPr>
          <p:cNvSpPr txBox="1"/>
          <p:nvPr/>
        </p:nvSpPr>
        <p:spPr>
          <a:xfrm>
            <a:off x="4538207" y="3360316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27C3E492-0099-E5D2-8668-6C8D1F6ADD68}"/>
              </a:ext>
            </a:extLst>
          </p:cNvPr>
          <p:cNvCxnSpPr>
            <a:cxnSpLocks/>
          </p:cNvCxnSpPr>
          <p:nvPr/>
        </p:nvCxnSpPr>
        <p:spPr>
          <a:xfrm flipH="1">
            <a:off x="4706835" y="400853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89C20A2A-2104-5FCB-8265-5A118A350C2E}"/>
              </a:ext>
            </a:extLst>
          </p:cNvPr>
          <p:cNvSpPr txBox="1"/>
          <p:nvPr/>
        </p:nvSpPr>
        <p:spPr>
          <a:xfrm>
            <a:off x="4538207" y="387471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0DA321E0-47D9-7AE4-2D3C-3E7DC1F64DA7}"/>
              </a:ext>
            </a:extLst>
          </p:cNvPr>
          <p:cNvCxnSpPr>
            <a:cxnSpLocks/>
          </p:cNvCxnSpPr>
          <p:nvPr/>
        </p:nvCxnSpPr>
        <p:spPr>
          <a:xfrm flipH="1">
            <a:off x="4706835" y="4522925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0378C9B1-A782-6628-5C73-72F0FF4C58D5}"/>
              </a:ext>
            </a:extLst>
          </p:cNvPr>
          <p:cNvSpPr txBox="1"/>
          <p:nvPr/>
        </p:nvSpPr>
        <p:spPr>
          <a:xfrm>
            <a:off x="4538207" y="43891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BBFF23E-4250-F545-E4EE-0CE39AB072C2}"/>
              </a:ext>
            </a:extLst>
          </p:cNvPr>
          <p:cNvGrpSpPr/>
          <p:nvPr/>
        </p:nvGrpSpPr>
        <p:grpSpPr>
          <a:xfrm>
            <a:off x="4800479" y="4414047"/>
            <a:ext cx="938112" cy="343341"/>
            <a:chOff x="4952879" y="3334547"/>
            <a:chExt cx="938112" cy="343341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6AAF0F1B-EFDB-FBD2-430D-20664E43FF56}"/>
                </a:ext>
              </a:extLst>
            </p:cNvPr>
            <p:cNvSpPr/>
            <p:nvPr/>
          </p:nvSpPr>
          <p:spPr>
            <a:xfrm>
              <a:off x="4952879" y="3402150"/>
              <a:ext cx="515819" cy="71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8E066411-9E22-CB10-6861-870420438C06}"/>
                </a:ext>
              </a:extLst>
            </p:cNvPr>
            <p:cNvSpPr txBox="1"/>
            <p:nvPr/>
          </p:nvSpPr>
          <p:spPr>
            <a:xfrm>
              <a:off x="5497150" y="3430605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96/51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E7F6C4C-EDE5-CA90-999F-1227F9266825}"/>
                </a:ext>
              </a:extLst>
            </p:cNvPr>
            <p:cNvSpPr txBox="1"/>
            <p:nvPr/>
          </p:nvSpPr>
          <p:spPr>
            <a:xfrm>
              <a:off x="5478102" y="3519185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16/4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9447E3C3-03BA-96E8-A8BA-DB5B0D6C3B2A}"/>
                </a:ext>
              </a:extLst>
            </p:cNvPr>
            <p:cNvSpPr txBox="1"/>
            <p:nvPr/>
          </p:nvSpPr>
          <p:spPr>
            <a:xfrm>
              <a:off x="5478102" y="3604483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126/84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820D2CF9-3AFB-56A1-C8B0-88EABD68B8DA}"/>
                </a:ext>
              </a:extLst>
            </p:cNvPr>
            <p:cNvSpPr txBox="1"/>
            <p:nvPr/>
          </p:nvSpPr>
          <p:spPr>
            <a:xfrm>
              <a:off x="5336376" y="3334547"/>
              <a:ext cx="554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pts/events</a:t>
              </a:r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3CF2248-4DC7-A392-1DAF-5C7015AC5AB5}"/>
                </a:ext>
              </a:extLst>
            </p:cNvPr>
            <p:cNvGrpSpPr/>
            <p:nvPr/>
          </p:nvGrpSpPr>
          <p:grpSpPr>
            <a:xfrm>
              <a:off x="4982182" y="3419895"/>
              <a:ext cx="548640" cy="257993"/>
              <a:chOff x="221456" y="3729730"/>
              <a:chExt cx="548640" cy="378541"/>
            </a:xfrm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CBAF3CB5-1DA4-8A37-10BB-EA57B3C12324}"/>
                  </a:ext>
                </a:extLst>
              </p:cNvPr>
              <p:cNvSpPr txBox="1"/>
              <p:nvPr/>
            </p:nvSpPr>
            <p:spPr>
              <a:xfrm>
                <a:off x="221456" y="3729730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ctDNA+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5E5FDA4E-FD6C-597F-57C9-C9B0F613FFC2}"/>
                  </a:ext>
                </a:extLst>
              </p:cNvPr>
              <p:cNvSpPr txBox="1"/>
              <p:nvPr/>
            </p:nvSpPr>
            <p:spPr>
              <a:xfrm>
                <a:off x="221456" y="3858318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ctDNA–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ED796215-1BD3-D759-301E-BE49C4F9D42A}"/>
                  </a:ext>
                </a:extLst>
              </p:cNvPr>
              <p:cNvSpPr txBox="1"/>
              <p:nvPr/>
            </p:nvSpPr>
            <p:spPr>
              <a:xfrm>
                <a:off x="221456" y="3982142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Unknown</a:t>
                </a:r>
              </a:p>
            </p:txBody>
          </p:sp>
        </p:grp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37B84878-F698-504D-AE01-021D17838F21}"/>
              </a:ext>
            </a:extLst>
          </p:cNvPr>
          <p:cNvSpPr txBox="1"/>
          <p:nvPr/>
        </p:nvSpPr>
        <p:spPr>
          <a:xfrm>
            <a:off x="8627009" y="1733043"/>
            <a:ext cx="34877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600"/>
              </a:spcAft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8300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CP+D+O arm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38C7F925-9693-8D6B-C9DF-7D363D337A84}"/>
              </a:ext>
            </a:extLst>
          </p:cNvPr>
          <p:cNvSpPr txBox="1"/>
          <p:nvPr/>
        </p:nvSpPr>
        <p:spPr>
          <a:xfrm rot="16200000">
            <a:off x="8130326" y="3286105"/>
            <a:ext cx="673665" cy="11488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PFS (%)</a:t>
            </a:r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93E64115-C9EE-8FCD-AE80-E5E343945291}"/>
              </a:ext>
            </a:extLst>
          </p:cNvPr>
          <p:cNvSpPr/>
          <p:nvPr/>
        </p:nvSpPr>
        <p:spPr>
          <a:xfrm>
            <a:off x="11772508" y="3533561"/>
            <a:ext cx="19050" cy="153988"/>
          </a:xfrm>
          <a:custGeom>
            <a:avLst/>
            <a:gdLst>
              <a:gd name="connsiteX0" fmla="*/ 19050 w 19050"/>
              <a:gd name="connsiteY0" fmla="*/ 0 h 153988"/>
              <a:gd name="connsiteX1" fmla="*/ 19050 w 19050"/>
              <a:gd name="connsiteY1" fmla="*/ 0 h 153988"/>
              <a:gd name="connsiteX2" fmla="*/ 7937 w 19050"/>
              <a:gd name="connsiteY2" fmla="*/ 17463 h 153988"/>
              <a:gd name="connsiteX3" fmla="*/ 0 w 19050"/>
              <a:gd name="connsiteY3" fmla="*/ 30163 h 153988"/>
              <a:gd name="connsiteX4" fmla="*/ 4762 w 19050"/>
              <a:gd name="connsiteY4" fmla="*/ 73025 h 153988"/>
              <a:gd name="connsiteX5" fmla="*/ 6350 w 19050"/>
              <a:gd name="connsiteY5" fmla="*/ 80963 h 153988"/>
              <a:gd name="connsiteX6" fmla="*/ 4762 w 19050"/>
              <a:gd name="connsiteY6" fmla="*/ 123825 h 153988"/>
              <a:gd name="connsiteX7" fmla="*/ 3175 w 19050"/>
              <a:gd name="connsiteY7" fmla="*/ 128588 h 153988"/>
              <a:gd name="connsiteX8" fmla="*/ 3175 w 19050"/>
              <a:gd name="connsiteY8" fmla="*/ 153988 h 153988"/>
              <a:gd name="connsiteX9" fmla="*/ 19050 w 19050"/>
              <a:gd name="connsiteY9" fmla="*/ 0 h 15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" h="153988">
                <a:moveTo>
                  <a:pt x="19050" y="0"/>
                </a:moveTo>
                <a:lnTo>
                  <a:pt x="19050" y="0"/>
                </a:lnTo>
                <a:cubicBezTo>
                  <a:pt x="15346" y="5821"/>
                  <a:pt x="12144" y="11994"/>
                  <a:pt x="7937" y="17463"/>
                </a:cubicBezTo>
                <a:cubicBezTo>
                  <a:pt x="-2421" y="30929"/>
                  <a:pt x="8710" y="4033"/>
                  <a:pt x="0" y="30163"/>
                </a:cubicBezTo>
                <a:cubicBezTo>
                  <a:pt x="1347" y="43629"/>
                  <a:pt x="2445" y="59125"/>
                  <a:pt x="4762" y="73025"/>
                </a:cubicBezTo>
                <a:cubicBezTo>
                  <a:pt x="5206" y="75687"/>
                  <a:pt x="5821" y="78317"/>
                  <a:pt x="6350" y="80963"/>
                </a:cubicBezTo>
                <a:cubicBezTo>
                  <a:pt x="5821" y="95250"/>
                  <a:pt x="5713" y="109560"/>
                  <a:pt x="4762" y="123825"/>
                </a:cubicBezTo>
                <a:cubicBezTo>
                  <a:pt x="4651" y="125495"/>
                  <a:pt x="3263" y="126917"/>
                  <a:pt x="3175" y="128588"/>
                </a:cubicBezTo>
                <a:cubicBezTo>
                  <a:pt x="2730" y="137043"/>
                  <a:pt x="3175" y="145521"/>
                  <a:pt x="3175" y="153988"/>
                </a:cubicBezTo>
                <a:lnTo>
                  <a:pt x="190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19CC4374-BFE7-6A95-C794-BE46C1E48AE5}"/>
              </a:ext>
            </a:extLst>
          </p:cNvPr>
          <p:cNvSpPr txBox="1"/>
          <p:nvPr/>
        </p:nvSpPr>
        <p:spPr>
          <a:xfrm>
            <a:off x="9259704" y="5025238"/>
            <a:ext cx="2246243" cy="126129"/>
          </a:xfrm>
          <a:prstGeom prst="rect">
            <a:avLst/>
          </a:prstGeom>
          <a:noFill/>
        </p:spPr>
        <p:txBody>
          <a:bodyPr wrap="square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since randomization (months)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9A5E386-FC2D-196B-D491-A631A2E14FBE}"/>
              </a:ext>
            </a:extLst>
          </p:cNvPr>
          <p:cNvGrpSpPr/>
          <p:nvPr/>
        </p:nvGrpSpPr>
        <p:grpSpPr>
          <a:xfrm>
            <a:off x="8213199" y="5265389"/>
            <a:ext cx="3671187" cy="485696"/>
            <a:chOff x="8213199" y="3971611"/>
            <a:chExt cx="3671187" cy="485696"/>
          </a:xfrm>
        </p:grpSpPr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D09D177-E339-4ADA-2915-5A9115DC7C14}"/>
                </a:ext>
              </a:extLst>
            </p:cNvPr>
            <p:cNvSpPr txBox="1"/>
            <p:nvPr/>
          </p:nvSpPr>
          <p:spPr>
            <a:xfrm>
              <a:off x="8213199" y="4078766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EE62C595-5BED-7974-B04C-599B27A72C0F}"/>
                </a:ext>
              </a:extLst>
            </p:cNvPr>
            <p:cNvSpPr txBox="1"/>
            <p:nvPr/>
          </p:nvSpPr>
          <p:spPr>
            <a:xfrm>
              <a:off x="8213199" y="4207354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ctDNA–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45382061-817D-81B8-2466-70335F13EB29}"/>
                </a:ext>
              </a:extLst>
            </p:cNvPr>
            <p:cNvSpPr txBox="1"/>
            <p:nvPr/>
          </p:nvSpPr>
          <p:spPr>
            <a:xfrm>
              <a:off x="8213199" y="4331178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Unknown</a:t>
              </a:r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0BC0B489-1CFC-FF25-9A7C-F9AD2E0CD5F8}"/>
                </a:ext>
              </a:extLst>
            </p:cNvPr>
            <p:cNvGrpSpPr/>
            <p:nvPr/>
          </p:nvGrpSpPr>
          <p:grpSpPr>
            <a:xfrm>
              <a:off x="8339406" y="3971611"/>
              <a:ext cx="3544980" cy="465705"/>
              <a:chOff x="8339406" y="3971611"/>
              <a:chExt cx="3544980" cy="465705"/>
            </a:xfrm>
          </p:grpSpPr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DD115A64-AF85-B3E6-C97B-9C55F6673311}"/>
                  </a:ext>
                </a:extLst>
              </p:cNvPr>
              <p:cNvSpPr txBox="1"/>
              <p:nvPr/>
            </p:nvSpPr>
            <p:spPr>
              <a:xfrm>
                <a:off x="8339406" y="3971611"/>
                <a:ext cx="842962" cy="126129"/>
              </a:xfrm>
              <a:prstGeom prst="rect">
                <a:avLst/>
              </a:prstGeom>
              <a:noFill/>
            </p:spPr>
            <p:txBody>
              <a:bodyPr wrap="square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No. at risk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54947FC1-E9E4-183B-7BC3-7763B67AFCBB}"/>
                  </a:ext>
                </a:extLst>
              </p:cNvPr>
              <p:cNvSpPr txBox="1"/>
              <p:nvPr/>
            </p:nvSpPr>
            <p:spPr>
              <a:xfrm>
                <a:off x="8802076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88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3F50EC64-6480-720D-ADAA-065677C1A550}"/>
                  </a:ext>
                </a:extLst>
              </p:cNvPr>
              <p:cNvSpPr txBox="1"/>
              <p:nvPr/>
            </p:nvSpPr>
            <p:spPr>
              <a:xfrm>
                <a:off x="8987728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87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C5B01DE-9C26-BA11-5E2F-950CA537FB78}"/>
                  </a:ext>
                </a:extLst>
              </p:cNvPr>
              <p:cNvSpPr txBox="1"/>
              <p:nvPr/>
            </p:nvSpPr>
            <p:spPr>
              <a:xfrm>
                <a:off x="9173380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86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C7AAE13C-5E35-E7E2-9BD1-8F4D676032E3}"/>
                  </a:ext>
                </a:extLst>
              </p:cNvPr>
              <p:cNvSpPr txBox="1"/>
              <p:nvPr/>
            </p:nvSpPr>
            <p:spPr>
              <a:xfrm>
                <a:off x="9359032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85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F82C684D-7009-FD9A-EA4E-C40A2A102FA8}"/>
                  </a:ext>
                </a:extLst>
              </p:cNvPr>
              <p:cNvSpPr txBox="1"/>
              <p:nvPr/>
            </p:nvSpPr>
            <p:spPr>
              <a:xfrm>
                <a:off x="9544684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77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6AB85BD8-73B1-29C7-E864-BB7DA334EE9A}"/>
                  </a:ext>
                </a:extLst>
              </p:cNvPr>
              <p:cNvSpPr txBox="1"/>
              <p:nvPr/>
            </p:nvSpPr>
            <p:spPr>
              <a:xfrm>
                <a:off x="9727955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CCAA8940-C905-2176-FB79-51DDC833488C}"/>
                  </a:ext>
                </a:extLst>
              </p:cNvPr>
              <p:cNvSpPr txBox="1"/>
              <p:nvPr/>
            </p:nvSpPr>
            <p:spPr>
              <a:xfrm>
                <a:off x="9913607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67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601B635B-2B8A-E0AD-A720-722674CFD744}"/>
                  </a:ext>
                </a:extLst>
              </p:cNvPr>
              <p:cNvSpPr txBox="1"/>
              <p:nvPr/>
            </p:nvSpPr>
            <p:spPr>
              <a:xfrm>
                <a:off x="10094497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49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1E4D7C94-B4A7-B9E4-C1A6-FE5F345B213D}"/>
                  </a:ext>
                </a:extLst>
              </p:cNvPr>
              <p:cNvSpPr txBox="1"/>
              <p:nvPr/>
            </p:nvSpPr>
            <p:spPr>
              <a:xfrm>
                <a:off x="10277768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32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5A693214-BCD4-7368-CA3F-3561EE52A7AC}"/>
                  </a:ext>
                </a:extLst>
              </p:cNvPr>
              <p:cNvSpPr txBox="1"/>
              <p:nvPr/>
            </p:nvSpPr>
            <p:spPr>
              <a:xfrm>
                <a:off x="10463420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23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710FDDD2-6C0F-4C19-5330-2030707ACAEA}"/>
                  </a:ext>
                </a:extLst>
              </p:cNvPr>
              <p:cNvSpPr txBox="1"/>
              <p:nvPr/>
            </p:nvSpPr>
            <p:spPr>
              <a:xfrm>
                <a:off x="10649072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23</a:t>
                </a: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A9C00781-6F8A-B7A1-72BF-11E0739540E7}"/>
                  </a:ext>
                </a:extLst>
              </p:cNvPr>
              <p:cNvSpPr txBox="1"/>
              <p:nvPr/>
            </p:nvSpPr>
            <p:spPr>
              <a:xfrm>
                <a:off x="10832343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F3A232A3-A6E8-A4A7-3586-7BCB4E5C4DE8}"/>
                  </a:ext>
                </a:extLst>
              </p:cNvPr>
              <p:cNvSpPr txBox="1"/>
              <p:nvPr/>
            </p:nvSpPr>
            <p:spPr>
              <a:xfrm>
                <a:off x="11017995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4B253E44-624A-6793-BA5C-8CA4ACC6E439}"/>
                  </a:ext>
                </a:extLst>
              </p:cNvPr>
              <p:cNvSpPr txBox="1"/>
              <p:nvPr/>
            </p:nvSpPr>
            <p:spPr>
              <a:xfrm>
                <a:off x="11201266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8E6EA87C-493E-F29F-298E-ECFE39B66830}"/>
                  </a:ext>
                </a:extLst>
              </p:cNvPr>
              <p:cNvSpPr txBox="1"/>
              <p:nvPr/>
            </p:nvSpPr>
            <p:spPr>
              <a:xfrm>
                <a:off x="11384537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6CEE53BE-CCA1-234A-2AC4-91BB4FDB5C3B}"/>
                  </a:ext>
                </a:extLst>
              </p:cNvPr>
              <p:cNvSpPr txBox="1"/>
              <p:nvPr/>
            </p:nvSpPr>
            <p:spPr>
              <a:xfrm>
                <a:off x="11570189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5EF78ED2-CA55-9F86-B3DF-8F5956565E67}"/>
                  </a:ext>
                </a:extLst>
              </p:cNvPr>
              <p:cNvSpPr txBox="1"/>
              <p:nvPr/>
            </p:nvSpPr>
            <p:spPr>
              <a:xfrm>
                <a:off x="11750071" y="4098756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50E0D93C-DC3B-4691-9E41-15E9796AA2AE}"/>
                  </a:ext>
                </a:extLst>
              </p:cNvPr>
              <p:cNvSpPr txBox="1"/>
              <p:nvPr/>
            </p:nvSpPr>
            <p:spPr>
              <a:xfrm>
                <a:off x="8802076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29</a:t>
                </a: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D8012EFB-6309-E1A0-B9B8-9BD46D6E9021}"/>
                  </a:ext>
                </a:extLst>
              </p:cNvPr>
              <p:cNvSpPr txBox="1"/>
              <p:nvPr/>
            </p:nvSpPr>
            <p:spPr>
              <a:xfrm>
                <a:off x="8987728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29</a:t>
                </a: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6E4CCE1D-01B5-51F2-882D-89B4E3A914D3}"/>
                  </a:ext>
                </a:extLst>
              </p:cNvPr>
              <p:cNvSpPr txBox="1"/>
              <p:nvPr/>
            </p:nvSpPr>
            <p:spPr>
              <a:xfrm>
                <a:off x="9173380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57BC8DDF-045D-63AA-7800-5DD2966D7A09}"/>
                  </a:ext>
                </a:extLst>
              </p:cNvPr>
              <p:cNvSpPr txBox="1"/>
              <p:nvPr/>
            </p:nvSpPr>
            <p:spPr>
              <a:xfrm>
                <a:off x="9359032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90294877-73BE-21D6-F511-ED39B28E0937}"/>
                  </a:ext>
                </a:extLst>
              </p:cNvPr>
              <p:cNvSpPr txBox="1"/>
              <p:nvPr/>
            </p:nvSpPr>
            <p:spPr>
              <a:xfrm>
                <a:off x="9544684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26</a:t>
                </a: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5F03B427-F1C1-E93E-731D-271E201F25F1}"/>
                  </a:ext>
                </a:extLst>
              </p:cNvPr>
              <p:cNvSpPr txBox="1"/>
              <p:nvPr/>
            </p:nvSpPr>
            <p:spPr>
              <a:xfrm>
                <a:off x="9727955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53F4131-4B30-8C4E-3D2F-4E884252EA61}"/>
                  </a:ext>
                </a:extLst>
              </p:cNvPr>
              <p:cNvSpPr txBox="1"/>
              <p:nvPr/>
            </p:nvSpPr>
            <p:spPr>
              <a:xfrm>
                <a:off x="9913607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F1AA5A9A-02F6-C0F2-7C35-2BA1376961BC}"/>
                  </a:ext>
                </a:extLst>
              </p:cNvPr>
              <p:cNvSpPr txBox="1"/>
              <p:nvPr/>
            </p:nvSpPr>
            <p:spPr>
              <a:xfrm>
                <a:off x="10094497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21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036118B6-92D2-EBDF-E958-496495120B86}"/>
                  </a:ext>
                </a:extLst>
              </p:cNvPr>
              <p:cNvSpPr txBox="1"/>
              <p:nvPr/>
            </p:nvSpPr>
            <p:spPr>
              <a:xfrm>
                <a:off x="10277768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17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63E796EE-4988-D6E7-C4BF-1469AB7F978F}"/>
                  </a:ext>
                </a:extLst>
              </p:cNvPr>
              <p:cNvSpPr txBox="1"/>
              <p:nvPr/>
            </p:nvSpPr>
            <p:spPr>
              <a:xfrm>
                <a:off x="10463420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E9FB9B5D-44E5-334D-5B05-A67E195DBE0D}"/>
                  </a:ext>
                </a:extLst>
              </p:cNvPr>
              <p:cNvSpPr txBox="1"/>
              <p:nvPr/>
            </p:nvSpPr>
            <p:spPr>
              <a:xfrm>
                <a:off x="10649072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13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0147E9F8-8F53-1416-5AD0-D2ABF9BC5983}"/>
                  </a:ext>
                </a:extLst>
              </p:cNvPr>
              <p:cNvSpPr txBox="1"/>
              <p:nvPr/>
            </p:nvSpPr>
            <p:spPr>
              <a:xfrm>
                <a:off x="10832343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44C5A3C0-46B5-B608-7FC0-908D1F860854}"/>
                  </a:ext>
                </a:extLst>
              </p:cNvPr>
              <p:cNvSpPr txBox="1"/>
              <p:nvPr/>
            </p:nvSpPr>
            <p:spPr>
              <a:xfrm>
                <a:off x="11017995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E5046452-82AC-9F4B-FB8C-65DB745E43B1}"/>
                  </a:ext>
                </a:extLst>
              </p:cNvPr>
              <p:cNvSpPr txBox="1"/>
              <p:nvPr/>
            </p:nvSpPr>
            <p:spPr>
              <a:xfrm>
                <a:off x="11201266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4C5DC464-688D-8E1A-628A-A0777E13F504}"/>
                  </a:ext>
                </a:extLst>
              </p:cNvPr>
              <p:cNvSpPr txBox="1"/>
              <p:nvPr/>
            </p:nvSpPr>
            <p:spPr>
              <a:xfrm>
                <a:off x="11384537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9D009B26-D75B-628D-013E-D52F07F82012}"/>
                  </a:ext>
                </a:extLst>
              </p:cNvPr>
              <p:cNvSpPr txBox="1"/>
              <p:nvPr/>
            </p:nvSpPr>
            <p:spPr>
              <a:xfrm>
                <a:off x="11570189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029397B7-F5C9-1897-ACB4-740E008BFA0A}"/>
                  </a:ext>
                </a:extLst>
              </p:cNvPr>
              <p:cNvSpPr txBox="1"/>
              <p:nvPr/>
            </p:nvSpPr>
            <p:spPr>
              <a:xfrm>
                <a:off x="11750071" y="422734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70CB65EF-5C87-509C-971C-A6C1CC99A864}"/>
                  </a:ext>
                </a:extLst>
              </p:cNvPr>
              <p:cNvSpPr txBox="1"/>
              <p:nvPr/>
            </p:nvSpPr>
            <p:spPr>
              <a:xfrm>
                <a:off x="8802076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122</a:t>
                </a:r>
              </a:p>
            </p:txBody>
          </p:sp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427200B5-C67B-3320-47A2-3542BEFA7567}"/>
                  </a:ext>
                </a:extLst>
              </p:cNvPr>
              <p:cNvSpPr txBox="1"/>
              <p:nvPr/>
            </p:nvSpPr>
            <p:spPr>
              <a:xfrm>
                <a:off x="8987728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113</a:t>
                </a:r>
              </a:p>
            </p:txBody>
          </p: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3851901F-3457-4A5B-1924-D05D39B6DA03}"/>
                  </a:ext>
                </a:extLst>
              </p:cNvPr>
              <p:cNvSpPr txBox="1"/>
              <p:nvPr/>
            </p:nvSpPr>
            <p:spPr>
              <a:xfrm>
                <a:off x="9173380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96</a:t>
                </a: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A4A10EF8-CC2E-FE8B-5752-D3440E2DF10A}"/>
                  </a:ext>
                </a:extLst>
              </p:cNvPr>
              <p:cNvSpPr txBox="1"/>
              <p:nvPr/>
            </p:nvSpPr>
            <p:spPr>
              <a:xfrm>
                <a:off x="9359032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85</a:t>
                </a: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CE112683-D347-1C04-DA11-7A6EE8A1E48D}"/>
                  </a:ext>
                </a:extLst>
              </p:cNvPr>
              <p:cNvSpPr txBox="1"/>
              <p:nvPr/>
            </p:nvSpPr>
            <p:spPr>
              <a:xfrm>
                <a:off x="9544684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69</a:t>
                </a:r>
              </a:p>
            </p:txBody>
          </p:sp>
          <p:sp>
            <p:nvSpPr>
              <p:cNvPr id="256" name="TextBox 255">
                <a:extLst>
                  <a:ext uri="{FF2B5EF4-FFF2-40B4-BE49-F238E27FC236}">
                    <a16:creationId xmlns:a16="http://schemas.microsoft.com/office/drawing/2014/main" id="{CA9AA9D5-DE60-8013-F70B-11818337DA00}"/>
                  </a:ext>
                </a:extLst>
              </p:cNvPr>
              <p:cNvSpPr txBox="1"/>
              <p:nvPr/>
            </p:nvSpPr>
            <p:spPr>
              <a:xfrm>
                <a:off x="9727955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51</a:t>
                </a: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80662807-C55E-D860-95F2-0AE3BF08B91E}"/>
                  </a:ext>
                </a:extLst>
              </p:cNvPr>
              <p:cNvSpPr txBox="1"/>
              <p:nvPr/>
            </p:nvSpPr>
            <p:spPr>
              <a:xfrm>
                <a:off x="9913607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47</a:t>
                </a: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7ACC4287-695F-2178-0C26-C88184501319}"/>
                  </a:ext>
                </a:extLst>
              </p:cNvPr>
              <p:cNvSpPr txBox="1"/>
              <p:nvPr/>
            </p:nvSpPr>
            <p:spPr>
              <a:xfrm>
                <a:off x="10094497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C5C755E3-4343-8F3F-AECD-A56D70BA5914}"/>
                  </a:ext>
                </a:extLst>
              </p:cNvPr>
              <p:cNvSpPr txBox="1"/>
              <p:nvPr/>
            </p:nvSpPr>
            <p:spPr>
              <a:xfrm>
                <a:off x="10277768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15</a:t>
                </a: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474A93DF-DD91-9DC9-95E3-874D437507A7}"/>
                  </a:ext>
                </a:extLst>
              </p:cNvPr>
              <p:cNvSpPr txBox="1"/>
              <p:nvPr/>
            </p:nvSpPr>
            <p:spPr>
              <a:xfrm>
                <a:off x="10463420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F42FF312-99C5-742D-299B-280EA8F4FC54}"/>
                  </a:ext>
                </a:extLst>
              </p:cNvPr>
              <p:cNvSpPr txBox="1"/>
              <p:nvPr/>
            </p:nvSpPr>
            <p:spPr>
              <a:xfrm>
                <a:off x="10649072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11</a:t>
                </a: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73427229-DEE3-F4AD-FE95-7EDB97E1D04C}"/>
                  </a:ext>
                </a:extLst>
              </p:cNvPr>
              <p:cNvSpPr txBox="1"/>
              <p:nvPr/>
            </p:nvSpPr>
            <p:spPr>
              <a:xfrm>
                <a:off x="10832343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</a:t>
                </a: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4075D221-60EC-A8E4-56D4-22AA17604CBC}"/>
                  </a:ext>
                </a:extLst>
              </p:cNvPr>
              <p:cNvSpPr txBox="1"/>
              <p:nvPr/>
            </p:nvSpPr>
            <p:spPr>
              <a:xfrm>
                <a:off x="11017995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3A2A5217-FA86-8725-5FA1-4AA6CE3F9FD7}"/>
                  </a:ext>
                </a:extLst>
              </p:cNvPr>
              <p:cNvSpPr txBox="1"/>
              <p:nvPr/>
            </p:nvSpPr>
            <p:spPr>
              <a:xfrm>
                <a:off x="11201266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9A6086F1-1FB0-934E-5F70-F43985B91392}"/>
                  </a:ext>
                </a:extLst>
              </p:cNvPr>
              <p:cNvSpPr txBox="1"/>
              <p:nvPr/>
            </p:nvSpPr>
            <p:spPr>
              <a:xfrm>
                <a:off x="11384537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5BD423F8-BD10-87BE-53E2-5ECDC7F489F8}"/>
                  </a:ext>
                </a:extLst>
              </p:cNvPr>
              <p:cNvSpPr txBox="1"/>
              <p:nvPr/>
            </p:nvSpPr>
            <p:spPr>
              <a:xfrm>
                <a:off x="11570189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92039B72-F093-42D2-7FBD-B418A5207458}"/>
                  </a:ext>
                </a:extLst>
              </p:cNvPr>
              <p:cNvSpPr txBox="1"/>
              <p:nvPr/>
            </p:nvSpPr>
            <p:spPr>
              <a:xfrm>
                <a:off x="11750071" y="4351168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</p:grpSp>
      </p:grpSp>
      <p:sp>
        <p:nvSpPr>
          <p:cNvPr id="268" name="Rectangle 36">
            <a:extLst>
              <a:ext uri="{FF2B5EF4-FFF2-40B4-BE49-F238E27FC236}">
                <a16:creationId xmlns:a16="http://schemas.microsoft.com/office/drawing/2014/main" id="{F52C193B-EFBA-E551-EEA8-9C11616F7FB0}"/>
              </a:ext>
            </a:extLst>
          </p:cNvPr>
          <p:cNvSpPr/>
          <p:nvPr/>
        </p:nvSpPr>
        <p:spPr>
          <a:xfrm>
            <a:off x="8758450" y="2038350"/>
            <a:ext cx="3166861" cy="2756941"/>
          </a:xfrm>
          <a:custGeom>
            <a:avLst/>
            <a:gdLst>
              <a:gd name="connsiteX0" fmla="*/ 0 w 3166861"/>
              <a:gd name="connsiteY0" fmla="*/ 0 h 1299224"/>
              <a:gd name="connsiteX1" fmla="*/ 3166861 w 3166861"/>
              <a:gd name="connsiteY1" fmla="*/ 0 h 1299224"/>
              <a:gd name="connsiteX2" fmla="*/ 3166861 w 3166861"/>
              <a:gd name="connsiteY2" fmla="*/ 1299224 h 1299224"/>
              <a:gd name="connsiteX3" fmla="*/ 0 w 3166861"/>
              <a:gd name="connsiteY3" fmla="*/ 1299224 h 1299224"/>
              <a:gd name="connsiteX4" fmla="*/ 0 w 3166861"/>
              <a:gd name="connsiteY4" fmla="*/ 0 h 1299224"/>
              <a:gd name="connsiteX0" fmla="*/ 3166861 w 3258301"/>
              <a:gd name="connsiteY0" fmla="*/ 0 h 1299224"/>
              <a:gd name="connsiteX1" fmla="*/ 3166861 w 3258301"/>
              <a:gd name="connsiteY1" fmla="*/ 1299224 h 1299224"/>
              <a:gd name="connsiteX2" fmla="*/ 0 w 3258301"/>
              <a:gd name="connsiteY2" fmla="*/ 1299224 h 1299224"/>
              <a:gd name="connsiteX3" fmla="*/ 0 w 3258301"/>
              <a:gd name="connsiteY3" fmla="*/ 0 h 1299224"/>
              <a:gd name="connsiteX4" fmla="*/ 3258301 w 3258301"/>
              <a:gd name="connsiteY4" fmla="*/ 91440 h 1299224"/>
              <a:gd name="connsiteX0" fmla="*/ 3166861 w 3166861"/>
              <a:gd name="connsiteY0" fmla="*/ 0 h 1299224"/>
              <a:gd name="connsiteX1" fmla="*/ 3166861 w 3166861"/>
              <a:gd name="connsiteY1" fmla="*/ 1299224 h 1299224"/>
              <a:gd name="connsiteX2" fmla="*/ 0 w 3166861"/>
              <a:gd name="connsiteY2" fmla="*/ 1299224 h 1299224"/>
              <a:gd name="connsiteX3" fmla="*/ 0 w 3166861"/>
              <a:gd name="connsiteY3" fmla="*/ 0 h 1299224"/>
              <a:gd name="connsiteX0" fmla="*/ 3166861 w 3166861"/>
              <a:gd name="connsiteY0" fmla="*/ 1299224 h 1299224"/>
              <a:gd name="connsiteX1" fmla="*/ 0 w 3166861"/>
              <a:gd name="connsiteY1" fmla="*/ 1299224 h 1299224"/>
              <a:gd name="connsiteX2" fmla="*/ 0 w 3166861"/>
              <a:gd name="connsiteY2" fmla="*/ 0 h 12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6861" h="1299224">
                <a:moveTo>
                  <a:pt x="3166861" y="1299224"/>
                </a:moveTo>
                <a:lnTo>
                  <a:pt x="0" y="1299224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7E8F4691-8165-CAE9-A092-161EEBFB298B}"/>
              </a:ext>
            </a:extLst>
          </p:cNvPr>
          <p:cNvCxnSpPr>
            <a:cxnSpLocks/>
          </p:cNvCxnSpPr>
          <p:nvPr/>
        </p:nvCxnSpPr>
        <p:spPr>
          <a:xfrm flipH="1">
            <a:off x="8712098" y="220815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62524474-2196-496B-1523-6F1C79674C38}"/>
              </a:ext>
            </a:extLst>
          </p:cNvPr>
          <p:cNvSpPr txBox="1"/>
          <p:nvPr/>
        </p:nvSpPr>
        <p:spPr>
          <a:xfrm>
            <a:off x="8543470" y="2074335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</a:t>
            </a:r>
          </a:p>
        </p:txBody>
      </p: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1F430BBF-9183-B675-3650-2E03B20283AE}"/>
              </a:ext>
            </a:extLst>
          </p:cNvPr>
          <p:cNvCxnSpPr>
            <a:cxnSpLocks/>
          </p:cNvCxnSpPr>
          <p:nvPr/>
        </p:nvCxnSpPr>
        <p:spPr>
          <a:xfrm flipH="1">
            <a:off x="8712098" y="272254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>
            <a:extLst>
              <a:ext uri="{FF2B5EF4-FFF2-40B4-BE49-F238E27FC236}">
                <a16:creationId xmlns:a16="http://schemas.microsoft.com/office/drawing/2014/main" id="{894539DE-9969-D6B4-81B7-5737831FE19B}"/>
              </a:ext>
            </a:extLst>
          </p:cNvPr>
          <p:cNvSpPr txBox="1"/>
          <p:nvPr/>
        </p:nvSpPr>
        <p:spPr>
          <a:xfrm>
            <a:off x="8543470" y="2588727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</a:t>
            </a: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8D47E148-48B7-7FE0-98C9-EED5E3F55A80}"/>
              </a:ext>
            </a:extLst>
          </p:cNvPr>
          <p:cNvCxnSpPr>
            <a:cxnSpLocks/>
          </p:cNvCxnSpPr>
          <p:nvPr/>
        </p:nvCxnSpPr>
        <p:spPr>
          <a:xfrm flipH="1">
            <a:off x="8712098" y="323694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5D137602-1607-D309-D5EF-091138B7C7F3}"/>
              </a:ext>
            </a:extLst>
          </p:cNvPr>
          <p:cNvSpPr txBox="1"/>
          <p:nvPr/>
        </p:nvSpPr>
        <p:spPr>
          <a:xfrm>
            <a:off x="8543470" y="310311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</a:t>
            </a:r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F9F657A4-7D91-5FDE-A3E6-0D41993AD993}"/>
              </a:ext>
            </a:extLst>
          </p:cNvPr>
          <p:cNvCxnSpPr>
            <a:cxnSpLocks/>
          </p:cNvCxnSpPr>
          <p:nvPr/>
        </p:nvCxnSpPr>
        <p:spPr>
          <a:xfrm flipH="1">
            <a:off x="8712098" y="375133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TextBox 275">
            <a:extLst>
              <a:ext uri="{FF2B5EF4-FFF2-40B4-BE49-F238E27FC236}">
                <a16:creationId xmlns:a16="http://schemas.microsoft.com/office/drawing/2014/main" id="{F0F44ABF-BBF7-A79D-7D34-77662CDC56A1}"/>
              </a:ext>
            </a:extLst>
          </p:cNvPr>
          <p:cNvSpPr txBox="1"/>
          <p:nvPr/>
        </p:nvSpPr>
        <p:spPr>
          <a:xfrm>
            <a:off x="8543470" y="361751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DCA935D0-1BCD-DAD1-F456-40EA03CE2BBF}"/>
              </a:ext>
            </a:extLst>
          </p:cNvPr>
          <p:cNvCxnSpPr>
            <a:cxnSpLocks/>
          </p:cNvCxnSpPr>
          <p:nvPr/>
        </p:nvCxnSpPr>
        <p:spPr>
          <a:xfrm flipH="1">
            <a:off x="8712098" y="426573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9944F795-FA21-1969-A63B-1AC3E022221B}"/>
              </a:ext>
            </a:extLst>
          </p:cNvPr>
          <p:cNvSpPr txBox="1"/>
          <p:nvPr/>
        </p:nvSpPr>
        <p:spPr>
          <a:xfrm>
            <a:off x="8543470" y="413190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F40F1E02-984B-712E-CA95-83AE3918F589}"/>
              </a:ext>
            </a:extLst>
          </p:cNvPr>
          <p:cNvCxnSpPr>
            <a:cxnSpLocks/>
          </p:cNvCxnSpPr>
          <p:nvPr/>
        </p:nvCxnSpPr>
        <p:spPr>
          <a:xfrm flipH="1">
            <a:off x="8712098" y="478012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TextBox 279">
            <a:extLst>
              <a:ext uri="{FF2B5EF4-FFF2-40B4-BE49-F238E27FC236}">
                <a16:creationId xmlns:a16="http://schemas.microsoft.com/office/drawing/2014/main" id="{9E11638F-CFF4-DC84-016F-091B7D44CFA8}"/>
              </a:ext>
            </a:extLst>
          </p:cNvPr>
          <p:cNvSpPr txBox="1"/>
          <p:nvPr/>
        </p:nvSpPr>
        <p:spPr>
          <a:xfrm>
            <a:off x="8543470" y="46463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CBD96B06-1EEF-452C-8571-B6B02C0015E6}"/>
              </a:ext>
            </a:extLst>
          </p:cNvPr>
          <p:cNvGrpSpPr/>
          <p:nvPr/>
        </p:nvGrpSpPr>
        <p:grpSpPr>
          <a:xfrm>
            <a:off x="8802076" y="4797661"/>
            <a:ext cx="3082310" cy="164865"/>
            <a:chOff x="8802076" y="4804804"/>
            <a:chExt cx="3082310" cy="268846"/>
          </a:xfrm>
        </p:grpSpPr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BCCB15F6-64F1-79B4-E30E-40EB99D1DFC4}"/>
                </a:ext>
              </a:extLst>
            </p:cNvPr>
            <p:cNvGrpSpPr/>
            <p:nvPr/>
          </p:nvGrpSpPr>
          <p:grpSpPr>
            <a:xfrm>
              <a:off x="8802076" y="4804804"/>
              <a:ext cx="134315" cy="268846"/>
              <a:chOff x="655552" y="3199587"/>
              <a:chExt cx="134315" cy="126695"/>
            </a:xfrm>
          </p:grpSpPr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C4C8B9A3-09DC-F086-65C6-FBF3712C1F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76E30E50-100F-55C3-BD73-8F3FF86CFDE5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3146D685-31DD-B1A3-7E2A-E7F6DAF14244}"/>
                </a:ext>
              </a:extLst>
            </p:cNvPr>
            <p:cNvGrpSpPr/>
            <p:nvPr/>
          </p:nvGrpSpPr>
          <p:grpSpPr>
            <a:xfrm>
              <a:off x="8987728" y="4804804"/>
              <a:ext cx="134315" cy="268846"/>
              <a:chOff x="655552" y="3199587"/>
              <a:chExt cx="134315" cy="126695"/>
            </a:xfrm>
          </p:grpSpPr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710CC85A-8AA8-749C-E06E-93F5B0E782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2A3CCD9B-F315-C6C3-D6E5-36B7FAD51C7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BB04C230-563D-B7DC-FB81-46C4369A4C1B}"/>
                </a:ext>
              </a:extLst>
            </p:cNvPr>
            <p:cNvGrpSpPr/>
            <p:nvPr/>
          </p:nvGrpSpPr>
          <p:grpSpPr>
            <a:xfrm>
              <a:off x="9173380" y="4804804"/>
              <a:ext cx="134315" cy="268846"/>
              <a:chOff x="655552" y="3199587"/>
              <a:chExt cx="134315" cy="126695"/>
            </a:xfrm>
          </p:grpSpPr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EB29B4E5-E14A-94EA-94D6-C58B2910F1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082B5285-4B3F-CC70-B9AC-EEA686B8A366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922E518D-70B1-03E1-76D5-507341ADEEC1}"/>
                </a:ext>
              </a:extLst>
            </p:cNvPr>
            <p:cNvGrpSpPr/>
            <p:nvPr/>
          </p:nvGrpSpPr>
          <p:grpSpPr>
            <a:xfrm>
              <a:off x="9359032" y="4804804"/>
              <a:ext cx="134315" cy="268846"/>
              <a:chOff x="655552" y="3199587"/>
              <a:chExt cx="134315" cy="126695"/>
            </a:xfrm>
          </p:grpSpPr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91BE46A2-DDDB-7A3B-6F85-B926FF4579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1" name="TextBox 330">
                <a:extLst>
                  <a:ext uri="{FF2B5EF4-FFF2-40B4-BE49-F238E27FC236}">
                    <a16:creationId xmlns:a16="http://schemas.microsoft.com/office/drawing/2014/main" id="{076F1DEB-CD2C-EFDA-4AC3-A9801644EE7D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424AD31C-CD7E-C63A-D7D8-6597BAAED81D}"/>
                </a:ext>
              </a:extLst>
            </p:cNvPr>
            <p:cNvGrpSpPr/>
            <p:nvPr/>
          </p:nvGrpSpPr>
          <p:grpSpPr>
            <a:xfrm>
              <a:off x="9544684" y="4804804"/>
              <a:ext cx="134315" cy="268846"/>
              <a:chOff x="655552" y="3199587"/>
              <a:chExt cx="134315" cy="126695"/>
            </a:xfrm>
          </p:grpSpPr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A018D8F3-696A-5D2D-93ED-DFDA650857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5380C35F-5F21-1AFC-49F4-8D959335A062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310083C6-D46B-27EC-C75A-EBDF224F8C48}"/>
                </a:ext>
              </a:extLst>
            </p:cNvPr>
            <p:cNvGrpSpPr/>
            <p:nvPr/>
          </p:nvGrpSpPr>
          <p:grpSpPr>
            <a:xfrm>
              <a:off x="9727955" y="4804804"/>
              <a:ext cx="134315" cy="268846"/>
              <a:chOff x="655552" y="3199587"/>
              <a:chExt cx="134315" cy="126695"/>
            </a:xfrm>
          </p:grpSpPr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46B31F2E-845A-7178-5D55-B67CFE97DD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0920352E-D762-9BB3-7D1D-309AD10FD59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B05B667D-E254-1D1B-BBFE-DC687723A891}"/>
                </a:ext>
              </a:extLst>
            </p:cNvPr>
            <p:cNvGrpSpPr/>
            <p:nvPr/>
          </p:nvGrpSpPr>
          <p:grpSpPr>
            <a:xfrm>
              <a:off x="9913607" y="4804804"/>
              <a:ext cx="134315" cy="268846"/>
              <a:chOff x="655552" y="3199587"/>
              <a:chExt cx="134315" cy="126695"/>
            </a:xfrm>
          </p:grpSpPr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4676535C-64EF-A4D1-A404-8F72A52C1A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F99DAEBC-FB9F-17D9-E3F5-00538700CB6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F7F057B8-1450-CCF6-2DA5-16D523766950}"/>
                </a:ext>
              </a:extLst>
            </p:cNvPr>
            <p:cNvGrpSpPr/>
            <p:nvPr/>
          </p:nvGrpSpPr>
          <p:grpSpPr>
            <a:xfrm>
              <a:off x="10094497" y="4804804"/>
              <a:ext cx="134315" cy="268846"/>
              <a:chOff x="655552" y="3199587"/>
              <a:chExt cx="134315" cy="126695"/>
            </a:xfrm>
          </p:grpSpPr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BF73EB14-BAEA-010D-F11D-A53439678E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F65744BE-A0DE-7576-E544-C8C910607B06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4393B7E0-928F-D8A2-D609-C31B89B6EFCA}"/>
                </a:ext>
              </a:extLst>
            </p:cNvPr>
            <p:cNvGrpSpPr/>
            <p:nvPr/>
          </p:nvGrpSpPr>
          <p:grpSpPr>
            <a:xfrm>
              <a:off x="10277768" y="4804804"/>
              <a:ext cx="134315" cy="268846"/>
              <a:chOff x="655552" y="3199587"/>
              <a:chExt cx="134315" cy="126695"/>
            </a:xfrm>
          </p:grpSpPr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5336F86-6D6C-872B-DE42-87B6FF16A7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D9B242A6-52E3-6675-A63A-9CF8FC892443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</a:t>
                </a:r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C1FF1A6B-9080-C697-CD49-CD9E1BA1CBF8}"/>
                </a:ext>
              </a:extLst>
            </p:cNvPr>
            <p:cNvGrpSpPr/>
            <p:nvPr/>
          </p:nvGrpSpPr>
          <p:grpSpPr>
            <a:xfrm>
              <a:off x="10463420" y="4804804"/>
              <a:ext cx="134315" cy="268846"/>
              <a:chOff x="655552" y="3199587"/>
              <a:chExt cx="134315" cy="126695"/>
            </a:xfrm>
          </p:grpSpPr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02C54157-9E05-75BB-BA36-2238518DB0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3FBA28BB-EAB9-FD7A-DB07-3F2FBB0E4563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18</a:t>
                </a:r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F7925EF7-DE14-ED6F-16AE-4594EC32424B}"/>
                </a:ext>
              </a:extLst>
            </p:cNvPr>
            <p:cNvGrpSpPr/>
            <p:nvPr/>
          </p:nvGrpSpPr>
          <p:grpSpPr>
            <a:xfrm>
              <a:off x="10649072" y="4804804"/>
              <a:ext cx="134315" cy="268846"/>
              <a:chOff x="655552" y="3199587"/>
              <a:chExt cx="134315" cy="126695"/>
            </a:xfrm>
          </p:grpSpPr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5074372E-A2BA-13D2-C363-B86D95802F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363FD0F1-EECB-304E-FD8B-4407639C1A60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</a:t>
                </a:r>
              </a:p>
            </p:txBody>
          </p:sp>
        </p:grpSp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50F8952A-C6CA-2299-E302-6C95F4EE2228}"/>
                </a:ext>
              </a:extLst>
            </p:cNvPr>
            <p:cNvGrpSpPr/>
            <p:nvPr/>
          </p:nvGrpSpPr>
          <p:grpSpPr>
            <a:xfrm>
              <a:off x="10832343" y="4804804"/>
              <a:ext cx="134315" cy="268846"/>
              <a:chOff x="655552" y="3199587"/>
              <a:chExt cx="134315" cy="126695"/>
            </a:xfrm>
          </p:grpSpPr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2679693E-79E2-8236-BC8E-E62BB1C773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7DE57A9D-D1CD-41E3-0B45-6B669B425E5B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22</a:t>
                </a:r>
              </a:p>
            </p:txBody>
          </p: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20A0100C-84D2-9198-E5C7-EF60CB500EF8}"/>
                </a:ext>
              </a:extLst>
            </p:cNvPr>
            <p:cNvGrpSpPr/>
            <p:nvPr/>
          </p:nvGrpSpPr>
          <p:grpSpPr>
            <a:xfrm>
              <a:off x="11017995" y="4804804"/>
              <a:ext cx="134315" cy="268846"/>
              <a:chOff x="655552" y="3199587"/>
              <a:chExt cx="134315" cy="126695"/>
            </a:xfrm>
          </p:grpSpPr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C54642C4-16CA-3D63-834D-0376AFFE7D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BC3A401F-4EBA-30A0-5722-CF230FF586E6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24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030C9AFA-DC36-3DAB-5462-E2BA85408B4B}"/>
                </a:ext>
              </a:extLst>
            </p:cNvPr>
            <p:cNvGrpSpPr/>
            <p:nvPr/>
          </p:nvGrpSpPr>
          <p:grpSpPr>
            <a:xfrm>
              <a:off x="11201266" y="4804804"/>
              <a:ext cx="134315" cy="268846"/>
              <a:chOff x="655552" y="3199587"/>
              <a:chExt cx="134315" cy="126695"/>
            </a:xfrm>
          </p:grpSpPr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3058536C-3B91-040A-85F0-C9D76C337A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A1423CB4-85FE-54D4-B673-7F7182364D5A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26</a:t>
                </a:r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9B09EDA9-4776-2749-317F-69738F6F374A}"/>
                </a:ext>
              </a:extLst>
            </p:cNvPr>
            <p:cNvGrpSpPr/>
            <p:nvPr/>
          </p:nvGrpSpPr>
          <p:grpSpPr>
            <a:xfrm>
              <a:off x="11384537" y="4804804"/>
              <a:ext cx="134315" cy="268846"/>
              <a:chOff x="655552" y="3199587"/>
              <a:chExt cx="134315" cy="126695"/>
            </a:xfrm>
          </p:grpSpPr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5BBC115E-5BEB-B8BC-3907-8EB0173BF4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4BB5179-22E3-E4BD-535F-8C6E0568E55C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C2A9FB68-CF94-2A00-80C4-631CDFF70BF9}"/>
                </a:ext>
              </a:extLst>
            </p:cNvPr>
            <p:cNvGrpSpPr/>
            <p:nvPr/>
          </p:nvGrpSpPr>
          <p:grpSpPr>
            <a:xfrm>
              <a:off x="11570189" y="4804804"/>
              <a:ext cx="134315" cy="268846"/>
              <a:chOff x="655552" y="3199587"/>
              <a:chExt cx="134315" cy="126695"/>
            </a:xfrm>
          </p:grpSpPr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CC4F8DDC-229D-2FD5-A04F-8E29911E98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62FD53DE-6DBF-90E9-5940-6C388B2B26C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30</a:t>
                </a:r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0411B25C-AFEB-A003-C4BE-24B8D7C4EFC8}"/>
                </a:ext>
              </a:extLst>
            </p:cNvPr>
            <p:cNvGrpSpPr/>
            <p:nvPr/>
          </p:nvGrpSpPr>
          <p:grpSpPr>
            <a:xfrm>
              <a:off x="11750071" y="4804804"/>
              <a:ext cx="134315" cy="268846"/>
              <a:chOff x="655552" y="3199587"/>
              <a:chExt cx="134315" cy="126695"/>
            </a:xfrm>
          </p:grpSpPr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A52BBC0D-8B4C-4845-3084-3D340B4D43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46C5BF15-E179-0B08-5233-FF3E18B5E021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32</a:t>
                </a:r>
              </a:p>
            </p:txBody>
          </p:sp>
        </p:grpSp>
      </p:grp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F82BE8D5-B15E-41A5-8A8D-8B88AFAA991E}"/>
              </a:ext>
            </a:extLst>
          </p:cNvPr>
          <p:cNvCxnSpPr>
            <a:cxnSpLocks/>
          </p:cNvCxnSpPr>
          <p:nvPr/>
        </p:nvCxnSpPr>
        <p:spPr>
          <a:xfrm flipH="1">
            <a:off x="8712098" y="2465352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TextBox 340">
            <a:extLst>
              <a:ext uri="{FF2B5EF4-FFF2-40B4-BE49-F238E27FC236}">
                <a16:creationId xmlns:a16="http://schemas.microsoft.com/office/drawing/2014/main" id="{F08FDF81-2586-292E-D01F-A4C1F6221269}"/>
              </a:ext>
            </a:extLst>
          </p:cNvPr>
          <p:cNvSpPr txBox="1"/>
          <p:nvPr/>
        </p:nvSpPr>
        <p:spPr>
          <a:xfrm>
            <a:off x="8543470" y="2331531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</a:t>
            </a:r>
          </a:p>
        </p:txBody>
      </p: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C22A6993-9F3E-B26F-748D-325DF756B7E3}"/>
              </a:ext>
            </a:extLst>
          </p:cNvPr>
          <p:cNvCxnSpPr>
            <a:cxnSpLocks/>
          </p:cNvCxnSpPr>
          <p:nvPr/>
        </p:nvCxnSpPr>
        <p:spPr>
          <a:xfrm flipH="1">
            <a:off x="8712098" y="297974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TextBox 342">
            <a:extLst>
              <a:ext uri="{FF2B5EF4-FFF2-40B4-BE49-F238E27FC236}">
                <a16:creationId xmlns:a16="http://schemas.microsoft.com/office/drawing/2014/main" id="{69C3265B-1ADA-5358-51D1-C373F23D2F9E}"/>
              </a:ext>
            </a:extLst>
          </p:cNvPr>
          <p:cNvSpPr txBox="1"/>
          <p:nvPr/>
        </p:nvSpPr>
        <p:spPr>
          <a:xfrm>
            <a:off x="8543470" y="284592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</a:t>
            </a:r>
          </a:p>
        </p:txBody>
      </p: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33AA0A72-90C4-E5B4-723B-AEEFE837971B}"/>
              </a:ext>
            </a:extLst>
          </p:cNvPr>
          <p:cNvCxnSpPr>
            <a:cxnSpLocks/>
          </p:cNvCxnSpPr>
          <p:nvPr/>
        </p:nvCxnSpPr>
        <p:spPr>
          <a:xfrm flipH="1">
            <a:off x="8712098" y="349413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TextBox 344">
            <a:extLst>
              <a:ext uri="{FF2B5EF4-FFF2-40B4-BE49-F238E27FC236}">
                <a16:creationId xmlns:a16="http://schemas.microsoft.com/office/drawing/2014/main" id="{FF99D6ED-0371-95D7-7162-96D0B28EEA56}"/>
              </a:ext>
            </a:extLst>
          </p:cNvPr>
          <p:cNvSpPr txBox="1"/>
          <p:nvPr/>
        </p:nvSpPr>
        <p:spPr>
          <a:xfrm>
            <a:off x="8543470" y="3360316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</a:t>
            </a:r>
          </a:p>
        </p:txBody>
      </p: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E01CE175-48E5-E6E8-E900-97523F2B19F1}"/>
              </a:ext>
            </a:extLst>
          </p:cNvPr>
          <p:cNvCxnSpPr>
            <a:cxnSpLocks/>
          </p:cNvCxnSpPr>
          <p:nvPr/>
        </p:nvCxnSpPr>
        <p:spPr>
          <a:xfrm flipH="1">
            <a:off x="8712098" y="400853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>
            <a:extLst>
              <a:ext uri="{FF2B5EF4-FFF2-40B4-BE49-F238E27FC236}">
                <a16:creationId xmlns:a16="http://schemas.microsoft.com/office/drawing/2014/main" id="{B72932FD-4580-58E6-0328-3594FAD5E8CC}"/>
              </a:ext>
            </a:extLst>
          </p:cNvPr>
          <p:cNvSpPr txBox="1"/>
          <p:nvPr/>
        </p:nvSpPr>
        <p:spPr>
          <a:xfrm>
            <a:off x="8543470" y="387471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</a:p>
        </p:txBody>
      </p: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A6BD0F7F-9121-0961-3D2C-3BCBF29E2F61}"/>
              </a:ext>
            </a:extLst>
          </p:cNvPr>
          <p:cNvCxnSpPr>
            <a:cxnSpLocks/>
          </p:cNvCxnSpPr>
          <p:nvPr/>
        </p:nvCxnSpPr>
        <p:spPr>
          <a:xfrm flipH="1">
            <a:off x="8712098" y="4522925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TextBox 349">
            <a:extLst>
              <a:ext uri="{FF2B5EF4-FFF2-40B4-BE49-F238E27FC236}">
                <a16:creationId xmlns:a16="http://schemas.microsoft.com/office/drawing/2014/main" id="{CD57A624-A0F0-6D43-0D24-126FA87F0CBB}"/>
              </a:ext>
            </a:extLst>
          </p:cNvPr>
          <p:cNvSpPr txBox="1"/>
          <p:nvPr/>
        </p:nvSpPr>
        <p:spPr>
          <a:xfrm>
            <a:off x="8543470" y="43891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8E62D852-5196-A416-64F9-72F6A6F9C8D4}"/>
              </a:ext>
            </a:extLst>
          </p:cNvPr>
          <p:cNvGrpSpPr/>
          <p:nvPr/>
        </p:nvGrpSpPr>
        <p:grpSpPr>
          <a:xfrm>
            <a:off x="8818375" y="4414047"/>
            <a:ext cx="1016871" cy="343341"/>
            <a:chOff x="8970775" y="3334547"/>
            <a:chExt cx="1016871" cy="343341"/>
          </a:xfrm>
        </p:grpSpPr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A18BA2D7-9472-B5C2-4E79-A7F448C373F0}"/>
                </a:ext>
              </a:extLst>
            </p:cNvPr>
            <p:cNvSpPr txBox="1"/>
            <p:nvPr/>
          </p:nvSpPr>
          <p:spPr>
            <a:xfrm>
              <a:off x="9559746" y="3430605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88/35</a:t>
              </a:r>
            </a:p>
          </p:txBody>
        </p:sp>
        <p:sp>
          <p:nvSpPr>
            <p:cNvPr id="357" name="TextBox 356">
              <a:extLst>
                <a:ext uri="{FF2B5EF4-FFF2-40B4-BE49-F238E27FC236}">
                  <a16:creationId xmlns:a16="http://schemas.microsoft.com/office/drawing/2014/main" id="{FDEA2AD5-B3AD-8460-15CC-1D09887C49DC}"/>
                </a:ext>
              </a:extLst>
            </p:cNvPr>
            <p:cNvSpPr txBox="1"/>
            <p:nvPr/>
          </p:nvSpPr>
          <p:spPr>
            <a:xfrm>
              <a:off x="9559746" y="3519185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29/6</a:t>
              </a:r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64A2775E-AABE-F493-0EFB-68B41DE28C59}"/>
                </a:ext>
              </a:extLst>
            </p:cNvPr>
            <p:cNvSpPr txBox="1"/>
            <p:nvPr/>
          </p:nvSpPr>
          <p:spPr>
            <a:xfrm>
              <a:off x="9559746" y="3604483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122/85</a:t>
              </a:r>
            </a:p>
          </p:txBody>
        </p:sp>
        <p:sp>
          <p:nvSpPr>
            <p:cNvPr id="360" name="TextBox 359">
              <a:extLst>
                <a:ext uri="{FF2B5EF4-FFF2-40B4-BE49-F238E27FC236}">
                  <a16:creationId xmlns:a16="http://schemas.microsoft.com/office/drawing/2014/main" id="{3342FAE8-27BC-3EA1-90C2-589FEE8741A6}"/>
                </a:ext>
              </a:extLst>
            </p:cNvPr>
            <p:cNvSpPr txBox="1"/>
            <p:nvPr/>
          </p:nvSpPr>
          <p:spPr>
            <a:xfrm>
              <a:off x="9380460" y="3334547"/>
              <a:ext cx="607186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pts/events</a:t>
              </a:r>
            </a:p>
          </p:txBody>
        </p: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136B9502-F2DB-380C-C223-B86922DA99DF}"/>
                </a:ext>
              </a:extLst>
            </p:cNvPr>
            <p:cNvGrpSpPr/>
            <p:nvPr/>
          </p:nvGrpSpPr>
          <p:grpSpPr>
            <a:xfrm>
              <a:off x="8970775" y="3419895"/>
              <a:ext cx="548640" cy="257993"/>
              <a:chOff x="221456" y="3729730"/>
              <a:chExt cx="548640" cy="378541"/>
            </a:xfrm>
          </p:grpSpPr>
          <p:sp>
            <p:nvSpPr>
              <p:cNvPr id="367" name="TextBox 366">
                <a:extLst>
                  <a:ext uri="{FF2B5EF4-FFF2-40B4-BE49-F238E27FC236}">
                    <a16:creationId xmlns:a16="http://schemas.microsoft.com/office/drawing/2014/main" id="{84C317F5-44A7-D1C0-B308-80E80CFF28B5}"/>
                  </a:ext>
                </a:extLst>
              </p:cNvPr>
              <p:cNvSpPr txBox="1"/>
              <p:nvPr/>
            </p:nvSpPr>
            <p:spPr>
              <a:xfrm>
                <a:off x="221456" y="3729730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ctDNA+</a:t>
                </a:r>
              </a:p>
            </p:txBody>
          </p:sp>
          <p:sp>
            <p:nvSpPr>
              <p:cNvPr id="368" name="TextBox 367">
                <a:extLst>
                  <a:ext uri="{FF2B5EF4-FFF2-40B4-BE49-F238E27FC236}">
                    <a16:creationId xmlns:a16="http://schemas.microsoft.com/office/drawing/2014/main" id="{4F0DAB49-A006-8279-3DB0-6A2A12F4D3CD}"/>
                  </a:ext>
                </a:extLst>
              </p:cNvPr>
              <p:cNvSpPr txBox="1"/>
              <p:nvPr/>
            </p:nvSpPr>
            <p:spPr>
              <a:xfrm>
                <a:off x="221456" y="3858318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ctDNA–</a:t>
                </a:r>
              </a:p>
            </p:txBody>
          </p:sp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9EBBE78F-3F15-33A4-7736-F5C2EE7816E8}"/>
                  </a:ext>
                </a:extLst>
              </p:cNvPr>
              <p:cNvSpPr txBox="1"/>
              <p:nvPr/>
            </p:nvSpPr>
            <p:spPr>
              <a:xfrm>
                <a:off x="221456" y="3982142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Unknown</a:t>
                </a:r>
              </a:p>
            </p:txBody>
          </p:sp>
        </p:grpSp>
      </p:grpSp>
      <p:sp>
        <p:nvSpPr>
          <p:cNvPr id="371" name="TextBox 370">
            <a:extLst>
              <a:ext uri="{FF2B5EF4-FFF2-40B4-BE49-F238E27FC236}">
                <a16:creationId xmlns:a16="http://schemas.microsoft.com/office/drawing/2014/main" id="{47D55AA0-9406-DC4F-275E-13FDF46A6315}"/>
              </a:ext>
            </a:extLst>
          </p:cNvPr>
          <p:cNvSpPr txBox="1"/>
          <p:nvPr/>
        </p:nvSpPr>
        <p:spPr>
          <a:xfrm>
            <a:off x="642601" y="1645938"/>
            <a:ext cx="34877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600"/>
              </a:spcAft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2F33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CP arm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598825F4-74D1-4F56-576C-5DD160486D44}"/>
              </a:ext>
            </a:extLst>
          </p:cNvPr>
          <p:cNvSpPr txBox="1"/>
          <p:nvPr/>
        </p:nvSpPr>
        <p:spPr>
          <a:xfrm rot="16200000">
            <a:off x="181392" y="3286105"/>
            <a:ext cx="673666" cy="11488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PFS (%)</a:t>
            </a:r>
          </a:p>
        </p:txBody>
      </p:sp>
      <p:sp>
        <p:nvSpPr>
          <p:cNvPr id="373" name="Freeform: Shape 372">
            <a:extLst>
              <a:ext uri="{FF2B5EF4-FFF2-40B4-BE49-F238E27FC236}">
                <a16:creationId xmlns:a16="http://schemas.microsoft.com/office/drawing/2014/main" id="{B2C116E3-3E20-80F7-537C-0968C41AB8DE}"/>
              </a:ext>
            </a:extLst>
          </p:cNvPr>
          <p:cNvSpPr/>
          <p:nvPr/>
        </p:nvSpPr>
        <p:spPr>
          <a:xfrm>
            <a:off x="3823574" y="3533561"/>
            <a:ext cx="19050" cy="153988"/>
          </a:xfrm>
          <a:custGeom>
            <a:avLst/>
            <a:gdLst>
              <a:gd name="connsiteX0" fmla="*/ 19050 w 19050"/>
              <a:gd name="connsiteY0" fmla="*/ 0 h 153988"/>
              <a:gd name="connsiteX1" fmla="*/ 19050 w 19050"/>
              <a:gd name="connsiteY1" fmla="*/ 0 h 153988"/>
              <a:gd name="connsiteX2" fmla="*/ 7937 w 19050"/>
              <a:gd name="connsiteY2" fmla="*/ 17463 h 153988"/>
              <a:gd name="connsiteX3" fmla="*/ 0 w 19050"/>
              <a:gd name="connsiteY3" fmla="*/ 30163 h 153988"/>
              <a:gd name="connsiteX4" fmla="*/ 4762 w 19050"/>
              <a:gd name="connsiteY4" fmla="*/ 73025 h 153988"/>
              <a:gd name="connsiteX5" fmla="*/ 6350 w 19050"/>
              <a:gd name="connsiteY5" fmla="*/ 80963 h 153988"/>
              <a:gd name="connsiteX6" fmla="*/ 4762 w 19050"/>
              <a:gd name="connsiteY6" fmla="*/ 123825 h 153988"/>
              <a:gd name="connsiteX7" fmla="*/ 3175 w 19050"/>
              <a:gd name="connsiteY7" fmla="*/ 128588 h 153988"/>
              <a:gd name="connsiteX8" fmla="*/ 3175 w 19050"/>
              <a:gd name="connsiteY8" fmla="*/ 153988 h 153988"/>
              <a:gd name="connsiteX9" fmla="*/ 19050 w 19050"/>
              <a:gd name="connsiteY9" fmla="*/ 0 h 15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50" h="153988">
                <a:moveTo>
                  <a:pt x="19050" y="0"/>
                </a:moveTo>
                <a:lnTo>
                  <a:pt x="19050" y="0"/>
                </a:lnTo>
                <a:cubicBezTo>
                  <a:pt x="15346" y="5821"/>
                  <a:pt x="12144" y="11994"/>
                  <a:pt x="7937" y="17463"/>
                </a:cubicBezTo>
                <a:cubicBezTo>
                  <a:pt x="-2421" y="30929"/>
                  <a:pt x="8710" y="4033"/>
                  <a:pt x="0" y="30163"/>
                </a:cubicBezTo>
                <a:cubicBezTo>
                  <a:pt x="1347" y="43629"/>
                  <a:pt x="2445" y="59125"/>
                  <a:pt x="4762" y="73025"/>
                </a:cubicBezTo>
                <a:cubicBezTo>
                  <a:pt x="5206" y="75687"/>
                  <a:pt x="5821" y="78317"/>
                  <a:pt x="6350" y="80963"/>
                </a:cubicBezTo>
                <a:cubicBezTo>
                  <a:pt x="5821" y="95250"/>
                  <a:pt x="5713" y="109560"/>
                  <a:pt x="4762" y="123825"/>
                </a:cubicBezTo>
                <a:cubicBezTo>
                  <a:pt x="4651" y="125495"/>
                  <a:pt x="3263" y="126917"/>
                  <a:pt x="3175" y="128588"/>
                </a:cubicBezTo>
                <a:cubicBezTo>
                  <a:pt x="2730" y="137043"/>
                  <a:pt x="3175" y="145521"/>
                  <a:pt x="3175" y="153988"/>
                </a:cubicBezTo>
                <a:lnTo>
                  <a:pt x="1905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81464681-8A68-39A0-82CA-6F017B715657}"/>
              </a:ext>
            </a:extLst>
          </p:cNvPr>
          <p:cNvSpPr txBox="1"/>
          <p:nvPr/>
        </p:nvSpPr>
        <p:spPr>
          <a:xfrm>
            <a:off x="1311965" y="5025238"/>
            <a:ext cx="2246244" cy="126129"/>
          </a:xfrm>
          <a:prstGeom prst="rect">
            <a:avLst/>
          </a:prstGeom>
          <a:noFill/>
        </p:spPr>
        <p:txBody>
          <a:bodyPr wrap="square" r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since randomization (months)</a:t>
            </a:r>
          </a:p>
        </p:txBody>
      </p: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7F6D32A3-409B-93CE-E4F0-5F3EFDA6F255}"/>
              </a:ext>
            </a:extLst>
          </p:cNvPr>
          <p:cNvGrpSpPr/>
          <p:nvPr/>
        </p:nvGrpSpPr>
        <p:grpSpPr>
          <a:xfrm>
            <a:off x="264265" y="5265389"/>
            <a:ext cx="3671187" cy="485696"/>
            <a:chOff x="264265" y="3971611"/>
            <a:chExt cx="3671187" cy="485696"/>
          </a:xfrm>
        </p:grpSpPr>
        <p:sp>
          <p:nvSpPr>
            <p:cNvPr id="377" name="TextBox 376">
              <a:extLst>
                <a:ext uri="{FF2B5EF4-FFF2-40B4-BE49-F238E27FC236}">
                  <a16:creationId xmlns:a16="http://schemas.microsoft.com/office/drawing/2014/main" id="{94C036D4-AC3B-470D-C442-DBED086D16C9}"/>
                </a:ext>
              </a:extLst>
            </p:cNvPr>
            <p:cNvSpPr txBox="1"/>
            <p:nvPr/>
          </p:nvSpPr>
          <p:spPr>
            <a:xfrm>
              <a:off x="264265" y="4078766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56FF0444-85ED-E1EB-FE72-994FCE12F579}"/>
                </a:ext>
              </a:extLst>
            </p:cNvPr>
            <p:cNvSpPr txBox="1"/>
            <p:nvPr/>
          </p:nvSpPr>
          <p:spPr>
            <a:xfrm>
              <a:off x="264265" y="4207354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ctDNA–</a:t>
              </a: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713AF909-D753-99C9-27ED-9944D63E7E3F}"/>
                </a:ext>
              </a:extLst>
            </p:cNvPr>
            <p:cNvSpPr txBox="1"/>
            <p:nvPr/>
          </p:nvSpPr>
          <p:spPr>
            <a:xfrm>
              <a:off x="264265" y="4331178"/>
              <a:ext cx="548640" cy="126129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77159633-5857-6A95-E0DC-4DF25DD6E885}"/>
                </a:ext>
              </a:extLst>
            </p:cNvPr>
            <p:cNvSpPr txBox="1"/>
            <p:nvPr/>
          </p:nvSpPr>
          <p:spPr>
            <a:xfrm>
              <a:off x="390472" y="3971611"/>
              <a:ext cx="842962" cy="126129"/>
            </a:xfrm>
            <a:prstGeom prst="rect">
              <a:avLst/>
            </a:prstGeom>
            <a:noFill/>
          </p:spPr>
          <p:txBody>
            <a:bodyPr wrap="square" rIns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at risk</a:t>
              </a:r>
            </a:p>
          </p:txBody>
        </p:sp>
        <p:sp>
          <p:nvSpPr>
            <p:cNvPr id="381" name="TextBox 380">
              <a:extLst>
                <a:ext uri="{FF2B5EF4-FFF2-40B4-BE49-F238E27FC236}">
                  <a16:creationId xmlns:a16="http://schemas.microsoft.com/office/drawing/2014/main" id="{F136643B-4C73-0DB5-D3E3-1E84BC5FCBDA}"/>
                </a:ext>
              </a:extLst>
            </p:cNvPr>
            <p:cNvSpPr txBox="1"/>
            <p:nvPr/>
          </p:nvSpPr>
          <p:spPr>
            <a:xfrm>
              <a:off x="853142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B333CE72-430A-7E31-BFD6-1A7F9E55900F}"/>
                </a:ext>
              </a:extLst>
            </p:cNvPr>
            <p:cNvSpPr txBox="1"/>
            <p:nvPr/>
          </p:nvSpPr>
          <p:spPr>
            <a:xfrm>
              <a:off x="103879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CF5E317D-5C3C-1B29-65D2-99C05AC4922F}"/>
                </a:ext>
              </a:extLst>
            </p:cNvPr>
            <p:cNvSpPr txBox="1"/>
            <p:nvPr/>
          </p:nvSpPr>
          <p:spPr>
            <a:xfrm>
              <a:off x="1224446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FAB427A4-95FA-49F6-A337-87195F03B475}"/>
                </a:ext>
              </a:extLst>
            </p:cNvPr>
            <p:cNvSpPr txBox="1"/>
            <p:nvPr/>
          </p:nvSpPr>
          <p:spPr>
            <a:xfrm>
              <a:off x="1410098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386" name="TextBox 385">
              <a:extLst>
                <a:ext uri="{FF2B5EF4-FFF2-40B4-BE49-F238E27FC236}">
                  <a16:creationId xmlns:a16="http://schemas.microsoft.com/office/drawing/2014/main" id="{006C7A03-40D8-9D90-03C1-A4F6C65BB83F}"/>
                </a:ext>
              </a:extLst>
            </p:cNvPr>
            <p:cNvSpPr txBox="1"/>
            <p:nvPr/>
          </p:nvSpPr>
          <p:spPr>
            <a:xfrm>
              <a:off x="1595750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63</a:t>
              </a:r>
            </a:p>
          </p:txBody>
        </p:sp>
        <p:sp>
          <p:nvSpPr>
            <p:cNvPr id="387" name="TextBox 386">
              <a:extLst>
                <a:ext uri="{FF2B5EF4-FFF2-40B4-BE49-F238E27FC236}">
                  <a16:creationId xmlns:a16="http://schemas.microsoft.com/office/drawing/2014/main" id="{EF48E6F9-3386-D11B-0172-105BEFA8B1A0}"/>
                </a:ext>
              </a:extLst>
            </p:cNvPr>
            <p:cNvSpPr txBox="1"/>
            <p:nvPr/>
          </p:nvSpPr>
          <p:spPr>
            <a:xfrm>
              <a:off x="1779021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6EDDFB85-791D-FA66-1CBF-CAEB5A0AE7DB}"/>
                </a:ext>
              </a:extLst>
            </p:cNvPr>
            <p:cNvSpPr txBox="1"/>
            <p:nvPr/>
          </p:nvSpPr>
          <p:spPr>
            <a:xfrm>
              <a:off x="196467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41</a:t>
              </a:r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ED7CA6C4-9DF1-EACE-1E29-EF4309A6E774}"/>
                </a:ext>
              </a:extLst>
            </p:cNvPr>
            <p:cNvSpPr txBox="1"/>
            <p:nvPr/>
          </p:nvSpPr>
          <p:spPr>
            <a:xfrm>
              <a:off x="214556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B9C7692D-F2A4-032F-BB7A-B96D58E67F79}"/>
                </a:ext>
              </a:extLst>
            </p:cNvPr>
            <p:cNvSpPr txBox="1"/>
            <p:nvPr/>
          </p:nvSpPr>
          <p:spPr>
            <a:xfrm>
              <a:off x="2328834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6243D142-CB69-2E9A-673E-1B9C503D17CB}"/>
                </a:ext>
              </a:extLst>
            </p:cNvPr>
            <p:cNvSpPr txBox="1"/>
            <p:nvPr/>
          </p:nvSpPr>
          <p:spPr>
            <a:xfrm>
              <a:off x="2514486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7FFC1837-832A-3B11-5418-8CC655D36C4A}"/>
                </a:ext>
              </a:extLst>
            </p:cNvPr>
            <p:cNvSpPr txBox="1"/>
            <p:nvPr/>
          </p:nvSpPr>
          <p:spPr>
            <a:xfrm>
              <a:off x="2700138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B809CC36-FFCB-6B4B-A64B-4C44289859E1}"/>
                </a:ext>
              </a:extLst>
            </p:cNvPr>
            <p:cNvSpPr txBox="1"/>
            <p:nvPr/>
          </p:nvSpPr>
          <p:spPr>
            <a:xfrm>
              <a:off x="2883409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ED6CAE45-2E98-325A-F418-14EB462DFB39}"/>
                </a:ext>
              </a:extLst>
            </p:cNvPr>
            <p:cNvSpPr txBox="1"/>
            <p:nvPr/>
          </p:nvSpPr>
          <p:spPr>
            <a:xfrm>
              <a:off x="3069061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5D9CA794-4EA2-581A-979D-0A8728AC546D}"/>
                </a:ext>
              </a:extLst>
            </p:cNvPr>
            <p:cNvSpPr txBox="1"/>
            <p:nvPr/>
          </p:nvSpPr>
          <p:spPr>
            <a:xfrm>
              <a:off x="3252332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75346173-4364-424A-DB4B-8E61852DA326}"/>
                </a:ext>
              </a:extLst>
            </p:cNvPr>
            <p:cNvSpPr txBox="1"/>
            <p:nvPr/>
          </p:nvSpPr>
          <p:spPr>
            <a:xfrm>
              <a:off x="3435603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id="{6588C430-3F84-450D-0D5E-69E614976C3D}"/>
                </a:ext>
              </a:extLst>
            </p:cNvPr>
            <p:cNvSpPr txBox="1"/>
            <p:nvPr/>
          </p:nvSpPr>
          <p:spPr>
            <a:xfrm>
              <a:off x="3621255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01" name="TextBox 400">
              <a:extLst>
                <a:ext uri="{FF2B5EF4-FFF2-40B4-BE49-F238E27FC236}">
                  <a16:creationId xmlns:a16="http://schemas.microsoft.com/office/drawing/2014/main" id="{3D9E1212-1C80-C37C-95D6-B3DD487E0855}"/>
                </a:ext>
              </a:extLst>
            </p:cNvPr>
            <p:cNvSpPr txBox="1"/>
            <p:nvPr/>
          </p:nvSpPr>
          <p:spPr>
            <a:xfrm>
              <a:off x="3801137" y="4098756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52ABEC0E-0EE5-0594-383F-1705867E7FE2}"/>
                </a:ext>
              </a:extLst>
            </p:cNvPr>
            <p:cNvSpPr txBox="1"/>
            <p:nvPr/>
          </p:nvSpPr>
          <p:spPr>
            <a:xfrm>
              <a:off x="853142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298EA0F4-12B9-C072-38F6-7E635F865996}"/>
                </a:ext>
              </a:extLst>
            </p:cNvPr>
            <p:cNvSpPr txBox="1"/>
            <p:nvPr/>
          </p:nvSpPr>
          <p:spPr>
            <a:xfrm>
              <a:off x="103879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407" name="TextBox 406">
              <a:extLst>
                <a:ext uri="{FF2B5EF4-FFF2-40B4-BE49-F238E27FC236}">
                  <a16:creationId xmlns:a16="http://schemas.microsoft.com/office/drawing/2014/main" id="{DC175557-AB77-54B5-6B27-0036B15B5E58}"/>
                </a:ext>
              </a:extLst>
            </p:cNvPr>
            <p:cNvSpPr txBox="1"/>
            <p:nvPr/>
          </p:nvSpPr>
          <p:spPr>
            <a:xfrm>
              <a:off x="1224446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409" name="TextBox 408">
              <a:extLst>
                <a:ext uri="{FF2B5EF4-FFF2-40B4-BE49-F238E27FC236}">
                  <a16:creationId xmlns:a16="http://schemas.microsoft.com/office/drawing/2014/main" id="{33F644E4-A8FE-FDFB-372B-C4306024C5E1}"/>
                </a:ext>
              </a:extLst>
            </p:cNvPr>
            <p:cNvSpPr txBox="1"/>
            <p:nvPr/>
          </p:nvSpPr>
          <p:spPr>
            <a:xfrm>
              <a:off x="1410098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411" name="TextBox 410">
              <a:extLst>
                <a:ext uri="{FF2B5EF4-FFF2-40B4-BE49-F238E27FC236}">
                  <a16:creationId xmlns:a16="http://schemas.microsoft.com/office/drawing/2014/main" id="{DB666059-654E-68D2-7E09-D37495B90126}"/>
                </a:ext>
              </a:extLst>
            </p:cNvPr>
            <p:cNvSpPr txBox="1"/>
            <p:nvPr/>
          </p:nvSpPr>
          <p:spPr>
            <a:xfrm>
              <a:off x="1595750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</a:t>
              </a:r>
            </a:p>
          </p:txBody>
        </p: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D3A6B7AE-5177-5250-BF71-6E2D9201F34C}"/>
                </a:ext>
              </a:extLst>
            </p:cNvPr>
            <p:cNvSpPr txBox="1"/>
            <p:nvPr/>
          </p:nvSpPr>
          <p:spPr>
            <a:xfrm>
              <a:off x="1779021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361B0916-6C66-2661-C121-3DC0B68E4261}"/>
                </a:ext>
              </a:extLst>
            </p:cNvPr>
            <p:cNvSpPr txBox="1"/>
            <p:nvPr/>
          </p:nvSpPr>
          <p:spPr>
            <a:xfrm>
              <a:off x="196467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417" name="TextBox 416">
              <a:extLst>
                <a:ext uri="{FF2B5EF4-FFF2-40B4-BE49-F238E27FC236}">
                  <a16:creationId xmlns:a16="http://schemas.microsoft.com/office/drawing/2014/main" id="{73D23E75-ACB6-DFB0-F490-2519C466BCB6}"/>
                </a:ext>
              </a:extLst>
            </p:cNvPr>
            <p:cNvSpPr txBox="1"/>
            <p:nvPr/>
          </p:nvSpPr>
          <p:spPr>
            <a:xfrm>
              <a:off x="214556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C806DB2E-CB08-8105-A39C-56400E4BBBCE}"/>
                </a:ext>
              </a:extLst>
            </p:cNvPr>
            <p:cNvSpPr txBox="1"/>
            <p:nvPr/>
          </p:nvSpPr>
          <p:spPr>
            <a:xfrm>
              <a:off x="2328834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E64851DC-33EE-24C2-F5A1-C3894411D7F5}"/>
                </a:ext>
              </a:extLst>
            </p:cNvPr>
            <p:cNvSpPr txBox="1"/>
            <p:nvPr/>
          </p:nvSpPr>
          <p:spPr>
            <a:xfrm>
              <a:off x="2514486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B346AE82-E98C-EAC7-B01B-F8081BBB8EBB}"/>
                </a:ext>
              </a:extLst>
            </p:cNvPr>
            <p:cNvSpPr txBox="1"/>
            <p:nvPr/>
          </p:nvSpPr>
          <p:spPr>
            <a:xfrm>
              <a:off x="2700138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451BF310-4B96-B489-79B6-0CDEF34362D8}"/>
                </a:ext>
              </a:extLst>
            </p:cNvPr>
            <p:cNvSpPr txBox="1"/>
            <p:nvPr/>
          </p:nvSpPr>
          <p:spPr>
            <a:xfrm>
              <a:off x="2883409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27" name="TextBox 426">
              <a:extLst>
                <a:ext uri="{FF2B5EF4-FFF2-40B4-BE49-F238E27FC236}">
                  <a16:creationId xmlns:a16="http://schemas.microsoft.com/office/drawing/2014/main" id="{2AB14A4D-74D4-C899-A344-D3012D019223}"/>
                </a:ext>
              </a:extLst>
            </p:cNvPr>
            <p:cNvSpPr txBox="1"/>
            <p:nvPr/>
          </p:nvSpPr>
          <p:spPr>
            <a:xfrm>
              <a:off x="3069061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C13C5144-81B3-C6D6-F5A0-BDFC1B59ED02}"/>
                </a:ext>
              </a:extLst>
            </p:cNvPr>
            <p:cNvSpPr txBox="1"/>
            <p:nvPr/>
          </p:nvSpPr>
          <p:spPr>
            <a:xfrm>
              <a:off x="3252332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1" name="TextBox 430">
              <a:extLst>
                <a:ext uri="{FF2B5EF4-FFF2-40B4-BE49-F238E27FC236}">
                  <a16:creationId xmlns:a16="http://schemas.microsoft.com/office/drawing/2014/main" id="{34E2DBFB-4C7D-554A-16F9-C904B6FE8FF1}"/>
                </a:ext>
              </a:extLst>
            </p:cNvPr>
            <p:cNvSpPr txBox="1"/>
            <p:nvPr/>
          </p:nvSpPr>
          <p:spPr>
            <a:xfrm>
              <a:off x="3435603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3" name="TextBox 432">
              <a:extLst>
                <a:ext uri="{FF2B5EF4-FFF2-40B4-BE49-F238E27FC236}">
                  <a16:creationId xmlns:a16="http://schemas.microsoft.com/office/drawing/2014/main" id="{75A290A7-4A0D-BF03-3D78-7D7FE44083BB}"/>
                </a:ext>
              </a:extLst>
            </p:cNvPr>
            <p:cNvSpPr txBox="1"/>
            <p:nvPr/>
          </p:nvSpPr>
          <p:spPr>
            <a:xfrm>
              <a:off x="3621255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5" name="TextBox 434">
              <a:extLst>
                <a:ext uri="{FF2B5EF4-FFF2-40B4-BE49-F238E27FC236}">
                  <a16:creationId xmlns:a16="http://schemas.microsoft.com/office/drawing/2014/main" id="{0C36EEE2-FDAC-48E8-D40B-2F632E0D568C}"/>
                </a:ext>
              </a:extLst>
            </p:cNvPr>
            <p:cNvSpPr txBox="1"/>
            <p:nvPr/>
          </p:nvSpPr>
          <p:spPr>
            <a:xfrm>
              <a:off x="3801137" y="4227344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3030B65A-B49C-48EA-F3CB-B02AAC47FF4A}"/>
                </a:ext>
              </a:extLst>
            </p:cNvPr>
            <p:cNvSpPr txBox="1"/>
            <p:nvPr/>
          </p:nvSpPr>
          <p:spPr>
            <a:xfrm>
              <a:off x="853142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123</a:t>
              </a:r>
            </a:p>
          </p:txBody>
        </p:sp>
        <p:sp>
          <p:nvSpPr>
            <p:cNvPr id="437" name="TextBox 436">
              <a:extLst>
                <a:ext uri="{FF2B5EF4-FFF2-40B4-BE49-F238E27FC236}">
                  <a16:creationId xmlns:a16="http://schemas.microsoft.com/office/drawing/2014/main" id="{9C6A6684-9AD1-F2E9-6528-E47705092DA9}"/>
                </a:ext>
              </a:extLst>
            </p:cNvPr>
            <p:cNvSpPr txBox="1"/>
            <p:nvPr/>
          </p:nvSpPr>
          <p:spPr>
            <a:xfrm>
              <a:off x="103879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103</a:t>
              </a:r>
            </a:p>
          </p:txBody>
        </p:sp>
        <p:sp>
          <p:nvSpPr>
            <p:cNvPr id="438" name="TextBox 437">
              <a:extLst>
                <a:ext uri="{FF2B5EF4-FFF2-40B4-BE49-F238E27FC236}">
                  <a16:creationId xmlns:a16="http://schemas.microsoft.com/office/drawing/2014/main" id="{888A9D88-3F50-64FE-B365-365E5031912F}"/>
                </a:ext>
              </a:extLst>
            </p:cNvPr>
            <p:cNvSpPr txBox="1"/>
            <p:nvPr/>
          </p:nvSpPr>
          <p:spPr>
            <a:xfrm>
              <a:off x="1224446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91</a:t>
              </a:r>
            </a:p>
          </p:txBody>
        </p:sp>
        <p:sp>
          <p:nvSpPr>
            <p:cNvPr id="439" name="TextBox 438">
              <a:extLst>
                <a:ext uri="{FF2B5EF4-FFF2-40B4-BE49-F238E27FC236}">
                  <a16:creationId xmlns:a16="http://schemas.microsoft.com/office/drawing/2014/main" id="{EEA1B32C-A1BB-EF4A-65A8-E00C68672707}"/>
                </a:ext>
              </a:extLst>
            </p:cNvPr>
            <p:cNvSpPr txBox="1"/>
            <p:nvPr/>
          </p:nvSpPr>
          <p:spPr>
            <a:xfrm>
              <a:off x="1410098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66</a:t>
              </a:r>
            </a:p>
          </p:txBody>
        </p:sp>
        <p:sp>
          <p:nvSpPr>
            <p:cNvPr id="440" name="TextBox 439">
              <a:extLst>
                <a:ext uri="{FF2B5EF4-FFF2-40B4-BE49-F238E27FC236}">
                  <a16:creationId xmlns:a16="http://schemas.microsoft.com/office/drawing/2014/main" id="{E77BE56D-D4DB-6F0B-4DCC-8079BC64E2AE}"/>
                </a:ext>
              </a:extLst>
            </p:cNvPr>
            <p:cNvSpPr txBox="1"/>
            <p:nvPr/>
          </p:nvSpPr>
          <p:spPr>
            <a:xfrm>
              <a:off x="1595750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44</a:t>
              </a: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8945725F-8069-DA78-0CF1-98A4A6A6E2E0}"/>
                </a:ext>
              </a:extLst>
            </p:cNvPr>
            <p:cNvSpPr txBox="1"/>
            <p:nvPr/>
          </p:nvSpPr>
          <p:spPr>
            <a:xfrm>
              <a:off x="1779021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0AC552F8-303D-DF0D-1536-7D4DEE9DF7AA}"/>
                </a:ext>
              </a:extLst>
            </p:cNvPr>
            <p:cNvSpPr txBox="1"/>
            <p:nvPr/>
          </p:nvSpPr>
          <p:spPr>
            <a:xfrm>
              <a:off x="196467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443" name="TextBox 442">
              <a:extLst>
                <a:ext uri="{FF2B5EF4-FFF2-40B4-BE49-F238E27FC236}">
                  <a16:creationId xmlns:a16="http://schemas.microsoft.com/office/drawing/2014/main" id="{684E5836-B4F3-6213-099B-31E1AE136964}"/>
                </a:ext>
              </a:extLst>
            </p:cNvPr>
            <p:cNvSpPr txBox="1"/>
            <p:nvPr/>
          </p:nvSpPr>
          <p:spPr>
            <a:xfrm>
              <a:off x="214556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CD6E155C-10DD-CD66-5C90-563A52511671}"/>
                </a:ext>
              </a:extLst>
            </p:cNvPr>
            <p:cNvSpPr txBox="1"/>
            <p:nvPr/>
          </p:nvSpPr>
          <p:spPr>
            <a:xfrm>
              <a:off x="2328834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2A910C1C-F837-0C53-1A26-0308B8DFB8AA}"/>
                </a:ext>
              </a:extLst>
            </p:cNvPr>
            <p:cNvSpPr txBox="1"/>
            <p:nvPr/>
          </p:nvSpPr>
          <p:spPr>
            <a:xfrm>
              <a:off x="2514486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E858D9D7-957E-ACE2-FCFC-7F84AB747F57}"/>
                </a:ext>
              </a:extLst>
            </p:cNvPr>
            <p:cNvSpPr txBox="1"/>
            <p:nvPr/>
          </p:nvSpPr>
          <p:spPr>
            <a:xfrm>
              <a:off x="2700138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70906992-86BE-0272-CB08-31FB3F45F2AF}"/>
                </a:ext>
              </a:extLst>
            </p:cNvPr>
            <p:cNvSpPr txBox="1"/>
            <p:nvPr/>
          </p:nvSpPr>
          <p:spPr>
            <a:xfrm>
              <a:off x="2883409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680AF850-552F-E7E0-220E-73A7B10AF97C}"/>
                </a:ext>
              </a:extLst>
            </p:cNvPr>
            <p:cNvSpPr txBox="1"/>
            <p:nvPr/>
          </p:nvSpPr>
          <p:spPr>
            <a:xfrm>
              <a:off x="3069061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783110EF-E0CF-8532-DEBC-F101D4DB3968}"/>
                </a:ext>
              </a:extLst>
            </p:cNvPr>
            <p:cNvSpPr txBox="1"/>
            <p:nvPr/>
          </p:nvSpPr>
          <p:spPr>
            <a:xfrm>
              <a:off x="3252332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A77C4A48-0596-EF9F-77DC-41738E8F495D}"/>
                </a:ext>
              </a:extLst>
            </p:cNvPr>
            <p:cNvSpPr txBox="1"/>
            <p:nvPr/>
          </p:nvSpPr>
          <p:spPr>
            <a:xfrm>
              <a:off x="3435603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3FADDECD-43A6-92F3-3F41-4C67BA264F55}"/>
                </a:ext>
              </a:extLst>
            </p:cNvPr>
            <p:cNvSpPr txBox="1"/>
            <p:nvPr/>
          </p:nvSpPr>
          <p:spPr>
            <a:xfrm>
              <a:off x="3621255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DC149082-6F47-1781-FAF2-C694452E1599}"/>
                </a:ext>
              </a:extLst>
            </p:cNvPr>
            <p:cNvSpPr txBox="1"/>
            <p:nvPr/>
          </p:nvSpPr>
          <p:spPr>
            <a:xfrm>
              <a:off x="3801137" y="4351168"/>
              <a:ext cx="134315" cy="86148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453" name="Rectangle 36">
            <a:extLst>
              <a:ext uri="{FF2B5EF4-FFF2-40B4-BE49-F238E27FC236}">
                <a16:creationId xmlns:a16="http://schemas.microsoft.com/office/drawing/2014/main" id="{E7B4FFB1-5A40-E84D-FBA2-258D21BCA2AB}"/>
              </a:ext>
            </a:extLst>
          </p:cNvPr>
          <p:cNvSpPr/>
          <p:nvPr/>
        </p:nvSpPr>
        <p:spPr>
          <a:xfrm>
            <a:off x="809516" y="2038350"/>
            <a:ext cx="3166861" cy="2756941"/>
          </a:xfrm>
          <a:custGeom>
            <a:avLst/>
            <a:gdLst>
              <a:gd name="connsiteX0" fmla="*/ 0 w 3166861"/>
              <a:gd name="connsiteY0" fmla="*/ 0 h 1299224"/>
              <a:gd name="connsiteX1" fmla="*/ 3166861 w 3166861"/>
              <a:gd name="connsiteY1" fmla="*/ 0 h 1299224"/>
              <a:gd name="connsiteX2" fmla="*/ 3166861 w 3166861"/>
              <a:gd name="connsiteY2" fmla="*/ 1299224 h 1299224"/>
              <a:gd name="connsiteX3" fmla="*/ 0 w 3166861"/>
              <a:gd name="connsiteY3" fmla="*/ 1299224 h 1299224"/>
              <a:gd name="connsiteX4" fmla="*/ 0 w 3166861"/>
              <a:gd name="connsiteY4" fmla="*/ 0 h 1299224"/>
              <a:gd name="connsiteX0" fmla="*/ 3166861 w 3258301"/>
              <a:gd name="connsiteY0" fmla="*/ 0 h 1299224"/>
              <a:gd name="connsiteX1" fmla="*/ 3166861 w 3258301"/>
              <a:gd name="connsiteY1" fmla="*/ 1299224 h 1299224"/>
              <a:gd name="connsiteX2" fmla="*/ 0 w 3258301"/>
              <a:gd name="connsiteY2" fmla="*/ 1299224 h 1299224"/>
              <a:gd name="connsiteX3" fmla="*/ 0 w 3258301"/>
              <a:gd name="connsiteY3" fmla="*/ 0 h 1299224"/>
              <a:gd name="connsiteX4" fmla="*/ 3258301 w 3258301"/>
              <a:gd name="connsiteY4" fmla="*/ 91440 h 1299224"/>
              <a:gd name="connsiteX0" fmla="*/ 3166861 w 3166861"/>
              <a:gd name="connsiteY0" fmla="*/ 0 h 1299224"/>
              <a:gd name="connsiteX1" fmla="*/ 3166861 w 3166861"/>
              <a:gd name="connsiteY1" fmla="*/ 1299224 h 1299224"/>
              <a:gd name="connsiteX2" fmla="*/ 0 w 3166861"/>
              <a:gd name="connsiteY2" fmla="*/ 1299224 h 1299224"/>
              <a:gd name="connsiteX3" fmla="*/ 0 w 3166861"/>
              <a:gd name="connsiteY3" fmla="*/ 0 h 1299224"/>
              <a:gd name="connsiteX0" fmla="*/ 3166861 w 3166861"/>
              <a:gd name="connsiteY0" fmla="*/ 1299224 h 1299224"/>
              <a:gd name="connsiteX1" fmla="*/ 0 w 3166861"/>
              <a:gd name="connsiteY1" fmla="*/ 1299224 h 1299224"/>
              <a:gd name="connsiteX2" fmla="*/ 0 w 3166861"/>
              <a:gd name="connsiteY2" fmla="*/ 0 h 12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6861" h="1299224">
                <a:moveTo>
                  <a:pt x="3166861" y="1299224"/>
                </a:moveTo>
                <a:lnTo>
                  <a:pt x="0" y="1299224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0E5C2FA5-BF1A-73FC-9F1F-8901E3D2FCFE}"/>
              </a:ext>
            </a:extLst>
          </p:cNvPr>
          <p:cNvCxnSpPr>
            <a:cxnSpLocks/>
          </p:cNvCxnSpPr>
          <p:nvPr/>
        </p:nvCxnSpPr>
        <p:spPr>
          <a:xfrm flipH="1">
            <a:off x="763164" y="220815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TextBox 454">
            <a:extLst>
              <a:ext uri="{FF2B5EF4-FFF2-40B4-BE49-F238E27FC236}">
                <a16:creationId xmlns:a16="http://schemas.microsoft.com/office/drawing/2014/main" id="{9C569C6D-1FBA-FBB7-D32E-AEE9EC9A0355}"/>
              </a:ext>
            </a:extLst>
          </p:cNvPr>
          <p:cNvSpPr txBox="1"/>
          <p:nvPr/>
        </p:nvSpPr>
        <p:spPr>
          <a:xfrm>
            <a:off x="594536" y="2074335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</a:t>
            </a:r>
          </a:p>
        </p:txBody>
      </p: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C8401BC9-6CD9-B747-2CAD-ECD5C1356519}"/>
              </a:ext>
            </a:extLst>
          </p:cNvPr>
          <p:cNvCxnSpPr>
            <a:cxnSpLocks/>
          </p:cNvCxnSpPr>
          <p:nvPr/>
        </p:nvCxnSpPr>
        <p:spPr>
          <a:xfrm flipH="1">
            <a:off x="763164" y="272254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TextBox 456">
            <a:extLst>
              <a:ext uri="{FF2B5EF4-FFF2-40B4-BE49-F238E27FC236}">
                <a16:creationId xmlns:a16="http://schemas.microsoft.com/office/drawing/2014/main" id="{A7E60252-9F43-869F-B8BC-C26E7AC48AD1}"/>
              </a:ext>
            </a:extLst>
          </p:cNvPr>
          <p:cNvSpPr txBox="1"/>
          <p:nvPr/>
        </p:nvSpPr>
        <p:spPr>
          <a:xfrm>
            <a:off x="594536" y="2588727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</a:t>
            </a:r>
          </a:p>
        </p:txBody>
      </p: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1D129AFE-053F-8427-2890-A586577B745F}"/>
              </a:ext>
            </a:extLst>
          </p:cNvPr>
          <p:cNvCxnSpPr>
            <a:cxnSpLocks/>
          </p:cNvCxnSpPr>
          <p:nvPr/>
        </p:nvCxnSpPr>
        <p:spPr>
          <a:xfrm flipH="1">
            <a:off x="763164" y="323694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9" name="TextBox 458">
            <a:extLst>
              <a:ext uri="{FF2B5EF4-FFF2-40B4-BE49-F238E27FC236}">
                <a16:creationId xmlns:a16="http://schemas.microsoft.com/office/drawing/2014/main" id="{3FE849FA-5636-C4CB-2E78-62286FC8225F}"/>
              </a:ext>
            </a:extLst>
          </p:cNvPr>
          <p:cNvSpPr txBox="1"/>
          <p:nvPr/>
        </p:nvSpPr>
        <p:spPr>
          <a:xfrm>
            <a:off x="594536" y="310311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</a:t>
            </a:r>
          </a:p>
        </p:txBody>
      </p: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F47D69E6-A17C-8FF9-DA6F-9A4028BE8A34}"/>
              </a:ext>
            </a:extLst>
          </p:cNvPr>
          <p:cNvCxnSpPr>
            <a:cxnSpLocks/>
          </p:cNvCxnSpPr>
          <p:nvPr/>
        </p:nvCxnSpPr>
        <p:spPr>
          <a:xfrm flipH="1">
            <a:off x="763164" y="375133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TextBox 460">
            <a:extLst>
              <a:ext uri="{FF2B5EF4-FFF2-40B4-BE49-F238E27FC236}">
                <a16:creationId xmlns:a16="http://schemas.microsoft.com/office/drawing/2014/main" id="{9207670B-201D-57E9-82C8-7D1F436E806B}"/>
              </a:ext>
            </a:extLst>
          </p:cNvPr>
          <p:cNvSpPr txBox="1"/>
          <p:nvPr/>
        </p:nvSpPr>
        <p:spPr>
          <a:xfrm>
            <a:off x="594536" y="361751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</a:p>
        </p:txBody>
      </p: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47211014-1D89-2A50-BB16-484B2FC35AEF}"/>
              </a:ext>
            </a:extLst>
          </p:cNvPr>
          <p:cNvCxnSpPr>
            <a:cxnSpLocks/>
          </p:cNvCxnSpPr>
          <p:nvPr/>
        </p:nvCxnSpPr>
        <p:spPr>
          <a:xfrm flipH="1">
            <a:off x="763164" y="4265730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TextBox 462">
            <a:extLst>
              <a:ext uri="{FF2B5EF4-FFF2-40B4-BE49-F238E27FC236}">
                <a16:creationId xmlns:a16="http://schemas.microsoft.com/office/drawing/2014/main" id="{BE8E77DE-FB68-DE36-EAB8-10E9E7942B0B}"/>
              </a:ext>
            </a:extLst>
          </p:cNvPr>
          <p:cNvSpPr txBox="1"/>
          <p:nvPr/>
        </p:nvSpPr>
        <p:spPr>
          <a:xfrm>
            <a:off x="594536" y="4131908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</a:p>
        </p:txBody>
      </p:sp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96D0CB55-49B4-7A0A-4EC6-8CCE07A94BD8}"/>
              </a:ext>
            </a:extLst>
          </p:cNvPr>
          <p:cNvCxnSpPr>
            <a:cxnSpLocks/>
          </p:cNvCxnSpPr>
          <p:nvPr/>
        </p:nvCxnSpPr>
        <p:spPr>
          <a:xfrm flipH="1">
            <a:off x="763164" y="4780126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TextBox 464">
            <a:extLst>
              <a:ext uri="{FF2B5EF4-FFF2-40B4-BE49-F238E27FC236}">
                <a16:creationId xmlns:a16="http://schemas.microsoft.com/office/drawing/2014/main" id="{7F29CABF-E949-78A0-1CF7-EF069D16D5E6}"/>
              </a:ext>
            </a:extLst>
          </p:cNvPr>
          <p:cNvSpPr txBox="1"/>
          <p:nvPr/>
        </p:nvSpPr>
        <p:spPr>
          <a:xfrm>
            <a:off x="594536" y="46463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</a:t>
            </a:r>
          </a:p>
        </p:txBody>
      </p: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F10D7312-FCE5-7FF2-445D-DF8D228BD415}"/>
              </a:ext>
            </a:extLst>
          </p:cNvPr>
          <p:cNvGrpSpPr/>
          <p:nvPr/>
        </p:nvGrpSpPr>
        <p:grpSpPr>
          <a:xfrm>
            <a:off x="853142" y="4797661"/>
            <a:ext cx="3082310" cy="164865"/>
            <a:chOff x="853142" y="4804804"/>
            <a:chExt cx="3082310" cy="268846"/>
          </a:xfrm>
        </p:grpSpPr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786C0857-3ACB-03F3-0BEA-67A0414F3517}"/>
                </a:ext>
              </a:extLst>
            </p:cNvPr>
            <p:cNvGrpSpPr/>
            <p:nvPr/>
          </p:nvGrpSpPr>
          <p:grpSpPr>
            <a:xfrm>
              <a:off x="853142" y="4804804"/>
              <a:ext cx="134315" cy="268846"/>
              <a:chOff x="655552" y="3199587"/>
              <a:chExt cx="134315" cy="126695"/>
            </a:xfrm>
          </p:grpSpPr>
          <p:cxnSp>
            <p:nvCxnSpPr>
              <p:cNvPr id="817" name="Straight Connector 816">
                <a:extLst>
                  <a:ext uri="{FF2B5EF4-FFF2-40B4-BE49-F238E27FC236}">
                    <a16:creationId xmlns:a16="http://schemas.microsoft.com/office/drawing/2014/main" id="{CE0B433C-CF55-38D3-5887-E34C0F0024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8" name="TextBox 817">
                <a:extLst>
                  <a:ext uri="{FF2B5EF4-FFF2-40B4-BE49-F238E27FC236}">
                    <a16:creationId xmlns:a16="http://schemas.microsoft.com/office/drawing/2014/main" id="{FEDD49A0-E697-D4EA-9747-39F103900CD2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0</a:t>
                </a:r>
              </a:p>
            </p:txBody>
          </p:sp>
        </p:grp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40441CF8-D385-8597-38DB-92C980DF8FA5}"/>
                </a:ext>
              </a:extLst>
            </p:cNvPr>
            <p:cNvGrpSpPr/>
            <p:nvPr/>
          </p:nvGrpSpPr>
          <p:grpSpPr>
            <a:xfrm>
              <a:off x="1038794" y="4804804"/>
              <a:ext cx="134315" cy="268846"/>
              <a:chOff x="655552" y="3199587"/>
              <a:chExt cx="134315" cy="126695"/>
            </a:xfrm>
          </p:grpSpPr>
          <p:cxnSp>
            <p:nvCxnSpPr>
              <p:cNvPr id="812" name="Straight Connector 811">
                <a:extLst>
                  <a:ext uri="{FF2B5EF4-FFF2-40B4-BE49-F238E27FC236}">
                    <a16:creationId xmlns:a16="http://schemas.microsoft.com/office/drawing/2014/main" id="{1523D255-5F2A-48B8-CC2A-66204C1F00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6" name="TextBox 815">
                <a:extLst>
                  <a:ext uri="{FF2B5EF4-FFF2-40B4-BE49-F238E27FC236}">
                    <a16:creationId xmlns:a16="http://schemas.microsoft.com/office/drawing/2014/main" id="{2CA241CA-1AA8-3E8A-F7E7-0ECEB7F8349D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id="{6489FF1F-0DCB-151B-49F5-6707AFC9D356}"/>
                </a:ext>
              </a:extLst>
            </p:cNvPr>
            <p:cNvGrpSpPr/>
            <p:nvPr/>
          </p:nvGrpSpPr>
          <p:grpSpPr>
            <a:xfrm>
              <a:off x="1224446" y="4804804"/>
              <a:ext cx="134315" cy="268846"/>
              <a:chOff x="655552" y="3199587"/>
              <a:chExt cx="134315" cy="126695"/>
            </a:xfrm>
          </p:grpSpPr>
          <p:cxnSp>
            <p:nvCxnSpPr>
              <p:cNvPr id="806" name="Straight Connector 805">
                <a:extLst>
                  <a:ext uri="{FF2B5EF4-FFF2-40B4-BE49-F238E27FC236}">
                    <a16:creationId xmlns:a16="http://schemas.microsoft.com/office/drawing/2014/main" id="{6C27F82D-CE06-E536-D9E5-5AAA80E7E9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7" name="TextBox 806">
                <a:extLst>
                  <a:ext uri="{FF2B5EF4-FFF2-40B4-BE49-F238E27FC236}">
                    <a16:creationId xmlns:a16="http://schemas.microsoft.com/office/drawing/2014/main" id="{C56FCEA4-B79B-8EBC-1DC0-4A67D35DE4A2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D4FE9B7C-597A-6C8F-541C-CFE3407795BA}"/>
                </a:ext>
              </a:extLst>
            </p:cNvPr>
            <p:cNvGrpSpPr/>
            <p:nvPr/>
          </p:nvGrpSpPr>
          <p:grpSpPr>
            <a:xfrm>
              <a:off x="1410098" y="4804804"/>
              <a:ext cx="134315" cy="268846"/>
              <a:chOff x="655552" y="3199587"/>
              <a:chExt cx="134315" cy="126695"/>
            </a:xfrm>
          </p:grpSpPr>
          <p:cxnSp>
            <p:nvCxnSpPr>
              <p:cNvPr id="804" name="Straight Connector 803">
                <a:extLst>
                  <a:ext uri="{FF2B5EF4-FFF2-40B4-BE49-F238E27FC236}">
                    <a16:creationId xmlns:a16="http://schemas.microsoft.com/office/drawing/2014/main" id="{E332321B-A115-DEBE-A291-EF214A5523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5" name="TextBox 804">
                <a:extLst>
                  <a:ext uri="{FF2B5EF4-FFF2-40B4-BE49-F238E27FC236}">
                    <a16:creationId xmlns:a16="http://schemas.microsoft.com/office/drawing/2014/main" id="{CA6E2A95-B2AD-73DB-5C12-A10E6C13D2EE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7FFB496E-5F71-CC8F-928C-1A10AA9BB143}"/>
                </a:ext>
              </a:extLst>
            </p:cNvPr>
            <p:cNvGrpSpPr/>
            <p:nvPr/>
          </p:nvGrpSpPr>
          <p:grpSpPr>
            <a:xfrm>
              <a:off x="1595750" y="4804804"/>
              <a:ext cx="134315" cy="268846"/>
              <a:chOff x="655552" y="3199587"/>
              <a:chExt cx="134315" cy="126695"/>
            </a:xfrm>
          </p:grpSpPr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10971BC9-C1BF-F898-0919-AB5464F6F9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3" name="TextBox 802">
                <a:extLst>
                  <a:ext uri="{FF2B5EF4-FFF2-40B4-BE49-F238E27FC236}">
                    <a16:creationId xmlns:a16="http://schemas.microsoft.com/office/drawing/2014/main" id="{EC227828-96E8-A7AC-FE1B-A61E7027738B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33385C90-F2E3-9806-1647-60B95A153F1C}"/>
                </a:ext>
              </a:extLst>
            </p:cNvPr>
            <p:cNvGrpSpPr/>
            <p:nvPr/>
          </p:nvGrpSpPr>
          <p:grpSpPr>
            <a:xfrm>
              <a:off x="1779021" y="4804804"/>
              <a:ext cx="134315" cy="268846"/>
              <a:chOff x="655552" y="3199587"/>
              <a:chExt cx="134315" cy="126695"/>
            </a:xfrm>
          </p:grpSpPr>
          <p:cxnSp>
            <p:nvCxnSpPr>
              <p:cNvPr id="800" name="Straight Connector 799">
                <a:extLst>
                  <a:ext uri="{FF2B5EF4-FFF2-40B4-BE49-F238E27FC236}">
                    <a16:creationId xmlns:a16="http://schemas.microsoft.com/office/drawing/2014/main" id="{E3FB6A46-2D1D-7E50-9DDB-0838D0D72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1" name="TextBox 800">
                <a:extLst>
                  <a:ext uri="{FF2B5EF4-FFF2-40B4-BE49-F238E27FC236}">
                    <a16:creationId xmlns:a16="http://schemas.microsoft.com/office/drawing/2014/main" id="{46CEA4F7-7213-B65E-F592-F4AD30A0A30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CF327445-EF8F-249E-8CC8-6A85D3E32277}"/>
                </a:ext>
              </a:extLst>
            </p:cNvPr>
            <p:cNvGrpSpPr/>
            <p:nvPr/>
          </p:nvGrpSpPr>
          <p:grpSpPr>
            <a:xfrm>
              <a:off x="1964673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8" name="Straight Connector 797">
                <a:extLst>
                  <a:ext uri="{FF2B5EF4-FFF2-40B4-BE49-F238E27FC236}">
                    <a16:creationId xmlns:a16="http://schemas.microsoft.com/office/drawing/2014/main" id="{29737AA2-3A49-E09F-0F62-0D4962BC0F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9" name="TextBox 798">
                <a:extLst>
                  <a:ext uri="{FF2B5EF4-FFF2-40B4-BE49-F238E27FC236}">
                    <a16:creationId xmlns:a16="http://schemas.microsoft.com/office/drawing/2014/main" id="{6E72ACAD-A874-5F04-868E-FF4C23A20A6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35472B08-624E-CE67-5124-B9CAA6A436FA}"/>
                </a:ext>
              </a:extLst>
            </p:cNvPr>
            <p:cNvGrpSpPr/>
            <p:nvPr/>
          </p:nvGrpSpPr>
          <p:grpSpPr>
            <a:xfrm>
              <a:off x="2145563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6" name="Straight Connector 795">
                <a:extLst>
                  <a:ext uri="{FF2B5EF4-FFF2-40B4-BE49-F238E27FC236}">
                    <a16:creationId xmlns:a16="http://schemas.microsoft.com/office/drawing/2014/main" id="{198A370A-17F4-CF11-E2D1-3916364A91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7" name="TextBox 796">
                <a:extLst>
                  <a:ext uri="{FF2B5EF4-FFF2-40B4-BE49-F238E27FC236}">
                    <a16:creationId xmlns:a16="http://schemas.microsoft.com/office/drawing/2014/main" id="{A35831B4-DD6C-6470-75DC-338510A5676A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AAA0A270-1848-A0FF-B44C-4881DA2171D3}"/>
                </a:ext>
              </a:extLst>
            </p:cNvPr>
            <p:cNvGrpSpPr/>
            <p:nvPr/>
          </p:nvGrpSpPr>
          <p:grpSpPr>
            <a:xfrm>
              <a:off x="2328834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4" name="Straight Connector 793">
                <a:extLst>
                  <a:ext uri="{FF2B5EF4-FFF2-40B4-BE49-F238E27FC236}">
                    <a16:creationId xmlns:a16="http://schemas.microsoft.com/office/drawing/2014/main" id="{B86468C2-2D55-B604-D20F-761B9B99BA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5" name="TextBox 794">
                <a:extLst>
                  <a:ext uri="{FF2B5EF4-FFF2-40B4-BE49-F238E27FC236}">
                    <a16:creationId xmlns:a16="http://schemas.microsoft.com/office/drawing/2014/main" id="{20DF3125-A990-E5C1-C659-328B312DC601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16</a:t>
                </a:r>
              </a:p>
            </p:txBody>
          </p: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D7A89117-E25A-D63B-85DA-480A04C8AC07}"/>
                </a:ext>
              </a:extLst>
            </p:cNvPr>
            <p:cNvGrpSpPr/>
            <p:nvPr/>
          </p:nvGrpSpPr>
          <p:grpSpPr>
            <a:xfrm>
              <a:off x="2514486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2" name="Straight Connector 791">
                <a:extLst>
                  <a:ext uri="{FF2B5EF4-FFF2-40B4-BE49-F238E27FC236}">
                    <a16:creationId xmlns:a16="http://schemas.microsoft.com/office/drawing/2014/main" id="{2D8D41D9-27A5-01C1-0C18-60D124F3E0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3" name="TextBox 792">
                <a:extLst>
                  <a:ext uri="{FF2B5EF4-FFF2-40B4-BE49-F238E27FC236}">
                    <a16:creationId xmlns:a16="http://schemas.microsoft.com/office/drawing/2014/main" id="{275C0D79-32E2-5101-00C9-C123423D231D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18</a:t>
                </a:r>
              </a:p>
            </p:txBody>
          </p:sp>
        </p:grpSp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76E107FC-A22F-B00F-5B46-5D8CCF053E11}"/>
                </a:ext>
              </a:extLst>
            </p:cNvPr>
            <p:cNvGrpSpPr/>
            <p:nvPr/>
          </p:nvGrpSpPr>
          <p:grpSpPr>
            <a:xfrm>
              <a:off x="2700138" y="4804804"/>
              <a:ext cx="134315" cy="268846"/>
              <a:chOff x="655552" y="3199587"/>
              <a:chExt cx="134315" cy="126695"/>
            </a:xfrm>
          </p:grpSpPr>
          <p:cxnSp>
            <p:nvCxnSpPr>
              <p:cNvPr id="790" name="Straight Connector 789">
                <a:extLst>
                  <a:ext uri="{FF2B5EF4-FFF2-40B4-BE49-F238E27FC236}">
                    <a16:creationId xmlns:a16="http://schemas.microsoft.com/office/drawing/2014/main" id="{E7B10BC4-0773-A73B-A03E-E0F04CF493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1" name="TextBox 790">
                <a:extLst>
                  <a:ext uri="{FF2B5EF4-FFF2-40B4-BE49-F238E27FC236}">
                    <a16:creationId xmlns:a16="http://schemas.microsoft.com/office/drawing/2014/main" id="{CA5585A4-666B-C79E-DDC5-32A4D6B5693F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</a:t>
                </a:r>
              </a:p>
            </p:txBody>
          </p:sp>
        </p:grp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CD9B4DC1-9CAA-F292-E3C3-A01863F33057}"/>
                </a:ext>
              </a:extLst>
            </p:cNvPr>
            <p:cNvGrpSpPr/>
            <p:nvPr/>
          </p:nvGrpSpPr>
          <p:grpSpPr>
            <a:xfrm>
              <a:off x="2883409" y="4804804"/>
              <a:ext cx="134315" cy="268846"/>
              <a:chOff x="655552" y="3199587"/>
              <a:chExt cx="134315" cy="126695"/>
            </a:xfrm>
          </p:grpSpPr>
          <p:cxnSp>
            <p:nvCxnSpPr>
              <p:cNvPr id="788" name="Straight Connector 787">
                <a:extLst>
                  <a:ext uri="{FF2B5EF4-FFF2-40B4-BE49-F238E27FC236}">
                    <a16:creationId xmlns:a16="http://schemas.microsoft.com/office/drawing/2014/main" id="{5AE34395-E187-8E1A-5627-202B1CE19C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9" name="TextBox 788">
                <a:extLst>
                  <a:ext uri="{FF2B5EF4-FFF2-40B4-BE49-F238E27FC236}">
                    <a16:creationId xmlns:a16="http://schemas.microsoft.com/office/drawing/2014/main" id="{57DA38DD-700B-3BE7-59B2-E34F08876117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22</a:t>
                </a:r>
              </a:p>
            </p:txBody>
          </p:sp>
        </p:grp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A41A79EE-E868-FD2A-FCF6-9773A817E853}"/>
                </a:ext>
              </a:extLst>
            </p:cNvPr>
            <p:cNvGrpSpPr/>
            <p:nvPr/>
          </p:nvGrpSpPr>
          <p:grpSpPr>
            <a:xfrm>
              <a:off x="3069061" y="4804804"/>
              <a:ext cx="134315" cy="268846"/>
              <a:chOff x="655552" y="3199587"/>
              <a:chExt cx="134315" cy="126695"/>
            </a:xfrm>
          </p:grpSpPr>
          <p:cxnSp>
            <p:nvCxnSpPr>
              <p:cNvPr id="786" name="Straight Connector 785">
                <a:extLst>
                  <a:ext uri="{FF2B5EF4-FFF2-40B4-BE49-F238E27FC236}">
                    <a16:creationId xmlns:a16="http://schemas.microsoft.com/office/drawing/2014/main" id="{3E39F1B7-7991-2008-D50B-24207D1D61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7" name="TextBox 786">
                <a:extLst>
                  <a:ext uri="{FF2B5EF4-FFF2-40B4-BE49-F238E27FC236}">
                    <a16:creationId xmlns:a16="http://schemas.microsoft.com/office/drawing/2014/main" id="{CA8DFB27-A64E-7C7D-ADF8-14C950804EF9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24</a:t>
                </a:r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07BC8B8A-D727-7F26-877A-9B0032E3C44E}"/>
                </a:ext>
              </a:extLst>
            </p:cNvPr>
            <p:cNvGrpSpPr/>
            <p:nvPr/>
          </p:nvGrpSpPr>
          <p:grpSpPr>
            <a:xfrm>
              <a:off x="3252332" y="4804804"/>
              <a:ext cx="134315" cy="268846"/>
              <a:chOff x="655552" y="3199587"/>
              <a:chExt cx="134315" cy="126695"/>
            </a:xfrm>
          </p:grpSpPr>
          <p:cxnSp>
            <p:nvCxnSpPr>
              <p:cNvPr id="784" name="Straight Connector 783">
                <a:extLst>
                  <a:ext uri="{FF2B5EF4-FFF2-40B4-BE49-F238E27FC236}">
                    <a16:creationId xmlns:a16="http://schemas.microsoft.com/office/drawing/2014/main" id="{BD2813D0-91F3-42A8-2AA7-C3BCDD8E78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5" name="TextBox 784">
                <a:extLst>
                  <a:ext uri="{FF2B5EF4-FFF2-40B4-BE49-F238E27FC236}">
                    <a16:creationId xmlns:a16="http://schemas.microsoft.com/office/drawing/2014/main" id="{53828850-3D9F-10F7-D84F-94F46137E08B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26</a:t>
                </a:r>
              </a:p>
            </p:txBody>
          </p: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917576A4-226D-B487-5C85-E937FE297761}"/>
                </a:ext>
              </a:extLst>
            </p:cNvPr>
            <p:cNvGrpSpPr/>
            <p:nvPr/>
          </p:nvGrpSpPr>
          <p:grpSpPr>
            <a:xfrm>
              <a:off x="3435603" y="4804804"/>
              <a:ext cx="134315" cy="268846"/>
              <a:chOff x="655552" y="3199587"/>
              <a:chExt cx="134315" cy="126695"/>
            </a:xfrm>
          </p:grpSpPr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897D9983-8D16-C082-47CE-7B708E4328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4" name="TextBox 513">
                <a:extLst>
                  <a:ext uri="{FF2B5EF4-FFF2-40B4-BE49-F238E27FC236}">
                    <a16:creationId xmlns:a16="http://schemas.microsoft.com/office/drawing/2014/main" id="{D703A92D-5EA8-28B1-C6C0-073904D0E8F8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28</a:t>
                </a: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2276191D-2FC3-1F1D-DB8C-F2EB4ABC3295}"/>
                </a:ext>
              </a:extLst>
            </p:cNvPr>
            <p:cNvGrpSpPr/>
            <p:nvPr/>
          </p:nvGrpSpPr>
          <p:grpSpPr>
            <a:xfrm>
              <a:off x="3621255" y="4804804"/>
              <a:ext cx="134315" cy="268846"/>
              <a:chOff x="655552" y="3199587"/>
              <a:chExt cx="134315" cy="126695"/>
            </a:xfrm>
          </p:grpSpPr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6B4536CB-E417-6F86-3942-A2565A1645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8" name="TextBox 507">
                <a:extLst>
                  <a:ext uri="{FF2B5EF4-FFF2-40B4-BE49-F238E27FC236}">
                    <a16:creationId xmlns:a16="http://schemas.microsoft.com/office/drawing/2014/main" id="{92FC4032-FD9F-2580-1DA9-ED857EDBB714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30</a:t>
                </a:r>
              </a:p>
            </p:txBody>
          </p:sp>
        </p:grpSp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27E462FD-1123-5F42-EA34-AB66E7A1A359}"/>
                </a:ext>
              </a:extLst>
            </p:cNvPr>
            <p:cNvGrpSpPr/>
            <p:nvPr/>
          </p:nvGrpSpPr>
          <p:grpSpPr>
            <a:xfrm>
              <a:off x="3801137" y="4804804"/>
              <a:ext cx="134315" cy="268846"/>
              <a:chOff x="655552" y="3199587"/>
              <a:chExt cx="134315" cy="126695"/>
            </a:xfrm>
          </p:grpSpPr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6573167B-6B0B-1C86-3743-54541D09DD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709" y="3199587"/>
                <a:ext cx="0" cy="3680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2" name="TextBox 501">
                <a:extLst>
                  <a:ext uri="{FF2B5EF4-FFF2-40B4-BE49-F238E27FC236}">
                    <a16:creationId xmlns:a16="http://schemas.microsoft.com/office/drawing/2014/main" id="{C756FDD5-4FCC-0690-ADBA-2359F6F88EE7}"/>
                  </a:ext>
                </a:extLst>
              </p:cNvPr>
              <p:cNvSpPr txBox="1"/>
              <p:nvPr/>
            </p:nvSpPr>
            <p:spPr>
              <a:xfrm>
                <a:off x="655552" y="3240134"/>
                <a:ext cx="134315" cy="86148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32</a:t>
                </a:r>
              </a:p>
            </p:txBody>
          </p:sp>
        </p:grpSp>
      </p:grpSp>
      <p:cxnSp>
        <p:nvCxnSpPr>
          <p:cNvPr id="819" name="Straight Connector 818">
            <a:extLst>
              <a:ext uri="{FF2B5EF4-FFF2-40B4-BE49-F238E27FC236}">
                <a16:creationId xmlns:a16="http://schemas.microsoft.com/office/drawing/2014/main" id="{7331E210-AB14-5CDC-4EED-818F4C50FFE7}"/>
              </a:ext>
            </a:extLst>
          </p:cNvPr>
          <p:cNvCxnSpPr>
            <a:cxnSpLocks/>
          </p:cNvCxnSpPr>
          <p:nvPr/>
        </p:nvCxnSpPr>
        <p:spPr>
          <a:xfrm flipH="1">
            <a:off x="763164" y="2465352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4" name="TextBox 823">
            <a:extLst>
              <a:ext uri="{FF2B5EF4-FFF2-40B4-BE49-F238E27FC236}">
                <a16:creationId xmlns:a16="http://schemas.microsoft.com/office/drawing/2014/main" id="{DB75C05B-7094-C0C2-9F91-EDD775617A3B}"/>
              </a:ext>
            </a:extLst>
          </p:cNvPr>
          <p:cNvSpPr txBox="1"/>
          <p:nvPr/>
        </p:nvSpPr>
        <p:spPr>
          <a:xfrm>
            <a:off x="594536" y="2331531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90</a:t>
            </a:r>
          </a:p>
        </p:txBody>
      </p:sp>
      <p:cxnSp>
        <p:nvCxnSpPr>
          <p:cNvPr id="825" name="Straight Connector 824">
            <a:extLst>
              <a:ext uri="{FF2B5EF4-FFF2-40B4-BE49-F238E27FC236}">
                <a16:creationId xmlns:a16="http://schemas.microsoft.com/office/drawing/2014/main" id="{76A78801-849F-E83C-7EDD-0021D4B80D0C}"/>
              </a:ext>
            </a:extLst>
          </p:cNvPr>
          <p:cNvCxnSpPr>
            <a:cxnSpLocks/>
          </p:cNvCxnSpPr>
          <p:nvPr/>
        </p:nvCxnSpPr>
        <p:spPr>
          <a:xfrm flipH="1">
            <a:off x="763164" y="297974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0" name="TextBox 829">
            <a:extLst>
              <a:ext uri="{FF2B5EF4-FFF2-40B4-BE49-F238E27FC236}">
                <a16:creationId xmlns:a16="http://schemas.microsoft.com/office/drawing/2014/main" id="{57C5DA8C-5E51-A765-1971-5FAF460137B1}"/>
              </a:ext>
            </a:extLst>
          </p:cNvPr>
          <p:cNvSpPr txBox="1"/>
          <p:nvPr/>
        </p:nvSpPr>
        <p:spPr>
          <a:xfrm>
            <a:off x="594536" y="284592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</a:t>
            </a:r>
          </a:p>
        </p:txBody>
      </p:sp>
      <p:cxnSp>
        <p:nvCxnSpPr>
          <p:cNvPr id="848" name="Straight Connector 847">
            <a:extLst>
              <a:ext uri="{FF2B5EF4-FFF2-40B4-BE49-F238E27FC236}">
                <a16:creationId xmlns:a16="http://schemas.microsoft.com/office/drawing/2014/main" id="{F89132E1-0A41-9D5F-83E3-8020EAAAAD08}"/>
              </a:ext>
            </a:extLst>
          </p:cNvPr>
          <p:cNvCxnSpPr>
            <a:cxnSpLocks/>
          </p:cNvCxnSpPr>
          <p:nvPr/>
        </p:nvCxnSpPr>
        <p:spPr>
          <a:xfrm flipH="1">
            <a:off x="763164" y="3494138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9" name="TextBox 848">
            <a:extLst>
              <a:ext uri="{FF2B5EF4-FFF2-40B4-BE49-F238E27FC236}">
                <a16:creationId xmlns:a16="http://schemas.microsoft.com/office/drawing/2014/main" id="{646EC714-988A-7684-0093-94AB2FEA9A47}"/>
              </a:ext>
            </a:extLst>
          </p:cNvPr>
          <p:cNvSpPr txBox="1"/>
          <p:nvPr/>
        </p:nvSpPr>
        <p:spPr>
          <a:xfrm>
            <a:off x="594536" y="3360316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</a:t>
            </a:r>
          </a:p>
        </p:txBody>
      </p:sp>
      <p:cxnSp>
        <p:nvCxnSpPr>
          <p:cNvPr id="850" name="Straight Connector 849">
            <a:extLst>
              <a:ext uri="{FF2B5EF4-FFF2-40B4-BE49-F238E27FC236}">
                <a16:creationId xmlns:a16="http://schemas.microsoft.com/office/drawing/2014/main" id="{C5A18FA9-C0AF-1949-ADCF-553F2BC76448}"/>
              </a:ext>
            </a:extLst>
          </p:cNvPr>
          <p:cNvCxnSpPr>
            <a:cxnSpLocks/>
          </p:cNvCxnSpPr>
          <p:nvPr/>
        </p:nvCxnSpPr>
        <p:spPr>
          <a:xfrm flipH="1">
            <a:off x="763164" y="4008534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6" name="TextBox 1015">
            <a:extLst>
              <a:ext uri="{FF2B5EF4-FFF2-40B4-BE49-F238E27FC236}">
                <a16:creationId xmlns:a16="http://schemas.microsoft.com/office/drawing/2014/main" id="{00676EDD-E744-60E4-E719-134E6CD10D87}"/>
              </a:ext>
            </a:extLst>
          </p:cNvPr>
          <p:cNvSpPr txBox="1"/>
          <p:nvPr/>
        </p:nvSpPr>
        <p:spPr>
          <a:xfrm>
            <a:off x="594536" y="3874712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</a:t>
            </a:r>
          </a:p>
        </p:txBody>
      </p:sp>
      <p:cxnSp>
        <p:nvCxnSpPr>
          <p:cNvPr id="1017" name="Straight Connector 1016">
            <a:extLst>
              <a:ext uri="{FF2B5EF4-FFF2-40B4-BE49-F238E27FC236}">
                <a16:creationId xmlns:a16="http://schemas.microsoft.com/office/drawing/2014/main" id="{E5014B7E-8FBD-BA9B-7346-303F0B6046DA}"/>
              </a:ext>
            </a:extLst>
          </p:cNvPr>
          <p:cNvCxnSpPr>
            <a:cxnSpLocks/>
          </p:cNvCxnSpPr>
          <p:nvPr/>
        </p:nvCxnSpPr>
        <p:spPr>
          <a:xfrm flipH="1">
            <a:off x="763164" y="4522925"/>
            <a:ext cx="472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8" name="TextBox 1017">
            <a:extLst>
              <a:ext uri="{FF2B5EF4-FFF2-40B4-BE49-F238E27FC236}">
                <a16:creationId xmlns:a16="http://schemas.microsoft.com/office/drawing/2014/main" id="{059DF211-D228-208E-F4F2-A34337883F1C}"/>
              </a:ext>
            </a:extLst>
          </p:cNvPr>
          <p:cNvSpPr txBox="1"/>
          <p:nvPr/>
        </p:nvSpPr>
        <p:spPr>
          <a:xfrm>
            <a:off x="594536" y="4389104"/>
            <a:ext cx="155504" cy="26764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</a:p>
        </p:txBody>
      </p:sp>
      <p:grpSp>
        <p:nvGrpSpPr>
          <p:cNvPr id="3121" name="Graphic 848">
            <a:extLst>
              <a:ext uri="{FF2B5EF4-FFF2-40B4-BE49-F238E27FC236}">
                <a16:creationId xmlns:a16="http://schemas.microsoft.com/office/drawing/2014/main" id="{CD2681D8-B126-32F9-BB4F-F3C457AD9383}"/>
              </a:ext>
            </a:extLst>
          </p:cNvPr>
          <p:cNvGrpSpPr/>
          <p:nvPr/>
        </p:nvGrpSpPr>
        <p:grpSpPr>
          <a:xfrm>
            <a:off x="8858868" y="2187561"/>
            <a:ext cx="2948041" cy="1391873"/>
            <a:chOff x="8920513" y="1962925"/>
            <a:chExt cx="2948041" cy="662675"/>
          </a:xfrm>
          <a:noFill/>
        </p:grpSpPr>
        <p:sp>
          <p:nvSpPr>
            <p:cNvPr id="3267" name="Freeform: Shape 3266">
              <a:extLst>
                <a:ext uri="{FF2B5EF4-FFF2-40B4-BE49-F238E27FC236}">
                  <a16:creationId xmlns:a16="http://schemas.microsoft.com/office/drawing/2014/main" id="{AB668B5C-7662-CD22-91A8-9165409E6072}"/>
                </a:ext>
              </a:extLst>
            </p:cNvPr>
            <p:cNvSpPr/>
            <p:nvPr/>
          </p:nvSpPr>
          <p:spPr>
            <a:xfrm>
              <a:off x="8937163" y="1979525"/>
              <a:ext cx="2912992" cy="629426"/>
            </a:xfrm>
            <a:custGeom>
              <a:avLst/>
              <a:gdLst>
                <a:gd name="connsiteX0" fmla="*/ 2912993 w 2912992"/>
                <a:gd name="connsiteY0" fmla="*/ 629426 h 629426"/>
                <a:gd name="connsiteX1" fmla="*/ 1911529 w 2912992"/>
                <a:gd name="connsiteY1" fmla="*/ 629426 h 629426"/>
                <a:gd name="connsiteX2" fmla="*/ 1911529 w 2912992"/>
                <a:gd name="connsiteY2" fmla="*/ 587978 h 629426"/>
                <a:gd name="connsiteX3" fmla="*/ 1907930 w 2912992"/>
                <a:gd name="connsiteY3" fmla="*/ 587978 h 629426"/>
                <a:gd name="connsiteX4" fmla="*/ 1907930 w 2912992"/>
                <a:gd name="connsiteY4" fmla="*/ 564729 h 629426"/>
                <a:gd name="connsiteX5" fmla="*/ 1905030 w 2912992"/>
                <a:gd name="connsiteY5" fmla="*/ 564729 h 629426"/>
                <a:gd name="connsiteX6" fmla="*/ 1905030 w 2912992"/>
                <a:gd name="connsiteY6" fmla="*/ 549779 h 629426"/>
                <a:gd name="connsiteX7" fmla="*/ 1866481 w 2912992"/>
                <a:gd name="connsiteY7" fmla="*/ 549779 h 629426"/>
                <a:gd name="connsiteX8" fmla="*/ 1866481 w 2912992"/>
                <a:gd name="connsiteY8" fmla="*/ 520731 h 629426"/>
                <a:gd name="connsiteX9" fmla="*/ 1651189 w 2912992"/>
                <a:gd name="connsiteY9" fmla="*/ 520731 h 629426"/>
                <a:gd name="connsiteX10" fmla="*/ 1651189 w 2912992"/>
                <a:gd name="connsiteY10" fmla="*/ 463983 h 629426"/>
                <a:gd name="connsiteX11" fmla="*/ 1419948 w 2912992"/>
                <a:gd name="connsiteY11" fmla="*/ 463983 h 629426"/>
                <a:gd name="connsiteX12" fmla="*/ 1419948 w 2912992"/>
                <a:gd name="connsiteY12" fmla="*/ 440334 h 629426"/>
                <a:gd name="connsiteX13" fmla="*/ 1400298 w 2912992"/>
                <a:gd name="connsiteY13" fmla="*/ 440334 h 629426"/>
                <a:gd name="connsiteX14" fmla="*/ 1400298 w 2912992"/>
                <a:gd name="connsiteY14" fmla="*/ 401335 h 629426"/>
                <a:gd name="connsiteX15" fmla="*/ 1385049 w 2912992"/>
                <a:gd name="connsiteY15" fmla="*/ 401335 h 629426"/>
                <a:gd name="connsiteX16" fmla="*/ 1385049 w 2912992"/>
                <a:gd name="connsiteY16" fmla="*/ 391785 h 629426"/>
                <a:gd name="connsiteX17" fmla="*/ 1381199 w 2912992"/>
                <a:gd name="connsiteY17" fmla="*/ 391785 h 629426"/>
                <a:gd name="connsiteX18" fmla="*/ 1381199 w 2912992"/>
                <a:gd name="connsiteY18" fmla="*/ 381986 h 629426"/>
                <a:gd name="connsiteX19" fmla="*/ 1376849 w 2912992"/>
                <a:gd name="connsiteY19" fmla="*/ 381986 h 629426"/>
                <a:gd name="connsiteX20" fmla="*/ 1376849 w 2912992"/>
                <a:gd name="connsiteY20" fmla="*/ 347337 h 629426"/>
                <a:gd name="connsiteX21" fmla="*/ 1168507 w 2912992"/>
                <a:gd name="connsiteY21" fmla="*/ 347337 h 629426"/>
                <a:gd name="connsiteX22" fmla="*/ 1168507 w 2912992"/>
                <a:gd name="connsiteY22" fmla="*/ 329638 h 629426"/>
                <a:gd name="connsiteX23" fmla="*/ 1162507 w 2912992"/>
                <a:gd name="connsiteY23" fmla="*/ 329638 h 629426"/>
                <a:gd name="connsiteX24" fmla="*/ 1162507 w 2912992"/>
                <a:gd name="connsiteY24" fmla="*/ 313538 h 629426"/>
                <a:gd name="connsiteX25" fmla="*/ 1155657 w 2912992"/>
                <a:gd name="connsiteY25" fmla="*/ 313538 h 629426"/>
                <a:gd name="connsiteX26" fmla="*/ 1155657 w 2912992"/>
                <a:gd name="connsiteY26" fmla="*/ 294739 h 629426"/>
                <a:gd name="connsiteX27" fmla="*/ 1145308 w 2912992"/>
                <a:gd name="connsiteY27" fmla="*/ 294739 h 629426"/>
                <a:gd name="connsiteX28" fmla="*/ 1145308 w 2912992"/>
                <a:gd name="connsiteY28" fmla="*/ 277240 h 629426"/>
                <a:gd name="connsiteX29" fmla="*/ 1139558 w 2912992"/>
                <a:gd name="connsiteY29" fmla="*/ 277240 h 629426"/>
                <a:gd name="connsiteX30" fmla="*/ 1139558 w 2912992"/>
                <a:gd name="connsiteY30" fmla="*/ 262240 h 629426"/>
                <a:gd name="connsiteX31" fmla="*/ 1128408 w 2912992"/>
                <a:gd name="connsiteY31" fmla="*/ 262240 h 629426"/>
                <a:gd name="connsiteX32" fmla="*/ 1128408 w 2912992"/>
                <a:gd name="connsiteY32" fmla="*/ 255740 h 629426"/>
                <a:gd name="connsiteX33" fmla="*/ 1124859 w 2912992"/>
                <a:gd name="connsiteY33" fmla="*/ 255740 h 629426"/>
                <a:gd name="connsiteX34" fmla="*/ 1124859 w 2912992"/>
                <a:gd name="connsiteY34" fmla="*/ 246441 h 629426"/>
                <a:gd name="connsiteX35" fmla="*/ 935315 w 2912992"/>
                <a:gd name="connsiteY35" fmla="*/ 246441 h 629426"/>
                <a:gd name="connsiteX36" fmla="*/ 935315 w 2912992"/>
                <a:gd name="connsiteY36" fmla="*/ 234191 h 629426"/>
                <a:gd name="connsiteX37" fmla="*/ 910766 w 2912992"/>
                <a:gd name="connsiteY37" fmla="*/ 234191 h 629426"/>
                <a:gd name="connsiteX38" fmla="*/ 910766 w 2912992"/>
                <a:gd name="connsiteY38" fmla="*/ 218892 h 629426"/>
                <a:gd name="connsiteX39" fmla="*/ 888667 w 2912992"/>
                <a:gd name="connsiteY39" fmla="*/ 218892 h 629426"/>
                <a:gd name="connsiteX40" fmla="*/ 888667 w 2912992"/>
                <a:gd name="connsiteY40" fmla="*/ 193543 h 629426"/>
                <a:gd name="connsiteX41" fmla="*/ 886217 w 2912992"/>
                <a:gd name="connsiteY41" fmla="*/ 193543 h 629426"/>
                <a:gd name="connsiteX42" fmla="*/ 886217 w 2912992"/>
                <a:gd name="connsiteY42" fmla="*/ 163794 h 629426"/>
                <a:gd name="connsiteX43" fmla="*/ 763772 w 2912992"/>
                <a:gd name="connsiteY43" fmla="*/ 163794 h 629426"/>
                <a:gd name="connsiteX44" fmla="*/ 763772 w 2912992"/>
                <a:gd name="connsiteY44" fmla="*/ 151244 h 629426"/>
                <a:gd name="connsiteX45" fmla="*/ 655376 w 2912992"/>
                <a:gd name="connsiteY45" fmla="*/ 151244 h 629426"/>
                <a:gd name="connsiteX46" fmla="*/ 655376 w 2912992"/>
                <a:gd name="connsiteY46" fmla="*/ 137245 h 629426"/>
                <a:gd name="connsiteX47" fmla="*/ 639276 w 2912992"/>
                <a:gd name="connsiteY47" fmla="*/ 137245 h 629426"/>
                <a:gd name="connsiteX48" fmla="*/ 639276 w 2912992"/>
                <a:gd name="connsiteY48" fmla="*/ 123045 h 629426"/>
                <a:gd name="connsiteX49" fmla="*/ 635477 w 2912992"/>
                <a:gd name="connsiteY49" fmla="*/ 123045 h 629426"/>
                <a:gd name="connsiteX50" fmla="*/ 635477 w 2912992"/>
                <a:gd name="connsiteY50" fmla="*/ 110496 h 629426"/>
                <a:gd name="connsiteX51" fmla="*/ 628627 w 2912992"/>
                <a:gd name="connsiteY51" fmla="*/ 110496 h 629426"/>
                <a:gd name="connsiteX52" fmla="*/ 628627 w 2912992"/>
                <a:gd name="connsiteY52" fmla="*/ 95646 h 629426"/>
                <a:gd name="connsiteX53" fmla="*/ 615977 w 2912992"/>
                <a:gd name="connsiteY53" fmla="*/ 95646 h 629426"/>
                <a:gd name="connsiteX54" fmla="*/ 615977 w 2912992"/>
                <a:gd name="connsiteY54" fmla="*/ 82547 h 629426"/>
                <a:gd name="connsiteX55" fmla="*/ 611877 w 2912992"/>
                <a:gd name="connsiteY55" fmla="*/ 82547 h 629426"/>
                <a:gd name="connsiteX56" fmla="*/ 611877 w 2912992"/>
                <a:gd name="connsiteY56" fmla="*/ 68897 h 629426"/>
                <a:gd name="connsiteX57" fmla="*/ 590078 w 2912992"/>
                <a:gd name="connsiteY57" fmla="*/ 68897 h 629426"/>
                <a:gd name="connsiteX58" fmla="*/ 590078 w 2912992"/>
                <a:gd name="connsiteY58" fmla="*/ 54748 h 629426"/>
                <a:gd name="connsiteX59" fmla="*/ 570679 w 2912992"/>
                <a:gd name="connsiteY59" fmla="*/ 54748 h 629426"/>
                <a:gd name="connsiteX60" fmla="*/ 570679 w 2912992"/>
                <a:gd name="connsiteY60" fmla="*/ 41648 h 629426"/>
                <a:gd name="connsiteX61" fmla="*/ 457783 w 2912992"/>
                <a:gd name="connsiteY61" fmla="*/ 41648 h 629426"/>
                <a:gd name="connsiteX62" fmla="*/ 457783 w 2912992"/>
                <a:gd name="connsiteY62" fmla="*/ 28349 h 629426"/>
                <a:gd name="connsiteX63" fmla="*/ 184543 w 2912992"/>
                <a:gd name="connsiteY63" fmla="*/ 28349 h 629426"/>
                <a:gd name="connsiteX64" fmla="*/ 184543 w 2912992"/>
                <a:gd name="connsiteY64" fmla="*/ 13100 h 629426"/>
                <a:gd name="connsiteX65" fmla="*/ 167244 w 2912992"/>
                <a:gd name="connsiteY65" fmla="*/ 13100 h 629426"/>
                <a:gd name="connsiteX66" fmla="*/ 167244 w 2912992"/>
                <a:gd name="connsiteY66" fmla="*/ 0 h 629426"/>
                <a:gd name="connsiteX67" fmla="*/ 0 w 2912992"/>
                <a:gd name="connsiteY67" fmla="*/ 0 h 62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912992" h="629426">
                  <a:moveTo>
                    <a:pt x="2912993" y="629426"/>
                  </a:moveTo>
                  <a:lnTo>
                    <a:pt x="1911529" y="629426"/>
                  </a:lnTo>
                  <a:lnTo>
                    <a:pt x="1911529" y="587978"/>
                  </a:lnTo>
                  <a:lnTo>
                    <a:pt x="1907930" y="587978"/>
                  </a:lnTo>
                  <a:lnTo>
                    <a:pt x="1907930" y="564729"/>
                  </a:lnTo>
                  <a:lnTo>
                    <a:pt x="1905030" y="564729"/>
                  </a:lnTo>
                  <a:lnTo>
                    <a:pt x="1905030" y="549779"/>
                  </a:lnTo>
                  <a:lnTo>
                    <a:pt x="1866481" y="549779"/>
                  </a:lnTo>
                  <a:lnTo>
                    <a:pt x="1866481" y="520731"/>
                  </a:lnTo>
                  <a:lnTo>
                    <a:pt x="1651189" y="520731"/>
                  </a:lnTo>
                  <a:lnTo>
                    <a:pt x="1651189" y="463983"/>
                  </a:lnTo>
                  <a:lnTo>
                    <a:pt x="1419948" y="463983"/>
                  </a:lnTo>
                  <a:lnTo>
                    <a:pt x="1419948" y="440334"/>
                  </a:lnTo>
                  <a:lnTo>
                    <a:pt x="1400298" y="440334"/>
                  </a:lnTo>
                  <a:lnTo>
                    <a:pt x="1400298" y="401335"/>
                  </a:lnTo>
                  <a:lnTo>
                    <a:pt x="1385049" y="401335"/>
                  </a:lnTo>
                  <a:lnTo>
                    <a:pt x="1385049" y="391785"/>
                  </a:lnTo>
                  <a:lnTo>
                    <a:pt x="1381199" y="391785"/>
                  </a:lnTo>
                  <a:lnTo>
                    <a:pt x="1381199" y="381986"/>
                  </a:lnTo>
                  <a:lnTo>
                    <a:pt x="1376849" y="381986"/>
                  </a:lnTo>
                  <a:lnTo>
                    <a:pt x="1376849" y="347337"/>
                  </a:lnTo>
                  <a:lnTo>
                    <a:pt x="1168507" y="347337"/>
                  </a:lnTo>
                  <a:lnTo>
                    <a:pt x="1168507" y="329638"/>
                  </a:lnTo>
                  <a:lnTo>
                    <a:pt x="1162507" y="329638"/>
                  </a:lnTo>
                  <a:lnTo>
                    <a:pt x="1162507" y="313538"/>
                  </a:lnTo>
                  <a:lnTo>
                    <a:pt x="1155657" y="313538"/>
                  </a:lnTo>
                  <a:lnTo>
                    <a:pt x="1155657" y="294739"/>
                  </a:lnTo>
                  <a:lnTo>
                    <a:pt x="1145308" y="294739"/>
                  </a:lnTo>
                  <a:lnTo>
                    <a:pt x="1145308" y="277240"/>
                  </a:lnTo>
                  <a:lnTo>
                    <a:pt x="1139558" y="277240"/>
                  </a:lnTo>
                  <a:lnTo>
                    <a:pt x="1139558" y="262240"/>
                  </a:lnTo>
                  <a:lnTo>
                    <a:pt x="1128408" y="262240"/>
                  </a:lnTo>
                  <a:lnTo>
                    <a:pt x="1128408" y="255740"/>
                  </a:lnTo>
                  <a:lnTo>
                    <a:pt x="1124859" y="255740"/>
                  </a:lnTo>
                  <a:lnTo>
                    <a:pt x="1124859" y="246441"/>
                  </a:lnTo>
                  <a:lnTo>
                    <a:pt x="935315" y="246441"/>
                  </a:lnTo>
                  <a:lnTo>
                    <a:pt x="935315" y="234191"/>
                  </a:lnTo>
                  <a:lnTo>
                    <a:pt x="910766" y="234191"/>
                  </a:lnTo>
                  <a:lnTo>
                    <a:pt x="910766" y="218892"/>
                  </a:lnTo>
                  <a:lnTo>
                    <a:pt x="888667" y="218892"/>
                  </a:lnTo>
                  <a:lnTo>
                    <a:pt x="888667" y="193543"/>
                  </a:lnTo>
                  <a:lnTo>
                    <a:pt x="886217" y="193543"/>
                  </a:lnTo>
                  <a:lnTo>
                    <a:pt x="886217" y="163794"/>
                  </a:lnTo>
                  <a:lnTo>
                    <a:pt x="763772" y="163794"/>
                  </a:lnTo>
                  <a:lnTo>
                    <a:pt x="763772" y="151244"/>
                  </a:lnTo>
                  <a:lnTo>
                    <a:pt x="655376" y="151244"/>
                  </a:lnTo>
                  <a:lnTo>
                    <a:pt x="655376" y="137245"/>
                  </a:lnTo>
                  <a:lnTo>
                    <a:pt x="639276" y="137245"/>
                  </a:lnTo>
                  <a:lnTo>
                    <a:pt x="639276" y="123045"/>
                  </a:lnTo>
                  <a:lnTo>
                    <a:pt x="635477" y="123045"/>
                  </a:lnTo>
                  <a:lnTo>
                    <a:pt x="635477" y="110496"/>
                  </a:lnTo>
                  <a:lnTo>
                    <a:pt x="628627" y="110496"/>
                  </a:lnTo>
                  <a:lnTo>
                    <a:pt x="628627" y="95646"/>
                  </a:lnTo>
                  <a:lnTo>
                    <a:pt x="615977" y="95646"/>
                  </a:lnTo>
                  <a:lnTo>
                    <a:pt x="615977" y="82547"/>
                  </a:lnTo>
                  <a:lnTo>
                    <a:pt x="611877" y="82547"/>
                  </a:lnTo>
                  <a:lnTo>
                    <a:pt x="611877" y="68897"/>
                  </a:lnTo>
                  <a:lnTo>
                    <a:pt x="590078" y="68897"/>
                  </a:lnTo>
                  <a:lnTo>
                    <a:pt x="590078" y="54748"/>
                  </a:lnTo>
                  <a:lnTo>
                    <a:pt x="570679" y="54748"/>
                  </a:lnTo>
                  <a:lnTo>
                    <a:pt x="570679" y="41648"/>
                  </a:lnTo>
                  <a:lnTo>
                    <a:pt x="457783" y="41648"/>
                  </a:lnTo>
                  <a:lnTo>
                    <a:pt x="457783" y="28349"/>
                  </a:lnTo>
                  <a:lnTo>
                    <a:pt x="184543" y="28349"/>
                  </a:lnTo>
                  <a:lnTo>
                    <a:pt x="184543" y="13100"/>
                  </a:lnTo>
                  <a:lnTo>
                    <a:pt x="167244" y="13100"/>
                  </a:lnTo>
                  <a:lnTo>
                    <a:pt x="167244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83005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268" name="Graphic 848">
              <a:extLst>
                <a:ext uri="{FF2B5EF4-FFF2-40B4-BE49-F238E27FC236}">
                  <a16:creationId xmlns:a16="http://schemas.microsoft.com/office/drawing/2014/main" id="{00FD4E67-A722-222F-7434-21A67067A900}"/>
                </a:ext>
              </a:extLst>
            </p:cNvPr>
            <p:cNvGrpSpPr/>
            <p:nvPr/>
          </p:nvGrpSpPr>
          <p:grpSpPr>
            <a:xfrm>
              <a:off x="11835306" y="2592352"/>
              <a:ext cx="33248" cy="33248"/>
              <a:chOff x="11835306" y="2592352"/>
              <a:chExt cx="33248" cy="33248"/>
            </a:xfrm>
          </p:grpSpPr>
          <p:sp>
            <p:nvSpPr>
              <p:cNvPr id="3374" name="Freeform: Shape 3373">
                <a:extLst>
                  <a:ext uri="{FF2B5EF4-FFF2-40B4-BE49-F238E27FC236}">
                    <a16:creationId xmlns:a16="http://schemas.microsoft.com/office/drawing/2014/main" id="{57796007-DFD2-F7FF-2D85-869C1B932061}"/>
                  </a:ext>
                </a:extLst>
              </p:cNvPr>
              <p:cNvSpPr/>
              <p:nvPr/>
            </p:nvSpPr>
            <p:spPr>
              <a:xfrm>
                <a:off x="11851955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75" name="Freeform: Shape 3374">
                <a:extLst>
                  <a:ext uri="{FF2B5EF4-FFF2-40B4-BE49-F238E27FC236}">
                    <a16:creationId xmlns:a16="http://schemas.microsoft.com/office/drawing/2014/main" id="{6A283011-4088-EAFE-4BDB-327AF9C018A2}"/>
                  </a:ext>
                </a:extLst>
              </p:cNvPr>
              <p:cNvSpPr/>
              <p:nvPr/>
            </p:nvSpPr>
            <p:spPr>
              <a:xfrm>
                <a:off x="11835306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69" name="Graphic 848">
              <a:extLst>
                <a:ext uri="{FF2B5EF4-FFF2-40B4-BE49-F238E27FC236}">
                  <a16:creationId xmlns:a16="http://schemas.microsoft.com/office/drawing/2014/main" id="{4E2B004D-9440-9283-81CA-9AE8CBB3DACA}"/>
                </a:ext>
              </a:extLst>
            </p:cNvPr>
            <p:cNvGrpSpPr/>
            <p:nvPr/>
          </p:nvGrpSpPr>
          <p:grpSpPr>
            <a:xfrm>
              <a:off x="11583715" y="2592352"/>
              <a:ext cx="33248" cy="33248"/>
              <a:chOff x="11583715" y="2592352"/>
              <a:chExt cx="33248" cy="33248"/>
            </a:xfrm>
          </p:grpSpPr>
          <p:sp>
            <p:nvSpPr>
              <p:cNvPr id="3372" name="Freeform: Shape 3371">
                <a:extLst>
                  <a:ext uri="{FF2B5EF4-FFF2-40B4-BE49-F238E27FC236}">
                    <a16:creationId xmlns:a16="http://schemas.microsoft.com/office/drawing/2014/main" id="{7A8A7E93-BA62-3975-66C8-5D3867702559}"/>
                  </a:ext>
                </a:extLst>
              </p:cNvPr>
              <p:cNvSpPr/>
              <p:nvPr/>
            </p:nvSpPr>
            <p:spPr>
              <a:xfrm>
                <a:off x="11600314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73" name="Freeform: Shape 3372">
                <a:extLst>
                  <a:ext uri="{FF2B5EF4-FFF2-40B4-BE49-F238E27FC236}">
                    <a16:creationId xmlns:a16="http://schemas.microsoft.com/office/drawing/2014/main" id="{726C066F-45B9-4061-E700-ADC763657631}"/>
                  </a:ext>
                </a:extLst>
              </p:cNvPr>
              <p:cNvSpPr/>
              <p:nvPr/>
            </p:nvSpPr>
            <p:spPr>
              <a:xfrm>
                <a:off x="11583715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0" name="Graphic 848">
              <a:extLst>
                <a:ext uri="{FF2B5EF4-FFF2-40B4-BE49-F238E27FC236}">
                  <a16:creationId xmlns:a16="http://schemas.microsoft.com/office/drawing/2014/main" id="{F73C5FED-1A1D-CC03-4A6D-1F525AB8B11F}"/>
                </a:ext>
              </a:extLst>
            </p:cNvPr>
            <p:cNvGrpSpPr/>
            <p:nvPr/>
          </p:nvGrpSpPr>
          <p:grpSpPr>
            <a:xfrm>
              <a:off x="11568066" y="2592352"/>
              <a:ext cx="33248" cy="33248"/>
              <a:chOff x="11568066" y="2592352"/>
              <a:chExt cx="33248" cy="33248"/>
            </a:xfrm>
          </p:grpSpPr>
          <p:sp>
            <p:nvSpPr>
              <p:cNvPr id="3370" name="Freeform: Shape 3369">
                <a:extLst>
                  <a:ext uri="{FF2B5EF4-FFF2-40B4-BE49-F238E27FC236}">
                    <a16:creationId xmlns:a16="http://schemas.microsoft.com/office/drawing/2014/main" id="{67B9694D-834D-2BE2-91B0-EB205BFA223E}"/>
                  </a:ext>
                </a:extLst>
              </p:cNvPr>
              <p:cNvSpPr/>
              <p:nvPr/>
            </p:nvSpPr>
            <p:spPr>
              <a:xfrm>
                <a:off x="11584665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71" name="Freeform: Shape 3370">
                <a:extLst>
                  <a:ext uri="{FF2B5EF4-FFF2-40B4-BE49-F238E27FC236}">
                    <a16:creationId xmlns:a16="http://schemas.microsoft.com/office/drawing/2014/main" id="{AF914486-3058-D440-9FA8-09199D010DF9}"/>
                  </a:ext>
                </a:extLst>
              </p:cNvPr>
              <p:cNvSpPr/>
              <p:nvPr/>
            </p:nvSpPr>
            <p:spPr>
              <a:xfrm>
                <a:off x="11568066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1" name="Graphic 848">
              <a:extLst>
                <a:ext uri="{FF2B5EF4-FFF2-40B4-BE49-F238E27FC236}">
                  <a16:creationId xmlns:a16="http://schemas.microsoft.com/office/drawing/2014/main" id="{728EA15C-B07C-135D-9619-814E26BA6989}"/>
                </a:ext>
              </a:extLst>
            </p:cNvPr>
            <p:cNvGrpSpPr/>
            <p:nvPr/>
          </p:nvGrpSpPr>
          <p:grpSpPr>
            <a:xfrm>
              <a:off x="11359073" y="2592352"/>
              <a:ext cx="33248" cy="33248"/>
              <a:chOff x="11359073" y="2592352"/>
              <a:chExt cx="33248" cy="33248"/>
            </a:xfrm>
          </p:grpSpPr>
          <p:sp>
            <p:nvSpPr>
              <p:cNvPr id="3368" name="Freeform: Shape 3367">
                <a:extLst>
                  <a:ext uri="{FF2B5EF4-FFF2-40B4-BE49-F238E27FC236}">
                    <a16:creationId xmlns:a16="http://schemas.microsoft.com/office/drawing/2014/main" id="{A249BB67-B9CD-8BAD-FBF8-6D98FB35E77E}"/>
                  </a:ext>
                </a:extLst>
              </p:cNvPr>
              <p:cNvSpPr/>
              <p:nvPr/>
            </p:nvSpPr>
            <p:spPr>
              <a:xfrm>
                <a:off x="11375673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9" name="Freeform: Shape 3368">
                <a:extLst>
                  <a:ext uri="{FF2B5EF4-FFF2-40B4-BE49-F238E27FC236}">
                    <a16:creationId xmlns:a16="http://schemas.microsoft.com/office/drawing/2014/main" id="{052CA83B-AA0B-AAA1-6A53-DB76AF5C72D9}"/>
                  </a:ext>
                </a:extLst>
              </p:cNvPr>
              <p:cNvSpPr/>
              <p:nvPr/>
            </p:nvSpPr>
            <p:spPr>
              <a:xfrm>
                <a:off x="11359073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2" name="Graphic 848">
              <a:extLst>
                <a:ext uri="{FF2B5EF4-FFF2-40B4-BE49-F238E27FC236}">
                  <a16:creationId xmlns:a16="http://schemas.microsoft.com/office/drawing/2014/main" id="{6668805D-4232-7809-450B-86140A5D7B46}"/>
                </a:ext>
              </a:extLst>
            </p:cNvPr>
            <p:cNvGrpSpPr/>
            <p:nvPr/>
          </p:nvGrpSpPr>
          <p:grpSpPr>
            <a:xfrm>
              <a:off x="11352824" y="2592352"/>
              <a:ext cx="33248" cy="33248"/>
              <a:chOff x="11352824" y="2592352"/>
              <a:chExt cx="33248" cy="33248"/>
            </a:xfrm>
          </p:grpSpPr>
          <p:sp>
            <p:nvSpPr>
              <p:cNvPr id="3366" name="Freeform: Shape 3365">
                <a:extLst>
                  <a:ext uri="{FF2B5EF4-FFF2-40B4-BE49-F238E27FC236}">
                    <a16:creationId xmlns:a16="http://schemas.microsoft.com/office/drawing/2014/main" id="{F874233C-C878-633A-9EB4-C56A4CC706BC}"/>
                  </a:ext>
                </a:extLst>
              </p:cNvPr>
              <p:cNvSpPr/>
              <p:nvPr/>
            </p:nvSpPr>
            <p:spPr>
              <a:xfrm>
                <a:off x="11369423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7" name="Freeform: Shape 3366">
                <a:extLst>
                  <a:ext uri="{FF2B5EF4-FFF2-40B4-BE49-F238E27FC236}">
                    <a16:creationId xmlns:a16="http://schemas.microsoft.com/office/drawing/2014/main" id="{F89BE8D2-848A-43B0-A21B-CADEF0110A12}"/>
                  </a:ext>
                </a:extLst>
              </p:cNvPr>
              <p:cNvSpPr/>
              <p:nvPr/>
            </p:nvSpPr>
            <p:spPr>
              <a:xfrm>
                <a:off x="11352824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3" name="Graphic 848">
              <a:extLst>
                <a:ext uri="{FF2B5EF4-FFF2-40B4-BE49-F238E27FC236}">
                  <a16:creationId xmlns:a16="http://schemas.microsoft.com/office/drawing/2014/main" id="{D2BE0132-AC9E-2D4B-AB5A-A7053742765D}"/>
                </a:ext>
              </a:extLst>
            </p:cNvPr>
            <p:cNvGrpSpPr/>
            <p:nvPr/>
          </p:nvGrpSpPr>
          <p:grpSpPr>
            <a:xfrm>
              <a:off x="11305875" y="2592352"/>
              <a:ext cx="33248" cy="33248"/>
              <a:chOff x="11305875" y="2592352"/>
              <a:chExt cx="33248" cy="33248"/>
            </a:xfrm>
          </p:grpSpPr>
          <p:sp>
            <p:nvSpPr>
              <p:cNvPr id="3364" name="Freeform: Shape 3363">
                <a:extLst>
                  <a:ext uri="{FF2B5EF4-FFF2-40B4-BE49-F238E27FC236}">
                    <a16:creationId xmlns:a16="http://schemas.microsoft.com/office/drawing/2014/main" id="{5D9D4E65-C293-3DC2-35D3-99605606C9F6}"/>
                  </a:ext>
                </a:extLst>
              </p:cNvPr>
              <p:cNvSpPr/>
              <p:nvPr/>
            </p:nvSpPr>
            <p:spPr>
              <a:xfrm>
                <a:off x="11322525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5" name="Freeform: Shape 3364">
                <a:extLst>
                  <a:ext uri="{FF2B5EF4-FFF2-40B4-BE49-F238E27FC236}">
                    <a16:creationId xmlns:a16="http://schemas.microsoft.com/office/drawing/2014/main" id="{83A837BC-C75E-2A9D-ABEA-1E34E6186DAE}"/>
                  </a:ext>
                </a:extLst>
              </p:cNvPr>
              <p:cNvSpPr/>
              <p:nvPr/>
            </p:nvSpPr>
            <p:spPr>
              <a:xfrm>
                <a:off x="11305875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4" name="Graphic 848">
              <a:extLst>
                <a:ext uri="{FF2B5EF4-FFF2-40B4-BE49-F238E27FC236}">
                  <a16:creationId xmlns:a16="http://schemas.microsoft.com/office/drawing/2014/main" id="{1F64AF94-B5D9-FB91-E632-3676A9787333}"/>
                </a:ext>
              </a:extLst>
            </p:cNvPr>
            <p:cNvGrpSpPr/>
            <p:nvPr/>
          </p:nvGrpSpPr>
          <p:grpSpPr>
            <a:xfrm>
              <a:off x="11145531" y="2592352"/>
              <a:ext cx="33248" cy="33248"/>
              <a:chOff x="11145531" y="2592352"/>
              <a:chExt cx="33248" cy="33248"/>
            </a:xfrm>
          </p:grpSpPr>
          <p:sp>
            <p:nvSpPr>
              <p:cNvPr id="3362" name="Freeform: Shape 3361">
                <a:extLst>
                  <a:ext uri="{FF2B5EF4-FFF2-40B4-BE49-F238E27FC236}">
                    <a16:creationId xmlns:a16="http://schemas.microsoft.com/office/drawing/2014/main" id="{63C92517-C02F-5110-71AE-7C7BACA763E5}"/>
                  </a:ext>
                </a:extLst>
              </p:cNvPr>
              <p:cNvSpPr/>
              <p:nvPr/>
            </p:nvSpPr>
            <p:spPr>
              <a:xfrm>
                <a:off x="11162181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3" name="Freeform: Shape 3362">
                <a:extLst>
                  <a:ext uri="{FF2B5EF4-FFF2-40B4-BE49-F238E27FC236}">
                    <a16:creationId xmlns:a16="http://schemas.microsoft.com/office/drawing/2014/main" id="{F69AED01-7FB1-4789-53F1-54AC3A92B950}"/>
                  </a:ext>
                </a:extLst>
              </p:cNvPr>
              <p:cNvSpPr/>
              <p:nvPr/>
            </p:nvSpPr>
            <p:spPr>
              <a:xfrm>
                <a:off x="11145531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5" name="Graphic 848">
              <a:extLst>
                <a:ext uri="{FF2B5EF4-FFF2-40B4-BE49-F238E27FC236}">
                  <a16:creationId xmlns:a16="http://schemas.microsoft.com/office/drawing/2014/main" id="{8FDEF01A-8E66-345A-E6E7-8DEA6C93A7AC}"/>
                </a:ext>
              </a:extLst>
            </p:cNvPr>
            <p:cNvGrpSpPr/>
            <p:nvPr/>
          </p:nvGrpSpPr>
          <p:grpSpPr>
            <a:xfrm>
              <a:off x="11087183" y="2592352"/>
              <a:ext cx="33248" cy="33248"/>
              <a:chOff x="11087183" y="2592352"/>
              <a:chExt cx="33248" cy="33248"/>
            </a:xfrm>
          </p:grpSpPr>
          <p:sp>
            <p:nvSpPr>
              <p:cNvPr id="3360" name="Freeform: Shape 3359">
                <a:extLst>
                  <a:ext uri="{FF2B5EF4-FFF2-40B4-BE49-F238E27FC236}">
                    <a16:creationId xmlns:a16="http://schemas.microsoft.com/office/drawing/2014/main" id="{3AD7F01A-C165-EC78-8C21-37AAFD4677DE}"/>
                  </a:ext>
                </a:extLst>
              </p:cNvPr>
              <p:cNvSpPr/>
              <p:nvPr/>
            </p:nvSpPr>
            <p:spPr>
              <a:xfrm>
                <a:off x="11103783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61" name="Freeform: Shape 3360">
                <a:extLst>
                  <a:ext uri="{FF2B5EF4-FFF2-40B4-BE49-F238E27FC236}">
                    <a16:creationId xmlns:a16="http://schemas.microsoft.com/office/drawing/2014/main" id="{6D0A0653-DE6B-EC1E-B653-EB6C7A904655}"/>
                  </a:ext>
                </a:extLst>
              </p:cNvPr>
              <p:cNvSpPr/>
              <p:nvPr/>
            </p:nvSpPr>
            <p:spPr>
              <a:xfrm>
                <a:off x="11087183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6" name="Graphic 848">
              <a:extLst>
                <a:ext uri="{FF2B5EF4-FFF2-40B4-BE49-F238E27FC236}">
                  <a16:creationId xmlns:a16="http://schemas.microsoft.com/office/drawing/2014/main" id="{B338D8E4-1C93-3972-5940-3502C1E8AE35}"/>
                </a:ext>
              </a:extLst>
            </p:cNvPr>
            <p:cNvGrpSpPr/>
            <p:nvPr/>
          </p:nvGrpSpPr>
          <p:grpSpPr>
            <a:xfrm>
              <a:off x="11068334" y="2592352"/>
              <a:ext cx="33248" cy="33248"/>
              <a:chOff x="11068334" y="2592352"/>
              <a:chExt cx="33248" cy="33248"/>
            </a:xfrm>
          </p:grpSpPr>
          <p:sp>
            <p:nvSpPr>
              <p:cNvPr id="3358" name="Freeform: Shape 3357">
                <a:extLst>
                  <a:ext uri="{FF2B5EF4-FFF2-40B4-BE49-F238E27FC236}">
                    <a16:creationId xmlns:a16="http://schemas.microsoft.com/office/drawing/2014/main" id="{07AF913C-DC2A-F8A1-7CB4-867A9DF88F74}"/>
                  </a:ext>
                </a:extLst>
              </p:cNvPr>
              <p:cNvSpPr/>
              <p:nvPr/>
            </p:nvSpPr>
            <p:spPr>
              <a:xfrm>
                <a:off x="11084984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9" name="Freeform: Shape 3358">
                <a:extLst>
                  <a:ext uri="{FF2B5EF4-FFF2-40B4-BE49-F238E27FC236}">
                    <a16:creationId xmlns:a16="http://schemas.microsoft.com/office/drawing/2014/main" id="{914A437E-8054-4B1F-8F6B-EE26DB2463AC}"/>
                  </a:ext>
                </a:extLst>
              </p:cNvPr>
              <p:cNvSpPr/>
              <p:nvPr/>
            </p:nvSpPr>
            <p:spPr>
              <a:xfrm>
                <a:off x="11068334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7" name="Graphic 848">
              <a:extLst>
                <a:ext uri="{FF2B5EF4-FFF2-40B4-BE49-F238E27FC236}">
                  <a16:creationId xmlns:a16="http://schemas.microsoft.com/office/drawing/2014/main" id="{D7C25B63-E737-D248-1E9A-59765B2087F2}"/>
                </a:ext>
              </a:extLst>
            </p:cNvPr>
            <p:cNvGrpSpPr/>
            <p:nvPr/>
          </p:nvGrpSpPr>
          <p:grpSpPr>
            <a:xfrm>
              <a:off x="11061534" y="2592352"/>
              <a:ext cx="33248" cy="33248"/>
              <a:chOff x="11061534" y="2592352"/>
              <a:chExt cx="33248" cy="33248"/>
            </a:xfrm>
          </p:grpSpPr>
          <p:sp>
            <p:nvSpPr>
              <p:cNvPr id="3356" name="Freeform: Shape 3355">
                <a:extLst>
                  <a:ext uri="{FF2B5EF4-FFF2-40B4-BE49-F238E27FC236}">
                    <a16:creationId xmlns:a16="http://schemas.microsoft.com/office/drawing/2014/main" id="{BA58CDEC-1996-92BE-326C-8DE80DCEC950}"/>
                  </a:ext>
                </a:extLst>
              </p:cNvPr>
              <p:cNvSpPr/>
              <p:nvPr/>
            </p:nvSpPr>
            <p:spPr>
              <a:xfrm>
                <a:off x="11078184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7" name="Freeform: Shape 3356">
                <a:extLst>
                  <a:ext uri="{FF2B5EF4-FFF2-40B4-BE49-F238E27FC236}">
                    <a16:creationId xmlns:a16="http://schemas.microsoft.com/office/drawing/2014/main" id="{F688C277-7CE2-C781-09DD-8D8AF42E7CC8}"/>
                  </a:ext>
                </a:extLst>
              </p:cNvPr>
              <p:cNvSpPr/>
              <p:nvPr/>
            </p:nvSpPr>
            <p:spPr>
              <a:xfrm>
                <a:off x="11061534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8" name="Graphic 848">
              <a:extLst>
                <a:ext uri="{FF2B5EF4-FFF2-40B4-BE49-F238E27FC236}">
                  <a16:creationId xmlns:a16="http://schemas.microsoft.com/office/drawing/2014/main" id="{EE3411AE-9EA9-BF9D-9D4C-13063A20DA0E}"/>
                </a:ext>
              </a:extLst>
            </p:cNvPr>
            <p:cNvGrpSpPr/>
            <p:nvPr/>
          </p:nvGrpSpPr>
          <p:grpSpPr>
            <a:xfrm>
              <a:off x="11056335" y="2592352"/>
              <a:ext cx="33248" cy="33248"/>
              <a:chOff x="11056335" y="2592352"/>
              <a:chExt cx="33248" cy="33248"/>
            </a:xfrm>
          </p:grpSpPr>
          <p:sp>
            <p:nvSpPr>
              <p:cNvPr id="3354" name="Freeform: Shape 3353">
                <a:extLst>
                  <a:ext uri="{FF2B5EF4-FFF2-40B4-BE49-F238E27FC236}">
                    <a16:creationId xmlns:a16="http://schemas.microsoft.com/office/drawing/2014/main" id="{28E7702F-5478-D7FD-4033-D2B1D135335D}"/>
                  </a:ext>
                </a:extLst>
              </p:cNvPr>
              <p:cNvSpPr/>
              <p:nvPr/>
            </p:nvSpPr>
            <p:spPr>
              <a:xfrm>
                <a:off x="11072984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5" name="Freeform: Shape 3354">
                <a:extLst>
                  <a:ext uri="{FF2B5EF4-FFF2-40B4-BE49-F238E27FC236}">
                    <a16:creationId xmlns:a16="http://schemas.microsoft.com/office/drawing/2014/main" id="{8CC27FE0-8BA6-12F3-B6C4-88D5A16E0DD9}"/>
                  </a:ext>
                </a:extLst>
              </p:cNvPr>
              <p:cNvSpPr/>
              <p:nvPr/>
            </p:nvSpPr>
            <p:spPr>
              <a:xfrm>
                <a:off x="11056335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79" name="Graphic 848">
              <a:extLst>
                <a:ext uri="{FF2B5EF4-FFF2-40B4-BE49-F238E27FC236}">
                  <a16:creationId xmlns:a16="http://schemas.microsoft.com/office/drawing/2014/main" id="{DC21D191-EC6D-88CA-434D-D5E64667C059}"/>
                </a:ext>
              </a:extLst>
            </p:cNvPr>
            <p:cNvGrpSpPr/>
            <p:nvPr/>
          </p:nvGrpSpPr>
          <p:grpSpPr>
            <a:xfrm>
              <a:off x="10999887" y="2592352"/>
              <a:ext cx="33248" cy="33248"/>
              <a:chOff x="10999887" y="2592352"/>
              <a:chExt cx="33248" cy="33248"/>
            </a:xfrm>
          </p:grpSpPr>
          <p:sp>
            <p:nvSpPr>
              <p:cNvPr id="3352" name="Freeform: Shape 3351">
                <a:extLst>
                  <a:ext uri="{FF2B5EF4-FFF2-40B4-BE49-F238E27FC236}">
                    <a16:creationId xmlns:a16="http://schemas.microsoft.com/office/drawing/2014/main" id="{8B7805F3-F839-813C-1166-F2C7D7518313}"/>
                  </a:ext>
                </a:extLst>
              </p:cNvPr>
              <p:cNvSpPr/>
              <p:nvPr/>
            </p:nvSpPr>
            <p:spPr>
              <a:xfrm>
                <a:off x="11016536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3" name="Freeform: Shape 3352">
                <a:extLst>
                  <a:ext uri="{FF2B5EF4-FFF2-40B4-BE49-F238E27FC236}">
                    <a16:creationId xmlns:a16="http://schemas.microsoft.com/office/drawing/2014/main" id="{3776D63E-70D7-2D9B-D2B9-74DB43030530}"/>
                  </a:ext>
                </a:extLst>
              </p:cNvPr>
              <p:cNvSpPr/>
              <p:nvPr/>
            </p:nvSpPr>
            <p:spPr>
              <a:xfrm>
                <a:off x="10999887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0" name="Graphic 848">
              <a:extLst>
                <a:ext uri="{FF2B5EF4-FFF2-40B4-BE49-F238E27FC236}">
                  <a16:creationId xmlns:a16="http://schemas.microsoft.com/office/drawing/2014/main" id="{A627D95E-9501-3AE6-E3E1-BFAA799BAE9B}"/>
                </a:ext>
              </a:extLst>
            </p:cNvPr>
            <p:cNvGrpSpPr/>
            <p:nvPr/>
          </p:nvGrpSpPr>
          <p:grpSpPr>
            <a:xfrm>
              <a:off x="10847192" y="2592352"/>
              <a:ext cx="33248" cy="33248"/>
              <a:chOff x="10847192" y="2592352"/>
              <a:chExt cx="33248" cy="33248"/>
            </a:xfrm>
          </p:grpSpPr>
          <p:sp>
            <p:nvSpPr>
              <p:cNvPr id="3350" name="Freeform: Shape 3349">
                <a:extLst>
                  <a:ext uri="{FF2B5EF4-FFF2-40B4-BE49-F238E27FC236}">
                    <a16:creationId xmlns:a16="http://schemas.microsoft.com/office/drawing/2014/main" id="{341A987A-5068-1A54-6763-8751BC2DDE6E}"/>
                  </a:ext>
                </a:extLst>
              </p:cNvPr>
              <p:cNvSpPr/>
              <p:nvPr/>
            </p:nvSpPr>
            <p:spPr>
              <a:xfrm>
                <a:off x="10863792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51" name="Freeform: Shape 3350">
                <a:extLst>
                  <a:ext uri="{FF2B5EF4-FFF2-40B4-BE49-F238E27FC236}">
                    <a16:creationId xmlns:a16="http://schemas.microsoft.com/office/drawing/2014/main" id="{4CD14105-5FA6-29E2-5457-F6951EF8FC2B}"/>
                  </a:ext>
                </a:extLst>
              </p:cNvPr>
              <p:cNvSpPr/>
              <p:nvPr/>
            </p:nvSpPr>
            <p:spPr>
              <a:xfrm>
                <a:off x="10847192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1" name="Graphic 848">
              <a:extLst>
                <a:ext uri="{FF2B5EF4-FFF2-40B4-BE49-F238E27FC236}">
                  <a16:creationId xmlns:a16="http://schemas.microsoft.com/office/drawing/2014/main" id="{D226EB40-344D-CA21-0E7D-78BEFBB6B045}"/>
                </a:ext>
              </a:extLst>
            </p:cNvPr>
            <p:cNvGrpSpPr/>
            <p:nvPr/>
          </p:nvGrpSpPr>
          <p:grpSpPr>
            <a:xfrm>
              <a:off x="10839543" y="2592352"/>
              <a:ext cx="33248" cy="33248"/>
              <a:chOff x="10839543" y="2592352"/>
              <a:chExt cx="33248" cy="33248"/>
            </a:xfrm>
          </p:grpSpPr>
          <p:sp>
            <p:nvSpPr>
              <p:cNvPr id="3348" name="Freeform: Shape 3347">
                <a:extLst>
                  <a:ext uri="{FF2B5EF4-FFF2-40B4-BE49-F238E27FC236}">
                    <a16:creationId xmlns:a16="http://schemas.microsoft.com/office/drawing/2014/main" id="{0D662082-467B-BDF5-6B22-EEE8335B57A4}"/>
                  </a:ext>
                </a:extLst>
              </p:cNvPr>
              <p:cNvSpPr/>
              <p:nvPr/>
            </p:nvSpPr>
            <p:spPr>
              <a:xfrm>
                <a:off x="10856192" y="25923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9" name="Freeform: Shape 3348">
                <a:extLst>
                  <a:ext uri="{FF2B5EF4-FFF2-40B4-BE49-F238E27FC236}">
                    <a16:creationId xmlns:a16="http://schemas.microsoft.com/office/drawing/2014/main" id="{B80026D3-351B-1CFA-9047-BD053850CAA1}"/>
                  </a:ext>
                </a:extLst>
              </p:cNvPr>
              <p:cNvSpPr/>
              <p:nvPr/>
            </p:nvSpPr>
            <p:spPr>
              <a:xfrm>
                <a:off x="10839543" y="260895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2" name="Graphic 848">
              <a:extLst>
                <a:ext uri="{FF2B5EF4-FFF2-40B4-BE49-F238E27FC236}">
                  <a16:creationId xmlns:a16="http://schemas.microsoft.com/office/drawing/2014/main" id="{6A661CAA-54A1-7F73-5D04-E46000FA3C76}"/>
                </a:ext>
              </a:extLst>
            </p:cNvPr>
            <p:cNvGrpSpPr/>
            <p:nvPr/>
          </p:nvGrpSpPr>
          <p:grpSpPr>
            <a:xfrm>
              <a:off x="10828643" y="2550903"/>
              <a:ext cx="33248" cy="33248"/>
              <a:chOff x="10828643" y="2550903"/>
              <a:chExt cx="33248" cy="33248"/>
            </a:xfrm>
          </p:grpSpPr>
          <p:sp>
            <p:nvSpPr>
              <p:cNvPr id="3346" name="Freeform: Shape 3345">
                <a:extLst>
                  <a:ext uri="{FF2B5EF4-FFF2-40B4-BE49-F238E27FC236}">
                    <a16:creationId xmlns:a16="http://schemas.microsoft.com/office/drawing/2014/main" id="{1CE289E3-5215-EA28-3EA4-84E0FB70455E}"/>
                  </a:ext>
                </a:extLst>
              </p:cNvPr>
              <p:cNvSpPr/>
              <p:nvPr/>
            </p:nvSpPr>
            <p:spPr>
              <a:xfrm>
                <a:off x="10845242" y="255090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7" name="Freeform: Shape 3346">
                <a:extLst>
                  <a:ext uri="{FF2B5EF4-FFF2-40B4-BE49-F238E27FC236}">
                    <a16:creationId xmlns:a16="http://schemas.microsoft.com/office/drawing/2014/main" id="{0C168C0C-1B95-11D2-A886-B97F21892C9E}"/>
                  </a:ext>
                </a:extLst>
              </p:cNvPr>
              <p:cNvSpPr/>
              <p:nvPr/>
            </p:nvSpPr>
            <p:spPr>
              <a:xfrm>
                <a:off x="10828643" y="256750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3" name="Graphic 848">
              <a:extLst>
                <a:ext uri="{FF2B5EF4-FFF2-40B4-BE49-F238E27FC236}">
                  <a16:creationId xmlns:a16="http://schemas.microsoft.com/office/drawing/2014/main" id="{9D6D7691-26F6-2CE2-F094-88915E2CC24C}"/>
                </a:ext>
              </a:extLst>
            </p:cNvPr>
            <p:cNvGrpSpPr/>
            <p:nvPr/>
          </p:nvGrpSpPr>
          <p:grpSpPr>
            <a:xfrm>
              <a:off x="10825543" y="2512455"/>
              <a:ext cx="33248" cy="33198"/>
              <a:chOff x="10825543" y="2512455"/>
              <a:chExt cx="33248" cy="33198"/>
            </a:xfrm>
          </p:grpSpPr>
          <p:sp>
            <p:nvSpPr>
              <p:cNvPr id="3344" name="Freeform: Shape 3343">
                <a:extLst>
                  <a:ext uri="{FF2B5EF4-FFF2-40B4-BE49-F238E27FC236}">
                    <a16:creationId xmlns:a16="http://schemas.microsoft.com/office/drawing/2014/main" id="{6B148642-5C5C-4168-43A0-710ABB47BB0E}"/>
                  </a:ext>
                </a:extLst>
              </p:cNvPr>
              <p:cNvSpPr/>
              <p:nvPr/>
            </p:nvSpPr>
            <p:spPr>
              <a:xfrm>
                <a:off x="10842192" y="2512455"/>
                <a:ext cx="4999" cy="33198"/>
              </a:xfrm>
              <a:custGeom>
                <a:avLst/>
                <a:gdLst>
                  <a:gd name="connsiteX0" fmla="*/ 0 w 4999"/>
                  <a:gd name="connsiteY0" fmla="*/ 0 h 33198"/>
                  <a:gd name="connsiteX1" fmla="*/ 0 w 4999"/>
                  <a:gd name="connsiteY1" fmla="*/ 33199 h 33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198">
                    <a:moveTo>
                      <a:pt x="0" y="0"/>
                    </a:moveTo>
                    <a:lnTo>
                      <a:pt x="0" y="3319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5" name="Freeform: Shape 3344">
                <a:extLst>
                  <a:ext uri="{FF2B5EF4-FFF2-40B4-BE49-F238E27FC236}">
                    <a16:creationId xmlns:a16="http://schemas.microsoft.com/office/drawing/2014/main" id="{06A963BF-7154-A07C-3E79-5D6FC98925B8}"/>
                  </a:ext>
                </a:extLst>
              </p:cNvPr>
              <p:cNvSpPr/>
              <p:nvPr/>
            </p:nvSpPr>
            <p:spPr>
              <a:xfrm>
                <a:off x="10825543" y="2529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4" name="Graphic 848">
              <a:extLst>
                <a:ext uri="{FF2B5EF4-FFF2-40B4-BE49-F238E27FC236}">
                  <a16:creationId xmlns:a16="http://schemas.microsoft.com/office/drawing/2014/main" id="{8B8F9BC0-F9BE-FE32-E8F3-787D2C449D64}"/>
                </a:ext>
              </a:extLst>
            </p:cNvPr>
            <p:cNvGrpSpPr/>
            <p:nvPr/>
          </p:nvGrpSpPr>
          <p:grpSpPr>
            <a:xfrm>
              <a:off x="10807344" y="2512455"/>
              <a:ext cx="33248" cy="33198"/>
              <a:chOff x="10807344" y="2512455"/>
              <a:chExt cx="33248" cy="33198"/>
            </a:xfrm>
          </p:grpSpPr>
          <p:sp>
            <p:nvSpPr>
              <p:cNvPr id="3342" name="Freeform: Shape 3341">
                <a:extLst>
                  <a:ext uri="{FF2B5EF4-FFF2-40B4-BE49-F238E27FC236}">
                    <a16:creationId xmlns:a16="http://schemas.microsoft.com/office/drawing/2014/main" id="{C8BA0117-392E-1B8C-83E3-AAD7F694A9D8}"/>
                  </a:ext>
                </a:extLst>
              </p:cNvPr>
              <p:cNvSpPr/>
              <p:nvPr/>
            </p:nvSpPr>
            <p:spPr>
              <a:xfrm>
                <a:off x="10823993" y="2512455"/>
                <a:ext cx="4999" cy="33198"/>
              </a:xfrm>
              <a:custGeom>
                <a:avLst/>
                <a:gdLst>
                  <a:gd name="connsiteX0" fmla="*/ 0 w 4999"/>
                  <a:gd name="connsiteY0" fmla="*/ 0 h 33198"/>
                  <a:gd name="connsiteX1" fmla="*/ 0 w 4999"/>
                  <a:gd name="connsiteY1" fmla="*/ 33199 h 33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198">
                    <a:moveTo>
                      <a:pt x="0" y="0"/>
                    </a:moveTo>
                    <a:lnTo>
                      <a:pt x="0" y="3319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3" name="Freeform: Shape 3342">
                <a:extLst>
                  <a:ext uri="{FF2B5EF4-FFF2-40B4-BE49-F238E27FC236}">
                    <a16:creationId xmlns:a16="http://schemas.microsoft.com/office/drawing/2014/main" id="{5C744052-238F-BB83-BA4B-629AE7BCB85E}"/>
                  </a:ext>
                </a:extLst>
              </p:cNvPr>
              <p:cNvSpPr/>
              <p:nvPr/>
            </p:nvSpPr>
            <p:spPr>
              <a:xfrm>
                <a:off x="10807344" y="2529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5" name="Graphic 848">
              <a:extLst>
                <a:ext uri="{FF2B5EF4-FFF2-40B4-BE49-F238E27FC236}">
                  <a16:creationId xmlns:a16="http://schemas.microsoft.com/office/drawing/2014/main" id="{1A022C0D-D9B4-5FDF-CE9A-2239AF9EF891}"/>
                </a:ext>
              </a:extLst>
            </p:cNvPr>
            <p:cNvGrpSpPr/>
            <p:nvPr/>
          </p:nvGrpSpPr>
          <p:grpSpPr>
            <a:xfrm>
              <a:off x="10576652" y="2483606"/>
              <a:ext cx="33248" cy="33248"/>
              <a:chOff x="10576652" y="2483606"/>
              <a:chExt cx="33248" cy="33248"/>
            </a:xfrm>
          </p:grpSpPr>
          <p:sp>
            <p:nvSpPr>
              <p:cNvPr id="3340" name="Freeform: Shape 3339">
                <a:extLst>
                  <a:ext uri="{FF2B5EF4-FFF2-40B4-BE49-F238E27FC236}">
                    <a16:creationId xmlns:a16="http://schemas.microsoft.com/office/drawing/2014/main" id="{693FA68A-5033-B57D-6560-0F6581F633EF}"/>
                  </a:ext>
                </a:extLst>
              </p:cNvPr>
              <p:cNvSpPr/>
              <p:nvPr/>
            </p:nvSpPr>
            <p:spPr>
              <a:xfrm>
                <a:off x="10593252" y="248360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41" name="Freeform: Shape 3340">
                <a:extLst>
                  <a:ext uri="{FF2B5EF4-FFF2-40B4-BE49-F238E27FC236}">
                    <a16:creationId xmlns:a16="http://schemas.microsoft.com/office/drawing/2014/main" id="{A9442A6B-7C33-0430-F4F2-38BE1263F613}"/>
                  </a:ext>
                </a:extLst>
              </p:cNvPr>
              <p:cNvSpPr/>
              <p:nvPr/>
            </p:nvSpPr>
            <p:spPr>
              <a:xfrm>
                <a:off x="10576652" y="250025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6" name="Graphic 848">
              <a:extLst>
                <a:ext uri="{FF2B5EF4-FFF2-40B4-BE49-F238E27FC236}">
                  <a16:creationId xmlns:a16="http://schemas.microsoft.com/office/drawing/2014/main" id="{72347921-0B94-E478-4ADD-5B35D974BBD4}"/>
                </a:ext>
              </a:extLst>
            </p:cNvPr>
            <p:cNvGrpSpPr/>
            <p:nvPr/>
          </p:nvGrpSpPr>
          <p:grpSpPr>
            <a:xfrm>
              <a:off x="10572552" y="2426908"/>
              <a:ext cx="33248" cy="33248"/>
              <a:chOff x="10572552" y="2426908"/>
              <a:chExt cx="33248" cy="33248"/>
            </a:xfrm>
          </p:grpSpPr>
          <p:sp>
            <p:nvSpPr>
              <p:cNvPr id="3338" name="Freeform: Shape 3337">
                <a:extLst>
                  <a:ext uri="{FF2B5EF4-FFF2-40B4-BE49-F238E27FC236}">
                    <a16:creationId xmlns:a16="http://schemas.microsoft.com/office/drawing/2014/main" id="{8B1B1A01-18E2-BC86-4462-9D19986E6644}"/>
                  </a:ext>
                </a:extLst>
              </p:cNvPr>
              <p:cNvSpPr/>
              <p:nvPr/>
            </p:nvSpPr>
            <p:spPr>
              <a:xfrm>
                <a:off x="10589202" y="2426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9" name="Freeform: Shape 3338">
                <a:extLst>
                  <a:ext uri="{FF2B5EF4-FFF2-40B4-BE49-F238E27FC236}">
                    <a16:creationId xmlns:a16="http://schemas.microsoft.com/office/drawing/2014/main" id="{577A1436-E691-C913-1B5A-09A28B4AE29E}"/>
                  </a:ext>
                </a:extLst>
              </p:cNvPr>
              <p:cNvSpPr/>
              <p:nvPr/>
            </p:nvSpPr>
            <p:spPr>
              <a:xfrm>
                <a:off x="10572552" y="24435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7" name="Graphic 848">
              <a:extLst>
                <a:ext uri="{FF2B5EF4-FFF2-40B4-BE49-F238E27FC236}">
                  <a16:creationId xmlns:a16="http://schemas.microsoft.com/office/drawing/2014/main" id="{C9A1B739-160E-1A8D-6C49-53816F0C7010}"/>
                </a:ext>
              </a:extLst>
            </p:cNvPr>
            <p:cNvGrpSpPr/>
            <p:nvPr/>
          </p:nvGrpSpPr>
          <p:grpSpPr>
            <a:xfrm>
              <a:off x="10566553" y="2426908"/>
              <a:ext cx="33248" cy="33248"/>
              <a:chOff x="10566553" y="2426908"/>
              <a:chExt cx="33248" cy="33248"/>
            </a:xfrm>
          </p:grpSpPr>
          <p:sp>
            <p:nvSpPr>
              <p:cNvPr id="3336" name="Freeform: Shape 3335">
                <a:extLst>
                  <a:ext uri="{FF2B5EF4-FFF2-40B4-BE49-F238E27FC236}">
                    <a16:creationId xmlns:a16="http://schemas.microsoft.com/office/drawing/2014/main" id="{C889F04F-47B0-C122-6B38-6160C5EC4DF1}"/>
                  </a:ext>
                </a:extLst>
              </p:cNvPr>
              <p:cNvSpPr/>
              <p:nvPr/>
            </p:nvSpPr>
            <p:spPr>
              <a:xfrm>
                <a:off x="10583202" y="2426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7" name="Freeform: Shape 3336">
                <a:extLst>
                  <a:ext uri="{FF2B5EF4-FFF2-40B4-BE49-F238E27FC236}">
                    <a16:creationId xmlns:a16="http://schemas.microsoft.com/office/drawing/2014/main" id="{92F2A017-B2F6-BB86-7127-EDC3DC946C85}"/>
                  </a:ext>
                </a:extLst>
              </p:cNvPr>
              <p:cNvSpPr/>
              <p:nvPr/>
            </p:nvSpPr>
            <p:spPr>
              <a:xfrm>
                <a:off x="10566553" y="24435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8" name="Graphic 848">
              <a:extLst>
                <a:ext uri="{FF2B5EF4-FFF2-40B4-BE49-F238E27FC236}">
                  <a16:creationId xmlns:a16="http://schemas.microsoft.com/office/drawing/2014/main" id="{17A9FC13-BD7B-E50F-E528-F34207C449FA}"/>
                </a:ext>
              </a:extLst>
            </p:cNvPr>
            <p:cNvGrpSpPr/>
            <p:nvPr/>
          </p:nvGrpSpPr>
          <p:grpSpPr>
            <a:xfrm>
              <a:off x="10560003" y="2426908"/>
              <a:ext cx="33248" cy="33248"/>
              <a:chOff x="10560003" y="2426908"/>
              <a:chExt cx="33248" cy="33248"/>
            </a:xfrm>
          </p:grpSpPr>
          <p:sp>
            <p:nvSpPr>
              <p:cNvPr id="3334" name="Freeform: Shape 3333">
                <a:extLst>
                  <a:ext uri="{FF2B5EF4-FFF2-40B4-BE49-F238E27FC236}">
                    <a16:creationId xmlns:a16="http://schemas.microsoft.com/office/drawing/2014/main" id="{F448E83A-A690-FB95-723B-867BAE05A649}"/>
                  </a:ext>
                </a:extLst>
              </p:cNvPr>
              <p:cNvSpPr/>
              <p:nvPr/>
            </p:nvSpPr>
            <p:spPr>
              <a:xfrm>
                <a:off x="10576652" y="2426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5" name="Freeform: Shape 3334">
                <a:extLst>
                  <a:ext uri="{FF2B5EF4-FFF2-40B4-BE49-F238E27FC236}">
                    <a16:creationId xmlns:a16="http://schemas.microsoft.com/office/drawing/2014/main" id="{6F8ACF1D-BC2C-8C56-7F6A-2835BCCCF8A5}"/>
                  </a:ext>
                </a:extLst>
              </p:cNvPr>
              <p:cNvSpPr/>
              <p:nvPr/>
            </p:nvSpPr>
            <p:spPr>
              <a:xfrm>
                <a:off x="10560003" y="24435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89" name="Graphic 848">
              <a:extLst>
                <a:ext uri="{FF2B5EF4-FFF2-40B4-BE49-F238E27FC236}">
                  <a16:creationId xmlns:a16="http://schemas.microsoft.com/office/drawing/2014/main" id="{55E3E176-EB41-6A23-E8B8-872EB5E06C72}"/>
                </a:ext>
              </a:extLst>
            </p:cNvPr>
            <p:cNvGrpSpPr/>
            <p:nvPr/>
          </p:nvGrpSpPr>
          <p:grpSpPr>
            <a:xfrm>
              <a:off x="10551553" y="2426908"/>
              <a:ext cx="33248" cy="33248"/>
              <a:chOff x="10551553" y="2426908"/>
              <a:chExt cx="33248" cy="33248"/>
            </a:xfrm>
          </p:grpSpPr>
          <p:sp>
            <p:nvSpPr>
              <p:cNvPr id="3332" name="Freeform: Shape 3331">
                <a:extLst>
                  <a:ext uri="{FF2B5EF4-FFF2-40B4-BE49-F238E27FC236}">
                    <a16:creationId xmlns:a16="http://schemas.microsoft.com/office/drawing/2014/main" id="{663CCB3C-6B62-4F1C-C2EA-C339EE051071}"/>
                  </a:ext>
                </a:extLst>
              </p:cNvPr>
              <p:cNvSpPr/>
              <p:nvPr/>
            </p:nvSpPr>
            <p:spPr>
              <a:xfrm>
                <a:off x="10568203" y="2426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3" name="Freeform: Shape 3332">
                <a:extLst>
                  <a:ext uri="{FF2B5EF4-FFF2-40B4-BE49-F238E27FC236}">
                    <a16:creationId xmlns:a16="http://schemas.microsoft.com/office/drawing/2014/main" id="{CB118EC2-4747-42BB-2F4C-93AF492C3E6F}"/>
                  </a:ext>
                </a:extLst>
              </p:cNvPr>
              <p:cNvSpPr/>
              <p:nvPr/>
            </p:nvSpPr>
            <p:spPr>
              <a:xfrm>
                <a:off x="10551553" y="24435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0" name="Graphic 848">
              <a:extLst>
                <a:ext uri="{FF2B5EF4-FFF2-40B4-BE49-F238E27FC236}">
                  <a16:creationId xmlns:a16="http://schemas.microsoft.com/office/drawing/2014/main" id="{F3772CC3-B959-586D-19A7-FB20069F640A}"/>
                </a:ext>
              </a:extLst>
            </p:cNvPr>
            <p:cNvGrpSpPr/>
            <p:nvPr/>
          </p:nvGrpSpPr>
          <p:grpSpPr>
            <a:xfrm>
              <a:off x="10336111" y="2403259"/>
              <a:ext cx="33248" cy="33248"/>
              <a:chOff x="10336111" y="2403259"/>
              <a:chExt cx="33248" cy="33248"/>
            </a:xfrm>
          </p:grpSpPr>
          <p:sp>
            <p:nvSpPr>
              <p:cNvPr id="3330" name="Freeform: Shape 3329">
                <a:extLst>
                  <a:ext uri="{FF2B5EF4-FFF2-40B4-BE49-F238E27FC236}">
                    <a16:creationId xmlns:a16="http://schemas.microsoft.com/office/drawing/2014/main" id="{BAE04928-516B-1243-2B5F-564EA233B128}"/>
                  </a:ext>
                </a:extLst>
              </p:cNvPr>
              <p:cNvSpPr/>
              <p:nvPr/>
            </p:nvSpPr>
            <p:spPr>
              <a:xfrm>
                <a:off x="10352711" y="240325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31" name="Freeform: Shape 3330">
                <a:extLst>
                  <a:ext uri="{FF2B5EF4-FFF2-40B4-BE49-F238E27FC236}">
                    <a16:creationId xmlns:a16="http://schemas.microsoft.com/office/drawing/2014/main" id="{E23B4BAE-6A74-6CC8-0791-380649ABB049}"/>
                  </a:ext>
                </a:extLst>
              </p:cNvPr>
              <p:cNvSpPr/>
              <p:nvPr/>
            </p:nvSpPr>
            <p:spPr>
              <a:xfrm>
                <a:off x="10336111" y="241985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1" name="Graphic 848">
              <a:extLst>
                <a:ext uri="{FF2B5EF4-FFF2-40B4-BE49-F238E27FC236}">
                  <a16:creationId xmlns:a16="http://schemas.microsoft.com/office/drawing/2014/main" id="{B02A1783-6B9B-ACB5-33BF-D8A9609AB54A}"/>
                </a:ext>
              </a:extLst>
            </p:cNvPr>
            <p:cNvGrpSpPr/>
            <p:nvPr/>
          </p:nvGrpSpPr>
          <p:grpSpPr>
            <a:xfrm>
              <a:off x="10322762" y="2403259"/>
              <a:ext cx="33248" cy="33248"/>
              <a:chOff x="10322762" y="2403259"/>
              <a:chExt cx="33248" cy="33248"/>
            </a:xfrm>
          </p:grpSpPr>
          <p:sp>
            <p:nvSpPr>
              <p:cNvPr id="3328" name="Freeform: Shape 3327">
                <a:extLst>
                  <a:ext uri="{FF2B5EF4-FFF2-40B4-BE49-F238E27FC236}">
                    <a16:creationId xmlns:a16="http://schemas.microsoft.com/office/drawing/2014/main" id="{9096F61E-578F-29E7-DA01-0C399F6AA15E}"/>
                  </a:ext>
                </a:extLst>
              </p:cNvPr>
              <p:cNvSpPr/>
              <p:nvPr/>
            </p:nvSpPr>
            <p:spPr>
              <a:xfrm>
                <a:off x="10339361" y="240325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9" name="Freeform: Shape 3328">
                <a:extLst>
                  <a:ext uri="{FF2B5EF4-FFF2-40B4-BE49-F238E27FC236}">
                    <a16:creationId xmlns:a16="http://schemas.microsoft.com/office/drawing/2014/main" id="{BD555032-7089-74F7-0D90-3EE2B32636D3}"/>
                  </a:ext>
                </a:extLst>
              </p:cNvPr>
              <p:cNvSpPr/>
              <p:nvPr/>
            </p:nvSpPr>
            <p:spPr>
              <a:xfrm>
                <a:off x="10322762" y="241985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2" name="Graphic 848">
              <a:extLst>
                <a:ext uri="{FF2B5EF4-FFF2-40B4-BE49-F238E27FC236}">
                  <a16:creationId xmlns:a16="http://schemas.microsoft.com/office/drawing/2014/main" id="{6D937386-15CF-73B0-12CE-E4ACC09E95B5}"/>
                </a:ext>
              </a:extLst>
            </p:cNvPr>
            <p:cNvGrpSpPr/>
            <p:nvPr/>
          </p:nvGrpSpPr>
          <p:grpSpPr>
            <a:xfrm>
              <a:off x="10321112" y="2383910"/>
              <a:ext cx="33248" cy="33248"/>
              <a:chOff x="10321112" y="2383910"/>
              <a:chExt cx="33248" cy="33248"/>
            </a:xfrm>
          </p:grpSpPr>
          <p:sp>
            <p:nvSpPr>
              <p:cNvPr id="3326" name="Freeform: Shape 3325">
                <a:extLst>
                  <a:ext uri="{FF2B5EF4-FFF2-40B4-BE49-F238E27FC236}">
                    <a16:creationId xmlns:a16="http://schemas.microsoft.com/office/drawing/2014/main" id="{FB933DA7-DF72-B7BE-14CC-1D5D338F0F94}"/>
                  </a:ext>
                </a:extLst>
              </p:cNvPr>
              <p:cNvSpPr/>
              <p:nvPr/>
            </p:nvSpPr>
            <p:spPr>
              <a:xfrm>
                <a:off x="10337711" y="238391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7" name="Freeform: Shape 3326">
                <a:extLst>
                  <a:ext uri="{FF2B5EF4-FFF2-40B4-BE49-F238E27FC236}">
                    <a16:creationId xmlns:a16="http://schemas.microsoft.com/office/drawing/2014/main" id="{35E815B1-B917-C316-E5CB-A54850B3AA2F}"/>
                  </a:ext>
                </a:extLst>
              </p:cNvPr>
              <p:cNvSpPr/>
              <p:nvPr/>
            </p:nvSpPr>
            <p:spPr>
              <a:xfrm>
                <a:off x="10321112" y="240050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3" name="Graphic 848">
              <a:extLst>
                <a:ext uri="{FF2B5EF4-FFF2-40B4-BE49-F238E27FC236}">
                  <a16:creationId xmlns:a16="http://schemas.microsoft.com/office/drawing/2014/main" id="{169D9D1F-327B-9312-F613-5342567F5F13}"/>
                </a:ext>
              </a:extLst>
            </p:cNvPr>
            <p:cNvGrpSpPr/>
            <p:nvPr/>
          </p:nvGrpSpPr>
          <p:grpSpPr>
            <a:xfrm>
              <a:off x="10310762" y="2364260"/>
              <a:ext cx="33248" cy="33248"/>
              <a:chOff x="10310762" y="2364260"/>
              <a:chExt cx="33248" cy="33248"/>
            </a:xfrm>
          </p:grpSpPr>
          <p:sp>
            <p:nvSpPr>
              <p:cNvPr id="3324" name="Freeform: Shape 3323">
                <a:extLst>
                  <a:ext uri="{FF2B5EF4-FFF2-40B4-BE49-F238E27FC236}">
                    <a16:creationId xmlns:a16="http://schemas.microsoft.com/office/drawing/2014/main" id="{05BDAD8D-34E9-10E9-B512-35B8A97D6CD4}"/>
                  </a:ext>
                </a:extLst>
              </p:cNvPr>
              <p:cNvSpPr/>
              <p:nvPr/>
            </p:nvSpPr>
            <p:spPr>
              <a:xfrm>
                <a:off x="10327362" y="236426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5" name="Freeform: Shape 3324">
                <a:extLst>
                  <a:ext uri="{FF2B5EF4-FFF2-40B4-BE49-F238E27FC236}">
                    <a16:creationId xmlns:a16="http://schemas.microsoft.com/office/drawing/2014/main" id="{8EB95902-226F-DB2C-15FE-9918CD1DB277}"/>
                  </a:ext>
                </a:extLst>
              </p:cNvPr>
              <p:cNvSpPr/>
              <p:nvPr/>
            </p:nvSpPr>
            <p:spPr>
              <a:xfrm>
                <a:off x="10310762" y="238086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4" name="Graphic 848">
              <a:extLst>
                <a:ext uri="{FF2B5EF4-FFF2-40B4-BE49-F238E27FC236}">
                  <a16:creationId xmlns:a16="http://schemas.microsoft.com/office/drawing/2014/main" id="{86793143-40A0-23B7-2BC2-C41FC625509D}"/>
                </a:ext>
              </a:extLst>
            </p:cNvPr>
            <p:cNvGrpSpPr/>
            <p:nvPr/>
          </p:nvGrpSpPr>
          <p:grpSpPr>
            <a:xfrm>
              <a:off x="10304762" y="2364260"/>
              <a:ext cx="33248" cy="33248"/>
              <a:chOff x="10304762" y="2364260"/>
              <a:chExt cx="33248" cy="33248"/>
            </a:xfrm>
          </p:grpSpPr>
          <p:sp>
            <p:nvSpPr>
              <p:cNvPr id="3322" name="Freeform: Shape 3321">
                <a:extLst>
                  <a:ext uri="{FF2B5EF4-FFF2-40B4-BE49-F238E27FC236}">
                    <a16:creationId xmlns:a16="http://schemas.microsoft.com/office/drawing/2014/main" id="{768334EE-DC4B-0406-0E3C-5CD6C1ABF18D}"/>
                  </a:ext>
                </a:extLst>
              </p:cNvPr>
              <p:cNvSpPr/>
              <p:nvPr/>
            </p:nvSpPr>
            <p:spPr>
              <a:xfrm>
                <a:off x="10321362" y="236426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3" name="Freeform: Shape 3322">
                <a:extLst>
                  <a:ext uri="{FF2B5EF4-FFF2-40B4-BE49-F238E27FC236}">
                    <a16:creationId xmlns:a16="http://schemas.microsoft.com/office/drawing/2014/main" id="{1B29E51C-D1A1-23CF-A81C-52DE8131CF78}"/>
                  </a:ext>
                </a:extLst>
              </p:cNvPr>
              <p:cNvSpPr/>
              <p:nvPr/>
            </p:nvSpPr>
            <p:spPr>
              <a:xfrm>
                <a:off x="10304762" y="238086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5" name="Graphic 848">
              <a:extLst>
                <a:ext uri="{FF2B5EF4-FFF2-40B4-BE49-F238E27FC236}">
                  <a16:creationId xmlns:a16="http://schemas.microsoft.com/office/drawing/2014/main" id="{CC26FF93-ABEF-4DD2-611E-F9381C332749}"/>
                </a:ext>
              </a:extLst>
            </p:cNvPr>
            <p:cNvGrpSpPr/>
            <p:nvPr/>
          </p:nvGrpSpPr>
          <p:grpSpPr>
            <a:xfrm>
              <a:off x="10301212" y="2344911"/>
              <a:ext cx="33248" cy="33248"/>
              <a:chOff x="10301212" y="2344911"/>
              <a:chExt cx="33248" cy="33248"/>
            </a:xfrm>
          </p:grpSpPr>
          <p:sp>
            <p:nvSpPr>
              <p:cNvPr id="3320" name="Freeform: Shape 3319">
                <a:extLst>
                  <a:ext uri="{FF2B5EF4-FFF2-40B4-BE49-F238E27FC236}">
                    <a16:creationId xmlns:a16="http://schemas.microsoft.com/office/drawing/2014/main" id="{29D9E233-953F-A2AA-B79A-A968BCBEE138}"/>
                  </a:ext>
                </a:extLst>
              </p:cNvPr>
              <p:cNvSpPr/>
              <p:nvPr/>
            </p:nvSpPr>
            <p:spPr>
              <a:xfrm>
                <a:off x="10317812" y="234491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21" name="Freeform: Shape 3320">
                <a:extLst>
                  <a:ext uri="{FF2B5EF4-FFF2-40B4-BE49-F238E27FC236}">
                    <a16:creationId xmlns:a16="http://schemas.microsoft.com/office/drawing/2014/main" id="{466CB63F-9BCC-088D-98D4-815B7E7A6E44}"/>
                  </a:ext>
                </a:extLst>
              </p:cNvPr>
              <p:cNvSpPr/>
              <p:nvPr/>
            </p:nvSpPr>
            <p:spPr>
              <a:xfrm>
                <a:off x="10301212" y="236151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6" name="Graphic 848">
              <a:extLst>
                <a:ext uri="{FF2B5EF4-FFF2-40B4-BE49-F238E27FC236}">
                  <a16:creationId xmlns:a16="http://schemas.microsoft.com/office/drawing/2014/main" id="{62CF4A57-2FA8-8A6C-0F5B-C16FEDECCA35}"/>
                </a:ext>
              </a:extLst>
            </p:cNvPr>
            <p:cNvGrpSpPr/>
            <p:nvPr/>
          </p:nvGrpSpPr>
          <p:grpSpPr>
            <a:xfrm>
              <a:off x="10107020" y="2310262"/>
              <a:ext cx="33248" cy="33248"/>
              <a:chOff x="10107020" y="2310262"/>
              <a:chExt cx="33248" cy="33248"/>
            </a:xfrm>
          </p:grpSpPr>
          <p:sp>
            <p:nvSpPr>
              <p:cNvPr id="3318" name="Freeform: Shape 3317">
                <a:extLst>
                  <a:ext uri="{FF2B5EF4-FFF2-40B4-BE49-F238E27FC236}">
                    <a16:creationId xmlns:a16="http://schemas.microsoft.com/office/drawing/2014/main" id="{558D1E00-A0F6-4A00-B7FD-43CB4AB7342B}"/>
                  </a:ext>
                </a:extLst>
              </p:cNvPr>
              <p:cNvSpPr/>
              <p:nvPr/>
            </p:nvSpPr>
            <p:spPr>
              <a:xfrm>
                <a:off x="10123669" y="231026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9" name="Freeform: Shape 3318">
                <a:extLst>
                  <a:ext uri="{FF2B5EF4-FFF2-40B4-BE49-F238E27FC236}">
                    <a16:creationId xmlns:a16="http://schemas.microsoft.com/office/drawing/2014/main" id="{390B85AB-5DA9-2AA7-1459-BB6A8BB074FF}"/>
                  </a:ext>
                </a:extLst>
              </p:cNvPr>
              <p:cNvSpPr/>
              <p:nvPr/>
            </p:nvSpPr>
            <p:spPr>
              <a:xfrm>
                <a:off x="10107020" y="232686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7" name="Graphic 848">
              <a:extLst>
                <a:ext uri="{FF2B5EF4-FFF2-40B4-BE49-F238E27FC236}">
                  <a16:creationId xmlns:a16="http://schemas.microsoft.com/office/drawing/2014/main" id="{3B0207C4-050D-BEFF-491D-B13012E47D38}"/>
                </a:ext>
              </a:extLst>
            </p:cNvPr>
            <p:cNvGrpSpPr/>
            <p:nvPr/>
          </p:nvGrpSpPr>
          <p:grpSpPr>
            <a:xfrm>
              <a:off x="10066371" y="2257614"/>
              <a:ext cx="33248" cy="33248"/>
              <a:chOff x="10066371" y="2257614"/>
              <a:chExt cx="33248" cy="33248"/>
            </a:xfrm>
          </p:grpSpPr>
          <p:sp>
            <p:nvSpPr>
              <p:cNvPr id="3316" name="Freeform: Shape 3315">
                <a:extLst>
                  <a:ext uri="{FF2B5EF4-FFF2-40B4-BE49-F238E27FC236}">
                    <a16:creationId xmlns:a16="http://schemas.microsoft.com/office/drawing/2014/main" id="{5F53EC43-A806-38C7-0CE2-BB5C7989EA3D}"/>
                  </a:ext>
                </a:extLst>
              </p:cNvPr>
              <p:cNvSpPr/>
              <p:nvPr/>
            </p:nvSpPr>
            <p:spPr>
              <a:xfrm>
                <a:off x="10083021" y="225761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7" name="Freeform: Shape 3316">
                <a:extLst>
                  <a:ext uri="{FF2B5EF4-FFF2-40B4-BE49-F238E27FC236}">
                    <a16:creationId xmlns:a16="http://schemas.microsoft.com/office/drawing/2014/main" id="{A7D3B9E0-F5F7-63AB-E9F0-31F914608313}"/>
                  </a:ext>
                </a:extLst>
              </p:cNvPr>
              <p:cNvSpPr/>
              <p:nvPr/>
            </p:nvSpPr>
            <p:spPr>
              <a:xfrm>
                <a:off x="10066371" y="227426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8" name="Graphic 848">
              <a:extLst>
                <a:ext uri="{FF2B5EF4-FFF2-40B4-BE49-F238E27FC236}">
                  <a16:creationId xmlns:a16="http://schemas.microsoft.com/office/drawing/2014/main" id="{B50D27AC-3605-FF1B-772C-13D931072DD8}"/>
                </a:ext>
              </a:extLst>
            </p:cNvPr>
            <p:cNvGrpSpPr/>
            <p:nvPr/>
          </p:nvGrpSpPr>
          <p:grpSpPr>
            <a:xfrm>
              <a:off x="10062321" y="2241015"/>
              <a:ext cx="33248" cy="33248"/>
              <a:chOff x="10062321" y="2241015"/>
              <a:chExt cx="33248" cy="33248"/>
            </a:xfrm>
          </p:grpSpPr>
          <p:sp>
            <p:nvSpPr>
              <p:cNvPr id="3314" name="Freeform: Shape 3313">
                <a:extLst>
                  <a:ext uri="{FF2B5EF4-FFF2-40B4-BE49-F238E27FC236}">
                    <a16:creationId xmlns:a16="http://schemas.microsoft.com/office/drawing/2014/main" id="{4E44CAE6-8DC8-8BD9-4A16-41893B6ECED1}"/>
                  </a:ext>
                </a:extLst>
              </p:cNvPr>
              <p:cNvSpPr/>
              <p:nvPr/>
            </p:nvSpPr>
            <p:spPr>
              <a:xfrm>
                <a:off x="10078921" y="224101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5" name="Freeform: Shape 3314">
                <a:extLst>
                  <a:ext uri="{FF2B5EF4-FFF2-40B4-BE49-F238E27FC236}">
                    <a16:creationId xmlns:a16="http://schemas.microsoft.com/office/drawing/2014/main" id="{C7AEECF5-B4C9-D6FA-603A-C4CC75ABAEC9}"/>
                  </a:ext>
                </a:extLst>
              </p:cNvPr>
              <p:cNvSpPr/>
              <p:nvPr/>
            </p:nvSpPr>
            <p:spPr>
              <a:xfrm>
                <a:off x="10062321" y="225761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99" name="Graphic 848">
              <a:extLst>
                <a:ext uri="{FF2B5EF4-FFF2-40B4-BE49-F238E27FC236}">
                  <a16:creationId xmlns:a16="http://schemas.microsoft.com/office/drawing/2014/main" id="{93C1E62C-C6CC-D846-3BAA-551E5E057D7A}"/>
                </a:ext>
              </a:extLst>
            </p:cNvPr>
            <p:cNvGrpSpPr/>
            <p:nvPr/>
          </p:nvGrpSpPr>
          <p:grpSpPr>
            <a:xfrm>
              <a:off x="10052772" y="2224366"/>
              <a:ext cx="33248" cy="33248"/>
              <a:chOff x="10052772" y="2224366"/>
              <a:chExt cx="33248" cy="33248"/>
            </a:xfrm>
          </p:grpSpPr>
          <p:sp>
            <p:nvSpPr>
              <p:cNvPr id="3312" name="Freeform: Shape 3311">
                <a:extLst>
                  <a:ext uri="{FF2B5EF4-FFF2-40B4-BE49-F238E27FC236}">
                    <a16:creationId xmlns:a16="http://schemas.microsoft.com/office/drawing/2014/main" id="{36F367AD-FF30-BC38-9AAB-408BE025B4E8}"/>
                  </a:ext>
                </a:extLst>
              </p:cNvPr>
              <p:cNvSpPr/>
              <p:nvPr/>
            </p:nvSpPr>
            <p:spPr>
              <a:xfrm>
                <a:off x="10069371" y="222436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3" name="Freeform: Shape 3312">
                <a:extLst>
                  <a:ext uri="{FF2B5EF4-FFF2-40B4-BE49-F238E27FC236}">
                    <a16:creationId xmlns:a16="http://schemas.microsoft.com/office/drawing/2014/main" id="{2B9A0BEC-1C04-FCB1-E53D-17E3444057E3}"/>
                  </a:ext>
                </a:extLst>
              </p:cNvPr>
              <p:cNvSpPr/>
              <p:nvPr/>
            </p:nvSpPr>
            <p:spPr>
              <a:xfrm>
                <a:off x="10052772" y="224101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00" name="Graphic 848">
              <a:extLst>
                <a:ext uri="{FF2B5EF4-FFF2-40B4-BE49-F238E27FC236}">
                  <a16:creationId xmlns:a16="http://schemas.microsoft.com/office/drawing/2014/main" id="{AB7E493B-917E-CF70-1AE8-3920F4B15982}"/>
                </a:ext>
              </a:extLst>
            </p:cNvPr>
            <p:cNvGrpSpPr/>
            <p:nvPr/>
          </p:nvGrpSpPr>
          <p:grpSpPr>
            <a:xfrm>
              <a:off x="10049772" y="2209366"/>
              <a:ext cx="33248" cy="33248"/>
              <a:chOff x="10049772" y="2209366"/>
              <a:chExt cx="33248" cy="33248"/>
            </a:xfrm>
          </p:grpSpPr>
          <p:sp>
            <p:nvSpPr>
              <p:cNvPr id="3310" name="Freeform: Shape 3309">
                <a:extLst>
                  <a:ext uri="{FF2B5EF4-FFF2-40B4-BE49-F238E27FC236}">
                    <a16:creationId xmlns:a16="http://schemas.microsoft.com/office/drawing/2014/main" id="{FD4CF16C-23D6-DBDA-A360-FD93E45EAC2F}"/>
                  </a:ext>
                </a:extLst>
              </p:cNvPr>
              <p:cNvSpPr/>
              <p:nvPr/>
            </p:nvSpPr>
            <p:spPr>
              <a:xfrm>
                <a:off x="10066371" y="220936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11" name="Freeform: Shape 3310">
                <a:extLst>
                  <a:ext uri="{FF2B5EF4-FFF2-40B4-BE49-F238E27FC236}">
                    <a16:creationId xmlns:a16="http://schemas.microsoft.com/office/drawing/2014/main" id="{FDF2C4B1-72BE-2093-1A54-63FF3B3E853C}"/>
                  </a:ext>
                </a:extLst>
              </p:cNvPr>
              <p:cNvSpPr/>
              <p:nvPr/>
            </p:nvSpPr>
            <p:spPr>
              <a:xfrm>
                <a:off x="10049772" y="222596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01" name="Graphic 848">
              <a:extLst>
                <a:ext uri="{FF2B5EF4-FFF2-40B4-BE49-F238E27FC236}">
                  <a16:creationId xmlns:a16="http://schemas.microsoft.com/office/drawing/2014/main" id="{04640FAB-0E1C-6ECA-80A9-AFEAE97C3A92}"/>
                </a:ext>
              </a:extLst>
            </p:cNvPr>
            <p:cNvGrpSpPr/>
            <p:nvPr/>
          </p:nvGrpSpPr>
          <p:grpSpPr>
            <a:xfrm>
              <a:off x="9847379" y="2197067"/>
              <a:ext cx="33248" cy="33248"/>
              <a:chOff x="9847379" y="2197067"/>
              <a:chExt cx="33248" cy="33248"/>
            </a:xfrm>
          </p:grpSpPr>
          <p:sp>
            <p:nvSpPr>
              <p:cNvPr id="3308" name="Freeform: Shape 3307">
                <a:extLst>
                  <a:ext uri="{FF2B5EF4-FFF2-40B4-BE49-F238E27FC236}">
                    <a16:creationId xmlns:a16="http://schemas.microsoft.com/office/drawing/2014/main" id="{C2165CE4-1338-6802-9773-A2E3B72926DD}"/>
                  </a:ext>
                </a:extLst>
              </p:cNvPr>
              <p:cNvSpPr/>
              <p:nvPr/>
            </p:nvSpPr>
            <p:spPr>
              <a:xfrm>
                <a:off x="9864029" y="2197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9" name="Freeform: Shape 3308">
                <a:extLst>
                  <a:ext uri="{FF2B5EF4-FFF2-40B4-BE49-F238E27FC236}">
                    <a16:creationId xmlns:a16="http://schemas.microsoft.com/office/drawing/2014/main" id="{5FC4C345-9F7B-42E8-E6D1-1E29B2CC6ED9}"/>
                  </a:ext>
                </a:extLst>
              </p:cNvPr>
              <p:cNvSpPr/>
              <p:nvPr/>
            </p:nvSpPr>
            <p:spPr>
              <a:xfrm>
                <a:off x="9847379" y="2213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02" name="Graphic 848">
              <a:extLst>
                <a:ext uri="{FF2B5EF4-FFF2-40B4-BE49-F238E27FC236}">
                  <a16:creationId xmlns:a16="http://schemas.microsoft.com/office/drawing/2014/main" id="{98BA8B48-9861-8F2C-3C69-5E16E9D29AF0}"/>
                </a:ext>
              </a:extLst>
            </p:cNvPr>
            <p:cNvGrpSpPr/>
            <p:nvPr/>
          </p:nvGrpSpPr>
          <p:grpSpPr>
            <a:xfrm>
              <a:off x="9809781" y="2181817"/>
              <a:ext cx="33248" cy="33248"/>
              <a:chOff x="9809781" y="2181817"/>
              <a:chExt cx="33248" cy="33248"/>
            </a:xfrm>
          </p:grpSpPr>
          <p:sp>
            <p:nvSpPr>
              <p:cNvPr id="3306" name="Freeform: Shape 3305">
                <a:extLst>
                  <a:ext uri="{FF2B5EF4-FFF2-40B4-BE49-F238E27FC236}">
                    <a16:creationId xmlns:a16="http://schemas.microsoft.com/office/drawing/2014/main" id="{3CBFD9B8-DFED-9E70-65B1-08CC4C061CA0}"/>
                  </a:ext>
                </a:extLst>
              </p:cNvPr>
              <p:cNvSpPr/>
              <p:nvPr/>
            </p:nvSpPr>
            <p:spPr>
              <a:xfrm>
                <a:off x="9826380" y="218181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7" name="Freeform: Shape 3306">
                <a:extLst>
                  <a:ext uri="{FF2B5EF4-FFF2-40B4-BE49-F238E27FC236}">
                    <a16:creationId xmlns:a16="http://schemas.microsoft.com/office/drawing/2014/main" id="{012D94C4-AB3A-7A9A-D930-967F3204D4E5}"/>
                  </a:ext>
                </a:extLst>
              </p:cNvPr>
              <p:cNvSpPr/>
              <p:nvPr/>
            </p:nvSpPr>
            <p:spPr>
              <a:xfrm>
                <a:off x="9809781" y="219841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03" name="Graphic 848">
              <a:extLst>
                <a:ext uri="{FF2B5EF4-FFF2-40B4-BE49-F238E27FC236}">
                  <a16:creationId xmlns:a16="http://schemas.microsoft.com/office/drawing/2014/main" id="{E7C572C8-B370-C457-D7EB-4A63FCA6CFE2}"/>
                </a:ext>
              </a:extLst>
            </p:cNvPr>
            <p:cNvGrpSpPr/>
            <p:nvPr/>
          </p:nvGrpSpPr>
          <p:grpSpPr>
            <a:xfrm>
              <a:off x="8920513" y="1962925"/>
              <a:ext cx="33248" cy="33248"/>
              <a:chOff x="8920513" y="1962925"/>
              <a:chExt cx="33248" cy="33248"/>
            </a:xfrm>
          </p:grpSpPr>
          <p:sp>
            <p:nvSpPr>
              <p:cNvPr id="3304" name="Freeform: Shape 3303">
                <a:extLst>
                  <a:ext uri="{FF2B5EF4-FFF2-40B4-BE49-F238E27FC236}">
                    <a16:creationId xmlns:a16="http://schemas.microsoft.com/office/drawing/2014/main" id="{467A6356-347D-FE5C-1DED-827EED9C5B7E}"/>
                  </a:ext>
                </a:extLst>
              </p:cNvPr>
              <p:cNvSpPr/>
              <p:nvPr/>
            </p:nvSpPr>
            <p:spPr>
              <a:xfrm>
                <a:off x="8937163" y="196292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05" name="Freeform: Shape 3304">
                <a:extLst>
                  <a:ext uri="{FF2B5EF4-FFF2-40B4-BE49-F238E27FC236}">
                    <a16:creationId xmlns:a16="http://schemas.microsoft.com/office/drawing/2014/main" id="{94D79121-EAA9-AC0E-49A1-A6260FC0C0C3}"/>
                  </a:ext>
                </a:extLst>
              </p:cNvPr>
              <p:cNvSpPr/>
              <p:nvPr/>
            </p:nvSpPr>
            <p:spPr>
              <a:xfrm>
                <a:off x="8920513" y="197952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83005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22" name="Graphic 848">
            <a:extLst>
              <a:ext uri="{FF2B5EF4-FFF2-40B4-BE49-F238E27FC236}">
                <a16:creationId xmlns:a16="http://schemas.microsoft.com/office/drawing/2014/main" id="{0895B306-5FBF-F4C4-CBC6-31040F970BB3}"/>
              </a:ext>
            </a:extLst>
          </p:cNvPr>
          <p:cNvGrpSpPr/>
          <p:nvPr/>
        </p:nvGrpSpPr>
        <p:grpSpPr>
          <a:xfrm>
            <a:off x="8858868" y="2185988"/>
            <a:ext cx="2754048" cy="800005"/>
            <a:chOff x="8920513" y="1962176"/>
            <a:chExt cx="2754048" cy="380885"/>
          </a:xfrm>
          <a:noFill/>
        </p:grpSpPr>
        <p:sp>
          <p:nvSpPr>
            <p:cNvPr id="3203" name="Freeform: Shape 3202">
              <a:extLst>
                <a:ext uri="{FF2B5EF4-FFF2-40B4-BE49-F238E27FC236}">
                  <a16:creationId xmlns:a16="http://schemas.microsoft.com/office/drawing/2014/main" id="{856A71E7-B908-82C5-C516-5D32615E5156}"/>
                </a:ext>
              </a:extLst>
            </p:cNvPr>
            <p:cNvSpPr/>
            <p:nvPr/>
          </p:nvSpPr>
          <p:spPr>
            <a:xfrm>
              <a:off x="8935713" y="1978775"/>
              <a:ext cx="2719899" cy="347636"/>
            </a:xfrm>
            <a:custGeom>
              <a:avLst/>
              <a:gdLst>
                <a:gd name="connsiteX0" fmla="*/ 2719900 w 2719899"/>
                <a:gd name="connsiteY0" fmla="*/ 347637 h 347636"/>
                <a:gd name="connsiteX1" fmla="*/ 2149721 w 2719899"/>
                <a:gd name="connsiteY1" fmla="*/ 347637 h 347636"/>
                <a:gd name="connsiteX2" fmla="*/ 2149721 w 2719899"/>
                <a:gd name="connsiteY2" fmla="*/ 223992 h 347636"/>
                <a:gd name="connsiteX3" fmla="*/ 1376649 w 2719899"/>
                <a:gd name="connsiteY3" fmla="*/ 223992 h 347636"/>
                <a:gd name="connsiteX4" fmla="*/ 1376649 w 2719899"/>
                <a:gd name="connsiteY4" fmla="*/ 176743 h 347636"/>
                <a:gd name="connsiteX5" fmla="*/ 1153407 w 2719899"/>
                <a:gd name="connsiteY5" fmla="*/ 176743 h 347636"/>
                <a:gd name="connsiteX6" fmla="*/ 1153407 w 2719899"/>
                <a:gd name="connsiteY6" fmla="*/ 130945 h 347636"/>
                <a:gd name="connsiteX7" fmla="*/ 889417 w 2719899"/>
                <a:gd name="connsiteY7" fmla="*/ 130945 h 347636"/>
                <a:gd name="connsiteX8" fmla="*/ 889417 w 2719899"/>
                <a:gd name="connsiteY8" fmla="*/ 89497 h 347636"/>
                <a:gd name="connsiteX9" fmla="*/ 646526 w 2719899"/>
                <a:gd name="connsiteY9" fmla="*/ 89497 h 347636"/>
                <a:gd name="connsiteX10" fmla="*/ 646526 w 2719899"/>
                <a:gd name="connsiteY10" fmla="*/ 42948 h 347636"/>
                <a:gd name="connsiteX11" fmla="*/ 618127 w 2719899"/>
                <a:gd name="connsiteY11" fmla="*/ 42948 h 347636"/>
                <a:gd name="connsiteX12" fmla="*/ 618127 w 2719899"/>
                <a:gd name="connsiteY12" fmla="*/ 0 h 347636"/>
                <a:gd name="connsiteX13" fmla="*/ 0 w 2719899"/>
                <a:gd name="connsiteY13" fmla="*/ 0 h 34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19899" h="347636">
                  <a:moveTo>
                    <a:pt x="2719900" y="347637"/>
                  </a:moveTo>
                  <a:lnTo>
                    <a:pt x="2149721" y="347637"/>
                  </a:lnTo>
                  <a:lnTo>
                    <a:pt x="2149721" y="223992"/>
                  </a:lnTo>
                  <a:lnTo>
                    <a:pt x="1376649" y="223992"/>
                  </a:lnTo>
                  <a:lnTo>
                    <a:pt x="1376649" y="176743"/>
                  </a:lnTo>
                  <a:lnTo>
                    <a:pt x="1153407" y="176743"/>
                  </a:lnTo>
                  <a:lnTo>
                    <a:pt x="1153407" y="130945"/>
                  </a:lnTo>
                  <a:lnTo>
                    <a:pt x="889417" y="130945"/>
                  </a:lnTo>
                  <a:lnTo>
                    <a:pt x="889417" y="89497"/>
                  </a:lnTo>
                  <a:lnTo>
                    <a:pt x="646526" y="89497"/>
                  </a:lnTo>
                  <a:lnTo>
                    <a:pt x="646526" y="42948"/>
                  </a:lnTo>
                  <a:lnTo>
                    <a:pt x="618127" y="42948"/>
                  </a:lnTo>
                  <a:lnTo>
                    <a:pt x="618127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85D1"/>
              </a:solidFill>
              <a:custDash>
                <a:ds d="600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204" name="Graphic 848">
              <a:extLst>
                <a:ext uri="{FF2B5EF4-FFF2-40B4-BE49-F238E27FC236}">
                  <a16:creationId xmlns:a16="http://schemas.microsoft.com/office/drawing/2014/main" id="{85646EAD-074A-8C0B-F10E-FC4412188173}"/>
                </a:ext>
              </a:extLst>
            </p:cNvPr>
            <p:cNvGrpSpPr/>
            <p:nvPr/>
          </p:nvGrpSpPr>
          <p:grpSpPr>
            <a:xfrm>
              <a:off x="11641313" y="2309812"/>
              <a:ext cx="33248" cy="33248"/>
              <a:chOff x="11641313" y="2309812"/>
              <a:chExt cx="33248" cy="33248"/>
            </a:xfrm>
          </p:grpSpPr>
          <p:sp>
            <p:nvSpPr>
              <p:cNvPr id="3265" name="Freeform: Shape 3264">
                <a:extLst>
                  <a:ext uri="{FF2B5EF4-FFF2-40B4-BE49-F238E27FC236}">
                    <a16:creationId xmlns:a16="http://schemas.microsoft.com/office/drawing/2014/main" id="{9A7B1B64-6421-3D0A-3227-9FED3BA04A9E}"/>
                  </a:ext>
                </a:extLst>
              </p:cNvPr>
              <p:cNvSpPr/>
              <p:nvPr/>
            </p:nvSpPr>
            <p:spPr>
              <a:xfrm>
                <a:off x="11657912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6" name="Freeform: Shape 3265">
                <a:extLst>
                  <a:ext uri="{FF2B5EF4-FFF2-40B4-BE49-F238E27FC236}">
                    <a16:creationId xmlns:a16="http://schemas.microsoft.com/office/drawing/2014/main" id="{24C0D216-4070-7D2A-C755-FEF3D47E18DB}"/>
                  </a:ext>
                </a:extLst>
              </p:cNvPr>
              <p:cNvSpPr/>
              <p:nvPr/>
            </p:nvSpPr>
            <p:spPr>
              <a:xfrm>
                <a:off x="11641313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5" name="Graphic 848">
              <a:extLst>
                <a:ext uri="{FF2B5EF4-FFF2-40B4-BE49-F238E27FC236}">
                  <a16:creationId xmlns:a16="http://schemas.microsoft.com/office/drawing/2014/main" id="{233CE9BF-F960-DBC8-167F-E668B71E6A3F}"/>
                </a:ext>
              </a:extLst>
            </p:cNvPr>
            <p:cNvGrpSpPr/>
            <p:nvPr/>
          </p:nvGrpSpPr>
          <p:grpSpPr>
            <a:xfrm>
              <a:off x="11598815" y="2309812"/>
              <a:ext cx="33248" cy="33248"/>
              <a:chOff x="11598815" y="2309812"/>
              <a:chExt cx="33248" cy="33248"/>
            </a:xfrm>
          </p:grpSpPr>
          <p:sp>
            <p:nvSpPr>
              <p:cNvPr id="3263" name="Freeform: Shape 3262">
                <a:extLst>
                  <a:ext uri="{FF2B5EF4-FFF2-40B4-BE49-F238E27FC236}">
                    <a16:creationId xmlns:a16="http://schemas.microsoft.com/office/drawing/2014/main" id="{1C8321ED-8F6B-9E8C-3D81-005F7E11DB55}"/>
                  </a:ext>
                </a:extLst>
              </p:cNvPr>
              <p:cNvSpPr/>
              <p:nvPr/>
            </p:nvSpPr>
            <p:spPr>
              <a:xfrm>
                <a:off x="11615414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4" name="Freeform: Shape 3263">
                <a:extLst>
                  <a:ext uri="{FF2B5EF4-FFF2-40B4-BE49-F238E27FC236}">
                    <a16:creationId xmlns:a16="http://schemas.microsoft.com/office/drawing/2014/main" id="{76D2AD87-EF53-322C-81C6-ACB35855F3A8}"/>
                  </a:ext>
                </a:extLst>
              </p:cNvPr>
              <p:cNvSpPr/>
              <p:nvPr/>
            </p:nvSpPr>
            <p:spPr>
              <a:xfrm>
                <a:off x="11598815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6" name="Graphic 848">
              <a:extLst>
                <a:ext uri="{FF2B5EF4-FFF2-40B4-BE49-F238E27FC236}">
                  <a16:creationId xmlns:a16="http://schemas.microsoft.com/office/drawing/2014/main" id="{C4CDF621-6E0A-AA54-1862-639CB5EDDE73}"/>
                </a:ext>
              </a:extLst>
            </p:cNvPr>
            <p:cNvGrpSpPr/>
            <p:nvPr/>
          </p:nvGrpSpPr>
          <p:grpSpPr>
            <a:xfrm>
              <a:off x="11354274" y="2309812"/>
              <a:ext cx="33248" cy="33248"/>
              <a:chOff x="11354274" y="2309812"/>
              <a:chExt cx="33248" cy="33248"/>
            </a:xfrm>
          </p:grpSpPr>
          <p:sp>
            <p:nvSpPr>
              <p:cNvPr id="3261" name="Freeform: Shape 3260">
                <a:extLst>
                  <a:ext uri="{FF2B5EF4-FFF2-40B4-BE49-F238E27FC236}">
                    <a16:creationId xmlns:a16="http://schemas.microsoft.com/office/drawing/2014/main" id="{AA94001E-9C9C-BC1A-548D-5B850EA9C2FA}"/>
                  </a:ext>
                </a:extLst>
              </p:cNvPr>
              <p:cNvSpPr/>
              <p:nvPr/>
            </p:nvSpPr>
            <p:spPr>
              <a:xfrm>
                <a:off x="11370873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2" name="Freeform: Shape 3261">
                <a:extLst>
                  <a:ext uri="{FF2B5EF4-FFF2-40B4-BE49-F238E27FC236}">
                    <a16:creationId xmlns:a16="http://schemas.microsoft.com/office/drawing/2014/main" id="{EA7F2F0A-2FD2-2AD5-AA32-DD98A6F2D910}"/>
                  </a:ext>
                </a:extLst>
              </p:cNvPr>
              <p:cNvSpPr/>
              <p:nvPr/>
            </p:nvSpPr>
            <p:spPr>
              <a:xfrm>
                <a:off x="11354274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7" name="Graphic 848">
              <a:extLst>
                <a:ext uri="{FF2B5EF4-FFF2-40B4-BE49-F238E27FC236}">
                  <a16:creationId xmlns:a16="http://schemas.microsoft.com/office/drawing/2014/main" id="{150283EF-1272-D35E-37D8-082E16D4697C}"/>
                </a:ext>
              </a:extLst>
            </p:cNvPr>
            <p:cNvGrpSpPr/>
            <p:nvPr/>
          </p:nvGrpSpPr>
          <p:grpSpPr>
            <a:xfrm>
              <a:off x="11102983" y="2309812"/>
              <a:ext cx="33248" cy="33248"/>
              <a:chOff x="11102983" y="2309812"/>
              <a:chExt cx="33248" cy="33248"/>
            </a:xfrm>
          </p:grpSpPr>
          <p:sp>
            <p:nvSpPr>
              <p:cNvPr id="3259" name="Freeform: Shape 3258">
                <a:extLst>
                  <a:ext uri="{FF2B5EF4-FFF2-40B4-BE49-F238E27FC236}">
                    <a16:creationId xmlns:a16="http://schemas.microsoft.com/office/drawing/2014/main" id="{CBF79CEA-43FB-72E9-09C2-0E76F836ED3E}"/>
                  </a:ext>
                </a:extLst>
              </p:cNvPr>
              <p:cNvSpPr/>
              <p:nvPr/>
            </p:nvSpPr>
            <p:spPr>
              <a:xfrm>
                <a:off x="11119632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60" name="Freeform: Shape 3259">
                <a:extLst>
                  <a:ext uri="{FF2B5EF4-FFF2-40B4-BE49-F238E27FC236}">
                    <a16:creationId xmlns:a16="http://schemas.microsoft.com/office/drawing/2014/main" id="{F5F2EAE4-0968-7BD5-F0E2-93A8BE1971AE}"/>
                  </a:ext>
                </a:extLst>
              </p:cNvPr>
              <p:cNvSpPr/>
              <p:nvPr/>
            </p:nvSpPr>
            <p:spPr>
              <a:xfrm>
                <a:off x="11102983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8" name="Graphic 848">
              <a:extLst>
                <a:ext uri="{FF2B5EF4-FFF2-40B4-BE49-F238E27FC236}">
                  <a16:creationId xmlns:a16="http://schemas.microsoft.com/office/drawing/2014/main" id="{E16A223A-335F-6C2D-B9CC-482B203551AC}"/>
                </a:ext>
              </a:extLst>
            </p:cNvPr>
            <p:cNvGrpSpPr/>
            <p:nvPr/>
          </p:nvGrpSpPr>
          <p:grpSpPr>
            <a:xfrm>
              <a:off x="11096833" y="2309812"/>
              <a:ext cx="33248" cy="33248"/>
              <a:chOff x="11096833" y="2309812"/>
              <a:chExt cx="33248" cy="33248"/>
            </a:xfrm>
          </p:grpSpPr>
          <p:sp>
            <p:nvSpPr>
              <p:cNvPr id="3257" name="Freeform: Shape 3256">
                <a:extLst>
                  <a:ext uri="{FF2B5EF4-FFF2-40B4-BE49-F238E27FC236}">
                    <a16:creationId xmlns:a16="http://schemas.microsoft.com/office/drawing/2014/main" id="{B0016FC6-A0BB-EDE3-3CF5-EA29EC23525E}"/>
                  </a:ext>
                </a:extLst>
              </p:cNvPr>
              <p:cNvSpPr/>
              <p:nvPr/>
            </p:nvSpPr>
            <p:spPr>
              <a:xfrm>
                <a:off x="11113432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8" name="Freeform: Shape 3257">
                <a:extLst>
                  <a:ext uri="{FF2B5EF4-FFF2-40B4-BE49-F238E27FC236}">
                    <a16:creationId xmlns:a16="http://schemas.microsoft.com/office/drawing/2014/main" id="{51105EB5-9860-C188-C6C8-75A309B4747D}"/>
                  </a:ext>
                </a:extLst>
              </p:cNvPr>
              <p:cNvSpPr/>
              <p:nvPr/>
            </p:nvSpPr>
            <p:spPr>
              <a:xfrm>
                <a:off x="11096833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9" name="Graphic 848">
              <a:extLst>
                <a:ext uri="{FF2B5EF4-FFF2-40B4-BE49-F238E27FC236}">
                  <a16:creationId xmlns:a16="http://schemas.microsoft.com/office/drawing/2014/main" id="{69F714B5-A5F0-ED59-12E9-6991F47DE368}"/>
                </a:ext>
              </a:extLst>
            </p:cNvPr>
            <p:cNvGrpSpPr/>
            <p:nvPr/>
          </p:nvGrpSpPr>
          <p:grpSpPr>
            <a:xfrm>
              <a:off x="11084834" y="2309812"/>
              <a:ext cx="33248" cy="33248"/>
              <a:chOff x="11084834" y="2309812"/>
              <a:chExt cx="33248" cy="33248"/>
            </a:xfrm>
          </p:grpSpPr>
          <p:sp>
            <p:nvSpPr>
              <p:cNvPr id="3255" name="Freeform: Shape 3254">
                <a:extLst>
                  <a:ext uri="{FF2B5EF4-FFF2-40B4-BE49-F238E27FC236}">
                    <a16:creationId xmlns:a16="http://schemas.microsoft.com/office/drawing/2014/main" id="{72D71BFD-D2DA-9D89-2E62-8C90E5909D2C}"/>
                  </a:ext>
                </a:extLst>
              </p:cNvPr>
              <p:cNvSpPr/>
              <p:nvPr/>
            </p:nvSpPr>
            <p:spPr>
              <a:xfrm>
                <a:off x="11101433" y="230981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6" name="Freeform: Shape 3255">
                <a:extLst>
                  <a:ext uri="{FF2B5EF4-FFF2-40B4-BE49-F238E27FC236}">
                    <a16:creationId xmlns:a16="http://schemas.microsoft.com/office/drawing/2014/main" id="{8F4FE594-9149-7624-84EA-3F844D8699D8}"/>
                  </a:ext>
                </a:extLst>
              </p:cNvPr>
              <p:cNvSpPr/>
              <p:nvPr/>
            </p:nvSpPr>
            <p:spPr>
              <a:xfrm>
                <a:off x="11084834" y="232641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0" name="Graphic 848">
              <a:extLst>
                <a:ext uri="{FF2B5EF4-FFF2-40B4-BE49-F238E27FC236}">
                  <a16:creationId xmlns:a16="http://schemas.microsoft.com/office/drawing/2014/main" id="{9EC85311-A231-89E0-4AD3-21395D0812C4}"/>
                </a:ext>
              </a:extLst>
            </p:cNvPr>
            <p:cNvGrpSpPr/>
            <p:nvPr/>
          </p:nvGrpSpPr>
          <p:grpSpPr>
            <a:xfrm>
              <a:off x="11060834" y="2186167"/>
              <a:ext cx="33248" cy="33248"/>
              <a:chOff x="11060834" y="2186167"/>
              <a:chExt cx="33248" cy="33248"/>
            </a:xfrm>
          </p:grpSpPr>
          <p:sp>
            <p:nvSpPr>
              <p:cNvPr id="3253" name="Freeform: Shape 3252">
                <a:extLst>
                  <a:ext uri="{FF2B5EF4-FFF2-40B4-BE49-F238E27FC236}">
                    <a16:creationId xmlns:a16="http://schemas.microsoft.com/office/drawing/2014/main" id="{F5683BC8-25DA-94B6-E6B1-C553EB248E2E}"/>
                  </a:ext>
                </a:extLst>
              </p:cNvPr>
              <p:cNvSpPr/>
              <p:nvPr/>
            </p:nvSpPr>
            <p:spPr>
              <a:xfrm>
                <a:off x="11077434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4" name="Freeform: Shape 3253">
                <a:extLst>
                  <a:ext uri="{FF2B5EF4-FFF2-40B4-BE49-F238E27FC236}">
                    <a16:creationId xmlns:a16="http://schemas.microsoft.com/office/drawing/2014/main" id="{6B78EF9C-4937-8AE5-7702-C33F7FAB25BA}"/>
                  </a:ext>
                </a:extLst>
              </p:cNvPr>
              <p:cNvSpPr/>
              <p:nvPr/>
            </p:nvSpPr>
            <p:spPr>
              <a:xfrm>
                <a:off x="11060834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1" name="Graphic 848">
              <a:extLst>
                <a:ext uri="{FF2B5EF4-FFF2-40B4-BE49-F238E27FC236}">
                  <a16:creationId xmlns:a16="http://schemas.microsoft.com/office/drawing/2014/main" id="{342AF731-9B16-2FD3-D1F5-24122DDB7505}"/>
                </a:ext>
              </a:extLst>
            </p:cNvPr>
            <p:cNvGrpSpPr/>
            <p:nvPr/>
          </p:nvGrpSpPr>
          <p:grpSpPr>
            <a:xfrm>
              <a:off x="10825893" y="2186167"/>
              <a:ext cx="33248" cy="33248"/>
              <a:chOff x="10825893" y="2186167"/>
              <a:chExt cx="33248" cy="33248"/>
            </a:xfrm>
          </p:grpSpPr>
          <p:sp>
            <p:nvSpPr>
              <p:cNvPr id="3251" name="Freeform: Shape 3250">
                <a:extLst>
                  <a:ext uri="{FF2B5EF4-FFF2-40B4-BE49-F238E27FC236}">
                    <a16:creationId xmlns:a16="http://schemas.microsoft.com/office/drawing/2014/main" id="{643B8CBC-5250-0DB8-85F4-6F045F40AEFF}"/>
                  </a:ext>
                </a:extLst>
              </p:cNvPr>
              <p:cNvSpPr/>
              <p:nvPr/>
            </p:nvSpPr>
            <p:spPr>
              <a:xfrm>
                <a:off x="10842542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2" name="Freeform: Shape 3251">
                <a:extLst>
                  <a:ext uri="{FF2B5EF4-FFF2-40B4-BE49-F238E27FC236}">
                    <a16:creationId xmlns:a16="http://schemas.microsoft.com/office/drawing/2014/main" id="{EF781664-DDE8-9896-8AB9-493CDD51F8E6}"/>
                  </a:ext>
                </a:extLst>
              </p:cNvPr>
              <p:cNvSpPr/>
              <p:nvPr/>
            </p:nvSpPr>
            <p:spPr>
              <a:xfrm>
                <a:off x="10825893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2" name="Graphic 848">
              <a:extLst>
                <a:ext uri="{FF2B5EF4-FFF2-40B4-BE49-F238E27FC236}">
                  <a16:creationId xmlns:a16="http://schemas.microsoft.com/office/drawing/2014/main" id="{D4058873-33A6-7BB1-B9BC-CDB0C9DEAD99}"/>
                </a:ext>
              </a:extLst>
            </p:cNvPr>
            <p:cNvGrpSpPr/>
            <p:nvPr/>
          </p:nvGrpSpPr>
          <p:grpSpPr>
            <a:xfrm>
              <a:off x="10822293" y="2186167"/>
              <a:ext cx="33248" cy="33248"/>
              <a:chOff x="10822293" y="2186167"/>
              <a:chExt cx="33248" cy="33248"/>
            </a:xfrm>
          </p:grpSpPr>
          <p:sp>
            <p:nvSpPr>
              <p:cNvPr id="3249" name="Freeform: Shape 3248">
                <a:extLst>
                  <a:ext uri="{FF2B5EF4-FFF2-40B4-BE49-F238E27FC236}">
                    <a16:creationId xmlns:a16="http://schemas.microsoft.com/office/drawing/2014/main" id="{C98A6E28-3641-46C8-A26F-0F0266220FE3}"/>
                  </a:ext>
                </a:extLst>
              </p:cNvPr>
              <p:cNvSpPr/>
              <p:nvPr/>
            </p:nvSpPr>
            <p:spPr>
              <a:xfrm>
                <a:off x="10838893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50" name="Freeform: Shape 3249">
                <a:extLst>
                  <a:ext uri="{FF2B5EF4-FFF2-40B4-BE49-F238E27FC236}">
                    <a16:creationId xmlns:a16="http://schemas.microsoft.com/office/drawing/2014/main" id="{C2A9FD40-D843-06BA-7538-A373412AC610}"/>
                  </a:ext>
                </a:extLst>
              </p:cNvPr>
              <p:cNvSpPr/>
              <p:nvPr/>
            </p:nvSpPr>
            <p:spPr>
              <a:xfrm>
                <a:off x="10822293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3" name="Graphic 848">
              <a:extLst>
                <a:ext uri="{FF2B5EF4-FFF2-40B4-BE49-F238E27FC236}">
                  <a16:creationId xmlns:a16="http://schemas.microsoft.com/office/drawing/2014/main" id="{ABC2E04D-15D1-907D-6E8D-9A58F8A63A91}"/>
                </a:ext>
              </a:extLst>
            </p:cNvPr>
            <p:cNvGrpSpPr/>
            <p:nvPr/>
          </p:nvGrpSpPr>
          <p:grpSpPr>
            <a:xfrm>
              <a:off x="10816093" y="2186167"/>
              <a:ext cx="33248" cy="33248"/>
              <a:chOff x="10816093" y="2186167"/>
              <a:chExt cx="33248" cy="33248"/>
            </a:xfrm>
          </p:grpSpPr>
          <p:sp>
            <p:nvSpPr>
              <p:cNvPr id="3247" name="Freeform: Shape 3246">
                <a:extLst>
                  <a:ext uri="{FF2B5EF4-FFF2-40B4-BE49-F238E27FC236}">
                    <a16:creationId xmlns:a16="http://schemas.microsoft.com/office/drawing/2014/main" id="{A7D3471B-6EA9-971B-E246-38A7C24AB8FF}"/>
                  </a:ext>
                </a:extLst>
              </p:cNvPr>
              <p:cNvSpPr/>
              <p:nvPr/>
            </p:nvSpPr>
            <p:spPr>
              <a:xfrm>
                <a:off x="10832693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8" name="Freeform: Shape 3247">
                <a:extLst>
                  <a:ext uri="{FF2B5EF4-FFF2-40B4-BE49-F238E27FC236}">
                    <a16:creationId xmlns:a16="http://schemas.microsoft.com/office/drawing/2014/main" id="{1267E157-C8A8-C71E-712C-9B13DC0EDD8D}"/>
                  </a:ext>
                </a:extLst>
              </p:cNvPr>
              <p:cNvSpPr/>
              <p:nvPr/>
            </p:nvSpPr>
            <p:spPr>
              <a:xfrm>
                <a:off x="10816093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4" name="Graphic 848">
              <a:extLst>
                <a:ext uri="{FF2B5EF4-FFF2-40B4-BE49-F238E27FC236}">
                  <a16:creationId xmlns:a16="http://schemas.microsoft.com/office/drawing/2014/main" id="{F98A6561-C944-3DA7-7866-B3AF4C43CB04}"/>
                </a:ext>
              </a:extLst>
            </p:cNvPr>
            <p:cNvGrpSpPr/>
            <p:nvPr/>
          </p:nvGrpSpPr>
          <p:grpSpPr>
            <a:xfrm>
              <a:off x="10621201" y="2186167"/>
              <a:ext cx="33248" cy="33248"/>
              <a:chOff x="10621201" y="2186167"/>
              <a:chExt cx="33248" cy="33248"/>
            </a:xfrm>
          </p:grpSpPr>
          <p:sp>
            <p:nvSpPr>
              <p:cNvPr id="3245" name="Freeform: Shape 3244">
                <a:extLst>
                  <a:ext uri="{FF2B5EF4-FFF2-40B4-BE49-F238E27FC236}">
                    <a16:creationId xmlns:a16="http://schemas.microsoft.com/office/drawing/2014/main" id="{66F590C8-BEC3-EDC2-9F89-6700016191A8}"/>
                  </a:ext>
                </a:extLst>
              </p:cNvPr>
              <p:cNvSpPr/>
              <p:nvPr/>
            </p:nvSpPr>
            <p:spPr>
              <a:xfrm>
                <a:off x="10637800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6" name="Freeform: Shape 3245">
                <a:extLst>
                  <a:ext uri="{FF2B5EF4-FFF2-40B4-BE49-F238E27FC236}">
                    <a16:creationId xmlns:a16="http://schemas.microsoft.com/office/drawing/2014/main" id="{75D54F6D-A874-1CEC-ADEC-FB76856738BF}"/>
                  </a:ext>
                </a:extLst>
              </p:cNvPr>
              <p:cNvSpPr/>
              <p:nvPr/>
            </p:nvSpPr>
            <p:spPr>
              <a:xfrm>
                <a:off x="10621201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5" name="Graphic 848">
              <a:extLst>
                <a:ext uri="{FF2B5EF4-FFF2-40B4-BE49-F238E27FC236}">
                  <a16:creationId xmlns:a16="http://schemas.microsoft.com/office/drawing/2014/main" id="{99418400-54D0-4383-3190-8D35FFBCEFD1}"/>
                </a:ext>
              </a:extLst>
            </p:cNvPr>
            <p:cNvGrpSpPr/>
            <p:nvPr/>
          </p:nvGrpSpPr>
          <p:grpSpPr>
            <a:xfrm>
              <a:off x="10574652" y="2186167"/>
              <a:ext cx="33248" cy="33248"/>
              <a:chOff x="10574652" y="2186167"/>
              <a:chExt cx="33248" cy="33248"/>
            </a:xfrm>
          </p:grpSpPr>
          <p:sp>
            <p:nvSpPr>
              <p:cNvPr id="3243" name="Freeform: Shape 3242">
                <a:extLst>
                  <a:ext uri="{FF2B5EF4-FFF2-40B4-BE49-F238E27FC236}">
                    <a16:creationId xmlns:a16="http://schemas.microsoft.com/office/drawing/2014/main" id="{D8C9A509-BD43-9E23-F98C-2B484057C164}"/>
                  </a:ext>
                </a:extLst>
              </p:cNvPr>
              <p:cNvSpPr/>
              <p:nvPr/>
            </p:nvSpPr>
            <p:spPr>
              <a:xfrm>
                <a:off x="10591252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4" name="Freeform: Shape 3243">
                <a:extLst>
                  <a:ext uri="{FF2B5EF4-FFF2-40B4-BE49-F238E27FC236}">
                    <a16:creationId xmlns:a16="http://schemas.microsoft.com/office/drawing/2014/main" id="{03A324F2-1638-0066-A4A3-81ECCBA178E0}"/>
                  </a:ext>
                </a:extLst>
              </p:cNvPr>
              <p:cNvSpPr/>
              <p:nvPr/>
            </p:nvSpPr>
            <p:spPr>
              <a:xfrm>
                <a:off x="10574652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6" name="Graphic 848">
              <a:extLst>
                <a:ext uri="{FF2B5EF4-FFF2-40B4-BE49-F238E27FC236}">
                  <a16:creationId xmlns:a16="http://schemas.microsoft.com/office/drawing/2014/main" id="{B59B679B-C2C5-D947-3E11-BDD6BCDE913F}"/>
                </a:ext>
              </a:extLst>
            </p:cNvPr>
            <p:cNvGrpSpPr/>
            <p:nvPr/>
          </p:nvGrpSpPr>
          <p:grpSpPr>
            <a:xfrm>
              <a:off x="10551753" y="2186167"/>
              <a:ext cx="33248" cy="33248"/>
              <a:chOff x="10551753" y="2186167"/>
              <a:chExt cx="33248" cy="33248"/>
            </a:xfrm>
          </p:grpSpPr>
          <p:sp>
            <p:nvSpPr>
              <p:cNvPr id="3241" name="Freeform: Shape 3240">
                <a:extLst>
                  <a:ext uri="{FF2B5EF4-FFF2-40B4-BE49-F238E27FC236}">
                    <a16:creationId xmlns:a16="http://schemas.microsoft.com/office/drawing/2014/main" id="{1DC8ED27-D249-D07A-93D4-E2EE13140816}"/>
                  </a:ext>
                </a:extLst>
              </p:cNvPr>
              <p:cNvSpPr/>
              <p:nvPr/>
            </p:nvSpPr>
            <p:spPr>
              <a:xfrm>
                <a:off x="10568353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2" name="Freeform: Shape 3241">
                <a:extLst>
                  <a:ext uri="{FF2B5EF4-FFF2-40B4-BE49-F238E27FC236}">
                    <a16:creationId xmlns:a16="http://schemas.microsoft.com/office/drawing/2014/main" id="{5F82B0E3-447A-8C58-1FC9-65373C72FE88}"/>
                  </a:ext>
                </a:extLst>
              </p:cNvPr>
              <p:cNvSpPr/>
              <p:nvPr/>
            </p:nvSpPr>
            <p:spPr>
              <a:xfrm>
                <a:off x="10551753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7" name="Graphic 848">
              <a:extLst>
                <a:ext uri="{FF2B5EF4-FFF2-40B4-BE49-F238E27FC236}">
                  <a16:creationId xmlns:a16="http://schemas.microsoft.com/office/drawing/2014/main" id="{104EBEC6-105E-58A3-8503-4863B229CDBC}"/>
                </a:ext>
              </a:extLst>
            </p:cNvPr>
            <p:cNvGrpSpPr/>
            <p:nvPr/>
          </p:nvGrpSpPr>
          <p:grpSpPr>
            <a:xfrm>
              <a:off x="10343761" y="2186167"/>
              <a:ext cx="33248" cy="33248"/>
              <a:chOff x="10343761" y="2186167"/>
              <a:chExt cx="33248" cy="33248"/>
            </a:xfrm>
          </p:grpSpPr>
          <p:sp>
            <p:nvSpPr>
              <p:cNvPr id="3239" name="Freeform: Shape 3238">
                <a:extLst>
                  <a:ext uri="{FF2B5EF4-FFF2-40B4-BE49-F238E27FC236}">
                    <a16:creationId xmlns:a16="http://schemas.microsoft.com/office/drawing/2014/main" id="{4AC2A567-9FF0-D3B9-B121-A931CDFC24D8}"/>
                  </a:ext>
                </a:extLst>
              </p:cNvPr>
              <p:cNvSpPr/>
              <p:nvPr/>
            </p:nvSpPr>
            <p:spPr>
              <a:xfrm>
                <a:off x="10360360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40" name="Freeform: Shape 3239">
                <a:extLst>
                  <a:ext uri="{FF2B5EF4-FFF2-40B4-BE49-F238E27FC236}">
                    <a16:creationId xmlns:a16="http://schemas.microsoft.com/office/drawing/2014/main" id="{B97FCD33-EDB7-4457-12A6-54B530807F32}"/>
                  </a:ext>
                </a:extLst>
              </p:cNvPr>
              <p:cNvSpPr/>
              <p:nvPr/>
            </p:nvSpPr>
            <p:spPr>
              <a:xfrm>
                <a:off x="10343761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8" name="Graphic 848">
              <a:extLst>
                <a:ext uri="{FF2B5EF4-FFF2-40B4-BE49-F238E27FC236}">
                  <a16:creationId xmlns:a16="http://schemas.microsoft.com/office/drawing/2014/main" id="{5026EF74-45C7-764B-6340-2B554A09AD91}"/>
                </a:ext>
              </a:extLst>
            </p:cNvPr>
            <p:cNvGrpSpPr/>
            <p:nvPr/>
          </p:nvGrpSpPr>
          <p:grpSpPr>
            <a:xfrm>
              <a:off x="10332861" y="2186167"/>
              <a:ext cx="33248" cy="33248"/>
              <a:chOff x="10332861" y="2186167"/>
              <a:chExt cx="33248" cy="33248"/>
            </a:xfrm>
          </p:grpSpPr>
          <p:sp>
            <p:nvSpPr>
              <p:cNvPr id="3237" name="Freeform: Shape 3236">
                <a:extLst>
                  <a:ext uri="{FF2B5EF4-FFF2-40B4-BE49-F238E27FC236}">
                    <a16:creationId xmlns:a16="http://schemas.microsoft.com/office/drawing/2014/main" id="{699993C7-D9B0-9107-45B7-F3E5D3FC2CFD}"/>
                  </a:ext>
                </a:extLst>
              </p:cNvPr>
              <p:cNvSpPr/>
              <p:nvPr/>
            </p:nvSpPr>
            <p:spPr>
              <a:xfrm>
                <a:off x="10349461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8" name="Freeform: Shape 3237">
                <a:extLst>
                  <a:ext uri="{FF2B5EF4-FFF2-40B4-BE49-F238E27FC236}">
                    <a16:creationId xmlns:a16="http://schemas.microsoft.com/office/drawing/2014/main" id="{A0004C39-0288-A8D4-0852-43F3223D690B}"/>
                  </a:ext>
                </a:extLst>
              </p:cNvPr>
              <p:cNvSpPr/>
              <p:nvPr/>
            </p:nvSpPr>
            <p:spPr>
              <a:xfrm>
                <a:off x="10332861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19" name="Graphic 848">
              <a:extLst>
                <a:ext uri="{FF2B5EF4-FFF2-40B4-BE49-F238E27FC236}">
                  <a16:creationId xmlns:a16="http://schemas.microsoft.com/office/drawing/2014/main" id="{67A43CC6-414A-84B5-D6B7-1ADE17326112}"/>
                </a:ext>
              </a:extLst>
            </p:cNvPr>
            <p:cNvGrpSpPr/>
            <p:nvPr/>
          </p:nvGrpSpPr>
          <p:grpSpPr>
            <a:xfrm>
              <a:off x="10305912" y="2186167"/>
              <a:ext cx="33248" cy="33248"/>
              <a:chOff x="10305912" y="2186167"/>
              <a:chExt cx="33248" cy="33248"/>
            </a:xfrm>
          </p:grpSpPr>
          <p:sp>
            <p:nvSpPr>
              <p:cNvPr id="3235" name="Freeform: Shape 3234">
                <a:extLst>
                  <a:ext uri="{FF2B5EF4-FFF2-40B4-BE49-F238E27FC236}">
                    <a16:creationId xmlns:a16="http://schemas.microsoft.com/office/drawing/2014/main" id="{5800FD9D-CDD7-3459-7B79-F135A8ADA489}"/>
                  </a:ext>
                </a:extLst>
              </p:cNvPr>
              <p:cNvSpPr/>
              <p:nvPr/>
            </p:nvSpPr>
            <p:spPr>
              <a:xfrm>
                <a:off x="10322562" y="21861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6" name="Freeform: Shape 3235">
                <a:extLst>
                  <a:ext uri="{FF2B5EF4-FFF2-40B4-BE49-F238E27FC236}">
                    <a16:creationId xmlns:a16="http://schemas.microsoft.com/office/drawing/2014/main" id="{76CABBA2-DFE7-A863-E09F-A885E2EBAFEC}"/>
                  </a:ext>
                </a:extLst>
              </p:cNvPr>
              <p:cNvSpPr/>
              <p:nvPr/>
            </p:nvSpPr>
            <p:spPr>
              <a:xfrm>
                <a:off x="10305912" y="22027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0" name="Graphic 848">
              <a:extLst>
                <a:ext uri="{FF2B5EF4-FFF2-40B4-BE49-F238E27FC236}">
                  <a16:creationId xmlns:a16="http://schemas.microsoft.com/office/drawing/2014/main" id="{D12543FC-2A64-CEB9-0196-53ABB05415D2}"/>
                </a:ext>
              </a:extLst>
            </p:cNvPr>
            <p:cNvGrpSpPr/>
            <p:nvPr/>
          </p:nvGrpSpPr>
          <p:grpSpPr>
            <a:xfrm>
              <a:off x="10092870" y="2138919"/>
              <a:ext cx="33248" cy="33248"/>
              <a:chOff x="10092870" y="2138919"/>
              <a:chExt cx="33248" cy="33248"/>
            </a:xfrm>
          </p:grpSpPr>
          <p:sp>
            <p:nvSpPr>
              <p:cNvPr id="3233" name="Freeform: Shape 3232">
                <a:extLst>
                  <a:ext uri="{FF2B5EF4-FFF2-40B4-BE49-F238E27FC236}">
                    <a16:creationId xmlns:a16="http://schemas.microsoft.com/office/drawing/2014/main" id="{5C176AFE-F936-2D40-C032-E04D68366399}"/>
                  </a:ext>
                </a:extLst>
              </p:cNvPr>
              <p:cNvSpPr/>
              <p:nvPr/>
            </p:nvSpPr>
            <p:spPr>
              <a:xfrm>
                <a:off x="10109470" y="213891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4" name="Freeform: Shape 3233">
                <a:extLst>
                  <a:ext uri="{FF2B5EF4-FFF2-40B4-BE49-F238E27FC236}">
                    <a16:creationId xmlns:a16="http://schemas.microsoft.com/office/drawing/2014/main" id="{5CFEA8D8-3AB5-5B34-F3BF-A5CF7FF2E003}"/>
                  </a:ext>
                </a:extLst>
              </p:cNvPr>
              <p:cNvSpPr/>
              <p:nvPr/>
            </p:nvSpPr>
            <p:spPr>
              <a:xfrm>
                <a:off x="10092870" y="215551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1" name="Graphic 848">
              <a:extLst>
                <a:ext uri="{FF2B5EF4-FFF2-40B4-BE49-F238E27FC236}">
                  <a16:creationId xmlns:a16="http://schemas.microsoft.com/office/drawing/2014/main" id="{227713AE-4A97-BE88-4EC0-D2DD7586647B}"/>
                </a:ext>
              </a:extLst>
            </p:cNvPr>
            <p:cNvGrpSpPr/>
            <p:nvPr/>
          </p:nvGrpSpPr>
          <p:grpSpPr>
            <a:xfrm>
              <a:off x="10085570" y="2138919"/>
              <a:ext cx="33248" cy="33248"/>
              <a:chOff x="10085570" y="2138919"/>
              <a:chExt cx="33248" cy="33248"/>
            </a:xfrm>
          </p:grpSpPr>
          <p:sp>
            <p:nvSpPr>
              <p:cNvPr id="3231" name="Freeform: Shape 3230">
                <a:extLst>
                  <a:ext uri="{FF2B5EF4-FFF2-40B4-BE49-F238E27FC236}">
                    <a16:creationId xmlns:a16="http://schemas.microsoft.com/office/drawing/2014/main" id="{E0F69C27-D1C4-3DD0-08B4-CE3C7AA63AAC}"/>
                  </a:ext>
                </a:extLst>
              </p:cNvPr>
              <p:cNvSpPr/>
              <p:nvPr/>
            </p:nvSpPr>
            <p:spPr>
              <a:xfrm>
                <a:off x="10102220" y="213891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2" name="Freeform: Shape 3231">
                <a:extLst>
                  <a:ext uri="{FF2B5EF4-FFF2-40B4-BE49-F238E27FC236}">
                    <a16:creationId xmlns:a16="http://schemas.microsoft.com/office/drawing/2014/main" id="{031F1E6A-D1FF-F076-5253-73ECEE1DEFAB}"/>
                  </a:ext>
                </a:extLst>
              </p:cNvPr>
              <p:cNvSpPr/>
              <p:nvPr/>
            </p:nvSpPr>
            <p:spPr>
              <a:xfrm>
                <a:off x="10085570" y="215551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2" name="Graphic 848">
              <a:extLst>
                <a:ext uri="{FF2B5EF4-FFF2-40B4-BE49-F238E27FC236}">
                  <a16:creationId xmlns:a16="http://schemas.microsoft.com/office/drawing/2014/main" id="{3513843C-DAF4-9592-7EFE-C08246376972}"/>
                </a:ext>
              </a:extLst>
            </p:cNvPr>
            <p:cNvGrpSpPr/>
            <p:nvPr/>
          </p:nvGrpSpPr>
          <p:grpSpPr>
            <a:xfrm>
              <a:off x="10065571" y="2093071"/>
              <a:ext cx="33248" cy="33248"/>
              <a:chOff x="10065571" y="2093071"/>
              <a:chExt cx="33248" cy="33248"/>
            </a:xfrm>
          </p:grpSpPr>
          <p:sp>
            <p:nvSpPr>
              <p:cNvPr id="3229" name="Freeform: Shape 3228">
                <a:extLst>
                  <a:ext uri="{FF2B5EF4-FFF2-40B4-BE49-F238E27FC236}">
                    <a16:creationId xmlns:a16="http://schemas.microsoft.com/office/drawing/2014/main" id="{412FE7C7-69D2-D52E-81BD-B1F14B07AB3B}"/>
                  </a:ext>
                </a:extLst>
              </p:cNvPr>
              <p:cNvSpPr/>
              <p:nvPr/>
            </p:nvSpPr>
            <p:spPr>
              <a:xfrm>
                <a:off x="10082221" y="209307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30" name="Freeform: Shape 3229">
                <a:extLst>
                  <a:ext uri="{FF2B5EF4-FFF2-40B4-BE49-F238E27FC236}">
                    <a16:creationId xmlns:a16="http://schemas.microsoft.com/office/drawing/2014/main" id="{05513351-7F07-00DE-7108-2FD9A25D1113}"/>
                  </a:ext>
                </a:extLst>
              </p:cNvPr>
              <p:cNvSpPr/>
              <p:nvPr/>
            </p:nvSpPr>
            <p:spPr>
              <a:xfrm>
                <a:off x="10065571" y="210972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3" name="Graphic 848">
              <a:extLst>
                <a:ext uri="{FF2B5EF4-FFF2-40B4-BE49-F238E27FC236}">
                  <a16:creationId xmlns:a16="http://schemas.microsoft.com/office/drawing/2014/main" id="{42442BE0-354F-58DC-7648-C4FEFCE6289D}"/>
                </a:ext>
              </a:extLst>
            </p:cNvPr>
            <p:cNvGrpSpPr/>
            <p:nvPr/>
          </p:nvGrpSpPr>
          <p:grpSpPr>
            <a:xfrm>
              <a:off x="9110356" y="1962176"/>
              <a:ext cx="33248" cy="33248"/>
              <a:chOff x="9110356" y="1962176"/>
              <a:chExt cx="33248" cy="33248"/>
            </a:xfrm>
          </p:grpSpPr>
          <p:sp>
            <p:nvSpPr>
              <p:cNvPr id="3227" name="Freeform: Shape 3226">
                <a:extLst>
                  <a:ext uri="{FF2B5EF4-FFF2-40B4-BE49-F238E27FC236}">
                    <a16:creationId xmlns:a16="http://schemas.microsoft.com/office/drawing/2014/main" id="{87688CF6-E0F6-1B42-75A4-275D38599AE0}"/>
                  </a:ext>
                </a:extLst>
              </p:cNvPr>
              <p:cNvSpPr/>
              <p:nvPr/>
            </p:nvSpPr>
            <p:spPr>
              <a:xfrm>
                <a:off x="9126956" y="196217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8" name="Freeform: Shape 3227">
                <a:extLst>
                  <a:ext uri="{FF2B5EF4-FFF2-40B4-BE49-F238E27FC236}">
                    <a16:creationId xmlns:a16="http://schemas.microsoft.com/office/drawing/2014/main" id="{EF1BCA75-74E9-C0A7-8974-E4AE1B7FC984}"/>
                  </a:ext>
                </a:extLst>
              </p:cNvPr>
              <p:cNvSpPr/>
              <p:nvPr/>
            </p:nvSpPr>
            <p:spPr>
              <a:xfrm>
                <a:off x="9110356" y="19787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224" name="Graphic 848">
              <a:extLst>
                <a:ext uri="{FF2B5EF4-FFF2-40B4-BE49-F238E27FC236}">
                  <a16:creationId xmlns:a16="http://schemas.microsoft.com/office/drawing/2014/main" id="{B83B6ED6-FC1C-7079-D350-09C7D46162AC}"/>
                </a:ext>
              </a:extLst>
            </p:cNvPr>
            <p:cNvGrpSpPr/>
            <p:nvPr/>
          </p:nvGrpSpPr>
          <p:grpSpPr>
            <a:xfrm>
              <a:off x="8920513" y="1962176"/>
              <a:ext cx="33248" cy="33248"/>
              <a:chOff x="8920513" y="1962176"/>
              <a:chExt cx="33248" cy="33248"/>
            </a:xfrm>
          </p:grpSpPr>
          <p:sp>
            <p:nvSpPr>
              <p:cNvPr id="3225" name="Freeform: Shape 3224">
                <a:extLst>
                  <a:ext uri="{FF2B5EF4-FFF2-40B4-BE49-F238E27FC236}">
                    <a16:creationId xmlns:a16="http://schemas.microsoft.com/office/drawing/2014/main" id="{764C47C9-D71E-2ADF-A3A6-B6A960531B53}"/>
                  </a:ext>
                </a:extLst>
              </p:cNvPr>
              <p:cNvSpPr/>
              <p:nvPr/>
            </p:nvSpPr>
            <p:spPr>
              <a:xfrm>
                <a:off x="8937163" y="196217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26" name="Freeform: Shape 3225">
                <a:extLst>
                  <a:ext uri="{FF2B5EF4-FFF2-40B4-BE49-F238E27FC236}">
                    <a16:creationId xmlns:a16="http://schemas.microsoft.com/office/drawing/2014/main" id="{43E7E36D-AB6B-FA4D-306F-84BAA455CE1A}"/>
                  </a:ext>
                </a:extLst>
              </p:cNvPr>
              <p:cNvSpPr/>
              <p:nvPr/>
            </p:nvSpPr>
            <p:spPr>
              <a:xfrm>
                <a:off x="8920513" y="19787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85D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23" name="Graphic 848">
            <a:extLst>
              <a:ext uri="{FF2B5EF4-FFF2-40B4-BE49-F238E27FC236}">
                <a16:creationId xmlns:a16="http://schemas.microsoft.com/office/drawing/2014/main" id="{E92D4DDF-00A0-F7A7-CCA4-A6DDDC098872}"/>
              </a:ext>
            </a:extLst>
          </p:cNvPr>
          <p:cNvGrpSpPr/>
          <p:nvPr/>
        </p:nvGrpSpPr>
        <p:grpSpPr>
          <a:xfrm>
            <a:off x="8858519" y="2187351"/>
            <a:ext cx="2942691" cy="2579912"/>
            <a:chOff x="8920164" y="1962825"/>
            <a:chExt cx="2942691" cy="1228304"/>
          </a:xfrm>
          <a:noFill/>
        </p:grpSpPr>
        <p:sp>
          <p:nvSpPr>
            <p:cNvPr id="3124" name="Freeform: Shape 3123">
              <a:extLst>
                <a:ext uri="{FF2B5EF4-FFF2-40B4-BE49-F238E27FC236}">
                  <a16:creationId xmlns:a16="http://schemas.microsoft.com/office/drawing/2014/main" id="{61414C1C-0899-F5A3-FD9E-F63442846595}"/>
                </a:ext>
              </a:extLst>
            </p:cNvPr>
            <p:cNvSpPr/>
            <p:nvPr/>
          </p:nvSpPr>
          <p:spPr>
            <a:xfrm>
              <a:off x="8936763" y="1979425"/>
              <a:ext cx="2926091" cy="1211704"/>
            </a:xfrm>
            <a:custGeom>
              <a:avLst/>
              <a:gdLst>
                <a:gd name="connsiteX0" fmla="*/ 2926092 w 2926091"/>
                <a:gd name="connsiteY0" fmla="*/ 1211705 h 1211704"/>
                <a:gd name="connsiteX1" fmla="*/ 2926092 w 2926091"/>
                <a:gd name="connsiteY1" fmla="*/ 937515 h 1211704"/>
                <a:gd name="connsiteX2" fmla="*/ 1910679 w 2926091"/>
                <a:gd name="connsiteY2" fmla="*/ 937515 h 1211704"/>
                <a:gd name="connsiteX3" fmla="*/ 1910679 w 2926091"/>
                <a:gd name="connsiteY3" fmla="*/ 906516 h 1211704"/>
                <a:gd name="connsiteX4" fmla="*/ 1779784 w 2926091"/>
                <a:gd name="connsiteY4" fmla="*/ 906516 h 1211704"/>
                <a:gd name="connsiteX5" fmla="*/ 1779784 w 2926091"/>
                <a:gd name="connsiteY5" fmla="*/ 880867 h 1211704"/>
                <a:gd name="connsiteX6" fmla="*/ 1661439 w 2926091"/>
                <a:gd name="connsiteY6" fmla="*/ 880867 h 1211704"/>
                <a:gd name="connsiteX7" fmla="*/ 1661439 w 2926091"/>
                <a:gd name="connsiteY7" fmla="*/ 854168 h 1211704"/>
                <a:gd name="connsiteX8" fmla="*/ 1390049 w 2926091"/>
                <a:gd name="connsiteY8" fmla="*/ 854168 h 1211704"/>
                <a:gd name="connsiteX9" fmla="*/ 1390049 w 2926091"/>
                <a:gd name="connsiteY9" fmla="*/ 839169 h 1211704"/>
                <a:gd name="connsiteX10" fmla="*/ 1375049 w 2926091"/>
                <a:gd name="connsiteY10" fmla="*/ 839169 h 1211704"/>
                <a:gd name="connsiteX11" fmla="*/ 1375049 w 2926091"/>
                <a:gd name="connsiteY11" fmla="*/ 825819 h 1211704"/>
                <a:gd name="connsiteX12" fmla="*/ 1289702 w 2926091"/>
                <a:gd name="connsiteY12" fmla="*/ 825819 h 1211704"/>
                <a:gd name="connsiteX13" fmla="*/ 1289702 w 2926091"/>
                <a:gd name="connsiteY13" fmla="*/ 810270 h 1211704"/>
                <a:gd name="connsiteX14" fmla="*/ 1205956 w 2926091"/>
                <a:gd name="connsiteY14" fmla="*/ 810270 h 1211704"/>
                <a:gd name="connsiteX15" fmla="*/ 1205956 w 2926091"/>
                <a:gd name="connsiteY15" fmla="*/ 797170 h 1211704"/>
                <a:gd name="connsiteX16" fmla="*/ 1154457 w 2926091"/>
                <a:gd name="connsiteY16" fmla="*/ 797170 h 1211704"/>
                <a:gd name="connsiteX17" fmla="*/ 1154457 w 2926091"/>
                <a:gd name="connsiteY17" fmla="*/ 786271 h 1211704"/>
                <a:gd name="connsiteX18" fmla="*/ 1146258 w 2926091"/>
                <a:gd name="connsiteY18" fmla="*/ 786271 h 1211704"/>
                <a:gd name="connsiteX19" fmla="*/ 1146258 w 2926091"/>
                <a:gd name="connsiteY19" fmla="*/ 776171 h 1211704"/>
                <a:gd name="connsiteX20" fmla="*/ 1141358 w 2926091"/>
                <a:gd name="connsiteY20" fmla="*/ 776171 h 1211704"/>
                <a:gd name="connsiteX21" fmla="*/ 1141358 w 2926091"/>
                <a:gd name="connsiteY21" fmla="*/ 742622 h 1211704"/>
                <a:gd name="connsiteX22" fmla="*/ 1123909 w 2926091"/>
                <a:gd name="connsiteY22" fmla="*/ 742622 h 1211704"/>
                <a:gd name="connsiteX23" fmla="*/ 1123909 w 2926091"/>
                <a:gd name="connsiteY23" fmla="*/ 709324 h 1211704"/>
                <a:gd name="connsiteX24" fmla="*/ 1080510 w 2926091"/>
                <a:gd name="connsiteY24" fmla="*/ 709324 h 1211704"/>
                <a:gd name="connsiteX25" fmla="*/ 1080510 w 2926091"/>
                <a:gd name="connsiteY25" fmla="*/ 698724 h 1211704"/>
                <a:gd name="connsiteX26" fmla="*/ 972814 w 2926091"/>
                <a:gd name="connsiteY26" fmla="*/ 698724 h 1211704"/>
                <a:gd name="connsiteX27" fmla="*/ 972814 w 2926091"/>
                <a:gd name="connsiteY27" fmla="*/ 687524 h 1211704"/>
                <a:gd name="connsiteX28" fmla="*/ 936265 w 2926091"/>
                <a:gd name="connsiteY28" fmla="*/ 687524 h 1211704"/>
                <a:gd name="connsiteX29" fmla="*/ 936265 w 2926091"/>
                <a:gd name="connsiteY29" fmla="*/ 677175 h 1211704"/>
                <a:gd name="connsiteX30" fmla="*/ 926166 w 2926091"/>
                <a:gd name="connsiteY30" fmla="*/ 677175 h 1211704"/>
                <a:gd name="connsiteX31" fmla="*/ 926166 w 2926091"/>
                <a:gd name="connsiteY31" fmla="*/ 665975 h 1211704"/>
                <a:gd name="connsiteX32" fmla="*/ 911166 w 2926091"/>
                <a:gd name="connsiteY32" fmla="*/ 665975 h 1211704"/>
                <a:gd name="connsiteX33" fmla="*/ 911166 w 2926091"/>
                <a:gd name="connsiteY33" fmla="*/ 657275 h 1211704"/>
                <a:gd name="connsiteX34" fmla="*/ 908466 w 2926091"/>
                <a:gd name="connsiteY34" fmla="*/ 657275 h 1211704"/>
                <a:gd name="connsiteX35" fmla="*/ 908466 w 2926091"/>
                <a:gd name="connsiteY35" fmla="*/ 635726 h 1211704"/>
                <a:gd name="connsiteX36" fmla="*/ 900267 w 2926091"/>
                <a:gd name="connsiteY36" fmla="*/ 635726 h 1211704"/>
                <a:gd name="connsiteX37" fmla="*/ 900267 w 2926091"/>
                <a:gd name="connsiteY37" fmla="*/ 615277 h 1211704"/>
                <a:gd name="connsiteX38" fmla="*/ 896717 w 2926091"/>
                <a:gd name="connsiteY38" fmla="*/ 615277 h 1211704"/>
                <a:gd name="connsiteX39" fmla="*/ 896717 w 2926091"/>
                <a:gd name="connsiteY39" fmla="*/ 604077 h 1211704"/>
                <a:gd name="connsiteX40" fmla="*/ 893967 w 2926091"/>
                <a:gd name="connsiteY40" fmla="*/ 604077 h 1211704"/>
                <a:gd name="connsiteX41" fmla="*/ 893967 w 2926091"/>
                <a:gd name="connsiteY41" fmla="*/ 578428 h 1211704"/>
                <a:gd name="connsiteX42" fmla="*/ 887717 w 2926091"/>
                <a:gd name="connsiteY42" fmla="*/ 578428 h 1211704"/>
                <a:gd name="connsiteX43" fmla="*/ 887717 w 2926091"/>
                <a:gd name="connsiteY43" fmla="*/ 557429 h 1211704"/>
                <a:gd name="connsiteX44" fmla="*/ 878468 w 2926091"/>
                <a:gd name="connsiteY44" fmla="*/ 557429 h 1211704"/>
                <a:gd name="connsiteX45" fmla="*/ 878468 w 2926091"/>
                <a:gd name="connsiteY45" fmla="*/ 550629 h 1211704"/>
                <a:gd name="connsiteX46" fmla="*/ 875718 w 2926091"/>
                <a:gd name="connsiteY46" fmla="*/ 550629 h 1211704"/>
                <a:gd name="connsiteX47" fmla="*/ 875718 w 2926091"/>
                <a:gd name="connsiteY47" fmla="*/ 535080 h 1211704"/>
                <a:gd name="connsiteX48" fmla="*/ 870818 w 2926091"/>
                <a:gd name="connsiteY48" fmla="*/ 535080 h 1211704"/>
                <a:gd name="connsiteX49" fmla="*/ 870818 w 2926091"/>
                <a:gd name="connsiteY49" fmla="*/ 518431 h 1211704"/>
                <a:gd name="connsiteX50" fmla="*/ 847619 w 2926091"/>
                <a:gd name="connsiteY50" fmla="*/ 518431 h 1211704"/>
                <a:gd name="connsiteX51" fmla="*/ 847619 w 2926091"/>
                <a:gd name="connsiteY51" fmla="*/ 507531 h 1211704"/>
                <a:gd name="connsiteX52" fmla="*/ 787921 w 2926091"/>
                <a:gd name="connsiteY52" fmla="*/ 507531 h 1211704"/>
                <a:gd name="connsiteX53" fmla="*/ 787921 w 2926091"/>
                <a:gd name="connsiteY53" fmla="*/ 494981 h 1211704"/>
                <a:gd name="connsiteX54" fmla="*/ 773171 w 2926091"/>
                <a:gd name="connsiteY54" fmla="*/ 494981 h 1211704"/>
                <a:gd name="connsiteX55" fmla="*/ 773171 w 2926091"/>
                <a:gd name="connsiteY55" fmla="*/ 488982 h 1211704"/>
                <a:gd name="connsiteX56" fmla="*/ 717824 w 2926091"/>
                <a:gd name="connsiteY56" fmla="*/ 488982 h 1211704"/>
                <a:gd name="connsiteX57" fmla="*/ 717824 w 2926091"/>
                <a:gd name="connsiteY57" fmla="*/ 476982 h 1211704"/>
                <a:gd name="connsiteX58" fmla="*/ 658376 w 2926091"/>
                <a:gd name="connsiteY58" fmla="*/ 476982 h 1211704"/>
                <a:gd name="connsiteX59" fmla="*/ 658376 w 2926091"/>
                <a:gd name="connsiteY59" fmla="*/ 456533 h 1211704"/>
                <a:gd name="connsiteX60" fmla="*/ 648826 w 2926091"/>
                <a:gd name="connsiteY60" fmla="*/ 456533 h 1211704"/>
                <a:gd name="connsiteX61" fmla="*/ 648826 w 2926091"/>
                <a:gd name="connsiteY61" fmla="*/ 434184 h 1211704"/>
                <a:gd name="connsiteX62" fmla="*/ 634927 w 2926091"/>
                <a:gd name="connsiteY62" fmla="*/ 434184 h 1211704"/>
                <a:gd name="connsiteX63" fmla="*/ 634927 w 2926091"/>
                <a:gd name="connsiteY63" fmla="*/ 420284 h 1211704"/>
                <a:gd name="connsiteX64" fmla="*/ 632727 w 2926091"/>
                <a:gd name="connsiteY64" fmla="*/ 420284 h 1211704"/>
                <a:gd name="connsiteX65" fmla="*/ 632727 w 2926091"/>
                <a:gd name="connsiteY65" fmla="*/ 395185 h 1211704"/>
                <a:gd name="connsiteX66" fmla="*/ 618277 w 2926091"/>
                <a:gd name="connsiteY66" fmla="*/ 395185 h 1211704"/>
                <a:gd name="connsiteX67" fmla="*/ 618277 w 2926091"/>
                <a:gd name="connsiteY67" fmla="*/ 373636 h 1211704"/>
                <a:gd name="connsiteX68" fmla="*/ 572979 w 2926091"/>
                <a:gd name="connsiteY68" fmla="*/ 373636 h 1211704"/>
                <a:gd name="connsiteX69" fmla="*/ 572979 w 2926091"/>
                <a:gd name="connsiteY69" fmla="*/ 354537 h 1211704"/>
                <a:gd name="connsiteX70" fmla="*/ 488482 w 2926091"/>
                <a:gd name="connsiteY70" fmla="*/ 354537 h 1211704"/>
                <a:gd name="connsiteX71" fmla="*/ 488482 w 2926091"/>
                <a:gd name="connsiteY71" fmla="*/ 332188 h 1211704"/>
                <a:gd name="connsiteX72" fmla="*/ 440734 w 2926091"/>
                <a:gd name="connsiteY72" fmla="*/ 332188 h 1211704"/>
                <a:gd name="connsiteX73" fmla="*/ 440734 w 2926091"/>
                <a:gd name="connsiteY73" fmla="*/ 313888 h 1211704"/>
                <a:gd name="connsiteX74" fmla="*/ 411835 w 2926091"/>
                <a:gd name="connsiteY74" fmla="*/ 313888 h 1211704"/>
                <a:gd name="connsiteX75" fmla="*/ 411835 w 2926091"/>
                <a:gd name="connsiteY75" fmla="*/ 303289 h 1211704"/>
                <a:gd name="connsiteX76" fmla="*/ 400385 w 2926091"/>
                <a:gd name="connsiteY76" fmla="*/ 303289 h 1211704"/>
                <a:gd name="connsiteX77" fmla="*/ 400385 w 2926091"/>
                <a:gd name="connsiteY77" fmla="*/ 290439 h 1211704"/>
                <a:gd name="connsiteX78" fmla="*/ 388086 w 2926091"/>
                <a:gd name="connsiteY78" fmla="*/ 290439 h 1211704"/>
                <a:gd name="connsiteX79" fmla="*/ 388086 w 2926091"/>
                <a:gd name="connsiteY79" fmla="*/ 282289 h 1211704"/>
                <a:gd name="connsiteX80" fmla="*/ 380486 w 2926091"/>
                <a:gd name="connsiteY80" fmla="*/ 282289 h 1211704"/>
                <a:gd name="connsiteX81" fmla="*/ 380486 w 2926091"/>
                <a:gd name="connsiteY81" fmla="*/ 269440 h 1211704"/>
                <a:gd name="connsiteX82" fmla="*/ 369536 w 2926091"/>
                <a:gd name="connsiteY82" fmla="*/ 269440 h 1211704"/>
                <a:gd name="connsiteX83" fmla="*/ 369536 w 2926091"/>
                <a:gd name="connsiteY83" fmla="*/ 262890 h 1211704"/>
                <a:gd name="connsiteX84" fmla="*/ 366286 w 2926091"/>
                <a:gd name="connsiteY84" fmla="*/ 262890 h 1211704"/>
                <a:gd name="connsiteX85" fmla="*/ 366286 w 2926091"/>
                <a:gd name="connsiteY85" fmla="*/ 246841 h 1211704"/>
                <a:gd name="connsiteX86" fmla="*/ 364387 w 2926091"/>
                <a:gd name="connsiteY86" fmla="*/ 246841 h 1211704"/>
                <a:gd name="connsiteX87" fmla="*/ 364387 w 2926091"/>
                <a:gd name="connsiteY87" fmla="*/ 232891 h 1211704"/>
                <a:gd name="connsiteX88" fmla="*/ 349087 w 2926091"/>
                <a:gd name="connsiteY88" fmla="*/ 232891 h 1211704"/>
                <a:gd name="connsiteX89" fmla="*/ 349087 w 2926091"/>
                <a:gd name="connsiteY89" fmla="*/ 223092 h 1211704"/>
                <a:gd name="connsiteX90" fmla="*/ 331938 w 2926091"/>
                <a:gd name="connsiteY90" fmla="*/ 223092 h 1211704"/>
                <a:gd name="connsiteX91" fmla="*/ 331938 w 2926091"/>
                <a:gd name="connsiteY91" fmla="*/ 213842 h 1211704"/>
                <a:gd name="connsiteX92" fmla="*/ 318838 w 2926091"/>
                <a:gd name="connsiteY92" fmla="*/ 213842 h 1211704"/>
                <a:gd name="connsiteX93" fmla="*/ 318838 w 2926091"/>
                <a:gd name="connsiteY93" fmla="*/ 201842 h 1211704"/>
                <a:gd name="connsiteX94" fmla="*/ 214392 w 2926091"/>
                <a:gd name="connsiteY94" fmla="*/ 201842 h 1211704"/>
                <a:gd name="connsiteX95" fmla="*/ 214392 w 2926091"/>
                <a:gd name="connsiteY95" fmla="*/ 186293 h 1211704"/>
                <a:gd name="connsiteX96" fmla="*/ 206992 w 2926091"/>
                <a:gd name="connsiteY96" fmla="*/ 186293 h 1211704"/>
                <a:gd name="connsiteX97" fmla="*/ 206992 w 2926091"/>
                <a:gd name="connsiteY97" fmla="*/ 169894 h 1211704"/>
                <a:gd name="connsiteX98" fmla="*/ 199393 w 2926091"/>
                <a:gd name="connsiteY98" fmla="*/ 169894 h 1211704"/>
                <a:gd name="connsiteX99" fmla="*/ 199393 w 2926091"/>
                <a:gd name="connsiteY99" fmla="*/ 156294 h 1211704"/>
                <a:gd name="connsiteX100" fmla="*/ 195293 w 2926091"/>
                <a:gd name="connsiteY100" fmla="*/ 156294 h 1211704"/>
                <a:gd name="connsiteX101" fmla="*/ 195293 w 2926091"/>
                <a:gd name="connsiteY101" fmla="*/ 144545 h 1211704"/>
                <a:gd name="connsiteX102" fmla="*/ 191993 w 2926091"/>
                <a:gd name="connsiteY102" fmla="*/ 144545 h 1211704"/>
                <a:gd name="connsiteX103" fmla="*/ 191993 w 2926091"/>
                <a:gd name="connsiteY103" fmla="*/ 125745 h 1211704"/>
                <a:gd name="connsiteX104" fmla="*/ 184093 w 2926091"/>
                <a:gd name="connsiteY104" fmla="*/ 125745 h 1211704"/>
                <a:gd name="connsiteX105" fmla="*/ 184093 w 2926091"/>
                <a:gd name="connsiteY105" fmla="*/ 110996 h 1211704"/>
                <a:gd name="connsiteX106" fmla="*/ 182193 w 2926091"/>
                <a:gd name="connsiteY106" fmla="*/ 110996 h 1211704"/>
                <a:gd name="connsiteX107" fmla="*/ 182193 w 2926091"/>
                <a:gd name="connsiteY107" fmla="*/ 71997 h 1211704"/>
                <a:gd name="connsiteX108" fmla="*/ 169944 w 2926091"/>
                <a:gd name="connsiteY108" fmla="*/ 71997 h 1211704"/>
                <a:gd name="connsiteX109" fmla="*/ 169944 w 2926091"/>
                <a:gd name="connsiteY109" fmla="*/ 49898 h 1211704"/>
                <a:gd name="connsiteX110" fmla="*/ 87547 w 2926091"/>
                <a:gd name="connsiteY110" fmla="*/ 49898 h 1211704"/>
                <a:gd name="connsiteX111" fmla="*/ 87547 w 2926091"/>
                <a:gd name="connsiteY111" fmla="*/ 41198 h 1211704"/>
                <a:gd name="connsiteX112" fmla="*/ 54548 w 2926091"/>
                <a:gd name="connsiteY112" fmla="*/ 41198 h 1211704"/>
                <a:gd name="connsiteX113" fmla="*/ 54548 w 2926091"/>
                <a:gd name="connsiteY113" fmla="*/ 31099 h 1211704"/>
                <a:gd name="connsiteX114" fmla="*/ 32999 w 2926091"/>
                <a:gd name="connsiteY114" fmla="*/ 31099 h 1211704"/>
                <a:gd name="connsiteX115" fmla="*/ 32999 w 2926091"/>
                <a:gd name="connsiteY115" fmla="*/ 19649 h 1211704"/>
                <a:gd name="connsiteX116" fmla="*/ 10100 w 2926091"/>
                <a:gd name="connsiteY116" fmla="*/ 19649 h 1211704"/>
                <a:gd name="connsiteX117" fmla="*/ 10100 w 2926091"/>
                <a:gd name="connsiteY117" fmla="*/ 0 h 1211704"/>
                <a:gd name="connsiteX118" fmla="*/ 0 w 2926091"/>
                <a:gd name="connsiteY118" fmla="*/ 0 h 121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2926091" h="1211704">
                  <a:moveTo>
                    <a:pt x="2926092" y="1211705"/>
                  </a:moveTo>
                  <a:lnTo>
                    <a:pt x="2926092" y="937515"/>
                  </a:lnTo>
                  <a:lnTo>
                    <a:pt x="1910679" y="937515"/>
                  </a:lnTo>
                  <a:lnTo>
                    <a:pt x="1910679" y="906516"/>
                  </a:lnTo>
                  <a:lnTo>
                    <a:pt x="1779784" y="906516"/>
                  </a:lnTo>
                  <a:lnTo>
                    <a:pt x="1779784" y="880867"/>
                  </a:lnTo>
                  <a:lnTo>
                    <a:pt x="1661439" y="880867"/>
                  </a:lnTo>
                  <a:lnTo>
                    <a:pt x="1661439" y="854168"/>
                  </a:lnTo>
                  <a:lnTo>
                    <a:pt x="1390049" y="854168"/>
                  </a:lnTo>
                  <a:lnTo>
                    <a:pt x="1390049" y="839169"/>
                  </a:lnTo>
                  <a:lnTo>
                    <a:pt x="1375049" y="839169"/>
                  </a:lnTo>
                  <a:lnTo>
                    <a:pt x="1375049" y="825819"/>
                  </a:lnTo>
                  <a:lnTo>
                    <a:pt x="1289702" y="825819"/>
                  </a:lnTo>
                  <a:lnTo>
                    <a:pt x="1289702" y="810270"/>
                  </a:lnTo>
                  <a:lnTo>
                    <a:pt x="1205956" y="810270"/>
                  </a:lnTo>
                  <a:lnTo>
                    <a:pt x="1205956" y="797170"/>
                  </a:lnTo>
                  <a:lnTo>
                    <a:pt x="1154457" y="797170"/>
                  </a:lnTo>
                  <a:lnTo>
                    <a:pt x="1154457" y="786271"/>
                  </a:lnTo>
                  <a:lnTo>
                    <a:pt x="1146258" y="786271"/>
                  </a:lnTo>
                  <a:lnTo>
                    <a:pt x="1146258" y="776171"/>
                  </a:lnTo>
                  <a:lnTo>
                    <a:pt x="1141358" y="776171"/>
                  </a:lnTo>
                  <a:lnTo>
                    <a:pt x="1141358" y="742622"/>
                  </a:lnTo>
                  <a:lnTo>
                    <a:pt x="1123909" y="742622"/>
                  </a:lnTo>
                  <a:lnTo>
                    <a:pt x="1123909" y="709324"/>
                  </a:lnTo>
                  <a:lnTo>
                    <a:pt x="1080510" y="709324"/>
                  </a:lnTo>
                  <a:lnTo>
                    <a:pt x="1080510" y="698724"/>
                  </a:lnTo>
                  <a:lnTo>
                    <a:pt x="972814" y="698724"/>
                  </a:lnTo>
                  <a:lnTo>
                    <a:pt x="972814" y="687524"/>
                  </a:lnTo>
                  <a:lnTo>
                    <a:pt x="936265" y="687524"/>
                  </a:lnTo>
                  <a:lnTo>
                    <a:pt x="936265" y="677175"/>
                  </a:lnTo>
                  <a:lnTo>
                    <a:pt x="926166" y="677175"/>
                  </a:lnTo>
                  <a:lnTo>
                    <a:pt x="926166" y="665975"/>
                  </a:lnTo>
                  <a:lnTo>
                    <a:pt x="911166" y="665975"/>
                  </a:lnTo>
                  <a:lnTo>
                    <a:pt x="911166" y="657275"/>
                  </a:lnTo>
                  <a:lnTo>
                    <a:pt x="908466" y="657275"/>
                  </a:lnTo>
                  <a:lnTo>
                    <a:pt x="908466" y="635726"/>
                  </a:lnTo>
                  <a:lnTo>
                    <a:pt x="900267" y="635726"/>
                  </a:lnTo>
                  <a:lnTo>
                    <a:pt x="900267" y="615277"/>
                  </a:lnTo>
                  <a:lnTo>
                    <a:pt x="896717" y="615277"/>
                  </a:lnTo>
                  <a:lnTo>
                    <a:pt x="896717" y="604077"/>
                  </a:lnTo>
                  <a:lnTo>
                    <a:pt x="893967" y="604077"/>
                  </a:lnTo>
                  <a:lnTo>
                    <a:pt x="893967" y="578428"/>
                  </a:lnTo>
                  <a:lnTo>
                    <a:pt x="887717" y="578428"/>
                  </a:lnTo>
                  <a:lnTo>
                    <a:pt x="887717" y="557429"/>
                  </a:lnTo>
                  <a:lnTo>
                    <a:pt x="878468" y="557429"/>
                  </a:lnTo>
                  <a:lnTo>
                    <a:pt x="878468" y="550629"/>
                  </a:lnTo>
                  <a:lnTo>
                    <a:pt x="875718" y="550629"/>
                  </a:lnTo>
                  <a:lnTo>
                    <a:pt x="875718" y="535080"/>
                  </a:lnTo>
                  <a:lnTo>
                    <a:pt x="870818" y="535080"/>
                  </a:lnTo>
                  <a:lnTo>
                    <a:pt x="870818" y="518431"/>
                  </a:lnTo>
                  <a:lnTo>
                    <a:pt x="847619" y="518431"/>
                  </a:lnTo>
                  <a:lnTo>
                    <a:pt x="847619" y="507531"/>
                  </a:lnTo>
                  <a:lnTo>
                    <a:pt x="787921" y="507531"/>
                  </a:lnTo>
                  <a:lnTo>
                    <a:pt x="787921" y="494981"/>
                  </a:lnTo>
                  <a:lnTo>
                    <a:pt x="773171" y="494981"/>
                  </a:lnTo>
                  <a:lnTo>
                    <a:pt x="773171" y="488982"/>
                  </a:lnTo>
                  <a:lnTo>
                    <a:pt x="717824" y="488982"/>
                  </a:lnTo>
                  <a:lnTo>
                    <a:pt x="717824" y="476982"/>
                  </a:lnTo>
                  <a:lnTo>
                    <a:pt x="658376" y="476982"/>
                  </a:lnTo>
                  <a:lnTo>
                    <a:pt x="658376" y="456533"/>
                  </a:lnTo>
                  <a:lnTo>
                    <a:pt x="648826" y="456533"/>
                  </a:lnTo>
                  <a:lnTo>
                    <a:pt x="648826" y="434184"/>
                  </a:lnTo>
                  <a:lnTo>
                    <a:pt x="634927" y="434184"/>
                  </a:lnTo>
                  <a:lnTo>
                    <a:pt x="634927" y="420284"/>
                  </a:lnTo>
                  <a:lnTo>
                    <a:pt x="632727" y="420284"/>
                  </a:lnTo>
                  <a:lnTo>
                    <a:pt x="632727" y="395185"/>
                  </a:lnTo>
                  <a:lnTo>
                    <a:pt x="618277" y="395185"/>
                  </a:lnTo>
                  <a:lnTo>
                    <a:pt x="618277" y="373636"/>
                  </a:lnTo>
                  <a:lnTo>
                    <a:pt x="572979" y="373636"/>
                  </a:lnTo>
                  <a:lnTo>
                    <a:pt x="572979" y="354537"/>
                  </a:lnTo>
                  <a:lnTo>
                    <a:pt x="488482" y="354537"/>
                  </a:lnTo>
                  <a:lnTo>
                    <a:pt x="488482" y="332188"/>
                  </a:lnTo>
                  <a:lnTo>
                    <a:pt x="440734" y="332188"/>
                  </a:lnTo>
                  <a:lnTo>
                    <a:pt x="440734" y="313888"/>
                  </a:lnTo>
                  <a:lnTo>
                    <a:pt x="411835" y="313888"/>
                  </a:lnTo>
                  <a:lnTo>
                    <a:pt x="411835" y="303289"/>
                  </a:lnTo>
                  <a:lnTo>
                    <a:pt x="400385" y="303289"/>
                  </a:lnTo>
                  <a:lnTo>
                    <a:pt x="400385" y="290439"/>
                  </a:lnTo>
                  <a:lnTo>
                    <a:pt x="388086" y="290439"/>
                  </a:lnTo>
                  <a:lnTo>
                    <a:pt x="388086" y="282289"/>
                  </a:lnTo>
                  <a:lnTo>
                    <a:pt x="380486" y="282289"/>
                  </a:lnTo>
                  <a:lnTo>
                    <a:pt x="380486" y="269440"/>
                  </a:lnTo>
                  <a:lnTo>
                    <a:pt x="369536" y="269440"/>
                  </a:lnTo>
                  <a:lnTo>
                    <a:pt x="369536" y="262890"/>
                  </a:lnTo>
                  <a:lnTo>
                    <a:pt x="366286" y="262890"/>
                  </a:lnTo>
                  <a:lnTo>
                    <a:pt x="366286" y="246841"/>
                  </a:lnTo>
                  <a:lnTo>
                    <a:pt x="364387" y="246841"/>
                  </a:lnTo>
                  <a:lnTo>
                    <a:pt x="364387" y="232891"/>
                  </a:lnTo>
                  <a:lnTo>
                    <a:pt x="349087" y="232891"/>
                  </a:lnTo>
                  <a:lnTo>
                    <a:pt x="349087" y="223092"/>
                  </a:lnTo>
                  <a:lnTo>
                    <a:pt x="331938" y="223092"/>
                  </a:lnTo>
                  <a:lnTo>
                    <a:pt x="331938" y="213842"/>
                  </a:lnTo>
                  <a:lnTo>
                    <a:pt x="318838" y="213842"/>
                  </a:lnTo>
                  <a:lnTo>
                    <a:pt x="318838" y="201842"/>
                  </a:lnTo>
                  <a:lnTo>
                    <a:pt x="214392" y="201842"/>
                  </a:lnTo>
                  <a:lnTo>
                    <a:pt x="214392" y="186293"/>
                  </a:lnTo>
                  <a:lnTo>
                    <a:pt x="206992" y="186293"/>
                  </a:lnTo>
                  <a:lnTo>
                    <a:pt x="206992" y="169894"/>
                  </a:lnTo>
                  <a:lnTo>
                    <a:pt x="199393" y="169894"/>
                  </a:lnTo>
                  <a:lnTo>
                    <a:pt x="199393" y="156294"/>
                  </a:lnTo>
                  <a:lnTo>
                    <a:pt x="195293" y="156294"/>
                  </a:lnTo>
                  <a:lnTo>
                    <a:pt x="195293" y="144545"/>
                  </a:lnTo>
                  <a:lnTo>
                    <a:pt x="191993" y="144545"/>
                  </a:lnTo>
                  <a:lnTo>
                    <a:pt x="191993" y="125745"/>
                  </a:lnTo>
                  <a:lnTo>
                    <a:pt x="184093" y="125745"/>
                  </a:lnTo>
                  <a:lnTo>
                    <a:pt x="184093" y="110996"/>
                  </a:lnTo>
                  <a:lnTo>
                    <a:pt x="182193" y="110996"/>
                  </a:lnTo>
                  <a:lnTo>
                    <a:pt x="182193" y="71997"/>
                  </a:lnTo>
                  <a:lnTo>
                    <a:pt x="169944" y="71997"/>
                  </a:lnTo>
                  <a:lnTo>
                    <a:pt x="169944" y="49898"/>
                  </a:lnTo>
                  <a:lnTo>
                    <a:pt x="87547" y="49898"/>
                  </a:lnTo>
                  <a:lnTo>
                    <a:pt x="87547" y="41198"/>
                  </a:lnTo>
                  <a:lnTo>
                    <a:pt x="54548" y="41198"/>
                  </a:lnTo>
                  <a:lnTo>
                    <a:pt x="54548" y="31099"/>
                  </a:lnTo>
                  <a:lnTo>
                    <a:pt x="32999" y="31099"/>
                  </a:lnTo>
                  <a:lnTo>
                    <a:pt x="32999" y="19649"/>
                  </a:lnTo>
                  <a:lnTo>
                    <a:pt x="10100" y="19649"/>
                  </a:lnTo>
                  <a:lnTo>
                    <a:pt x="10100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33B1"/>
              </a:solidFill>
              <a:custDash>
                <a:ds d="225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125" name="Graphic 848">
              <a:extLst>
                <a:ext uri="{FF2B5EF4-FFF2-40B4-BE49-F238E27FC236}">
                  <a16:creationId xmlns:a16="http://schemas.microsoft.com/office/drawing/2014/main" id="{B47E73CC-C765-12E4-A618-9004CA8BD833}"/>
                </a:ext>
              </a:extLst>
            </p:cNvPr>
            <p:cNvGrpSpPr/>
            <p:nvPr/>
          </p:nvGrpSpPr>
          <p:grpSpPr>
            <a:xfrm>
              <a:off x="11808757" y="2900340"/>
              <a:ext cx="33248" cy="33248"/>
              <a:chOff x="11808757" y="2900340"/>
              <a:chExt cx="33248" cy="33248"/>
            </a:xfrm>
          </p:grpSpPr>
          <p:sp>
            <p:nvSpPr>
              <p:cNvPr id="3201" name="Freeform: Shape 3200">
                <a:extLst>
                  <a:ext uri="{FF2B5EF4-FFF2-40B4-BE49-F238E27FC236}">
                    <a16:creationId xmlns:a16="http://schemas.microsoft.com/office/drawing/2014/main" id="{6DC677BA-E0A7-C8E7-FAB5-8BF024444E9D}"/>
                  </a:ext>
                </a:extLst>
              </p:cNvPr>
              <p:cNvSpPr/>
              <p:nvPr/>
            </p:nvSpPr>
            <p:spPr>
              <a:xfrm>
                <a:off x="11825356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2" name="Freeform: Shape 3201">
                <a:extLst>
                  <a:ext uri="{FF2B5EF4-FFF2-40B4-BE49-F238E27FC236}">
                    <a16:creationId xmlns:a16="http://schemas.microsoft.com/office/drawing/2014/main" id="{BB681F80-5AAF-0BEC-243A-A6938CB5AF73}"/>
                  </a:ext>
                </a:extLst>
              </p:cNvPr>
              <p:cNvSpPr/>
              <p:nvPr/>
            </p:nvSpPr>
            <p:spPr>
              <a:xfrm>
                <a:off x="11808757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26" name="Graphic 848">
              <a:extLst>
                <a:ext uri="{FF2B5EF4-FFF2-40B4-BE49-F238E27FC236}">
                  <a16:creationId xmlns:a16="http://schemas.microsoft.com/office/drawing/2014/main" id="{D751D7B9-3784-6706-5834-55F560B9A039}"/>
                </a:ext>
              </a:extLst>
            </p:cNvPr>
            <p:cNvGrpSpPr/>
            <p:nvPr/>
          </p:nvGrpSpPr>
          <p:grpSpPr>
            <a:xfrm>
              <a:off x="11329874" y="2900340"/>
              <a:ext cx="33248" cy="33248"/>
              <a:chOff x="11329874" y="2900340"/>
              <a:chExt cx="33248" cy="33248"/>
            </a:xfrm>
          </p:grpSpPr>
          <p:sp>
            <p:nvSpPr>
              <p:cNvPr id="3199" name="Freeform: Shape 3198">
                <a:extLst>
                  <a:ext uri="{FF2B5EF4-FFF2-40B4-BE49-F238E27FC236}">
                    <a16:creationId xmlns:a16="http://schemas.microsoft.com/office/drawing/2014/main" id="{40F0B89C-9176-3954-DB89-14B0DB97DF8B}"/>
                  </a:ext>
                </a:extLst>
              </p:cNvPr>
              <p:cNvSpPr/>
              <p:nvPr/>
            </p:nvSpPr>
            <p:spPr>
              <a:xfrm>
                <a:off x="11346524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200" name="Freeform: Shape 3199">
                <a:extLst>
                  <a:ext uri="{FF2B5EF4-FFF2-40B4-BE49-F238E27FC236}">
                    <a16:creationId xmlns:a16="http://schemas.microsoft.com/office/drawing/2014/main" id="{D212AF44-FFC6-44BE-5635-BE17FBF5F079}"/>
                  </a:ext>
                </a:extLst>
              </p:cNvPr>
              <p:cNvSpPr/>
              <p:nvPr/>
            </p:nvSpPr>
            <p:spPr>
              <a:xfrm>
                <a:off x="11329874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27" name="Graphic 848">
              <a:extLst>
                <a:ext uri="{FF2B5EF4-FFF2-40B4-BE49-F238E27FC236}">
                  <a16:creationId xmlns:a16="http://schemas.microsoft.com/office/drawing/2014/main" id="{E8B59858-CF9D-492E-D4A0-A615A9D4FC8C}"/>
                </a:ext>
              </a:extLst>
            </p:cNvPr>
            <p:cNvGrpSpPr/>
            <p:nvPr/>
          </p:nvGrpSpPr>
          <p:grpSpPr>
            <a:xfrm>
              <a:off x="11317325" y="2900340"/>
              <a:ext cx="33248" cy="33248"/>
              <a:chOff x="11317325" y="2900340"/>
              <a:chExt cx="33248" cy="33248"/>
            </a:xfrm>
          </p:grpSpPr>
          <p:sp>
            <p:nvSpPr>
              <p:cNvPr id="3197" name="Freeform: Shape 3196">
                <a:extLst>
                  <a:ext uri="{FF2B5EF4-FFF2-40B4-BE49-F238E27FC236}">
                    <a16:creationId xmlns:a16="http://schemas.microsoft.com/office/drawing/2014/main" id="{E31EF7D7-8D5F-8D91-FF92-F7453DD95141}"/>
                  </a:ext>
                </a:extLst>
              </p:cNvPr>
              <p:cNvSpPr/>
              <p:nvPr/>
            </p:nvSpPr>
            <p:spPr>
              <a:xfrm>
                <a:off x="11333974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8" name="Freeform: Shape 3197">
                <a:extLst>
                  <a:ext uri="{FF2B5EF4-FFF2-40B4-BE49-F238E27FC236}">
                    <a16:creationId xmlns:a16="http://schemas.microsoft.com/office/drawing/2014/main" id="{C5893047-BCE8-D1EF-FCA6-700CCF4B3453}"/>
                  </a:ext>
                </a:extLst>
              </p:cNvPr>
              <p:cNvSpPr/>
              <p:nvPr/>
            </p:nvSpPr>
            <p:spPr>
              <a:xfrm>
                <a:off x="11317325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28" name="Graphic 848">
              <a:extLst>
                <a:ext uri="{FF2B5EF4-FFF2-40B4-BE49-F238E27FC236}">
                  <a16:creationId xmlns:a16="http://schemas.microsoft.com/office/drawing/2014/main" id="{4C28C3FE-12EA-DB6A-E0D0-434007C9AA68}"/>
                </a:ext>
              </a:extLst>
            </p:cNvPr>
            <p:cNvGrpSpPr/>
            <p:nvPr/>
          </p:nvGrpSpPr>
          <p:grpSpPr>
            <a:xfrm>
              <a:off x="11129982" y="2900340"/>
              <a:ext cx="33248" cy="33248"/>
              <a:chOff x="11129982" y="2900340"/>
              <a:chExt cx="33248" cy="33248"/>
            </a:xfrm>
          </p:grpSpPr>
          <p:sp>
            <p:nvSpPr>
              <p:cNvPr id="3195" name="Freeform: Shape 3194">
                <a:extLst>
                  <a:ext uri="{FF2B5EF4-FFF2-40B4-BE49-F238E27FC236}">
                    <a16:creationId xmlns:a16="http://schemas.microsoft.com/office/drawing/2014/main" id="{48C6BE50-5D43-5E3F-D520-576ED01FB35D}"/>
                  </a:ext>
                </a:extLst>
              </p:cNvPr>
              <p:cNvSpPr/>
              <p:nvPr/>
            </p:nvSpPr>
            <p:spPr>
              <a:xfrm>
                <a:off x="11146631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6" name="Freeform: Shape 3195">
                <a:extLst>
                  <a:ext uri="{FF2B5EF4-FFF2-40B4-BE49-F238E27FC236}">
                    <a16:creationId xmlns:a16="http://schemas.microsoft.com/office/drawing/2014/main" id="{65C7E6D3-85E1-7C20-7805-0B738012045D}"/>
                  </a:ext>
                </a:extLst>
              </p:cNvPr>
              <p:cNvSpPr/>
              <p:nvPr/>
            </p:nvSpPr>
            <p:spPr>
              <a:xfrm>
                <a:off x="11129982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29" name="Graphic 848">
              <a:extLst>
                <a:ext uri="{FF2B5EF4-FFF2-40B4-BE49-F238E27FC236}">
                  <a16:creationId xmlns:a16="http://schemas.microsoft.com/office/drawing/2014/main" id="{6FE2F3F1-20A8-8F9D-5E39-8C7E066D5365}"/>
                </a:ext>
              </a:extLst>
            </p:cNvPr>
            <p:cNvGrpSpPr/>
            <p:nvPr/>
          </p:nvGrpSpPr>
          <p:grpSpPr>
            <a:xfrm>
              <a:off x="11084434" y="2900340"/>
              <a:ext cx="33248" cy="33248"/>
              <a:chOff x="11084434" y="2900340"/>
              <a:chExt cx="33248" cy="33248"/>
            </a:xfrm>
          </p:grpSpPr>
          <p:sp>
            <p:nvSpPr>
              <p:cNvPr id="3193" name="Freeform: Shape 3192">
                <a:extLst>
                  <a:ext uri="{FF2B5EF4-FFF2-40B4-BE49-F238E27FC236}">
                    <a16:creationId xmlns:a16="http://schemas.microsoft.com/office/drawing/2014/main" id="{9B278F96-6F91-B1A9-1F13-3F80DAAC865B}"/>
                  </a:ext>
                </a:extLst>
              </p:cNvPr>
              <p:cNvSpPr/>
              <p:nvPr/>
            </p:nvSpPr>
            <p:spPr>
              <a:xfrm>
                <a:off x="11101083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4" name="Freeform: Shape 3193">
                <a:extLst>
                  <a:ext uri="{FF2B5EF4-FFF2-40B4-BE49-F238E27FC236}">
                    <a16:creationId xmlns:a16="http://schemas.microsoft.com/office/drawing/2014/main" id="{90F6FE58-5587-388B-577E-EBA43729272B}"/>
                  </a:ext>
                </a:extLst>
              </p:cNvPr>
              <p:cNvSpPr/>
              <p:nvPr/>
            </p:nvSpPr>
            <p:spPr>
              <a:xfrm>
                <a:off x="11084434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0" name="Graphic 848">
              <a:extLst>
                <a:ext uri="{FF2B5EF4-FFF2-40B4-BE49-F238E27FC236}">
                  <a16:creationId xmlns:a16="http://schemas.microsoft.com/office/drawing/2014/main" id="{66E17F2D-3E6A-EB19-6393-BFF24D7D89CE}"/>
                </a:ext>
              </a:extLst>
            </p:cNvPr>
            <p:cNvGrpSpPr/>
            <p:nvPr/>
          </p:nvGrpSpPr>
          <p:grpSpPr>
            <a:xfrm>
              <a:off x="11071884" y="2900340"/>
              <a:ext cx="33248" cy="33248"/>
              <a:chOff x="11071884" y="2900340"/>
              <a:chExt cx="33248" cy="33248"/>
            </a:xfrm>
          </p:grpSpPr>
          <p:sp>
            <p:nvSpPr>
              <p:cNvPr id="3191" name="Freeform: Shape 3190">
                <a:extLst>
                  <a:ext uri="{FF2B5EF4-FFF2-40B4-BE49-F238E27FC236}">
                    <a16:creationId xmlns:a16="http://schemas.microsoft.com/office/drawing/2014/main" id="{69083E7C-0191-1E4D-449F-D788678AC311}"/>
                  </a:ext>
                </a:extLst>
              </p:cNvPr>
              <p:cNvSpPr/>
              <p:nvPr/>
            </p:nvSpPr>
            <p:spPr>
              <a:xfrm>
                <a:off x="11088533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2" name="Freeform: Shape 3191">
                <a:extLst>
                  <a:ext uri="{FF2B5EF4-FFF2-40B4-BE49-F238E27FC236}">
                    <a16:creationId xmlns:a16="http://schemas.microsoft.com/office/drawing/2014/main" id="{614E49EA-4D65-7916-005B-917D1C747EA1}"/>
                  </a:ext>
                </a:extLst>
              </p:cNvPr>
              <p:cNvSpPr/>
              <p:nvPr/>
            </p:nvSpPr>
            <p:spPr>
              <a:xfrm>
                <a:off x="11071884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1" name="Graphic 848">
              <a:extLst>
                <a:ext uri="{FF2B5EF4-FFF2-40B4-BE49-F238E27FC236}">
                  <a16:creationId xmlns:a16="http://schemas.microsoft.com/office/drawing/2014/main" id="{DDAF000D-44DA-0C14-B3EE-6AE637382169}"/>
                </a:ext>
              </a:extLst>
            </p:cNvPr>
            <p:cNvGrpSpPr/>
            <p:nvPr/>
          </p:nvGrpSpPr>
          <p:grpSpPr>
            <a:xfrm>
              <a:off x="10860842" y="2900340"/>
              <a:ext cx="33248" cy="33248"/>
              <a:chOff x="10860842" y="2900340"/>
              <a:chExt cx="33248" cy="33248"/>
            </a:xfrm>
          </p:grpSpPr>
          <p:sp>
            <p:nvSpPr>
              <p:cNvPr id="3189" name="Freeform: Shape 3188">
                <a:extLst>
                  <a:ext uri="{FF2B5EF4-FFF2-40B4-BE49-F238E27FC236}">
                    <a16:creationId xmlns:a16="http://schemas.microsoft.com/office/drawing/2014/main" id="{36EA5B4B-5163-936F-8C2A-229E742E4C9A}"/>
                  </a:ext>
                </a:extLst>
              </p:cNvPr>
              <p:cNvSpPr/>
              <p:nvPr/>
            </p:nvSpPr>
            <p:spPr>
              <a:xfrm>
                <a:off x="10877441" y="2900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0" name="Freeform: Shape 3189">
                <a:extLst>
                  <a:ext uri="{FF2B5EF4-FFF2-40B4-BE49-F238E27FC236}">
                    <a16:creationId xmlns:a16="http://schemas.microsoft.com/office/drawing/2014/main" id="{B2A30ADB-97C6-64A8-74FA-DBE99E76248C}"/>
                  </a:ext>
                </a:extLst>
              </p:cNvPr>
              <p:cNvSpPr/>
              <p:nvPr/>
            </p:nvSpPr>
            <p:spPr>
              <a:xfrm>
                <a:off x="10860842" y="2916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2" name="Graphic 848">
              <a:extLst>
                <a:ext uri="{FF2B5EF4-FFF2-40B4-BE49-F238E27FC236}">
                  <a16:creationId xmlns:a16="http://schemas.microsoft.com/office/drawing/2014/main" id="{A7666B7B-C898-0D41-1690-7AC21126C092}"/>
                </a:ext>
              </a:extLst>
            </p:cNvPr>
            <p:cNvGrpSpPr/>
            <p:nvPr/>
          </p:nvGrpSpPr>
          <p:grpSpPr>
            <a:xfrm>
              <a:off x="10811044" y="2869492"/>
              <a:ext cx="33248" cy="33248"/>
              <a:chOff x="10811044" y="2869492"/>
              <a:chExt cx="33248" cy="33248"/>
            </a:xfrm>
          </p:grpSpPr>
          <p:sp>
            <p:nvSpPr>
              <p:cNvPr id="3187" name="Freeform: Shape 3186">
                <a:extLst>
                  <a:ext uri="{FF2B5EF4-FFF2-40B4-BE49-F238E27FC236}">
                    <a16:creationId xmlns:a16="http://schemas.microsoft.com/office/drawing/2014/main" id="{CD288140-84E6-2C98-857B-FCCA134B44B5}"/>
                  </a:ext>
                </a:extLst>
              </p:cNvPr>
              <p:cNvSpPr/>
              <p:nvPr/>
            </p:nvSpPr>
            <p:spPr>
              <a:xfrm>
                <a:off x="10827693" y="286949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8" name="Freeform: Shape 3187">
                <a:extLst>
                  <a:ext uri="{FF2B5EF4-FFF2-40B4-BE49-F238E27FC236}">
                    <a16:creationId xmlns:a16="http://schemas.microsoft.com/office/drawing/2014/main" id="{3A6975E3-4B6D-2E71-D3B5-DAA61FC9FC04}"/>
                  </a:ext>
                </a:extLst>
              </p:cNvPr>
              <p:cNvSpPr/>
              <p:nvPr/>
            </p:nvSpPr>
            <p:spPr>
              <a:xfrm>
                <a:off x="10811044" y="288614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3" name="Graphic 848">
              <a:extLst>
                <a:ext uri="{FF2B5EF4-FFF2-40B4-BE49-F238E27FC236}">
                  <a16:creationId xmlns:a16="http://schemas.microsoft.com/office/drawing/2014/main" id="{CB128B44-D89E-206D-E574-C31A85CEB8D0}"/>
                </a:ext>
              </a:extLst>
            </p:cNvPr>
            <p:cNvGrpSpPr/>
            <p:nvPr/>
          </p:nvGrpSpPr>
          <p:grpSpPr>
            <a:xfrm>
              <a:off x="10651350" y="2843693"/>
              <a:ext cx="33248" cy="33248"/>
              <a:chOff x="10651350" y="2843693"/>
              <a:chExt cx="33248" cy="33248"/>
            </a:xfrm>
          </p:grpSpPr>
          <p:sp>
            <p:nvSpPr>
              <p:cNvPr id="3185" name="Freeform: Shape 3184">
                <a:extLst>
                  <a:ext uri="{FF2B5EF4-FFF2-40B4-BE49-F238E27FC236}">
                    <a16:creationId xmlns:a16="http://schemas.microsoft.com/office/drawing/2014/main" id="{178B460D-858D-C1D7-7854-C2C420D84C68}"/>
                  </a:ext>
                </a:extLst>
              </p:cNvPr>
              <p:cNvSpPr/>
              <p:nvPr/>
            </p:nvSpPr>
            <p:spPr>
              <a:xfrm>
                <a:off x="10667999" y="284369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6" name="Freeform: Shape 3185">
                <a:extLst>
                  <a:ext uri="{FF2B5EF4-FFF2-40B4-BE49-F238E27FC236}">
                    <a16:creationId xmlns:a16="http://schemas.microsoft.com/office/drawing/2014/main" id="{87FBD0DF-03FB-B664-2757-E2B144073AA2}"/>
                  </a:ext>
                </a:extLst>
              </p:cNvPr>
              <p:cNvSpPr/>
              <p:nvPr/>
            </p:nvSpPr>
            <p:spPr>
              <a:xfrm>
                <a:off x="10651350" y="286029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4" name="Graphic 848">
              <a:extLst>
                <a:ext uri="{FF2B5EF4-FFF2-40B4-BE49-F238E27FC236}">
                  <a16:creationId xmlns:a16="http://schemas.microsoft.com/office/drawing/2014/main" id="{C77DE985-E6AE-6703-4DC9-C75198F707C2}"/>
                </a:ext>
              </a:extLst>
            </p:cNvPr>
            <p:cNvGrpSpPr/>
            <p:nvPr/>
          </p:nvGrpSpPr>
          <p:grpSpPr>
            <a:xfrm>
              <a:off x="10561903" y="2816944"/>
              <a:ext cx="33248" cy="33248"/>
              <a:chOff x="10561903" y="2816944"/>
              <a:chExt cx="33248" cy="33248"/>
            </a:xfrm>
          </p:grpSpPr>
          <p:sp>
            <p:nvSpPr>
              <p:cNvPr id="3183" name="Freeform: Shape 3182">
                <a:extLst>
                  <a:ext uri="{FF2B5EF4-FFF2-40B4-BE49-F238E27FC236}">
                    <a16:creationId xmlns:a16="http://schemas.microsoft.com/office/drawing/2014/main" id="{FBBC6F2D-B0B2-57DB-FA88-E594DF407273}"/>
                  </a:ext>
                </a:extLst>
              </p:cNvPr>
              <p:cNvSpPr/>
              <p:nvPr/>
            </p:nvSpPr>
            <p:spPr>
              <a:xfrm>
                <a:off x="10578552" y="281694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4" name="Freeform: Shape 3183">
                <a:extLst>
                  <a:ext uri="{FF2B5EF4-FFF2-40B4-BE49-F238E27FC236}">
                    <a16:creationId xmlns:a16="http://schemas.microsoft.com/office/drawing/2014/main" id="{DED3CB63-2308-28CC-FD16-7231B095F032}"/>
                  </a:ext>
                </a:extLst>
              </p:cNvPr>
              <p:cNvSpPr/>
              <p:nvPr/>
            </p:nvSpPr>
            <p:spPr>
              <a:xfrm>
                <a:off x="10561903" y="283359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5" name="Graphic 848">
              <a:extLst>
                <a:ext uri="{FF2B5EF4-FFF2-40B4-BE49-F238E27FC236}">
                  <a16:creationId xmlns:a16="http://schemas.microsoft.com/office/drawing/2014/main" id="{949BF095-F4B9-095A-0C7E-F3FA1AABE287}"/>
                </a:ext>
              </a:extLst>
            </p:cNvPr>
            <p:cNvGrpSpPr/>
            <p:nvPr/>
          </p:nvGrpSpPr>
          <p:grpSpPr>
            <a:xfrm>
              <a:off x="10356560" y="2816944"/>
              <a:ext cx="33248" cy="33248"/>
              <a:chOff x="10356560" y="2816944"/>
              <a:chExt cx="33248" cy="33248"/>
            </a:xfrm>
          </p:grpSpPr>
          <p:sp>
            <p:nvSpPr>
              <p:cNvPr id="3181" name="Freeform: Shape 3180">
                <a:extLst>
                  <a:ext uri="{FF2B5EF4-FFF2-40B4-BE49-F238E27FC236}">
                    <a16:creationId xmlns:a16="http://schemas.microsoft.com/office/drawing/2014/main" id="{C6DA0628-4DE9-91CF-A3D2-3277E3CB5C2D}"/>
                  </a:ext>
                </a:extLst>
              </p:cNvPr>
              <p:cNvSpPr/>
              <p:nvPr/>
            </p:nvSpPr>
            <p:spPr>
              <a:xfrm>
                <a:off x="10373210" y="281694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2" name="Freeform: Shape 3181">
                <a:extLst>
                  <a:ext uri="{FF2B5EF4-FFF2-40B4-BE49-F238E27FC236}">
                    <a16:creationId xmlns:a16="http://schemas.microsoft.com/office/drawing/2014/main" id="{06CA698C-88BA-50A6-080C-564C959612C7}"/>
                  </a:ext>
                </a:extLst>
              </p:cNvPr>
              <p:cNvSpPr/>
              <p:nvPr/>
            </p:nvSpPr>
            <p:spPr>
              <a:xfrm>
                <a:off x="10356560" y="283359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6" name="Graphic 848">
              <a:extLst>
                <a:ext uri="{FF2B5EF4-FFF2-40B4-BE49-F238E27FC236}">
                  <a16:creationId xmlns:a16="http://schemas.microsoft.com/office/drawing/2014/main" id="{858E30E2-D981-039F-E3EE-A9419874C81F}"/>
                </a:ext>
              </a:extLst>
            </p:cNvPr>
            <p:cNvGrpSpPr/>
            <p:nvPr/>
          </p:nvGrpSpPr>
          <p:grpSpPr>
            <a:xfrm>
              <a:off x="10341561" y="2816944"/>
              <a:ext cx="33248" cy="33248"/>
              <a:chOff x="10341561" y="2816944"/>
              <a:chExt cx="33248" cy="33248"/>
            </a:xfrm>
          </p:grpSpPr>
          <p:sp>
            <p:nvSpPr>
              <p:cNvPr id="3179" name="Freeform: Shape 3178">
                <a:extLst>
                  <a:ext uri="{FF2B5EF4-FFF2-40B4-BE49-F238E27FC236}">
                    <a16:creationId xmlns:a16="http://schemas.microsoft.com/office/drawing/2014/main" id="{458075A3-2E2F-DFF5-1FAE-8315B11E4643}"/>
                  </a:ext>
                </a:extLst>
              </p:cNvPr>
              <p:cNvSpPr/>
              <p:nvPr/>
            </p:nvSpPr>
            <p:spPr>
              <a:xfrm>
                <a:off x="10358210" y="281694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0" name="Freeform: Shape 3179">
                <a:extLst>
                  <a:ext uri="{FF2B5EF4-FFF2-40B4-BE49-F238E27FC236}">
                    <a16:creationId xmlns:a16="http://schemas.microsoft.com/office/drawing/2014/main" id="{A4301ACB-1832-5268-ADED-D9505CB7E846}"/>
                  </a:ext>
                </a:extLst>
              </p:cNvPr>
              <p:cNvSpPr/>
              <p:nvPr/>
            </p:nvSpPr>
            <p:spPr>
              <a:xfrm>
                <a:off x="10341561" y="283359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7" name="Graphic 848">
              <a:extLst>
                <a:ext uri="{FF2B5EF4-FFF2-40B4-BE49-F238E27FC236}">
                  <a16:creationId xmlns:a16="http://schemas.microsoft.com/office/drawing/2014/main" id="{87CF4DC8-7910-2A28-3E04-6640BF2816E4}"/>
                </a:ext>
              </a:extLst>
            </p:cNvPr>
            <p:cNvGrpSpPr/>
            <p:nvPr/>
          </p:nvGrpSpPr>
          <p:grpSpPr>
            <a:xfrm>
              <a:off x="10318362" y="2816944"/>
              <a:ext cx="33248" cy="33248"/>
              <a:chOff x="10318362" y="2816944"/>
              <a:chExt cx="33248" cy="33248"/>
            </a:xfrm>
          </p:grpSpPr>
          <p:sp>
            <p:nvSpPr>
              <p:cNvPr id="3177" name="Freeform: Shape 3176">
                <a:extLst>
                  <a:ext uri="{FF2B5EF4-FFF2-40B4-BE49-F238E27FC236}">
                    <a16:creationId xmlns:a16="http://schemas.microsoft.com/office/drawing/2014/main" id="{7E540F16-33E6-1C3C-9A12-3BC0F703D9D2}"/>
                  </a:ext>
                </a:extLst>
              </p:cNvPr>
              <p:cNvSpPr/>
              <p:nvPr/>
            </p:nvSpPr>
            <p:spPr>
              <a:xfrm>
                <a:off x="10335011" y="281694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8" name="Freeform: Shape 3177">
                <a:extLst>
                  <a:ext uri="{FF2B5EF4-FFF2-40B4-BE49-F238E27FC236}">
                    <a16:creationId xmlns:a16="http://schemas.microsoft.com/office/drawing/2014/main" id="{1F33DA06-00E9-DDCF-4989-ACF2BF42D27F}"/>
                  </a:ext>
                </a:extLst>
              </p:cNvPr>
              <p:cNvSpPr/>
              <p:nvPr/>
            </p:nvSpPr>
            <p:spPr>
              <a:xfrm>
                <a:off x="10318362" y="283359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8" name="Graphic 848">
              <a:extLst>
                <a:ext uri="{FF2B5EF4-FFF2-40B4-BE49-F238E27FC236}">
                  <a16:creationId xmlns:a16="http://schemas.microsoft.com/office/drawing/2014/main" id="{D82E9F94-CD3E-8F3A-3E48-45C4DDD567C1}"/>
                </a:ext>
              </a:extLst>
            </p:cNvPr>
            <p:cNvGrpSpPr/>
            <p:nvPr/>
          </p:nvGrpSpPr>
          <p:grpSpPr>
            <a:xfrm>
              <a:off x="10310212" y="2802494"/>
              <a:ext cx="33248" cy="33248"/>
              <a:chOff x="10310212" y="2802494"/>
              <a:chExt cx="33248" cy="33248"/>
            </a:xfrm>
          </p:grpSpPr>
          <p:sp>
            <p:nvSpPr>
              <p:cNvPr id="3175" name="Freeform: Shape 3174">
                <a:extLst>
                  <a:ext uri="{FF2B5EF4-FFF2-40B4-BE49-F238E27FC236}">
                    <a16:creationId xmlns:a16="http://schemas.microsoft.com/office/drawing/2014/main" id="{4C3B912E-B7B0-EA95-766C-6A80895DD236}"/>
                  </a:ext>
                </a:extLst>
              </p:cNvPr>
              <p:cNvSpPr/>
              <p:nvPr/>
            </p:nvSpPr>
            <p:spPr>
              <a:xfrm>
                <a:off x="10326812" y="2802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6" name="Freeform: Shape 3175">
                <a:extLst>
                  <a:ext uri="{FF2B5EF4-FFF2-40B4-BE49-F238E27FC236}">
                    <a16:creationId xmlns:a16="http://schemas.microsoft.com/office/drawing/2014/main" id="{738FFA4D-2C39-92EB-BD6F-5ECABB1AB85B}"/>
                  </a:ext>
                </a:extLst>
              </p:cNvPr>
              <p:cNvSpPr/>
              <p:nvPr/>
            </p:nvSpPr>
            <p:spPr>
              <a:xfrm>
                <a:off x="10310212" y="2819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9" name="Graphic 848">
              <a:extLst>
                <a:ext uri="{FF2B5EF4-FFF2-40B4-BE49-F238E27FC236}">
                  <a16:creationId xmlns:a16="http://schemas.microsoft.com/office/drawing/2014/main" id="{BD0CE738-E048-0E23-C090-4D2B94D0A9BC}"/>
                </a:ext>
              </a:extLst>
            </p:cNvPr>
            <p:cNvGrpSpPr/>
            <p:nvPr/>
          </p:nvGrpSpPr>
          <p:grpSpPr>
            <a:xfrm>
              <a:off x="10196466" y="2773045"/>
              <a:ext cx="33248" cy="33248"/>
              <a:chOff x="10196466" y="2773045"/>
              <a:chExt cx="33248" cy="33248"/>
            </a:xfrm>
          </p:grpSpPr>
          <p:sp>
            <p:nvSpPr>
              <p:cNvPr id="3173" name="Freeform: Shape 3172">
                <a:extLst>
                  <a:ext uri="{FF2B5EF4-FFF2-40B4-BE49-F238E27FC236}">
                    <a16:creationId xmlns:a16="http://schemas.microsoft.com/office/drawing/2014/main" id="{99316C8A-66ED-4BAD-6B2E-0E97C76701BE}"/>
                  </a:ext>
                </a:extLst>
              </p:cNvPr>
              <p:cNvSpPr/>
              <p:nvPr/>
            </p:nvSpPr>
            <p:spPr>
              <a:xfrm>
                <a:off x="10213116" y="2773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4" name="Freeform: Shape 3173">
                <a:extLst>
                  <a:ext uri="{FF2B5EF4-FFF2-40B4-BE49-F238E27FC236}">
                    <a16:creationId xmlns:a16="http://schemas.microsoft.com/office/drawing/2014/main" id="{424F475F-277A-5DC1-BD87-A1E193E93293}"/>
                  </a:ext>
                </a:extLst>
              </p:cNvPr>
              <p:cNvSpPr/>
              <p:nvPr/>
            </p:nvSpPr>
            <p:spPr>
              <a:xfrm>
                <a:off x="10196466" y="278969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0" name="Graphic 848">
              <a:extLst>
                <a:ext uri="{FF2B5EF4-FFF2-40B4-BE49-F238E27FC236}">
                  <a16:creationId xmlns:a16="http://schemas.microsoft.com/office/drawing/2014/main" id="{6B129D0F-75F2-1F3F-4424-932BB7C8591E}"/>
                </a:ext>
              </a:extLst>
            </p:cNvPr>
            <p:cNvGrpSpPr/>
            <p:nvPr/>
          </p:nvGrpSpPr>
          <p:grpSpPr>
            <a:xfrm>
              <a:off x="10110870" y="2759946"/>
              <a:ext cx="33248" cy="33248"/>
              <a:chOff x="10110870" y="2759946"/>
              <a:chExt cx="33248" cy="33248"/>
            </a:xfrm>
          </p:grpSpPr>
          <p:sp>
            <p:nvSpPr>
              <p:cNvPr id="3171" name="Freeform: Shape 3170">
                <a:extLst>
                  <a:ext uri="{FF2B5EF4-FFF2-40B4-BE49-F238E27FC236}">
                    <a16:creationId xmlns:a16="http://schemas.microsoft.com/office/drawing/2014/main" id="{6B132157-FAE9-24C2-75E2-E0E1F3D162BF}"/>
                  </a:ext>
                </a:extLst>
              </p:cNvPr>
              <p:cNvSpPr/>
              <p:nvPr/>
            </p:nvSpPr>
            <p:spPr>
              <a:xfrm>
                <a:off x="10127469" y="275994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2" name="Freeform: Shape 3171">
                <a:extLst>
                  <a:ext uri="{FF2B5EF4-FFF2-40B4-BE49-F238E27FC236}">
                    <a16:creationId xmlns:a16="http://schemas.microsoft.com/office/drawing/2014/main" id="{E0095C69-796D-76C6-8ADB-8326FEE1601A}"/>
                  </a:ext>
                </a:extLst>
              </p:cNvPr>
              <p:cNvSpPr/>
              <p:nvPr/>
            </p:nvSpPr>
            <p:spPr>
              <a:xfrm>
                <a:off x="10110870" y="277659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1" name="Graphic 848">
              <a:extLst>
                <a:ext uri="{FF2B5EF4-FFF2-40B4-BE49-F238E27FC236}">
                  <a16:creationId xmlns:a16="http://schemas.microsoft.com/office/drawing/2014/main" id="{898A3E02-64E0-3665-55B7-35C561C9EF2E}"/>
                </a:ext>
              </a:extLst>
            </p:cNvPr>
            <p:cNvGrpSpPr/>
            <p:nvPr/>
          </p:nvGrpSpPr>
          <p:grpSpPr>
            <a:xfrm>
              <a:off x="10096670" y="2759946"/>
              <a:ext cx="33248" cy="33248"/>
              <a:chOff x="10096670" y="2759946"/>
              <a:chExt cx="33248" cy="33248"/>
            </a:xfrm>
          </p:grpSpPr>
          <p:sp>
            <p:nvSpPr>
              <p:cNvPr id="3169" name="Freeform: Shape 3168">
                <a:extLst>
                  <a:ext uri="{FF2B5EF4-FFF2-40B4-BE49-F238E27FC236}">
                    <a16:creationId xmlns:a16="http://schemas.microsoft.com/office/drawing/2014/main" id="{8D456F30-79BC-7A3F-9AED-1A935FA2C9EA}"/>
                  </a:ext>
                </a:extLst>
              </p:cNvPr>
              <p:cNvSpPr/>
              <p:nvPr/>
            </p:nvSpPr>
            <p:spPr>
              <a:xfrm>
                <a:off x="10113269" y="275994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0" name="Freeform: Shape 3169">
                <a:extLst>
                  <a:ext uri="{FF2B5EF4-FFF2-40B4-BE49-F238E27FC236}">
                    <a16:creationId xmlns:a16="http://schemas.microsoft.com/office/drawing/2014/main" id="{2683DD03-CF29-5135-AFD1-A38643D31166}"/>
                  </a:ext>
                </a:extLst>
              </p:cNvPr>
              <p:cNvSpPr/>
              <p:nvPr/>
            </p:nvSpPr>
            <p:spPr>
              <a:xfrm>
                <a:off x="10096670" y="277659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2" name="Graphic 848">
              <a:extLst>
                <a:ext uri="{FF2B5EF4-FFF2-40B4-BE49-F238E27FC236}">
                  <a16:creationId xmlns:a16="http://schemas.microsoft.com/office/drawing/2014/main" id="{D7E7FF84-D041-1D8F-F783-0EF03EA66522}"/>
                </a:ext>
              </a:extLst>
            </p:cNvPr>
            <p:cNvGrpSpPr/>
            <p:nvPr/>
          </p:nvGrpSpPr>
          <p:grpSpPr>
            <a:xfrm>
              <a:off x="10074571" y="2759946"/>
              <a:ext cx="33248" cy="33248"/>
              <a:chOff x="10074571" y="2759946"/>
              <a:chExt cx="33248" cy="33248"/>
            </a:xfrm>
          </p:grpSpPr>
          <p:sp>
            <p:nvSpPr>
              <p:cNvPr id="3167" name="Freeform: Shape 3166">
                <a:extLst>
                  <a:ext uri="{FF2B5EF4-FFF2-40B4-BE49-F238E27FC236}">
                    <a16:creationId xmlns:a16="http://schemas.microsoft.com/office/drawing/2014/main" id="{B0E6D715-9627-548D-8484-F2345BE17D9A}"/>
                  </a:ext>
                </a:extLst>
              </p:cNvPr>
              <p:cNvSpPr/>
              <p:nvPr/>
            </p:nvSpPr>
            <p:spPr>
              <a:xfrm>
                <a:off x="10091220" y="275994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8" name="Freeform: Shape 3167">
                <a:extLst>
                  <a:ext uri="{FF2B5EF4-FFF2-40B4-BE49-F238E27FC236}">
                    <a16:creationId xmlns:a16="http://schemas.microsoft.com/office/drawing/2014/main" id="{8D30DD46-5B1F-2973-E616-9E1AF513567D}"/>
                  </a:ext>
                </a:extLst>
              </p:cNvPr>
              <p:cNvSpPr/>
              <p:nvPr/>
            </p:nvSpPr>
            <p:spPr>
              <a:xfrm>
                <a:off x="10074571" y="277659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3" name="Graphic 848">
              <a:extLst>
                <a:ext uri="{FF2B5EF4-FFF2-40B4-BE49-F238E27FC236}">
                  <a16:creationId xmlns:a16="http://schemas.microsoft.com/office/drawing/2014/main" id="{EC40CF86-03EF-7701-42F4-E4B414248D04}"/>
                </a:ext>
              </a:extLst>
            </p:cNvPr>
            <p:cNvGrpSpPr/>
            <p:nvPr/>
          </p:nvGrpSpPr>
          <p:grpSpPr>
            <a:xfrm>
              <a:off x="10066671" y="2750146"/>
              <a:ext cx="33248" cy="33248"/>
              <a:chOff x="10066671" y="2750146"/>
              <a:chExt cx="33248" cy="33248"/>
            </a:xfrm>
          </p:grpSpPr>
          <p:sp>
            <p:nvSpPr>
              <p:cNvPr id="3165" name="Freeform: Shape 3164">
                <a:extLst>
                  <a:ext uri="{FF2B5EF4-FFF2-40B4-BE49-F238E27FC236}">
                    <a16:creationId xmlns:a16="http://schemas.microsoft.com/office/drawing/2014/main" id="{C9E4B6B0-94C4-1DF1-6A37-C9C4E46E3075}"/>
                  </a:ext>
                </a:extLst>
              </p:cNvPr>
              <p:cNvSpPr/>
              <p:nvPr/>
            </p:nvSpPr>
            <p:spPr>
              <a:xfrm>
                <a:off x="10083271" y="275014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6" name="Freeform: Shape 3165">
                <a:extLst>
                  <a:ext uri="{FF2B5EF4-FFF2-40B4-BE49-F238E27FC236}">
                    <a16:creationId xmlns:a16="http://schemas.microsoft.com/office/drawing/2014/main" id="{AAA89122-5BE8-4941-F5E6-2EF7D6F1AF28}"/>
                  </a:ext>
                </a:extLst>
              </p:cNvPr>
              <p:cNvSpPr/>
              <p:nvPr/>
            </p:nvSpPr>
            <p:spPr>
              <a:xfrm>
                <a:off x="10066671" y="276674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4" name="Graphic 848">
              <a:extLst>
                <a:ext uri="{FF2B5EF4-FFF2-40B4-BE49-F238E27FC236}">
                  <a16:creationId xmlns:a16="http://schemas.microsoft.com/office/drawing/2014/main" id="{E0058848-F87B-306A-8B3D-1FD3EF2AC4E4}"/>
                </a:ext>
              </a:extLst>
            </p:cNvPr>
            <p:cNvGrpSpPr/>
            <p:nvPr/>
          </p:nvGrpSpPr>
          <p:grpSpPr>
            <a:xfrm>
              <a:off x="10043872" y="2694098"/>
              <a:ext cx="33248" cy="33248"/>
              <a:chOff x="10043872" y="2694098"/>
              <a:chExt cx="33248" cy="33248"/>
            </a:xfrm>
          </p:grpSpPr>
          <p:sp>
            <p:nvSpPr>
              <p:cNvPr id="3163" name="Freeform: Shape 3162">
                <a:extLst>
                  <a:ext uri="{FF2B5EF4-FFF2-40B4-BE49-F238E27FC236}">
                    <a16:creationId xmlns:a16="http://schemas.microsoft.com/office/drawing/2014/main" id="{49963332-5136-5EBE-6E96-DA612CC6664F}"/>
                  </a:ext>
                </a:extLst>
              </p:cNvPr>
              <p:cNvSpPr/>
              <p:nvPr/>
            </p:nvSpPr>
            <p:spPr>
              <a:xfrm>
                <a:off x="10060521" y="26940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4" name="Freeform: Shape 3163">
                <a:extLst>
                  <a:ext uri="{FF2B5EF4-FFF2-40B4-BE49-F238E27FC236}">
                    <a16:creationId xmlns:a16="http://schemas.microsoft.com/office/drawing/2014/main" id="{7F7FFF9F-DF37-1A2E-4A91-D301376DA133}"/>
                  </a:ext>
                </a:extLst>
              </p:cNvPr>
              <p:cNvSpPr/>
              <p:nvPr/>
            </p:nvSpPr>
            <p:spPr>
              <a:xfrm>
                <a:off x="10043872" y="27107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5" name="Graphic 848">
              <a:extLst>
                <a:ext uri="{FF2B5EF4-FFF2-40B4-BE49-F238E27FC236}">
                  <a16:creationId xmlns:a16="http://schemas.microsoft.com/office/drawing/2014/main" id="{E40AECAC-0901-E784-F6E7-C53C2A654328}"/>
                </a:ext>
              </a:extLst>
            </p:cNvPr>
            <p:cNvGrpSpPr/>
            <p:nvPr/>
          </p:nvGrpSpPr>
          <p:grpSpPr>
            <a:xfrm>
              <a:off x="9807781" y="2533604"/>
              <a:ext cx="33248" cy="33248"/>
              <a:chOff x="9807781" y="2533604"/>
              <a:chExt cx="33248" cy="33248"/>
            </a:xfrm>
          </p:grpSpPr>
          <p:sp>
            <p:nvSpPr>
              <p:cNvPr id="3161" name="Freeform: Shape 3160">
                <a:extLst>
                  <a:ext uri="{FF2B5EF4-FFF2-40B4-BE49-F238E27FC236}">
                    <a16:creationId xmlns:a16="http://schemas.microsoft.com/office/drawing/2014/main" id="{7DC7D8D8-A93B-6538-967D-B419778E207A}"/>
                  </a:ext>
                </a:extLst>
              </p:cNvPr>
              <p:cNvSpPr/>
              <p:nvPr/>
            </p:nvSpPr>
            <p:spPr>
              <a:xfrm>
                <a:off x="9824380" y="253360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2" name="Freeform: Shape 3161">
                <a:extLst>
                  <a:ext uri="{FF2B5EF4-FFF2-40B4-BE49-F238E27FC236}">
                    <a16:creationId xmlns:a16="http://schemas.microsoft.com/office/drawing/2014/main" id="{7379E2FC-2048-FE57-C7BE-B99B938372EF}"/>
                  </a:ext>
                </a:extLst>
              </p:cNvPr>
              <p:cNvSpPr/>
              <p:nvPr/>
            </p:nvSpPr>
            <p:spPr>
              <a:xfrm>
                <a:off x="9807781" y="25502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6" name="Graphic 848">
              <a:extLst>
                <a:ext uri="{FF2B5EF4-FFF2-40B4-BE49-F238E27FC236}">
                  <a16:creationId xmlns:a16="http://schemas.microsoft.com/office/drawing/2014/main" id="{AD7B5FFF-FEA1-6E2A-918E-8493109F724C}"/>
                </a:ext>
              </a:extLst>
            </p:cNvPr>
            <p:cNvGrpSpPr/>
            <p:nvPr/>
          </p:nvGrpSpPr>
          <p:grpSpPr>
            <a:xfrm>
              <a:off x="9571339" y="2408009"/>
              <a:ext cx="33248" cy="33248"/>
              <a:chOff x="9571339" y="2408009"/>
              <a:chExt cx="33248" cy="33248"/>
            </a:xfrm>
          </p:grpSpPr>
          <p:sp>
            <p:nvSpPr>
              <p:cNvPr id="3159" name="Freeform: Shape 3158">
                <a:extLst>
                  <a:ext uri="{FF2B5EF4-FFF2-40B4-BE49-F238E27FC236}">
                    <a16:creationId xmlns:a16="http://schemas.microsoft.com/office/drawing/2014/main" id="{765E4AE5-E4B4-5FFA-DCF0-D41F8BFEBDE4}"/>
                  </a:ext>
                </a:extLst>
              </p:cNvPr>
              <p:cNvSpPr/>
              <p:nvPr/>
            </p:nvSpPr>
            <p:spPr>
              <a:xfrm>
                <a:off x="9587939" y="240800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0" name="Freeform: Shape 3159">
                <a:extLst>
                  <a:ext uri="{FF2B5EF4-FFF2-40B4-BE49-F238E27FC236}">
                    <a16:creationId xmlns:a16="http://schemas.microsoft.com/office/drawing/2014/main" id="{AC315BE3-48F7-CC3B-D24F-1670A639BBD9}"/>
                  </a:ext>
                </a:extLst>
              </p:cNvPr>
              <p:cNvSpPr/>
              <p:nvPr/>
            </p:nvSpPr>
            <p:spPr>
              <a:xfrm>
                <a:off x="9571339" y="242465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7" name="Graphic 848">
              <a:extLst>
                <a:ext uri="{FF2B5EF4-FFF2-40B4-BE49-F238E27FC236}">
                  <a16:creationId xmlns:a16="http://schemas.microsoft.com/office/drawing/2014/main" id="{F585EA03-F4FF-F29C-E979-6679329674A1}"/>
                </a:ext>
              </a:extLst>
            </p:cNvPr>
            <p:cNvGrpSpPr/>
            <p:nvPr/>
          </p:nvGrpSpPr>
          <p:grpSpPr>
            <a:xfrm>
              <a:off x="9555640" y="2396959"/>
              <a:ext cx="33248" cy="33248"/>
              <a:chOff x="9555640" y="2396959"/>
              <a:chExt cx="33248" cy="33248"/>
            </a:xfrm>
          </p:grpSpPr>
          <p:sp>
            <p:nvSpPr>
              <p:cNvPr id="3157" name="Freeform: Shape 3156">
                <a:extLst>
                  <a:ext uri="{FF2B5EF4-FFF2-40B4-BE49-F238E27FC236}">
                    <a16:creationId xmlns:a16="http://schemas.microsoft.com/office/drawing/2014/main" id="{BD8E9E22-BDE9-C182-C535-80A17A2437A6}"/>
                  </a:ext>
                </a:extLst>
              </p:cNvPr>
              <p:cNvSpPr/>
              <p:nvPr/>
            </p:nvSpPr>
            <p:spPr>
              <a:xfrm>
                <a:off x="9572239" y="239695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8" name="Freeform: Shape 3157">
                <a:extLst>
                  <a:ext uri="{FF2B5EF4-FFF2-40B4-BE49-F238E27FC236}">
                    <a16:creationId xmlns:a16="http://schemas.microsoft.com/office/drawing/2014/main" id="{BDA691D4-C3C5-F2B7-1E28-AC0A3C63CC00}"/>
                  </a:ext>
                </a:extLst>
              </p:cNvPr>
              <p:cNvSpPr/>
              <p:nvPr/>
            </p:nvSpPr>
            <p:spPr>
              <a:xfrm>
                <a:off x="9555640" y="241360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8" name="Graphic 848">
              <a:extLst>
                <a:ext uri="{FF2B5EF4-FFF2-40B4-BE49-F238E27FC236}">
                  <a16:creationId xmlns:a16="http://schemas.microsoft.com/office/drawing/2014/main" id="{E7FE7F3A-270B-7CFF-C34D-97673B0ECEE4}"/>
                </a:ext>
              </a:extLst>
            </p:cNvPr>
            <p:cNvGrpSpPr/>
            <p:nvPr/>
          </p:nvGrpSpPr>
          <p:grpSpPr>
            <a:xfrm>
              <a:off x="9477893" y="2317362"/>
              <a:ext cx="33248" cy="33248"/>
              <a:chOff x="9477893" y="2317362"/>
              <a:chExt cx="33248" cy="33248"/>
            </a:xfrm>
          </p:grpSpPr>
          <p:sp>
            <p:nvSpPr>
              <p:cNvPr id="3155" name="Freeform: Shape 3154">
                <a:extLst>
                  <a:ext uri="{FF2B5EF4-FFF2-40B4-BE49-F238E27FC236}">
                    <a16:creationId xmlns:a16="http://schemas.microsoft.com/office/drawing/2014/main" id="{BC698512-1346-9F09-91CF-E07826AD5FC2}"/>
                  </a:ext>
                </a:extLst>
              </p:cNvPr>
              <p:cNvSpPr/>
              <p:nvPr/>
            </p:nvSpPr>
            <p:spPr>
              <a:xfrm>
                <a:off x="9494542" y="231736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6" name="Freeform: Shape 3155">
                <a:extLst>
                  <a:ext uri="{FF2B5EF4-FFF2-40B4-BE49-F238E27FC236}">
                    <a16:creationId xmlns:a16="http://schemas.microsoft.com/office/drawing/2014/main" id="{A8F33C19-FFC4-5B0B-3735-83A5CE10F3B3}"/>
                  </a:ext>
                </a:extLst>
              </p:cNvPr>
              <p:cNvSpPr/>
              <p:nvPr/>
            </p:nvSpPr>
            <p:spPr>
              <a:xfrm>
                <a:off x="9477893" y="233396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49" name="Graphic 848">
              <a:extLst>
                <a:ext uri="{FF2B5EF4-FFF2-40B4-BE49-F238E27FC236}">
                  <a16:creationId xmlns:a16="http://schemas.microsoft.com/office/drawing/2014/main" id="{95D78DDC-C258-CABD-6B5A-32FCE7B00AC5}"/>
                </a:ext>
              </a:extLst>
            </p:cNvPr>
            <p:cNvGrpSpPr/>
            <p:nvPr/>
          </p:nvGrpSpPr>
          <p:grpSpPr>
            <a:xfrm>
              <a:off x="8920164" y="1962825"/>
              <a:ext cx="33248" cy="33248"/>
              <a:chOff x="8920164" y="1962825"/>
              <a:chExt cx="33248" cy="33248"/>
            </a:xfrm>
          </p:grpSpPr>
          <p:sp>
            <p:nvSpPr>
              <p:cNvPr id="3153" name="Freeform: Shape 3152">
                <a:extLst>
                  <a:ext uri="{FF2B5EF4-FFF2-40B4-BE49-F238E27FC236}">
                    <a16:creationId xmlns:a16="http://schemas.microsoft.com/office/drawing/2014/main" id="{F5EC5709-2D7E-3D31-E8E1-D38ED50A4503}"/>
                  </a:ext>
                </a:extLst>
              </p:cNvPr>
              <p:cNvSpPr/>
              <p:nvPr/>
            </p:nvSpPr>
            <p:spPr>
              <a:xfrm>
                <a:off x="8936763" y="196282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4" name="Freeform: Shape 3153">
                <a:extLst>
                  <a:ext uri="{FF2B5EF4-FFF2-40B4-BE49-F238E27FC236}">
                    <a16:creationId xmlns:a16="http://schemas.microsoft.com/office/drawing/2014/main" id="{5A2B3E7B-5475-B994-731A-27662667E312}"/>
                  </a:ext>
                </a:extLst>
              </p:cNvPr>
              <p:cNvSpPr/>
              <p:nvPr/>
            </p:nvSpPr>
            <p:spPr>
              <a:xfrm>
                <a:off x="8920164" y="197942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50" name="Graphic 848">
              <a:extLst>
                <a:ext uri="{FF2B5EF4-FFF2-40B4-BE49-F238E27FC236}">
                  <a16:creationId xmlns:a16="http://schemas.microsoft.com/office/drawing/2014/main" id="{5B641E85-182F-11A9-40B7-C60F946276F4}"/>
                </a:ext>
              </a:extLst>
            </p:cNvPr>
            <p:cNvGrpSpPr/>
            <p:nvPr/>
          </p:nvGrpSpPr>
          <p:grpSpPr>
            <a:xfrm>
              <a:off x="10304462" y="2802494"/>
              <a:ext cx="33248" cy="33248"/>
              <a:chOff x="10304462" y="2802494"/>
              <a:chExt cx="33248" cy="33248"/>
            </a:xfrm>
          </p:grpSpPr>
          <p:sp>
            <p:nvSpPr>
              <p:cNvPr id="3151" name="Freeform: Shape 3150">
                <a:extLst>
                  <a:ext uri="{FF2B5EF4-FFF2-40B4-BE49-F238E27FC236}">
                    <a16:creationId xmlns:a16="http://schemas.microsoft.com/office/drawing/2014/main" id="{BA95040B-FDC5-7FD3-CAD7-B0F9E506CEBD}"/>
                  </a:ext>
                </a:extLst>
              </p:cNvPr>
              <p:cNvSpPr/>
              <p:nvPr/>
            </p:nvSpPr>
            <p:spPr>
              <a:xfrm>
                <a:off x="10321112" y="2802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2" name="Freeform: Shape 3151">
                <a:extLst>
                  <a:ext uri="{FF2B5EF4-FFF2-40B4-BE49-F238E27FC236}">
                    <a16:creationId xmlns:a16="http://schemas.microsoft.com/office/drawing/2014/main" id="{738800A7-593D-9F51-CE86-551DF6158822}"/>
                  </a:ext>
                </a:extLst>
              </p:cNvPr>
              <p:cNvSpPr/>
              <p:nvPr/>
            </p:nvSpPr>
            <p:spPr>
              <a:xfrm>
                <a:off x="10304462" y="2819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FF33B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85" name="Graphic 847">
            <a:extLst>
              <a:ext uri="{FF2B5EF4-FFF2-40B4-BE49-F238E27FC236}">
                <a16:creationId xmlns:a16="http://schemas.microsoft.com/office/drawing/2014/main" id="{F30E10C1-7DFB-B91D-AB84-71E62A2AED1F}"/>
              </a:ext>
            </a:extLst>
          </p:cNvPr>
          <p:cNvGrpSpPr/>
          <p:nvPr/>
        </p:nvGrpSpPr>
        <p:grpSpPr>
          <a:xfrm>
            <a:off x="4870734" y="2188296"/>
            <a:ext cx="2694550" cy="1588881"/>
            <a:chOff x="4932379" y="1963275"/>
            <a:chExt cx="2694550" cy="756471"/>
          </a:xfrm>
          <a:noFill/>
        </p:grpSpPr>
        <p:sp>
          <p:nvSpPr>
            <p:cNvPr id="3021" name="Freeform: Shape 3020">
              <a:extLst>
                <a:ext uri="{FF2B5EF4-FFF2-40B4-BE49-F238E27FC236}">
                  <a16:creationId xmlns:a16="http://schemas.microsoft.com/office/drawing/2014/main" id="{85F9669C-0511-243A-F2AF-1CAA77118593}"/>
                </a:ext>
              </a:extLst>
            </p:cNvPr>
            <p:cNvSpPr/>
            <p:nvPr/>
          </p:nvSpPr>
          <p:spPr>
            <a:xfrm>
              <a:off x="4932379" y="1979875"/>
              <a:ext cx="2677901" cy="723272"/>
            </a:xfrm>
            <a:custGeom>
              <a:avLst/>
              <a:gdLst>
                <a:gd name="connsiteX0" fmla="*/ 2677901 w 2677901"/>
                <a:gd name="connsiteY0" fmla="*/ 723273 h 723272"/>
                <a:gd name="connsiteX1" fmla="*/ 1912329 w 2677901"/>
                <a:gd name="connsiteY1" fmla="*/ 723273 h 723272"/>
                <a:gd name="connsiteX2" fmla="*/ 1912329 w 2677901"/>
                <a:gd name="connsiteY2" fmla="*/ 707324 h 723272"/>
                <a:gd name="connsiteX3" fmla="*/ 1907030 w 2677901"/>
                <a:gd name="connsiteY3" fmla="*/ 707324 h 723272"/>
                <a:gd name="connsiteX4" fmla="*/ 1907030 w 2677901"/>
                <a:gd name="connsiteY4" fmla="*/ 696024 h 723272"/>
                <a:gd name="connsiteX5" fmla="*/ 1689038 w 2677901"/>
                <a:gd name="connsiteY5" fmla="*/ 696024 h 723272"/>
                <a:gd name="connsiteX6" fmla="*/ 1689038 w 2677901"/>
                <a:gd name="connsiteY6" fmla="*/ 673425 h 723272"/>
                <a:gd name="connsiteX7" fmla="*/ 1651189 w 2677901"/>
                <a:gd name="connsiteY7" fmla="*/ 673425 h 723272"/>
                <a:gd name="connsiteX8" fmla="*/ 1651189 w 2677901"/>
                <a:gd name="connsiteY8" fmla="*/ 652126 h 723272"/>
                <a:gd name="connsiteX9" fmla="*/ 1413398 w 2677901"/>
                <a:gd name="connsiteY9" fmla="*/ 652126 h 723272"/>
                <a:gd name="connsiteX10" fmla="*/ 1413398 w 2677901"/>
                <a:gd name="connsiteY10" fmla="*/ 635426 h 723272"/>
                <a:gd name="connsiteX11" fmla="*/ 1400848 w 2677901"/>
                <a:gd name="connsiteY11" fmla="*/ 635426 h 723272"/>
                <a:gd name="connsiteX12" fmla="*/ 1400848 w 2677901"/>
                <a:gd name="connsiteY12" fmla="*/ 617977 h 723272"/>
                <a:gd name="connsiteX13" fmla="*/ 1391399 w 2677901"/>
                <a:gd name="connsiteY13" fmla="*/ 617977 h 723272"/>
                <a:gd name="connsiteX14" fmla="*/ 1391399 w 2677901"/>
                <a:gd name="connsiteY14" fmla="*/ 600528 h 723272"/>
                <a:gd name="connsiteX15" fmla="*/ 1383749 w 2677901"/>
                <a:gd name="connsiteY15" fmla="*/ 600528 h 723272"/>
                <a:gd name="connsiteX16" fmla="*/ 1383749 w 2677901"/>
                <a:gd name="connsiteY16" fmla="*/ 585078 h 723272"/>
                <a:gd name="connsiteX17" fmla="*/ 1376649 w 2677901"/>
                <a:gd name="connsiteY17" fmla="*/ 585078 h 723272"/>
                <a:gd name="connsiteX18" fmla="*/ 1376649 w 2677901"/>
                <a:gd name="connsiteY18" fmla="*/ 569979 h 723272"/>
                <a:gd name="connsiteX19" fmla="*/ 1350650 w 2677901"/>
                <a:gd name="connsiteY19" fmla="*/ 569979 h 723272"/>
                <a:gd name="connsiteX20" fmla="*/ 1350650 w 2677901"/>
                <a:gd name="connsiteY20" fmla="*/ 553429 h 723272"/>
                <a:gd name="connsiteX21" fmla="*/ 1169407 w 2677901"/>
                <a:gd name="connsiteY21" fmla="*/ 553429 h 723272"/>
                <a:gd name="connsiteX22" fmla="*/ 1169407 w 2677901"/>
                <a:gd name="connsiteY22" fmla="*/ 538180 h 723272"/>
                <a:gd name="connsiteX23" fmla="*/ 1153207 w 2677901"/>
                <a:gd name="connsiteY23" fmla="*/ 538180 h 723272"/>
                <a:gd name="connsiteX24" fmla="*/ 1153207 w 2677901"/>
                <a:gd name="connsiteY24" fmla="*/ 521981 h 723272"/>
                <a:gd name="connsiteX25" fmla="*/ 1146858 w 2677901"/>
                <a:gd name="connsiteY25" fmla="*/ 521981 h 723272"/>
                <a:gd name="connsiteX26" fmla="*/ 1146858 w 2677901"/>
                <a:gd name="connsiteY26" fmla="*/ 506731 h 723272"/>
                <a:gd name="connsiteX27" fmla="*/ 1145408 w 2677901"/>
                <a:gd name="connsiteY27" fmla="*/ 506731 h 723272"/>
                <a:gd name="connsiteX28" fmla="*/ 1145408 w 2677901"/>
                <a:gd name="connsiteY28" fmla="*/ 491832 h 723272"/>
                <a:gd name="connsiteX29" fmla="*/ 1140858 w 2677901"/>
                <a:gd name="connsiteY29" fmla="*/ 491832 h 723272"/>
                <a:gd name="connsiteX30" fmla="*/ 1140858 w 2677901"/>
                <a:gd name="connsiteY30" fmla="*/ 476382 h 723272"/>
                <a:gd name="connsiteX31" fmla="*/ 1136508 w 2677901"/>
                <a:gd name="connsiteY31" fmla="*/ 476382 h 723272"/>
                <a:gd name="connsiteX32" fmla="*/ 1136508 w 2677901"/>
                <a:gd name="connsiteY32" fmla="*/ 463833 h 723272"/>
                <a:gd name="connsiteX33" fmla="*/ 1123059 w 2677901"/>
                <a:gd name="connsiteY33" fmla="*/ 463833 h 723272"/>
                <a:gd name="connsiteX34" fmla="*/ 1123059 w 2677901"/>
                <a:gd name="connsiteY34" fmla="*/ 451433 h 723272"/>
                <a:gd name="connsiteX35" fmla="*/ 1038862 w 2677901"/>
                <a:gd name="connsiteY35" fmla="*/ 451433 h 723272"/>
                <a:gd name="connsiteX36" fmla="*/ 1038862 w 2677901"/>
                <a:gd name="connsiteY36" fmla="*/ 437984 h 723272"/>
                <a:gd name="connsiteX37" fmla="*/ 930666 w 2677901"/>
                <a:gd name="connsiteY37" fmla="*/ 437984 h 723272"/>
                <a:gd name="connsiteX38" fmla="*/ 930666 w 2677901"/>
                <a:gd name="connsiteY38" fmla="*/ 425284 h 723272"/>
                <a:gd name="connsiteX39" fmla="*/ 910866 w 2677901"/>
                <a:gd name="connsiteY39" fmla="*/ 425284 h 723272"/>
                <a:gd name="connsiteX40" fmla="*/ 910866 w 2677901"/>
                <a:gd name="connsiteY40" fmla="*/ 398885 h 723272"/>
                <a:gd name="connsiteX41" fmla="*/ 907966 w 2677901"/>
                <a:gd name="connsiteY41" fmla="*/ 398885 h 723272"/>
                <a:gd name="connsiteX42" fmla="*/ 907966 w 2677901"/>
                <a:gd name="connsiteY42" fmla="*/ 386186 h 723272"/>
                <a:gd name="connsiteX43" fmla="*/ 903967 w 2677901"/>
                <a:gd name="connsiteY43" fmla="*/ 386186 h 723272"/>
                <a:gd name="connsiteX44" fmla="*/ 903967 w 2677901"/>
                <a:gd name="connsiteY44" fmla="*/ 372886 h 723272"/>
                <a:gd name="connsiteX45" fmla="*/ 895567 w 2677901"/>
                <a:gd name="connsiteY45" fmla="*/ 372886 h 723272"/>
                <a:gd name="connsiteX46" fmla="*/ 895567 w 2677901"/>
                <a:gd name="connsiteY46" fmla="*/ 359987 h 723272"/>
                <a:gd name="connsiteX47" fmla="*/ 892867 w 2677901"/>
                <a:gd name="connsiteY47" fmla="*/ 359987 h 723272"/>
                <a:gd name="connsiteX48" fmla="*/ 892867 w 2677901"/>
                <a:gd name="connsiteY48" fmla="*/ 346387 h 723272"/>
                <a:gd name="connsiteX49" fmla="*/ 889067 w 2677901"/>
                <a:gd name="connsiteY49" fmla="*/ 346387 h 723272"/>
                <a:gd name="connsiteX50" fmla="*/ 889067 w 2677901"/>
                <a:gd name="connsiteY50" fmla="*/ 308388 h 723272"/>
                <a:gd name="connsiteX51" fmla="*/ 886867 w 2677901"/>
                <a:gd name="connsiteY51" fmla="*/ 308388 h 723272"/>
                <a:gd name="connsiteX52" fmla="*/ 886867 w 2677901"/>
                <a:gd name="connsiteY52" fmla="*/ 283639 h 723272"/>
                <a:gd name="connsiteX53" fmla="*/ 875768 w 2677901"/>
                <a:gd name="connsiteY53" fmla="*/ 283639 h 723272"/>
                <a:gd name="connsiteX54" fmla="*/ 875768 w 2677901"/>
                <a:gd name="connsiteY54" fmla="*/ 271090 h 723272"/>
                <a:gd name="connsiteX55" fmla="*/ 815570 w 2677901"/>
                <a:gd name="connsiteY55" fmla="*/ 271090 h 723272"/>
                <a:gd name="connsiteX56" fmla="*/ 815570 w 2677901"/>
                <a:gd name="connsiteY56" fmla="*/ 257990 h 723272"/>
                <a:gd name="connsiteX57" fmla="*/ 800870 w 2677901"/>
                <a:gd name="connsiteY57" fmla="*/ 257990 h 723272"/>
                <a:gd name="connsiteX58" fmla="*/ 800870 w 2677901"/>
                <a:gd name="connsiteY58" fmla="*/ 245291 h 723272"/>
                <a:gd name="connsiteX59" fmla="*/ 703074 w 2677901"/>
                <a:gd name="connsiteY59" fmla="*/ 245291 h 723272"/>
                <a:gd name="connsiteX60" fmla="*/ 703074 w 2677901"/>
                <a:gd name="connsiteY60" fmla="*/ 232391 h 723272"/>
                <a:gd name="connsiteX61" fmla="*/ 659776 w 2677901"/>
                <a:gd name="connsiteY61" fmla="*/ 232391 h 723272"/>
                <a:gd name="connsiteX62" fmla="*/ 659776 w 2677901"/>
                <a:gd name="connsiteY62" fmla="*/ 219092 h 723272"/>
                <a:gd name="connsiteX63" fmla="*/ 657576 w 2677901"/>
                <a:gd name="connsiteY63" fmla="*/ 219092 h 723272"/>
                <a:gd name="connsiteX64" fmla="*/ 657576 w 2677901"/>
                <a:gd name="connsiteY64" fmla="*/ 206192 h 723272"/>
                <a:gd name="connsiteX65" fmla="*/ 655426 w 2677901"/>
                <a:gd name="connsiteY65" fmla="*/ 206192 h 723272"/>
                <a:gd name="connsiteX66" fmla="*/ 655426 w 2677901"/>
                <a:gd name="connsiteY66" fmla="*/ 192893 h 723272"/>
                <a:gd name="connsiteX67" fmla="*/ 651076 w 2677901"/>
                <a:gd name="connsiteY67" fmla="*/ 192893 h 723272"/>
                <a:gd name="connsiteX68" fmla="*/ 651076 w 2677901"/>
                <a:gd name="connsiteY68" fmla="*/ 166894 h 723272"/>
                <a:gd name="connsiteX69" fmla="*/ 644526 w 2677901"/>
                <a:gd name="connsiteY69" fmla="*/ 166894 h 723272"/>
                <a:gd name="connsiteX70" fmla="*/ 644526 w 2677901"/>
                <a:gd name="connsiteY70" fmla="*/ 141295 h 723272"/>
                <a:gd name="connsiteX71" fmla="*/ 642326 w 2677901"/>
                <a:gd name="connsiteY71" fmla="*/ 141295 h 723272"/>
                <a:gd name="connsiteX72" fmla="*/ 642326 w 2677901"/>
                <a:gd name="connsiteY72" fmla="*/ 114896 h 723272"/>
                <a:gd name="connsiteX73" fmla="*/ 640326 w 2677901"/>
                <a:gd name="connsiteY73" fmla="*/ 114896 h 723272"/>
                <a:gd name="connsiteX74" fmla="*/ 640326 w 2677901"/>
                <a:gd name="connsiteY74" fmla="*/ 101996 h 723272"/>
                <a:gd name="connsiteX75" fmla="*/ 627427 w 2677901"/>
                <a:gd name="connsiteY75" fmla="*/ 101996 h 723272"/>
                <a:gd name="connsiteX76" fmla="*/ 627427 w 2677901"/>
                <a:gd name="connsiteY76" fmla="*/ 91097 h 723272"/>
                <a:gd name="connsiteX77" fmla="*/ 621077 w 2677901"/>
                <a:gd name="connsiteY77" fmla="*/ 91097 h 723272"/>
                <a:gd name="connsiteX78" fmla="*/ 621077 w 2677901"/>
                <a:gd name="connsiteY78" fmla="*/ 77997 h 723272"/>
                <a:gd name="connsiteX79" fmla="*/ 618127 w 2677901"/>
                <a:gd name="connsiteY79" fmla="*/ 77997 h 723272"/>
                <a:gd name="connsiteX80" fmla="*/ 618127 w 2677901"/>
                <a:gd name="connsiteY80" fmla="*/ 65648 h 723272"/>
                <a:gd name="connsiteX81" fmla="*/ 615977 w 2677901"/>
                <a:gd name="connsiteY81" fmla="*/ 65648 h 723272"/>
                <a:gd name="connsiteX82" fmla="*/ 615977 w 2677901"/>
                <a:gd name="connsiteY82" fmla="*/ 25999 h 723272"/>
                <a:gd name="connsiteX83" fmla="*/ 601428 w 2677901"/>
                <a:gd name="connsiteY83" fmla="*/ 25999 h 723272"/>
                <a:gd name="connsiteX84" fmla="*/ 601428 w 2677901"/>
                <a:gd name="connsiteY84" fmla="*/ 13849 h 723272"/>
                <a:gd name="connsiteX85" fmla="*/ 540530 w 2677901"/>
                <a:gd name="connsiteY85" fmla="*/ 13849 h 723272"/>
                <a:gd name="connsiteX86" fmla="*/ 540530 w 2677901"/>
                <a:gd name="connsiteY86" fmla="*/ 0 h 723272"/>
                <a:gd name="connsiteX87" fmla="*/ 0 w 2677901"/>
                <a:gd name="connsiteY87" fmla="*/ 0 h 723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677901" h="723272">
                  <a:moveTo>
                    <a:pt x="2677901" y="723273"/>
                  </a:moveTo>
                  <a:lnTo>
                    <a:pt x="1912329" y="723273"/>
                  </a:lnTo>
                  <a:lnTo>
                    <a:pt x="1912329" y="707324"/>
                  </a:lnTo>
                  <a:lnTo>
                    <a:pt x="1907030" y="707324"/>
                  </a:lnTo>
                  <a:lnTo>
                    <a:pt x="1907030" y="696024"/>
                  </a:lnTo>
                  <a:lnTo>
                    <a:pt x="1689038" y="696024"/>
                  </a:lnTo>
                  <a:lnTo>
                    <a:pt x="1689038" y="673425"/>
                  </a:lnTo>
                  <a:lnTo>
                    <a:pt x="1651189" y="673425"/>
                  </a:lnTo>
                  <a:lnTo>
                    <a:pt x="1651189" y="652126"/>
                  </a:lnTo>
                  <a:lnTo>
                    <a:pt x="1413398" y="652126"/>
                  </a:lnTo>
                  <a:lnTo>
                    <a:pt x="1413398" y="635426"/>
                  </a:lnTo>
                  <a:lnTo>
                    <a:pt x="1400848" y="635426"/>
                  </a:lnTo>
                  <a:lnTo>
                    <a:pt x="1400848" y="617977"/>
                  </a:lnTo>
                  <a:lnTo>
                    <a:pt x="1391399" y="617977"/>
                  </a:lnTo>
                  <a:lnTo>
                    <a:pt x="1391399" y="600528"/>
                  </a:lnTo>
                  <a:lnTo>
                    <a:pt x="1383749" y="600528"/>
                  </a:lnTo>
                  <a:lnTo>
                    <a:pt x="1383749" y="585078"/>
                  </a:lnTo>
                  <a:lnTo>
                    <a:pt x="1376649" y="585078"/>
                  </a:lnTo>
                  <a:lnTo>
                    <a:pt x="1376649" y="569979"/>
                  </a:lnTo>
                  <a:lnTo>
                    <a:pt x="1350650" y="569979"/>
                  </a:lnTo>
                  <a:lnTo>
                    <a:pt x="1350650" y="553429"/>
                  </a:lnTo>
                  <a:lnTo>
                    <a:pt x="1169407" y="553429"/>
                  </a:lnTo>
                  <a:lnTo>
                    <a:pt x="1169407" y="538180"/>
                  </a:lnTo>
                  <a:lnTo>
                    <a:pt x="1153207" y="538180"/>
                  </a:lnTo>
                  <a:lnTo>
                    <a:pt x="1153207" y="521981"/>
                  </a:lnTo>
                  <a:lnTo>
                    <a:pt x="1146858" y="521981"/>
                  </a:lnTo>
                  <a:lnTo>
                    <a:pt x="1146858" y="506731"/>
                  </a:lnTo>
                  <a:lnTo>
                    <a:pt x="1145408" y="506731"/>
                  </a:lnTo>
                  <a:lnTo>
                    <a:pt x="1145408" y="491832"/>
                  </a:lnTo>
                  <a:lnTo>
                    <a:pt x="1140858" y="491832"/>
                  </a:lnTo>
                  <a:lnTo>
                    <a:pt x="1140858" y="476382"/>
                  </a:lnTo>
                  <a:lnTo>
                    <a:pt x="1136508" y="476382"/>
                  </a:lnTo>
                  <a:lnTo>
                    <a:pt x="1136508" y="463833"/>
                  </a:lnTo>
                  <a:lnTo>
                    <a:pt x="1123059" y="463833"/>
                  </a:lnTo>
                  <a:lnTo>
                    <a:pt x="1123059" y="451433"/>
                  </a:lnTo>
                  <a:lnTo>
                    <a:pt x="1038862" y="451433"/>
                  </a:lnTo>
                  <a:lnTo>
                    <a:pt x="1038862" y="437984"/>
                  </a:lnTo>
                  <a:lnTo>
                    <a:pt x="930666" y="437984"/>
                  </a:lnTo>
                  <a:lnTo>
                    <a:pt x="930666" y="425284"/>
                  </a:lnTo>
                  <a:lnTo>
                    <a:pt x="910866" y="425284"/>
                  </a:lnTo>
                  <a:lnTo>
                    <a:pt x="910866" y="398885"/>
                  </a:lnTo>
                  <a:lnTo>
                    <a:pt x="907966" y="398885"/>
                  </a:lnTo>
                  <a:lnTo>
                    <a:pt x="907966" y="386186"/>
                  </a:lnTo>
                  <a:lnTo>
                    <a:pt x="903967" y="386186"/>
                  </a:lnTo>
                  <a:lnTo>
                    <a:pt x="903967" y="372886"/>
                  </a:lnTo>
                  <a:lnTo>
                    <a:pt x="895567" y="372886"/>
                  </a:lnTo>
                  <a:lnTo>
                    <a:pt x="895567" y="359987"/>
                  </a:lnTo>
                  <a:lnTo>
                    <a:pt x="892867" y="359987"/>
                  </a:lnTo>
                  <a:lnTo>
                    <a:pt x="892867" y="346387"/>
                  </a:lnTo>
                  <a:lnTo>
                    <a:pt x="889067" y="346387"/>
                  </a:lnTo>
                  <a:lnTo>
                    <a:pt x="889067" y="308388"/>
                  </a:lnTo>
                  <a:lnTo>
                    <a:pt x="886867" y="308388"/>
                  </a:lnTo>
                  <a:lnTo>
                    <a:pt x="886867" y="283639"/>
                  </a:lnTo>
                  <a:lnTo>
                    <a:pt x="875768" y="283639"/>
                  </a:lnTo>
                  <a:lnTo>
                    <a:pt x="875768" y="271090"/>
                  </a:lnTo>
                  <a:lnTo>
                    <a:pt x="815570" y="271090"/>
                  </a:lnTo>
                  <a:lnTo>
                    <a:pt x="815570" y="257990"/>
                  </a:lnTo>
                  <a:lnTo>
                    <a:pt x="800870" y="257990"/>
                  </a:lnTo>
                  <a:lnTo>
                    <a:pt x="800870" y="245291"/>
                  </a:lnTo>
                  <a:lnTo>
                    <a:pt x="703074" y="245291"/>
                  </a:lnTo>
                  <a:lnTo>
                    <a:pt x="703074" y="232391"/>
                  </a:lnTo>
                  <a:lnTo>
                    <a:pt x="659776" y="232391"/>
                  </a:lnTo>
                  <a:lnTo>
                    <a:pt x="659776" y="219092"/>
                  </a:lnTo>
                  <a:lnTo>
                    <a:pt x="657576" y="219092"/>
                  </a:lnTo>
                  <a:lnTo>
                    <a:pt x="657576" y="206192"/>
                  </a:lnTo>
                  <a:lnTo>
                    <a:pt x="655426" y="206192"/>
                  </a:lnTo>
                  <a:lnTo>
                    <a:pt x="655426" y="192893"/>
                  </a:lnTo>
                  <a:lnTo>
                    <a:pt x="651076" y="192893"/>
                  </a:lnTo>
                  <a:lnTo>
                    <a:pt x="651076" y="166894"/>
                  </a:lnTo>
                  <a:lnTo>
                    <a:pt x="644526" y="166894"/>
                  </a:lnTo>
                  <a:lnTo>
                    <a:pt x="644526" y="141295"/>
                  </a:lnTo>
                  <a:lnTo>
                    <a:pt x="642326" y="141295"/>
                  </a:lnTo>
                  <a:lnTo>
                    <a:pt x="642326" y="114896"/>
                  </a:lnTo>
                  <a:lnTo>
                    <a:pt x="640326" y="114896"/>
                  </a:lnTo>
                  <a:lnTo>
                    <a:pt x="640326" y="101996"/>
                  </a:lnTo>
                  <a:lnTo>
                    <a:pt x="627427" y="101996"/>
                  </a:lnTo>
                  <a:lnTo>
                    <a:pt x="627427" y="91097"/>
                  </a:lnTo>
                  <a:lnTo>
                    <a:pt x="621077" y="91097"/>
                  </a:lnTo>
                  <a:lnTo>
                    <a:pt x="621077" y="77997"/>
                  </a:lnTo>
                  <a:lnTo>
                    <a:pt x="618127" y="77997"/>
                  </a:lnTo>
                  <a:lnTo>
                    <a:pt x="618127" y="65648"/>
                  </a:lnTo>
                  <a:lnTo>
                    <a:pt x="615977" y="65648"/>
                  </a:lnTo>
                  <a:lnTo>
                    <a:pt x="615977" y="25999"/>
                  </a:lnTo>
                  <a:lnTo>
                    <a:pt x="601428" y="25999"/>
                  </a:lnTo>
                  <a:lnTo>
                    <a:pt x="601428" y="13849"/>
                  </a:lnTo>
                  <a:lnTo>
                    <a:pt x="540530" y="13849"/>
                  </a:lnTo>
                  <a:lnTo>
                    <a:pt x="540530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386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022" name="Graphic 847">
              <a:extLst>
                <a:ext uri="{FF2B5EF4-FFF2-40B4-BE49-F238E27FC236}">
                  <a16:creationId xmlns:a16="http://schemas.microsoft.com/office/drawing/2014/main" id="{893D372D-46FF-7A4E-FD1C-2ACE042C10E1}"/>
                </a:ext>
              </a:extLst>
            </p:cNvPr>
            <p:cNvGrpSpPr/>
            <p:nvPr/>
          </p:nvGrpSpPr>
          <p:grpSpPr>
            <a:xfrm>
              <a:off x="7593681" y="2686498"/>
              <a:ext cx="33248" cy="33248"/>
              <a:chOff x="7593681" y="2686498"/>
              <a:chExt cx="33248" cy="33248"/>
            </a:xfrm>
          </p:grpSpPr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id="{4BE204D7-64AF-9E23-F7C6-D98CED097CEE}"/>
                  </a:ext>
                </a:extLst>
              </p:cNvPr>
              <p:cNvSpPr/>
              <p:nvPr/>
            </p:nvSpPr>
            <p:spPr>
              <a:xfrm>
                <a:off x="7610280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id="{D9B7F608-37CC-0D65-95E6-B87B3C63A4B8}"/>
                  </a:ext>
                </a:extLst>
              </p:cNvPr>
              <p:cNvSpPr/>
              <p:nvPr/>
            </p:nvSpPr>
            <p:spPr>
              <a:xfrm>
                <a:off x="7593681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3" name="Graphic 847">
              <a:extLst>
                <a:ext uri="{FF2B5EF4-FFF2-40B4-BE49-F238E27FC236}">
                  <a16:creationId xmlns:a16="http://schemas.microsoft.com/office/drawing/2014/main" id="{33A6BCEB-2644-71D4-4E86-B9B72E2A39B2}"/>
                </a:ext>
              </a:extLst>
            </p:cNvPr>
            <p:cNvGrpSpPr/>
            <p:nvPr/>
          </p:nvGrpSpPr>
          <p:grpSpPr>
            <a:xfrm>
              <a:off x="7585481" y="2686498"/>
              <a:ext cx="33248" cy="33248"/>
              <a:chOff x="7585481" y="2686498"/>
              <a:chExt cx="33248" cy="33248"/>
            </a:xfrm>
          </p:grpSpPr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id="{8A8A59AD-9D11-57A0-08DE-2740DC2CF4B9}"/>
                  </a:ext>
                </a:extLst>
              </p:cNvPr>
              <p:cNvSpPr/>
              <p:nvPr/>
            </p:nvSpPr>
            <p:spPr>
              <a:xfrm>
                <a:off x="7602080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id="{42E621DB-2253-B19E-1254-AC67E998AFD4}"/>
                  </a:ext>
                </a:extLst>
              </p:cNvPr>
              <p:cNvSpPr/>
              <p:nvPr/>
            </p:nvSpPr>
            <p:spPr>
              <a:xfrm>
                <a:off x="7585481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4" name="Graphic 847">
              <a:extLst>
                <a:ext uri="{FF2B5EF4-FFF2-40B4-BE49-F238E27FC236}">
                  <a16:creationId xmlns:a16="http://schemas.microsoft.com/office/drawing/2014/main" id="{5BBB8DA3-3458-CC1F-E849-81859C5D6129}"/>
                </a:ext>
              </a:extLst>
            </p:cNvPr>
            <p:cNvGrpSpPr/>
            <p:nvPr/>
          </p:nvGrpSpPr>
          <p:grpSpPr>
            <a:xfrm>
              <a:off x="7353839" y="2686498"/>
              <a:ext cx="33248" cy="33248"/>
              <a:chOff x="7353839" y="2686498"/>
              <a:chExt cx="33248" cy="33248"/>
            </a:xfrm>
          </p:grpSpPr>
          <p:sp>
            <p:nvSpPr>
              <p:cNvPr id="3115" name="Freeform: Shape 3114">
                <a:extLst>
                  <a:ext uri="{FF2B5EF4-FFF2-40B4-BE49-F238E27FC236}">
                    <a16:creationId xmlns:a16="http://schemas.microsoft.com/office/drawing/2014/main" id="{5935FF72-50D2-3068-3178-73AB3F8C5ADC}"/>
                  </a:ext>
                </a:extLst>
              </p:cNvPr>
              <p:cNvSpPr/>
              <p:nvPr/>
            </p:nvSpPr>
            <p:spPr>
              <a:xfrm>
                <a:off x="7370439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id="{E6E0729C-F8F5-AD58-9862-CB5ABD3E9174}"/>
                  </a:ext>
                </a:extLst>
              </p:cNvPr>
              <p:cNvSpPr/>
              <p:nvPr/>
            </p:nvSpPr>
            <p:spPr>
              <a:xfrm>
                <a:off x="7353839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5" name="Graphic 847">
              <a:extLst>
                <a:ext uri="{FF2B5EF4-FFF2-40B4-BE49-F238E27FC236}">
                  <a16:creationId xmlns:a16="http://schemas.microsoft.com/office/drawing/2014/main" id="{AFC577FE-DB29-E428-AB23-A4D4A3B34FCB}"/>
                </a:ext>
              </a:extLst>
            </p:cNvPr>
            <p:cNvGrpSpPr/>
            <p:nvPr/>
          </p:nvGrpSpPr>
          <p:grpSpPr>
            <a:xfrm>
              <a:off x="7327640" y="2686498"/>
              <a:ext cx="33248" cy="33248"/>
              <a:chOff x="7327640" y="2686498"/>
              <a:chExt cx="33248" cy="33248"/>
            </a:xfrm>
          </p:grpSpPr>
          <p:sp>
            <p:nvSpPr>
              <p:cNvPr id="3113" name="Freeform: Shape 3112">
                <a:extLst>
                  <a:ext uri="{FF2B5EF4-FFF2-40B4-BE49-F238E27FC236}">
                    <a16:creationId xmlns:a16="http://schemas.microsoft.com/office/drawing/2014/main" id="{E039A326-B217-0E62-7A8F-FA3C383D0241}"/>
                  </a:ext>
                </a:extLst>
              </p:cNvPr>
              <p:cNvSpPr/>
              <p:nvPr/>
            </p:nvSpPr>
            <p:spPr>
              <a:xfrm>
                <a:off x="7344290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4" name="Freeform: Shape 3113">
                <a:extLst>
                  <a:ext uri="{FF2B5EF4-FFF2-40B4-BE49-F238E27FC236}">
                    <a16:creationId xmlns:a16="http://schemas.microsoft.com/office/drawing/2014/main" id="{D5982A66-88C2-06A6-C7D7-76E3327AFF94}"/>
                  </a:ext>
                </a:extLst>
              </p:cNvPr>
              <p:cNvSpPr/>
              <p:nvPr/>
            </p:nvSpPr>
            <p:spPr>
              <a:xfrm>
                <a:off x="7327640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6" name="Graphic 847">
              <a:extLst>
                <a:ext uri="{FF2B5EF4-FFF2-40B4-BE49-F238E27FC236}">
                  <a16:creationId xmlns:a16="http://schemas.microsoft.com/office/drawing/2014/main" id="{D21B9C22-D961-71F3-3A85-03E0B3567AE7}"/>
                </a:ext>
              </a:extLst>
            </p:cNvPr>
            <p:cNvGrpSpPr/>
            <p:nvPr/>
          </p:nvGrpSpPr>
          <p:grpSpPr>
            <a:xfrm>
              <a:off x="7133648" y="2686498"/>
              <a:ext cx="33248" cy="33248"/>
              <a:chOff x="7133648" y="2686498"/>
              <a:chExt cx="33248" cy="33248"/>
            </a:xfrm>
          </p:grpSpPr>
          <p:sp>
            <p:nvSpPr>
              <p:cNvPr id="3111" name="Freeform: Shape 3110">
                <a:extLst>
                  <a:ext uri="{FF2B5EF4-FFF2-40B4-BE49-F238E27FC236}">
                    <a16:creationId xmlns:a16="http://schemas.microsoft.com/office/drawing/2014/main" id="{1737DA82-C365-2D7F-3521-E6D764FB2AB8}"/>
                  </a:ext>
                </a:extLst>
              </p:cNvPr>
              <p:cNvSpPr/>
              <p:nvPr/>
            </p:nvSpPr>
            <p:spPr>
              <a:xfrm>
                <a:off x="7150297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2" name="Freeform: Shape 3111">
                <a:extLst>
                  <a:ext uri="{FF2B5EF4-FFF2-40B4-BE49-F238E27FC236}">
                    <a16:creationId xmlns:a16="http://schemas.microsoft.com/office/drawing/2014/main" id="{67F4AA17-50C8-117A-F5B9-2AE9F98D4570}"/>
                  </a:ext>
                </a:extLst>
              </p:cNvPr>
              <p:cNvSpPr/>
              <p:nvPr/>
            </p:nvSpPr>
            <p:spPr>
              <a:xfrm>
                <a:off x="7133648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7" name="Graphic 847">
              <a:extLst>
                <a:ext uri="{FF2B5EF4-FFF2-40B4-BE49-F238E27FC236}">
                  <a16:creationId xmlns:a16="http://schemas.microsoft.com/office/drawing/2014/main" id="{40A2C286-DAD2-329A-0F40-58885CF877AF}"/>
                </a:ext>
              </a:extLst>
            </p:cNvPr>
            <p:cNvGrpSpPr/>
            <p:nvPr/>
          </p:nvGrpSpPr>
          <p:grpSpPr>
            <a:xfrm>
              <a:off x="7119348" y="2686498"/>
              <a:ext cx="33248" cy="33248"/>
              <a:chOff x="7119348" y="2686498"/>
              <a:chExt cx="33248" cy="33248"/>
            </a:xfrm>
          </p:grpSpPr>
          <p:sp>
            <p:nvSpPr>
              <p:cNvPr id="3109" name="Freeform: Shape 3108">
                <a:extLst>
                  <a:ext uri="{FF2B5EF4-FFF2-40B4-BE49-F238E27FC236}">
                    <a16:creationId xmlns:a16="http://schemas.microsoft.com/office/drawing/2014/main" id="{96CAAFC4-AFE3-275F-1F80-AA45FBAE6C26}"/>
                  </a:ext>
                </a:extLst>
              </p:cNvPr>
              <p:cNvSpPr/>
              <p:nvPr/>
            </p:nvSpPr>
            <p:spPr>
              <a:xfrm>
                <a:off x="7135947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10" name="Freeform: Shape 3109">
                <a:extLst>
                  <a:ext uri="{FF2B5EF4-FFF2-40B4-BE49-F238E27FC236}">
                    <a16:creationId xmlns:a16="http://schemas.microsoft.com/office/drawing/2014/main" id="{5AE8BEFD-85C4-AB8A-296A-345A72EC2A39}"/>
                  </a:ext>
                </a:extLst>
              </p:cNvPr>
              <p:cNvSpPr/>
              <p:nvPr/>
            </p:nvSpPr>
            <p:spPr>
              <a:xfrm>
                <a:off x="7119348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8" name="Graphic 847">
              <a:extLst>
                <a:ext uri="{FF2B5EF4-FFF2-40B4-BE49-F238E27FC236}">
                  <a16:creationId xmlns:a16="http://schemas.microsoft.com/office/drawing/2014/main" id="{57258563-263A-BDF2-0B4E-CBF79D3FCAF0}"/>
                </a:ext>
              </a:extLst>
            </p:cNvPr>
            <p:cNvGrpSpPr/>
            <p:nvPr/>
          </p:nvGrpSpPr>
          <p:grpSpPr>
            <a:xfrm>
              <a:off x="7080899" y="2686498"/>
              <a:ext cx="33248" cy="33248"/>
              <a:chOff x="7080899" y="2686498"/>
              <a:chExt cx="33248" cy="33248"/>
            </a:xfrm>
          </p:grpSpPr>
          <p:sp>
            <p:nvSpPr>
              <p:cNvPr id="3107" name="Freeform: Shape 3106">
                <a:extLst>
                  <a:ext uri="{FF2B5EF4-FFF2-40B4-BE49-F238E27FC236}">
                    <a16:creationId xmlns:a16="http://schemas.microsoft.com/office/drawing/2014/main" id="{3973AFC4-C99E-168C-4E88-5A4B436FBFAF}"/>
                  </a:ext>
                </a:extLst>
              </p:cNvPr>
              <p:cNvSpPr/>
              <p:nvPr/>
            </p:nvSpPr>
            <p:spPr>
              <a:xfrm>
                <a:off x="7097499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8" name="Freeform: Shape 3107">
                <a:extLst>
                  <a:ext uri="{FF2B5EF4-FFF2-40B4-BE49-F238E27FC236}">
                    <a16:creationId xmlns:a16="http://schemas.microsoft.com/office/drawing/2014/main" id="{E388709F-A4E9-E188-4CD3-E5ED27FC21AC}"/>
                  </a:ext>
                </a:extLst>
              </p:cNvPr>
              <p:cNvSpPr/>
              <p:nvPr/>
            </p:nvSpPr>
            <p:spPr>
              <a:xfrm>
                <a:off x="7080899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9" name="Graphic 847">
              <a:extLst>
                <a:ext uri="{FF2B5EF4-FFF2-40B4-BE49-F238E27FC236}">
                  <a16:creationId xmlns:a16="http://schemas.microsoft.com/office/drawing/2014/main" id="{40FD69E1-D6B1-CDFC-FBC7-4CCC6DD4D64E}"/>
                </a:ext>
              </a:extLst>
            </p:cNvPr>
            <p:cNvGrpSpPr/>
            <p:nvPr/>
          </p:nvGrpSpPr>
          <p:grpSpPr>
            <a:xfrm>
              <a:off x="7078450" y="2686498"/>
              <a:ext cx="33248" cy="33248"/>
              <a:chOff x="7078450" y="2686498"/>
              <a:chExt cx="33248" cy="33248"/>
            </a:xfrm>
          </p:grpSpPr>
          <p:sp>
            <p:nvSpPr>
              <p:cNvPr id="3105" name="Freeform: Shape 3104">
                <a:extLst>
                  <a:ext uri="{FF2B5EF4-FFF2-40B4-BE49-F238E27FC236}">
                    <a16:creationId xmlns:a16="http://schemas.microsoft.com/office/drawing/2014/main" id="{AA8E3A74-4BCB-72A5-491E-CA9B5B851A20}"/>
                  </a:ext>
                </a:extLst>
              </p:cNvPr>
              <p:cNvSpPr/>
              <p:nvPr/>
            </p:nvSpPr>
            <p:spPr>
              <a:xfrm>
                <a:off x="7095049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6" name="Freeform: Shape 3105">
                <a:extLst>
                  <a:ext uri="{FF2B5EF4-FFF2-40B4-BE49-F238E27FC236}">
                    <a16:creationId xmlns:a16="http://schemas.microsoft.com/office/drawing/2014/main" id="{226542C9-9A40-BE30-2DB4-72EC747849C7}"/>
                  </a:ext>
                </a:extLst>
              </p:cNvPr>
              <p:cNvSpPr/>
              <p:nvPr/>
            </p:nvSpPr>
            <p:spPr>
              <a:xfrm>
                <a:off x="7078450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0" name="Graphic 847">
              <a:extLst>
                <a:ext uri="{FF2B5EF4-FFF2-40B4-BE49-F238E27FC236}">
                  <a16:creationId xmlns:a16="http://schemas.microsoft.com/office/drawing/2014/main" id="{04EF6F30-D9A3-2F75-8C3C-2A371A763854}"/>
                </a:ext>
              </a:extLst>
            </p:cNvPr>
            <p:cNvGrpSpPr/>
            <p:nvPr/>
          </p:nvGrpSpPr>
          <p:grpSpPr>
            <a:xfrm>
              <a:off x="7073000" y="2686498"/>
              <a:ext cx="33248" cy="33248"/>
              <a:chOff x="7073000" y="2686498"/>
              <a:chExt cx="33248" cy="33248"/>
            </a:xfrm>
          </p:grpSpPr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id="{91BFF2E3-AF55-C0C9-A7DC-03D05BD2AA18}"/>
                  </a:ext>
                </a:extLst>
              </p:cNvPr>
              <p:cNvSpPr/>
              <p:nvPr/>
            </p:nvSpPr>
            <p:spPr>
              <a:xfrm>
                <a:off x="7089599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id="{7D533732-92ED-14A6-F4E1-0CCE7AB9E48F}"/>
                  </a:ext>
                </a:extLst>
              </p:cNvPr>
              <p:cNvSpPr/>
              <p:nvPr/>
            </p:nvSpPr>
            <p:spPr>
              <a:xfrm>
                <a:off x="7073000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1" name="Graphic 847">
              <a:extLst>
                <a:ext uri="{FF2B5EF4-FFF2-40B4-BE49-F238E27FC236}">
                  <a16:creationId xmlns:a16="http://schemas.microsoft.com/office/drawing/2014/main" id="{BFB2112C-3125-11B2-BFCC-9ACF23945B7F}"/>
                </a:ext>
              </a:extLst>
            </p:cNvPr>
            <p:cNvGrpSpPr/>
            <p:nvPr/>
          </p:nvGrpSpPr>
          <p:grpSpPr>
            <a:xfrm>
              <a:off x="7056350" y="2686498"/>
              <a:ext cx="33248" cy="33248"/>
              <a:chOff x="7056350" y="2686498"/>
              <a:chExt cx="33248" cy="33248"/>
            </a:xfrm>
          </p:grpSpPr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id="{FEAD9995-B265-3877-AF6B-016425C07F59}"/>
                  </a:ext>
                </a:extLst>
              </p:cNvPr>
              <p:cNvSpPr/>
              <p:nvPr/>
            </p:nvSpPr>
            <p:spPr>
              <a:xfrm>
                <a:off x="7073000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id="{56877BFC-5EE9-40C2-E41A-94D97B2E08A9}"/>
                  </a:ext>
                </a:extLst>
              </p:cNvPr>
              <p:cNvSpPr/>
              <p:nvPr/>
            </p:nvSpPr>
            <p:spPr>
              <a:xfrm>
                <a:off x="7056350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2" name="Graphic 847">
              <a:extLst>
                <a:ext uri="{FF2B5EF4-FFF2-40B4-BE49-F238E27FC236}">
                  <a16:creationId xmlns:a16="http://schemas.microsoft.com/office/drawing/2014/main" id="{1D436E03-1E8C-7C98-70D8-974F1CDA6D2C}"/>
                </a:ext>
              </a:extLst>
            </p:cNvPr>
            <p:cNvGrpSpPr/>
            <p:nvPr/>
          </p:nvGrpSpPr>
          <p:grpSpPr>
            <a:xfrm>
              <a:off x="6995553" y="2686498"/>
              <a:ext cx="33248" cy="33248"/>
              <a:chOff x="6995553" y="2686498"/>
              <a:chExt cx="33248" cy="33248"/>
            </a:xfrm>
          </p:grpSpPr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id="{76E88520-3FCF-E462-B36D-F1F4CD9A365B}"/>
                  </a:ext>
                </a:extLst>
              </p:cNvPr>
              <p:cNvSpPr/>
              <p:nvPr/>
            </p:nvSpPr>
            <p:spPr>
              <a:xfrm>
                <a:off x="7012152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id="{D93091A3-9EC2-BCCF-9FB0-149C9775CC21}"/>
                  </a:ext>
                </a:extLst>
              </p:cNvPr>
              <p:cNvSpPr/>
              <p:nvPr/>
            </p:nvSpPr>
            <p:spPr>
              <a:xfrm>
                <a:off x="6995553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3" name="Graphic 847">
              <a:extLst>
                <a:ext uri="{FF2B5EF4-FFF2-40B4-BE49-F238E27FC236}">
                  <a16:creationId xmlns:a16="http://schemas.microsoft.com/office/drawing/2014/main" id="{414306D2-6C60-900C-F5CE-682303A95081}"/>
                </a:ext>
              </a:extLst>
            </p:cNvPr>
            <p:cNvGrpSpPr/>
            <p:nvPr/>
          </p:nvGrpSpPr>
          <p:grpSpPr>
            <a:xfrm>
              <a:off x="6862858" y="2686498"/>
              <a:ext cx="33248" cy="33248"/>
              <a:chOff x="6862858" y="2686498"/>
              <a:chExt cx="33248" cy="33248"/>
            </a:xfrm>
          </p:grpSpPr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id="{62C4A881-13E6-E295-78D4-ECE2F0E2EBD9}"/>
                  </a:ext>
                </a:extLst>
              </p:cNvPr>
              <p:cNvSpPr/>
              <p:nvPr/>
            </p:nvSpPr>
            <p:spPr>
              <a:xfrm>
                <a:off x="6879457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id="{C475DE44-2058-1E63-8E09-B79D38CF10EA}"/>
                  </a:ext>
                </a:extLst>
              </p:cNvPr>
              <p:cNvSpPr/>
              <p:nvPr/>
            </p:nvSpPr>
            <p:spPr>
              <a:xfrm>
                <a:off x="6862858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4" name="Graphic 847">
              <a:extLst>
                <a:ext uri="{FF2B5EF4-FFF2-40B4-BE49-F238E27FC236}">
                  <a16:creationId xmlns:a16="http://schemas.microsoft.com/office/drawing/2014/main" id="{AC8CDE1A-4A1C-2416-20F7-22253B5FDF05}"/>
                </a:ext>
              </a:extLst>
            </p:cNvPr>
            <p:cNvGrpSpPr/>
            <p:nvPr/>
          </p:nvGrpSpPr>
          <p:grpSpPr>
            <a:xfrm>
              <a:off x="6842008" y="2686498"/>
              <a:ext cx="33248" cy="33248"/>
              <a:chOff x="6842008" y="2686498"/>
              <a:chExt cx="33248" cy="33248"/>
            </a:xfrm>
          </p:grpSpPr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id="{DC148166-E296-4269-2931-3462E3DD1903}"/>
                  </a:ext>
                </a:extLst>
              </p:cNvPr>
              <p:cNvSpPr/>
              <p:nvPr/>
            </p:nvSpPr>
            <p:spPr>
              <a:xfrm>
                <a:off x="6858608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id="{871417E6-0471-EF1C-7FD6-8B494822154A}"/>
                  </a:ext>
                </a:extLst>
              </p:cNvPr>
              <p:cNvSpPr/>
              <p:nvPr/>
            </p:nvSpPr>
            <p:spPr>
              <a:xfrm>
                <a:off x="6842008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5" name="Graphic 847">
              <a:extLst>
                <a:ext uri="{FF2B5EF4-FFF2-40B4-BE49-F238E27FC236}">
                  <a16:creationId xmlns:a16="http://schemas.microsoft.com/office/drawing/2014/main" id="{C84ABA32-136E-8C7E-CE35-BC1E5471263E}"/>
                </a:ext>
              </a:extLst>
            </p:cNvPr>
            <p:cNvGrpSpPr/>
            <p:nvPr/>
          </p:nvGrpSpPr>
          <p:grpSpPr>
            <a:xfrm>
              <a:off x="6835459" y="2686498"/>
              <a:ext cx="33248" cy="33248"/>
              <a:chOff x="6835459" y="2686498"/>
              <a:chExt cx="33248" cy="33248"/>
            </a:xfrm>
          </p:grpSpPr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id="{A75726DE-AD81-02A6-0BDF-89827B1AD17B}"/>
                  </a:ext>
                </a:extLst>
              </p:cNvPr>
              <p:cNvSpPr/>
              <p:nvPr/>
            </p:nvSpPr>
            <p:spPr>
              <a:xfrm>
                <a:off x="6852058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id="{72C5DD9C-3725-A23C-1FCF-E64B81A49326}"/>
                  </a:ext>
                </a:extLst>
              </p:cNvPr>
              <p:cNvSpPr/>
              <p:nvPr/>
            </p:nvSpPr>
            <p:spPr>
              <a:xfrm>
                <a:off x="6835459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6" name="Graphic 847">
              <a:extLst>
                <a:ext uri="{FF2B5EF4-FFF2-40B4-BE49-F238E27FC236}">
                  <a16:creationId xmlns:a16="http://schemas.microsoft.com/office/drawing/2014/main" id="{BA8DE14D-DAB4-E1E9-214D-7707CEA2CD8D}"/>
                </a:ext>
              </a:extLst>
            </p:cNvPr>
            <p:cNvGrpSpPr/>
            <p:nvPr/>
          </p:nvGrpSpPr>
          <p:grpSpPr>
            <a:xfrm>
              <a:off x="6828359" y="2686498"/>
              <a:ext cx="33248" cy="33248"/>
              <a:chOff x="6828359" y="2686498"/>
              <a:chExt cx="33248" cy="33248"/>
            </a:xfrm>
          </p:grpSpPr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id="{9434B97A-C18C-2C0F-0AA6-D5FF16C63D2C}"/>
                  </a:ext>
                </a:extLst>
              </p:cNvPr>
              <p:cNvSpPr/>
              <p:nvPr/>
            </p:nvSpPr>
            <p:spPr>
              <a:xfrm>
                <a:off x="6844958" y="268649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id="{70D83D63-09D9-B5CA-9E49-9BFF60482906}"/>
                  </a:ext>
                </a:extLst>
              </p:cNvPr>
              <p:cNvSpPr/>
              <p:nvPr/>
            </p:nvSpPr>
            <p:spPr>
              <a:xfrm>
                <a:off x="6828359" y="27031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7" name="Graphic 847">
              <a:extLst>
                <a:ext uri="{FF2B5EF4-FFF2-40B4-BE49-F238E27FC236}">
                  <a16:creationId xmlns:a16="http://schemas.microsoft.com/office/drawing/2014/main" id="{25F2F12A-7DBC-2D67-74CE-7CCCCA8E7FBA}"/>
                </a:ext>
              </a:extLst>
            </p:cNvPr>
            <p:cNvGrpSpPr/>
            <p:nvPr/>
          </p:nvGrpSpPr>
          <p:grpSpPr>
            <a:xfrm>
              <a:off x="6822359" y="2659249"/>
              <a:ext cx="33248" cy="33248"/>
              <a:chOff x="6822359" y="2659249"/>
              <a:chExt cx="33248" cy="33248"/>
            </a:xfrm>
          </p:grpSpPr>
          <p:sp>
            <p:nvSpPr>
              <p:cNvPr id="3089" name="Freeform: Shape 3088">
                <a:extLst>
                  <a:ext uri="{FF2B5EF4-FFF2-40B4-BE49-F238E27FC236}">
                    <a16:creationId xmlns:a16="http://schemas.microsoft.com/office/drawing/2014/main" id="{5C09492B-AED9-8840-34F4-D752757ED612}"/>
                  </a:ext>
                </a:extLst>
              </p:cNvPr>
              <p:cNvSpPr/>
              <p:nvPr/>
            </p:nvSpPr>
            <p:spPr>
              <a:xfrm>
                <a:off x="6838958" y="265924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id="{7A1EC061-1E13-3A54-8934-BE6CB7D0DB1F}"/>
                  </a:ext>
                </a:extLst>
              </p:cNvPr>
              <p:cNvSpPr/>
              <p:nvPr/>
            </p:nvSpPr>
            <p:spPr>
              <a:xfrm>
                <a:off x="6822359" y="267589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8" name="Graphic 847">
              <a:extLst>
                <a:ext uri="{FF2B5EF4-FFF2-40B4-BE49-F238E27FC236}">
                  <a16:creationId xmlns:a16="http://schemas.microsoft.com/office/drawing/2014/main" id="{2FCE1C87-7193-2619-0055-4593D11662EC}"/>
                </a:ext>
              </a:extLst>
            </p:cNvPr>
            <p:cNvGrpSpPr/>
            <p:nvPr/>
          </p:nvGrpSpPr>
          <p:grpSpPr>
            <a:xfrm>
              <a:off x="6587668" y="2636650"/>
              <a:ext cx="33248" cy="33248"/>
              <a:chOff x="6587668" y="2636650"/>
              <a:chExt cx="33248" cy="33248"/>
            </a:xfrm>
          </p:grpSpPr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id="{6D9DB4BD-ED70-7A71-8E16-D74535764D44}"/>
                  </a:ext>
                </a:extLst>
              </p:cNvPr>
              <p:cNvSpPr/>
              <p:nvPr/>
            </p:nvSpPr>
            <p:spPr>
              <a:xfrm>
                <a:off x="6604317" y="263665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id="{4552448B-0228-D6DB-57CF-40D7088414DD}"/>
                  </a:ext>
                </a:extLst>
              </p:cNvPr>
              <p:cNvSpPr/>
              <p:nvPr/>
            </p:nvSpPr>
            <p:spPr>
              <a:xfrm>
                <a:off x="6587668" y="26533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9" name="Graphic 847">
              <a:extLst>
                <a:ext uri="{FF2B5EF4-FFF2-40B4-BE49-F238E27FC236}">
                  <a16:creationId xmlns:a16="http://schemas.microsoft.com/office/drawing/2014/main" id="{DBEE4F96-CBEA-47E1-1F4D-C337A34EF2F2}"/>
                </a:ext>
              </a:extLst>
            </p:cNvPr>
            <p:cNvGrpSpPr/>
            <p:nvPr/>
          </p:nvGrpSpPr>
          <p:grpSpPr>
            <a:xfrm>
              <a:off x="6568768" y="2636650"/>
              <a:ext cx="33248" cy="33248"/>
              <a:chOff x="6568768" y="2636650"/>
              <a:chExt cx="33248" cy="33248"/>
            </a:xfrm>
          </p:grpSpPr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id="{C7C71B1C-CE8F-0273-130F-148BF796EDCF}"/>
                  </a:ext>
                </a:extLst>
              </p:cNvPr>
              <p:cNvSpPr/>
              <p:nvPr/>
            </p:nvSpPr>
            <p:spPr>
              <a:xfrm>
                <a:off x="6585418" y="263665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id="{13A71C4B-CC46-56F6-BBB2-8834DEAEA4F9}"/>
                  </a:ext>
                </a:extLst>
              </p:cNvPr>
              <p:cNvSpPr/>
              <p:nvPr/>
            </p:nvSpPr>
            <p:spPr>
              <a:xfrm>
                <a:off x="6568768" y="26533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0" name="Graphic 847">
              <a:extLst>
                <a:ext uri="{FF2B5EF4-FFF2-40B4-BE49-F238E27FC236}">
                  <a16:creationId xmlns:a16="http://schemas.microsoft.com/office/drawing/2014/main" id="{9A928104-B58C-F10F-914C-F51116CAB339}"/>
                </a:ext>
              </a:extLst>
            </p:cNvPr>
            <p:cNvGrpSpPr/>
            <p:nvPr/>
          </p:nvGrpSpPr>
          <p:grpSpPr>
            <a:xfrm>
              <a:off x="6566568" y="2615401"/>
              <a:ext cx="33248" cy="33248"/>
              <a:chOff x="6566568" y="2615401"/>
              <a:chExt cx="33248" cy="33248"/>
            </a:xfrm>
          </p:grpSpPr>
          <p:sp>
            <p:nvSpPr>
              <p:cNvPr id="3083" name="Freeform: Shape 3082">
                <a:extLst>
                  <a:ext uri="{FF2B5EF4-FFF2-40B4-BE49-F238E27FC236}">
                    <a16:creationId xmlns:a16="http://schemas.microsoft.com/office/drawing/2014/main" id="{2DEF6F1E-CFD1-F022-DBC7-2E9C53C9A6F0}"/>
                  </a:ext>
                </a:extLst>
              </p:cNvPr>
              <p:cNvSpPr/>
              <p:nvPr/>
            </p:nvSpPr>
            <p:spPr>
              <a:xfrm>
                <a:off x="6583218" y="261540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id="{98DD27DC-25EA-A9A8-9432-11F8A1A29A76}"/>
                  </a:ext>
                </a:extLst>
              </p:cNvPr>
              <p:cNvSpPr/>
              <p:nvPr/>
            </p:nvSpPr>
            <p:spPr>
              <a:xfrm>
                <a:off x="6566568" y="26320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1" name="Graphic 847">
              <a:extLst>
                <a:ext uri="{FF2B5EF4-FFF2-40B4-BE49-F238E27FC236}">
                  <a16:creationId xmlns:a16="http://schemas.microsoft.com/office/drawing/2014/main" id="{8C60899A-66E8-C3ED-16F7-C6D5657668CB}"/>
                </a:ext>
              </a:extLst>
            </p:cNvPr>
            <p:cNvGrpSpPr/>
            <p:nvPr/>
          </p:nvGrpSpPr>
          <p:grpSpPr>
            <a:xfrm>
              <a:off x="6557669" y="2615401"/>
              <a:ext cx="33248" cy="33248"/>
              <a:chOff x="6557669" y="2615401"/>
              <a:chExt cx="33248" cy="33248"/>
            </a:xfrm>
          </p:grpSpPr>
          <p:sp>
            <p:nvSpPr>
              <p:cNvPr id="3081" name="Freeform: Shape 3080">
                <a:extLst>
                  <a:ext uri="{FF2B5EF4-FFF2-40B4-BE49-F238E27FC236}">
                    <a16:creationId xmlns:a16="http://schemas.microsoft.com/office/drawing/2014/main" id="{FCB3689F-D9B6-2F51-D07C-9295F9914E71}"/>
                  </a:ext>
                </a:extLst>
              </p:cNvPr>
              <p:cNvSpPr/>
              <p:nvPr/>
            </p:nvSpPr>
            <p:spPr>
              <a:xfrm>
                <a:off x="6574318" y="261540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2" name="Freeform: Shape 3081">
                <a:extLst>
                  <a:ext uri="{FF2B5EF4-FFF2-40B4-BE49-F238E27FC236}">
                    <a16:creationId xmlns:a16="http://schemas.microsoft.com/office/drawing/2014/main" id="{7F3E2B80-D611-15EB-C5A3-77AE525D4F81}"/>
                  </a:ext>
                </a:extLst>
              </p:cNvPr>
              <p:cNvSpPr/>
              <p:nvPr/>
            </p:nvSpPr>
            <p:spPr>
              <a:xfrm>
                <a:off x="6557669" y="26320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2" name="Graphic 847">
              <a:extLst>
                <a:ext uri="{FF2B5EF4-FFF2-40B4-BE49-F238E27FC236}">
                  <a16:creationId xmlns:a16="http://schemas.microsoft.com/office/drawing/2014/main" id="{99581589-43A2-5F98-96AF-C1D662C6EBE8}"/>
                </a:ext>
              </a:extLst>
            </p:cNvPr>
            <p:cNvGrpSpPr/>
            <p:nvPr/>
          </p:nvGrpSpPr>
          <p:grpSpPr>
            <a:xfrm>
              <a:off x="6546569" y="2615401"/>
              <a:ext cx="33248" cy="33248"/>
              <a:chOff x="6546569" y="2615401"/>
              <a:chExt cx="33248" cy="33248"/>
            </a:xfrm>
          </p:grpSpPr>
          <p:sp>
            <p:nvSpPr>
              <p:cNvPr id="3079" name="Freeform: Shape 3078">
                <a:extLst>
                  <a:ext uri="{FF2B5EF4-FFF2-40B4-BE49-F238E27FC236}">
                    <a16:creationId xmlns:a16="http://schemas.microsoft.com/office/drawing/2014/main" id="{629F12CF-FC34-76DF-90D9-C915249C47A0}"/>
                  </a:ext>
                </a:extLst>
              </p:cNvPr>
              <p:cNvSpPr/>
              <p:nvPr/>
            </p:nvSpPr>
            <p:spPr>
              <a:xfrm>
                <a:off x="6563219" y="261540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0" name="Freeform: Shape 3079">
                <a:extLst>
                  <a:ext uri="{FF2B5EF4-FFF2-40B4-BE49-F238E27FC236}">
                    <a16:creationId xmlns:a16="http://schemas.microsoft.com/office/drawing/2014/main" id="{310D6368-B855-56D0-81A3-DAF066B71F05}"/>
                  </a:ext>
                </a:extLst>
              </p:cNvPr>
              <p:cNvSpPr/>
              <p:nvPr/>
            </p:nvSpPr>
            <p:spPr>
              <a:xfrm>
                <a:off x="6546569" y="26320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3" name="Graphic 847">
              <a:extLst>
                <a:ext uri="{FF2B5EF4-FFF2-40B4-BE49-F238E27FC236}">
                  <a16:creationId xmlns:a16="http://schemas.microsoft.com/office/drawing/2014/main" id="{CC02A60A-02BF-715D-4F39-7C1B3D660A4B}"/>
                </a:ext>
              </a:extLst>
            </p:cNvPr>
            <p:cNvGrpSpPr/>
            <p:nvPr/>
          </p:nvGrpSpPr>
          <p:grpSpPr>
            <a:xfrm>
              <a:off x="6337877" y="2615401"/>
              <a:ext cx="33248" cy="33248"/>
              <a:chOff x="6337877" y="2615401"/>
              <a:chExt cx="33248" cy="33248"/>
            </a:xfrm>
          </p:grpSpPr>
          <p:sp>
            <p:nvSpPr>
              <p:cNvPr id="3077" name="Freeform: Shape 3076">
                <a:extLst>
                  <a:ext uri="{FF2B5EF4-FFF2-40B4-BE49-F238E27FC236}">
                    <a16:creationId xmlns:a16="http://schemas.microsoft.com/office/drawing/2014/main" id="{EC61F21E-273E-3544-F994-3115ACE73AF2}"/>
                  </a:ext>
                </a:extLst>
              </p:cNvPr>
              <p:cNvSpPr/>
              <p:nvPr/>
            </p:nvSpPr>
            <p:spPr>
              <a:xfrm>
                <a:off x="6354476" y="261540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8" name="Freeform: Shape 3077">
                <a:extLst>
                  <a:ext uri="{FF2B5EF4-FFF2-40B4-BE49-F238E27FC236}">
                    <a16:creationId xmlns:a16="http://schemas.microsoft.com/office/drawing/2014/main" id="{4E93BB31-80E9-B476-BF0A-63F30F9A5904}"/>
                  </a:ext>
                </a:extLst>
              </p:cNvPr>
              <p:cNvSpPr/>
              <p:nvPr/>
            </p:nvSpPr>
            <p:spPr>
              <a:xfrm>
                <a:off x="6337877" y="263200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4" name="Graphic 847">
              <a:extLst>
                <a:ext uri="{FF2B5EF4-FFF2-40B4-BE49-F238E27FC236}">
                  <a16:creationId xmlns:a16="http://schemas.microsoft.com/office/drawing/2014/main" id="{AA1FF1A4-CE8A-B2DF-C207-E0BE79C3A415}"/>
                </a:ext>
              </a:extLst>
            </p:cNvPr>
            <p:cNvGrpSpPr/>
            <p:nvPr/>
          </p:nvGrpSpPr>
          <p:grpSpPr>
            <a:xfrm>
              <a:off x="6314978" y="2581252"/>
              <a:ext cx="33248" cy="33248"/>
              <a:chOff x="6314978" y="2581252"/>
              <a:chExt cx="33248" cy="33248"/>
            </a:xfrm>
          </p:grpSpPr>
          <p:sp>
            <p:nvSpPr>
              <p:cNvPr id="3075" name="Freeform: Shape 3074">
                <a:extLst>
                  <a:ext uri="{FF2B5EF4-FFF2-40B4-BE49-F238E27FC236}">
                    <a16:creationId xmlns:a16="http://schemas.microsoft.com/office/drawing/2014/main" id="{A0D120FB-3490-43E7-9103-B0ABC2151B44}"/>
                  </a:ext>
                </a:extLst>
              </p:cNvPr>
              <p:cNvSpPr/>
              <p:nvPr/>
            </p:nvSpPr>
            <p:spPr>
              <a:xfrm>
                <a:off x="6331577" y="25812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6" name="Freeform: Shape 3075">
                <a:extLst>
                  <a:ext uri="{FF2B5EF4-FFF2-40B4-BE49-F238E27FC236}">
                    <a16:creationId xmlns:a16="http://schemas.microsoft.com/office/drawing/2014/main" id="{C3B747A8-368A-0C63-DC65-16A524D408E6}"/>
                  </a:ext>
                </a:extLst>
              </p:cNvPr>
              <p:cNvSpPr/>
              <p:nvPr/>
            </p:nvSpPr>
            <p:spPr>
              <a:xfrm>
                <a:off x="6314978" y="259785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5" name="Graphic 847">
              <a:extLst>
                <a:ext uri="{FF2B5EF4-FFF2-40B4-BE49-F238E27FC236}">
                  <a16:creationId xmlns:a16="http://schemas.microsoft.com/office/drawing/2014/main" id="{45776F82-B774-7083-37AA-8CF6E4EB158D}"/>
                </a:ext>
              </a:extLst>
            </p:cNvPr>
            <p:cNvGrpSpPr/>
            <p:nvPr/>
          </p:nvGrpSpPr>
          <p:grpSpPr>
            <a:xfrm>
              <a:off x="6308428" y="2564603"/>
              <a:ext cx="33248" cy="33248"/>
              <a:chOff x="6308428" y="2564603"/>
              <a:chExt cx="33248" cy="33248"/>
            </a:xfrm>
          </p:grpSpPr>
          <p:sp>
            <p:nvSpPr>
              <p:cNvPr id="3073" name="Freeform: Shape 3072">
                <a:extLst>
                  <a:ext uri="{FF2B5EF4-FFF2-40B4-BE49-F238E27FC236}">
                    <a16:creationId xmlns:a16="http://schemas.microsoft.com/office/drawing/2014/main" id="{DAA1C96B-46A8-2A09-E79E-64CDD03A65AE}"/>
                  </a:ext>
                </a:extLst>
              </p:cNvPr>
              <p:cNvSpPr/>
              <p:nvPr/>
            </p:nvSpPr>
            <p:spPr>
              <a:xfrm>
                <a:off x="6325027" y="256460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4" name="Freeform: Shape 3073">
                <a:extLst>
                  <a:ext uri="{FF2B5EF4-FFF2-40B4-BE49-F238E27FC236}">
                    <a16:creationId xmlns:a16="http://schemas.microsoft.com/office/drawing/2014/main" id="{72AF52CE-5969-4860-B0C7-260F575FFDA0}"/>
                  </a:ext>
                </a:extLst>
              </p:cNvPr>
              <p:cNvSpPr/>
              <p:nvPr/>
            </p:nvSpPr>
            <p:spPr>
              <a:xfrm>
                <a:off x="6308428" y="258125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6" name="Graphic 847">
              <a:extLst>
                <a:ext uri="{FF2B5EF4-FFF2-40B4-BE49-F238E27FC236}">
                  <a16:creationId xmlns:a16="http://schemas.microsoft.com/office/drawing/2014/main" id="{215FA011-9F41-8D24-9A18-8A7D48275FBB}"/>
                </a:ext>
              </a:extLst>
            </p:cNvPr>
            <p:cNvGrpSpPr/>
            <p:nvPr/>
          </p:nvGrpSpPr>
          <p:grpSpPr>
            <a:xfrm>
              <a:off x="6081136" y="2501405"/>
              <a:ext cx="33248" cy="33248"/>
              <a:chOff x="6081136" y="2501405"/>
              <a:chExt cx="33248" cy="33248"/>
            </a:xfrm>
          </p:grpSpPr>
          <p:sp>
            <p:nvSpPr>
              <p:cNvPr id="3071" name="Freeform: Shape 3070">
                <a:extLst>
                  <a:ext uri="{FF2B5EF4-FFF2-40B4-BE49-F238E27FC236}">
                    <a16:creationId xmlns:a16="http://schemas.microsoft.com/office/drawing/2014/main" id="{AA7FB673-7B41-CF79-4D76-458B36C08EF6}"/>
                  </a:ext>
                </a:extLst>
              </p:cNvPr>
              <p:cNvSpPr/>
              <p:nvPr/>
            </p:nvSpPr>
            <p:spPr>
              <a:xfrm>
                <a:off x="6097736" y="2501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2" name="Freeform: Shape 3071">
                <a:extLst>
                  <a:ext uri="{FF2B5EF4-FFF2-40B4-BE49-F238E27FC236}">
                    <a16:creationId xmlns:a16="http://schemas.microsoft.com/office/drawing/2014/main" id="{6B3DD093-31E8-399F-E8F7-9C19F6E2EEDC}"/>
                  </a:ext>
                </a:extLst>
              </p:cNvPr>
              <p:cNvSpPr/>
              <p:nvPr/>
            </p:nvSpPr>
            <p:spPr>
              <a:xfrm>
                <a:off x="6081136" y="251805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7" name="Graphic 847">
              <a:extLst>
                <a:ext uri="{FF2B5EF4-FFF2-40B4-BE49-F238E27FC236}">
                  <a16:creationId xmlns:a16="http://schemas.microsoft.com/office/drawing/2014/main" id="{D759C5D4-5214-358C-92B4-198020A1C67A}"/>
                </a:ext>
              </a:extLst>
            </p:cNvPr>
            <p:cNvGrpSpPr/>
            <p:nvPr/>
          </p:nvGrpSpPr>
          <p:grpSpPr>
            <a:xfrm>
              <a:off x="6070087" y="2485906"/>
              <a:ext cx="33248" cy="33248"/>
              <a:chOff x="6070087" y="2485906"/>
              <a:chExt cx="33248" cy="33248"/>
            </a:xfrm>
          </p:grpSpPr>
          <p:sp>
            <p:nvSpPr>
              <p:cNvPr id="3069" name="Freeform: Shape 3068">
                <a:extLst>
                  <a:ext uri="{FF2B5EF4-FFF2-40B4-BE49-F238E27FC236}">
                    <a16:creationId xmlns:a16="http://schemas.microsoft.com/office/drawing/2014/main" id="{2E70DFC7-A3D7-13B6-A015-CD56342ECB1B}"/>
                  </a:ext>
                </a:extLst>
              </p:cNvPr>
              <p:cNvSpPr/>
              <p:nvPr/>
            </p:nvSpPr>
            <p:spPr>
              <a:xfrm>
                <a:off x="6086686" y="248590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0" name="Freeform: Shape 3069">
                <a:extLst>
                  <a:ext uri="{FF2B5EF4-FFF2-40B4-BE49-F238E27FC236}">
                    <a16:creationId xmlns:a16="http://schemas.microsoft.com/office/drawing/2014/main" id="{92E25AC4-06AE-E020-6CC7-BEA04782771D}"/>
                  </a:ext>
                </a:extLst>
              </p:cNvPr>
              <p:cNvSpPr/>
              <p:nvPr/>
            </p:nvSpPr>
            <p:spPr>
              <a:xfrm>
                <a:off x="6070087" y="250250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8" name="Graphic 847">
              <a:extLst>
                <a:ext uri="{FF2B5EF4-FFF2-40B4-BE49-F238E27FC236}">
                  <a16:creationId xmlns:a16="http://schemas.microsoft.com/office/drawing/2014/main" id="{5E86B26D-CC72-8EFF-3CA2-D35F40067645}"/>
                </a:ext>
              </a:extLst>
            </p:cNvPr>
            <p:cNvGrpSpPr/>
            <p:nvPr/>
          </p:nvGrpSpPr>
          <p:grpSpPr>
            <a:xfrm>
              <a:off x="6063087" y="2470456"/>
              <a:ext cx="33248" cy="33248"/>
              <a:chOff x="6063087" y="2470456"/>
              <a:chExt cx="33248" cy="33248"/>
            </a:xfrm>
          </p:grpSpPr>
          <p:sp>
            <p:nvSpPr>
              <p:cNvPr id="3067" name="Freeform: Shape 3066">
                <a:extLst>
                  <a:ext uri="{FF2B5EF4-FFF2-40B4-BE49-F238E27FC236}">
                    <a16:creationId xmlns:a16="http://schemas.microsoft.com/office/drawing/2014/main" id="{BF361DEA-B4EB-9E48-3F31-73613C14D60C}"/>
                  </a:ext>
                </a:extLst>
              </p:cNvPr>
              <p:cNvSpPr/>
              <p:nvPr/>
            </p:nvSpPr>
            <p:spPr>
              <a:xfrm>
                <a:off x="6079736" y="247045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8" name="Freeform: Shape 3067">
                <a:extLst>
                  <a:ext uri="{FF2B5EF4-FFF2-40B4-BE49-F238E27FC236}">
                    <a16:creationId xmlns:a16="http://schemas.microsoft.com/office/drawing/2014/main" id="{6AC45AAA-60D8-7664-7C88-72838F2D32CD}"/>
                  </a:ext>
                </a:extLst>
              </p:cNvPr>
              <p:cNvSpPr/>
              <p:nvPr/>
            </p:nvSpPr>
            <p:spPr>
              <a:xfrm>
                <a:off x="6063087" y="248710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9" name="Graphic 847">
              <a:extLst>
                <a:ext uri="{FF2B5EF4-FFF2-40B4-BE49-F238E27FC236}">
                  <a16:creationId xmlns:a16="http://schemas.microsoft.com/office/drawing/2014/main" id="{7DE6722F-58E5-983B-F205-15C2CD36B9D0}"/>
                </a:ext>
              </a:extLst>
            </p:cNvPr>
            <p:cNvGrpSpPr/>
            <p:nvPr/>
          </p:nvGrpSpPr>
          <p:grpSpPr>
            <a:xfrm>
              <a:off x="6061737" y="2455607"/>
              <a:ext cx="33248" cy="33248"/>
              <a:chOff x="6061737" y="2455607"/>
              <a:chExt cx="33248" cy="33248"/>
            </a:xfrm>
          </p:grpSpPr>
          <p:sp>
            <p:nvSpPr>
              <p:cNvPr id="3065" name="Freeform: Shape 3064">
                <a:extLst>
                  <a:ext uri="{FF2B5EF4-FFF2-40B4-BE49-F238E27FC236}">
                    <a16:creationId xmlns:a16="http://schemas.microsoft.com/office/drawing/2014/main" id="{0DA9081E-9662-8A97-8AEF-15782DCDC8F6}"/>
                  </a:ext>
                </a:extLst>
              </p:cNvPr>
              <p:cNvSpPr/>
              <p:nvPr/>
            </p:nvSpPr>
            <p:spPr>
              <a:xfrm>
                <a:off x="6078387" y="245560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6" name="Freeform: Shape 3065">
                <a:extLst>
                  <a:ext uri="{FF2B5EF4-FFF2-40B4-BE49-F238E27FC236}">
                    <a16:creationId xmlns:a16="http://schemas.microsoft.com/office/drawing/2014/main" id="{08FBC227-3AE8-C8D2-3C7E-F8CC83A6EFCF}"/>
                  </a:ext>
                </a:extLst>
              </p:cNvPr>
              <p:cNvSpPr/>
              <p:nvPr/>
            </p:nvSpPr>
            <p:spPr>
              <a:xfrm>
                <a:off x="6061737" y="247225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0" name="Graphic 847">
              <a:extLst>
                <a:ext uri="{FF2B5EF4-FFF2-40B4-BE49-F238E27FC236}">
                  <a16:creationId xmlns:a16="http://schemas.microsoft.com/office/drawing/2014/main" id="{453DEB14-A9B2-314A-A3CF-2FC3686343D8}"/>
                </a:ext>
              </a:extLst>
            </p:cNvPr>
            <p:cNvGrpSpPr/>
            <p:nvPr/>
          </p:nvGrpSpPr>
          <p:grpSpPr>
            <a:xfrm>
              <a:off x="6057087" y="2440458"/>
              <a:ext cx="33248" cy="33248"/>
              <a:chOff x="6057087" y="2440458"/>
              <a:chExt cx="33248" cy="33248"/>
            </a:xfrm>
          </p:grpSpPr>
          <p:sp>
            <p:nvSpPr>
              <p:cNvPr id="3063" name="Freeform: Shape 3062">
                <a:extLst>
                  <a:ext uri="{FF2B5EF4-FFF2-40B4-BE49-F238E27FC236}">
                    <a16:creationId xmlns:a16="http://schemas.microsoft.com/office/drawing/2014/main" id="{A9B80D79-2067-EB8D-B374-0D4BCA87F13F}"/>
                  </a:ext>
                </a:extLst>
              </p:cNvPr>
              <p:cNvSpPr/>
              <p:nvPr/>
            </p:nvSpPr>
            <p:spPr>
              <a:xfrm>
                <a:off x="6073737" y="244045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4" name="Freeform: Shape 3063">
                <a:extLst>
                  <a:ext uri="{FF2B5EF4-FFF2-40B4-BE49-F238E27FC236}">
                    <a16:creationId xmlns:a16="http://schemas.microsoft.com/office/drawing/2014/main" id="{D3BEF67D-1E5B-AE1F-6A18-C879E5F5AA4A}"/>
                  </a:ext>
                </a:extLst>
              </p:cNvPr>
              <p:cNvSpPr/>
              <p:nvPr/>
            </p:nvSpPr>
            <p:spPr>
              <a:xfrm>
                <a:off x="6057087" y="245710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1" name="Graphic 847">
              <a:extLst>
                <a:ext uri="{FF2B5EF4-FFF2-40B4-BE49-F238E27FC236}">
                  <a16:creationId xmlns:a16="http://schemas.microsoft.com/office/drawing/2014/main" id="{6B4E75F3-8EE4-8C91-7F9B-E01E75590958}"/>
                </a:ext>
              </a:extLst>
            </p:cNvPr>
            <p:cNvGrpSpPr/>
            <p:nvPr/>
          </p:nvGrpSpPr>
          <p:grpSpPr>
            <a:xfrm>
              <a:off x="6053437" y="2427908"/>
              <a:ext cx="33248" cy="33248"/>
              <a:chOff x="6053437" y="2427908"/>
              <a:chExt cx="33248" cy="33248"/>
            </a:xfrm>
          </p:grpSpPr>
          <p:sp>
            <p:nvSpPr>
              <p:cNvPr id="3061" name="Freeform: Shape 3060">
                <a:extLst>
                  <a:ext uri="{FF2B5EF4-FFF2-40B4-BE49-F238E27FC236}">
                    <a16:creationId xmlns:a16="http://schemas.microsoft.com/office/drawing/2014/main" id="{538668B9-659D-7960-28E6-85DBCFE1444B}"/>
                  </a:ext>
                </a:extLst>
              </p:cNvPr>
              <p:cNvSpPr/>
              <p:nvPr/>
            </p:nvSpPr>
            <p:spPr>
              <a:xfrm>
                <a:off x="6070087" y="2427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2" name="Freeform: Shape 3061">
                <a:extLst>
                  <a:ext uri="{FF2B5EF4-FFF2-40B4-BE49-F238E27FC236}">
                    <a16:creationId xmlns:a16="http://schemas.microsoft.com/office/drawing/2014/main" id="{01BF8E30-6D94-2E78-84D4-EF12325028F5}"/>
                  </a:ext>
                </a:extLst>
              </p:cNvPr>
              <p:cNvSpPr/>
              <p:nvPr/>
            </p:nvSpPr>
            <p:spPr>
              <a:xfrm>
                <a:off x="6053437" y="244455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2" name="Graphic 847">
              <a:extLst>
                <a:ext uri="{FF2B5EF4-FFF2-40B4-BE49-F238E27FC236}">
                  <a16:creationId xmlns:a16="http://schemas.microsoft.com/office/drawing/2014/main" id="{261AFDEC-CC7D-9B2F-1837-B311D5E27BDF}"/>
                </a:ext>
              </a:extLst>
            </p:cNvPr>
            <p:cNvGrpSpPr/>
            <p:nvPr/>
          </p:nvGrpSpPr>
          <p:grpSpPr>
            <a:xfrm>
              <a:off x="6047438" y="2427908"/>
              <a:ext cx="33248" cy="33248"/>
              <a:chOff x="6047438" y="2427908"/>
              <a:chExt cx="33248" cy="33248"/>
            </a:xfrm>
          </p:grpSpPr>
          <p:sp>
            <p:nvSpPr>
              <p:cNvPr id="3059" name="Freeform: Shape 3058">
                <a:extLst>
                  <a:ext uri="{FF2B5EF4-FFF2-40B4-BE49-F238E27FC236}">
                    <a16:creationId xmlns:a16="http://schemas.microsoft.com/office/drawing/2014/main" id="{F605A0FA-E271-6A84-1776-21804CA1FC7C}"/>
                  </a:ext>
                </a:extLst>
              </p:cNvPr>
              <p:cNvSpPr/>
              <p:nvPr/>
            </p:nvSpPr>
            <p:spPr>
              <a:xfrm>
                <a:off x="6064087" y="2427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60" name="Freeform: Shape 3059">
                <a:extLst>
                  <a:ext uri="{FF2B5EF4-FFF2-40B4-BE49-F238E27FC236}">
                    <a16:creationId xmlns:a16="http://schemas.microsoft.com/office/drawing/2014/main" id="{ED72985A-1ECD-0A57-B1A6-DC5241419578}"/>
                  </a:ext>
                </a:extLst>
              </p:cNvPr>
              <p:cNvSpPr/>
              <p:nvPr/>
            </p:nvSpPr>
            <p:spPr>
              <a:xfrm>
                <a:off x="6047438" y="244455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3" name="Graphic 847">
              <a:extLst>
                <a:ext uri="{FF2B5EF4-FFF2-40B4-BE49-F238E27FC236}">
                  <a16:creationId xmlns:a16="http://schemas.microsoft.com/office/drawing/2014/main" id="{8329BDC5-187B-975E-2EEF-59D746B048EB}"/>
                </a:ext>
              </a:extLst>
            </p:cNvPr>
            <p:cNvGrpSpPr/>
            <p:nvPr/>
          </p:nvGrpSpPr>
          <p:grpSpPr>
            <a:xfrm>
              <a:off x="6045738" y="2427908"/>
              <a:ext cx="33248" cy="33248"/>
              <a:chOff x="6045738" y="2427908"/>
              <a:chExt cx="33248" cy="33248"/>
            </a:xfrm>
          </p:grpSpPr>
          <p:sp>
            <p:nvSpPr>
              <p:cNvPr id="3057" name="Freeform: Shape 3056">
                <a:extLst>
                  <a:ext uri="{FF2B5EF4-FFF2-40B4-BE49-F238E27FC236}">
                    <a16:creationId xmlns:a16="http://schemas.microsoft.com/office/drawing/2014/main" id="{AD5AC86D-F791-1594-B1D2-1EEC7C7B846C}"/>
                  </a:ext>
                </a:extLst>
              </p:cNvPr>
              <p:cNvSpPr/>
              <p:nvPr/>
            </p:nvSpPr>
            <p:spPr>
              <a:xfrm>
                <a:off x="6062337" y="24279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58" name="Freeform: Shape 3057">
                <a:extLst>
                  <a:ext uri="{FF2B5EF4-FFF2-40B4-BE49-F238E27FC236}">
                    <a16:creationId xmlns:a16="http://schemas.microsoft.com/office/drawing/2014/main" id="{153C5826-99DE-090A-89DC-08B8933624CB}"/>
                  </a:ext>
                </a:extLst>
              </p:cNvPr>
              <p:cNvSpPr/>
              <p:nvPr/>
            </p:nvSpPr>
            <p:spPr>
              <a:xfrm>
                <a:off x="6045738" y="244455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4" name="Graphic 847">
              <a:extLst>
                <a:ext uri="{FF2B5EF4-FFF2-40B4-BE49-F238E27FC236}">
                  <a16:creationId xmlns:a16="http://schemas.microsoft.com/office/drawing/2014/main" id="{913D0A0E-D409-7FB7-D894-6783A945930D}"/>
                </a:ext>
              </a:extLst>
            </p:cNvPr>
            <p:cNvGrpSpPr/>
            <p:nvPr/>
          </p:nvGrpSpPr>
          <p:grpSpPr>
            <a:xfrm>
              <a:off x="5315165" y="1963275"/>
              <a:ext cx="33248" cy="33248"/>
              <a:chOff x="5315165" y="1963275"/>
              <a:chExt cx="33248" cy="33248"/>
            </a:xfrm>
          </p:grpSpPr>
          <p:sp>
            <p:nvSpPr>
              <p:cNvPr id="3055" name="Freeform: Shape 3054">
                <a:extLst>
                  <a:ext uri="{FF2B5EF4-FFF2-40B4-BE49-F238E27FC236}">
                    <a16:creationId xmlns:a16="http://schemas.microsoft.com/office/drawing/2014/main" id="{2CC026B1-D25A-8AB9-37A8-CF27A4CC1E70}"/>
                  </a:ext>
                </a:extLst>
              </p:cNvPr>
              <p:cNvSpPr/>
              <p:nvPr/>
            </p:nvSpPr>
            <p:spPr>
              <a:xfrm>
                <a:off x="5331814" y="196327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56" name="Freeform: Shape 3055">
                <a:extLst>
                  <a:ext uri="{FF2B5EF4-FFF2-40B4-BE49-F238E27FC236}">
                    <a16:creationId xmlns:a16="http://schemas.microsoft.com/office/drawing/2014/main" id="{DAB8CC3D-0B3D-6358-353F-0FDA5EC57424}"/>
                  </a:ext>
                </a:extLst>
              </p:cNvPr>
              <p:cNvSpPr/>
              <p:nvPr/>
            </p:nvSpPr>
            <p:spPr>
              <a:xfrm>
                <a:off x="5315165" y="19798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386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80" name="Graphic 847">
            <a:extLst>
              <a:ext uri="{FF2B5EF4-FFF2-40B4-BE49-F238E27FC236}">
                <a16:creationId xmlns:a16="http://schemas.microsoft.com/office/drawing/2014/main" id="{005639A1-1F4D-E85F-CF5C-67E96F2C0FFB}"/>
              </a:ext>
            </a:extLst>
          </p:cNvPr>
          <p:cNvGrpSpPr/>
          <p:nvPr/>
        </p:nvGrpSpPr>
        <p:grpSpPr>
          <a:xfrm>
            <a:off x="4853735" y="2188296"/>
            <a:ext cx="2449509" cy="1235085"/>
            <a:chOff x="4915380" y="1963275"/>
            <a:chExt cx="2449509" cy="588028"/>
          </a:xfrm>
          <a:noFill/>
        </p:grpSpPr>
        <p:grpSp>
          <p:nvGrpSpPr>
            <p:cNvPr id="2973" name="Graphic 847">
              <a:extLst>
                <a:ext uri="{FF2B5EF4-FFF2-40B4-BE49-F238E27FC236}">
                  <a16:creationId xmlns:a16="http://schemas.microsoft.com/office/drawing/2014/main" id="{6BF9CE1C-E15B-4B14-1200-68661595BFBD}"/>
                </a:ext>
              </a:extLst>
            </p:cNvPr>
            <p:cNvGrpSpPr/>
            <p:nvPr/>
          </p:nvGrpSpPr>
          <p:grpSpPr>
            <a:xfrm>
              <a:off x="4931979" y="1979875"/>
              <a:ext cx="2416310" cy="554829"/>
              <a:chOff x="4931979" y="1979875"/>
              <a:chExt cx="2416310" cy="554829"/>
            </a:xfrm>
            <a:noFill/>
          </p:grpSpPr>
          <p:sp>
            <p:nvSpPr>
              <p:cNvPr id="3004" name="Freeform: Shape 3003">
                <a:extLst>
                  <a:ext uri="{FF2B5EF4-FFF2-40B4-BE49-F238E27FC236}">
                    <a16:creationId xmlns:a16="http://schemas.microsoft.com/office/drawing/2014/main" id="{00DABC11-7B31-F47F-17C9-3E3F944E9517}"/>
                  </a:ext>
                </a:extLst>
              </p:cNvPr>
              <p:cNvSpPr/>
              <p:nvPr/>
            </p:nvSpPr>
            <p:spPr>
              <a:xfrm>
                <a:off x="7348290" y="2514705"/>
                <a:ext cx="4999" cy="19999"/>
              </a:xfrm>
              <a:custGeom>
                <a:avLst/>
                <a:gdLst>
                  <a:gd name="connsiteX0" fmla="*/ 0 w 4999"/>
                  <a:gd name="connsiteY0" fmla="*/ 19999 h 19999"/>
                  <a:gd name="connsiteX1" fmla="*/ 0 w 4999"/>
                  <a:gd name="connsiteY1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19999">
                    <a:moveTo>
                      <a:pt x="0" y="19999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5" name="Freeform: Shape 3004">
                <a:extLst>
                  <a:ext uri="{FF2B5EF4-FFF2-40B4-BE49-F238E27FC236}">
                    <a16:creationId xmlns:a16="http://schemas.microsoft.com/office/drawing/2014/main" id="{38EB7C23-E20F-399D-D9B9-86288DD3CF83}"/>
                  </a:ext>
                </a:extLst>
              </p:cNvPr>
              <p:cNvSpPr/>
              <p:nvPr/>
            </p:nvSpPr>
            <p:spPr>
              <a:xfrm>
                <a:off x="7348290" y="2232315"/>
                <a:ext cx="4999" cy="273139"/>
              </a:xfrm>
              <a:custGeom>
                <a:avLst/>
                <a:gdLst>
                  <a:gd name="connsiteX0" fmla="*/ 0 w 4999"/>
                  <a:gd name="connsiteY0" fmla="*/ 273140 h 273139"/>
                  <a:gd name="connsiteX1" fmla="*/ 0 w 4999"/>
                  <a:gd name="connsiteY1" fmla="*/ 0 h 27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273139">
                    <a:moveTo>
                      <a:pt x="0" y="27314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555750" sp="1387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6" name="Freeform: Shape 3005">
                <a:extLst>
                  <a:ext uri="{FF2B5EF4-FFF2-40B4-BE49-F238E27FC236}">
                    <a16:creationId xmlns:a16="http://schemas.microsoft.com/office/drawing/2014/main" id="{17BA2DEC-E8B0-8D9E-D99E-BC000C3EF23C}"/>
                  </a:ext>
                </a:extLst>
              </p:cNvPr>
              <p:cNvSpPr/>
              <p:nvPr/>
            </p:nvSpPr>
            <p:spPr>
              <a:xfrm>
                <a:off x="7328290" y="2207716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19999 w 19999"/>
                  <a:gd name="connsiteY1" fmla="*/ 0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1999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7" name="Freeform: Shape 3006">
                <a:extLst>
                  <a:ext uri="{FF2B5EF4-FFF2-40B4-BE49-F238E27FC236}">
                    <a16:creationId xmlns:a16="http://schemas.microsoft.com/office/drawing/2014/main" id="{97DF3BA7-352E-3AFB-6C37-7FC70BCD7303}"/>
                  </a:ext>
                </a:extLst>
              </p:cNvPr>
              <p:cNvSpPr/>
              <p:nvPr/>
            </p:nvSpPr>
            <p:spPr>
              <a:xfrm>
                <a:off x="6011189" y="2207716"/>
                <a:ext cx="1307001" cy="4999"/>
              </a:xfrm>
              <a:custGeom>
                <a:avLst/>
                <a:gdLst>
                  <a:gd name="connsiteX0" fmla="*/ 1307002 w 1307001"/>
                  <a:gd name="connsiteY0" fmla="*/ 0 h 4999"/>
                  <a:gd name="connsiteX1" fmla="*/ 0 w 1307001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7001" h="4999">
                    <a:moveTo>
                      <a:pt x="130700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605250" sp="15150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8" name="Freeform: Shape 3007">
                <a:extLst>
                  <a:ext uri="{FF2B5EF4-FFF2-40B4-BE49-F238E27FC236}">
                    <a16:creationId xmlns:a16="http://schemas.microsoft.com/office/drawing/2014/main" id="{AD2DAAE0-6D71-101E-5994-1E4FAD98DBC0}"/>
                  </a:ext>
                </a:extLst>
              </p:cNvPr>
              <p:cNvSpPr/>
              <p:nvPr/>
            </p:nvSpPr>
            <p:spPr>
              <a:xfrm>
                <a:off x="5986140" y="2187717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0 w 19999"/>
                  <a:gd name="connsiteY1" fmla="*/ 19999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0" y="1999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9E372265-C542-CEA9-6DC6-51C707B17654}"/>
                  </a:ext>
                </a:extLst>
              </p:cNvPr>
              <p:cNvSpPr/>
              <p:nvPr/>
            </p:nvSpPr>
            <p:spPr>
              <a:xfrm>
                <a:off x="5986140" y="2154868"/>
                <a:ext cx="4999" cy="26848"/>
              </a:xfrm>
              <a:custGeom>
                <a:avLst/>
                <a:gdLst>
                  <a:gd name="connsiteX0" fmla="*/ 0 w 4999"/>
                  <a:gd name="connsiteY0" fmla="*/ 26849 h 26848"/>
                  <a:gd name="connsiteX1" fmla="*/ 0 w 4999"/>
                  <a:gd name="connsiteY1" fmla="*/ 0 h 2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26848">
                    <a:moveTo>
                      <a:pt x="0" y="26849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358500" sp="892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DD1B428B-4A22-0354-AEFE-BDFB83BFACB5}"/>
                  </a:ext>
                </a:extLst>
              </p:cNvPr>
              <p:cNvSpPr/>
              <p:nvPr/>
            </p:nvSpPr>
            <p:spPr>
              <a:xfrm>
                <a:off x="5966141" y="2131869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19999 w 19999"/>
                  <a:gd name="connsiteY1" fmla="*/ 0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1999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D7E39C36-096B-24FF-BA9E-A305BFF8EBA1}"/>
                  </a:ext>
                </a:extLst>
              </p:cNvPr>
              <p:cNvSpPr/>
              <p:nvPr/>
            </p:nvSpPr>
            <p:spPr>
              <a:xfrm>
                <a:off x="5841895" y="2131869"/>
                <a:ext cx="112395" cy="4999"/>
              </a:xfrm>
              <a:custGeom>
                <a:avLst/>
                <a:gdLst>
                  <a:gd name="connsiteX0" fmla="*/ 112396 w 112395"/>
                  <a:gd name="connsiteY0" fmla="*/ 0 h 4999"/>
                  <a:gd name="connsiteX1" fmla="*/ 0 w 112395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395" h="4999">
                    <a:moveTo>
                      <a:pt x="112396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710250" sp="1777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C5FA042F-98C2-8EE2-8997-EC70E578EB82}"/>
                  </a:ext>
                </a:extLst>
              </p:cNvPr>
              <p:cNvSpPr/>
              <p:nvPr/>
            </p:nvSpPr>
            <p:spPr>
              <a:xfrm>
                <a:off x="5815946" y="2111870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0 w 19999"/>
                  <a:gd name="connsiteY1" fmla="*/ 19999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0" y="1999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1C795775-AA36-E654-2ED6-369CDDBE7EE3}"/>
                  </a:ext>
                </a:extLst>
              </p:cNvPr>
              <p:cNvSpPr/>
              <p:nvPr/>
            </p:nvSpPr>
            <p:spPr>
              <a:xfrm>
                <a:off x="5815946" y="2079221"/>
                <a:ext cx="4999" cy="26748"/>
              </a:xfrm>
              <a:custGeom>
                <a:avLst/>
                <a:gdLst>
                  <a:gd name="connsiteX0" fmla="*/ 0 w 4999"/>
                  <a:gd name="connsiteY0" fmla="*/ 26749 h 26748"/>
                  <a:gd name="connsiteX1" fmla="*/ 0 w 4999"/>
                  <a:gd name="connsiteY1" fmla="*/ 0 h 26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26748">
                    <a:moveTo>
                      <a:pt x="0" y="26749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356250" sp="892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667ACC39-8ABB-BBE0-595B-479ED17375FA}"/>
                  </a:ext>
                </a:extLst>
              </p:cNvPr>
              <p:cNvSpPr/>
              <p:nvPr/>
            </p:nvSpPr>
            <p:spPr>
              <a:xfrm>
                <a:off x="5795947" y="2056272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19999 w 19999"/>
                  <a:gd name="connsiteY1" fmla="*/ 0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1999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A8023C37-B83B-633B-450A-A50ABB3D48FD}"/>
                  </a:ext>
                </a:extLst>
              </p:cNvPr>
              <p:cNvSpPr/>
              <p:nvPr/>
            </p:nvSpPr>
            <p:spPr>
              <a:xfrm>
                <a:off x="5592954" y="2056272"/>
                <a:ext cx="193092" cy="4999"/>
              </a:xfrm>
              <a:custGeom>
                <a:avLst/>
                <a:gdLst>
                  <a:gd name="connsiteX0" fmla="*/ 193093 w 193092"/>
                  <a:gd name="connsiteY0" fmla="*/ 0 h 4999"/>
                  <a:gd name="connsiteX1" fmla="*/ 0 w 193092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3092" h="4999">
                    <a:moveTo>
                      <a:pt x="19309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594000" sp="14850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6E389F26-2062-59FD-172C-2B62140487F7}"/>
                  </a:ext>
                </a:extLst>
              </p:cNvPr>
              <p:cNvSpPr/>
              <p:nvPr/>
            </p:nvSpPr>
            <p:spPr>
              <a:xfrm>
                <a:off x="5567955" y="2036273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0 w 19999"/>
                  <a:gd name="connsiteY1" fmla="*/ 19999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0" y="19999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7B251408-2E69-59F8-FF12-7A395001F251}"/>
                  </a:ext>
                </a:extLst>
              </p:cNvPr>
              <p:cNvSpPr/>
              <p:nvPr/>
            </p:nvSpPr>
            <p:spPr>
              <a:xfrm>
                <a:off x="5567955" y="2002924"/>
                <a:ext cx="4999" cy="27248"/>
              </a:xfrm>
              <a:custGeom>
                <a:avLst/>
                <a:gdLst>
                  <a:gd name="connsiteX0" fmla="*/ 0 w 4999"/>
                  <a:gd name="connsiteY0" fmla="*/ 27249 h 27248"/>
                  <a:gd name="connsiteX1" fmla="*/ 0 w 4999"/>
                  <a:gd name="connsiteY1" fmla="*/ 0 h 2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27248">
                    <a:moveTo>
                      <a:pt x="0" y="27249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363750" sp="907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DFB5E6B2-71F2-8CDD-C6BB-5029589DFF48}"/>
                  </a:ext>
                </a:extLst>
              </p:cNvPr>
              <p:cNvSpPr/>
              <p:nvPr/>
            </p:nvSpPr>
            <p:spPr>
              <a:xfrm>
                <a:off x="5547956" y="1979875"/>
                <a:ext cx="19999" cy="19999"/>
              </a:xfrm>
              <a:custGeom>
                <a:avLst/>
                <a:gdLst>
                  <a:gd name="connsiteX0" fmla="*/ 19999 w 19999"/>
                  <a:gd name="connsiteY0" fmla="*/ 19999 h 19999"/>
                  <a:gd name="connsiteX1" fmla="*/ 19999 w 19999"/>
                  <a:gd name="connsiteY1" fmla="*/ 0 h 19999"/>
                  <a:gd name="connsiteX2" fmla="*/ 0 w 19999"/>
                  <a:gd name="connsiteY2" fmla="*/ 0 h 1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999" h="19999">
                    <a:moveTo>
                      <a:pt x="19999" y="19999"/>
                    </a:moveTo>
                    <a:lnTo>
                      <a:pt x="1999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6E790CEE-DAC7-88D1-1F50-2D3D70F383F6}"/>
                  </a:ext>
                </a:extLst>
              </p:cNvPr>
              <p:cNvSpPr/>
              <p:nvPr/>
            </p:nvSpPr>
            <p:spPr>
              <a:xfrm>
                <a:off x="4956878" y="1979875"/>
                <a:ext cx="581328" cy="4999"/>
              </a:xfrm>
              <a:custGeom>
                <a:avLst/>
                <a:gdLst>
                  <a:gd name="connsiteX0" fmla="*/ 581329 w 581328"/>
                  <a:gd name="connsiteY0" fmla="*/ 0 h 4999"/>
                  <a:gd name="connsiteX1" fmla="*/ 0 w 58132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1328" h="4999">
                    <a:moveTo>
                      <a:pt x="581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custDash>
                  <a:ds d="586500" sp="146250"/>
                </a:custDash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9C7931D5-6587-8D2F-E961-7C1D169969D8}"/>
                  </a:ext>
                </a:extLst>
              </p:cNvPr>
              <p:cNvSpPr/>
              <p:nvPr/>
            </p:nvSpPr>
            <p:spPr>
              <a:xfrm>
                <a:off x="4931979" y="1979875"/>
                <a:ext cx="19999" cy="4999"/>
              </a:xfrm>
              <a:custGeom>
                <a:avLst/>
                <a:gdLst>
                  <a:gd name="connsiteX0" fmla="*/ 19999 w 19999"/>
                  <a:gd name="connsiteY0" fmla="*/ 0 h 4999"/>
                  <a:gd name="connsiteX1" fmla="*/ 0 w 19999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999" h="4999">
                    <a:moveTo>
                      <a:pt x="1999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4" name="Graphic 847">
              <a:extLst>
                <a:ext uri="{FF2B5EF4-FFF2-40B4-BE49-F238E27FC236}">
                  <a16:creationId xmlns:a16="http://schemas.microsoft.com/office/drawing/2014/main" id="{3BDDD89E-D617-7E4B-E2E8-6162949282D7}"/>
                </a:ext>
              </a:extLst>
            </p:cNvPr>
            <p:cNvGrpSpPr/>
            <p:nvPr/>
          </p:nvGrpSpPr>
          <p:grpSpPr>
            <a:xfrm>
              <a:off x="7331640" y="2518055"/>
              <a:ext cx="33248" cy="33248"/>
              <a:chOff x="7331640" y="2518055"/>
              <a:chExt cx="33248" cy="33248"/>
            </a:xfrm>
          </p:grpSpPr>
          <p:sp>
            <p:nvSpPr>
              <p:cNvPr id="3002" name="Freeform: Shape 3001">
                <a:extLst>
                  <a:ext uri="{FF2B5EF4-FFF2-40B4-BE49-F238E27FC236}">
                    <a16:creationId xmlns:a16="http://schemas.microsoft.com/office/drawing/2014/main" id="{D1BD8CF1-15E6-9570-901C-5B755073406C}"/>
                  </a:ext>
                </a:extLst>
              </p:cNvPr>
              <p:cNvSpPr/>
              <p:nvPr/>
            </p:nvSpPr>
            <p:spPr>
              <a:xfrm>
                <a:off x="7348290" y="251805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3" name="Freeform: Shape 3002">
                <a:extLst>
                  <a:ext uri="{FF2B5EF4-FFF2-40B4-BE49-F238E27FC236}">
                    <a16:creationId xmlns:a16="http://schemas.microsoft.com/office/drawing/2014/main" id="{9758B1A2-96CB-FA46-AEDE-876D837519BD}"/>
                  </a:ext>
                </a:extLst>
              </p:cNvPr>
              <p:cNvSpPr/>
              <p:nvPr/>
            </p:nvSpPr>
            <p:spPr>
              <a:xfrm>
                <a:off x="7331640" y="253470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5" name="Graphic 847">
              <a:extLst>
                <a:ext uri="{FF2B5EF4-FFF2-40B4-BE49-F238E27FC236}">
                  <a16:creationId xmlns:a16="http://schemas.microsoft.com/office/drawing/2014/main" id="{70C9CD37-B68D-3E31-8F36-796C9C39D362}"/>
                </a:ext>
              </a:extLst>
            </p:cNvPr>
            <p:cNvGrpSpPr/>
            <p:nvPr/>
          </p:nvGrpSpPr>
          <p:grpSpPr>
            <a:xfrm>
              <a:off x="6838558" y="2191067"/>
              <a:ext cx="33248" cy="33248"/>
              <a:chOff x="6838558" y="2191067"/>
              <a:chExt cx="33248" cy="33248"/>
            </a:xfrm>
          </p:grpSpPr>
          <p:sp>
            <p:nvSpPr>
              <p:cNvPr id="3000" name="Freeform: Shape 2999">
                <a:extLst>
                  <a:ext uri="{FF2B5EF4-FFF2-40B4-BE49-F238E27FC236}">
                    <a16:creationId xmlns:a16="http://schemas.microsoft.com/office/drawing/2014/main" id="{E86BC850-EC9A-B80F-375B-C57BEE100B4A}"/>
                  </a:ext>
                </a:extLst>
              </p:cNvPr>
              <p:cNvSpPr/>
              <p:nvPr/>
            </p:nvSpPr>
            <p:spPr>
              <a:xfrm>
                <a:off x="6855208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1" name="Freeform: Shape 3000">
                <a:extLst>
                  <a:ext uri="{FF2B5EF4-FFF2-40B4-BE49-F238E27FC236}">
                    <a16:creationId xmlns:a16="http://schemas.microsoft.com/office/drawing/2014/main" id="{0D9A2A18-4E41-8CD6-35F8-85E350A637AE}"/>
                  </a:ext>
                </a:extLst>
              </p:cNvPr>
              <p:cNvSpPr/>
              <p:nvPr/>
            </p:nvSpPr>
            <p:spPr>
              <a:xfrm>
                <a:off x="6838558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6" name="Graphic 847">
              <a:extLst>
                <a:ext uri="{FF2B5EF4-FFF2-40B4-BE49-F238E27FC236}">
                  <a16:creationId xmlns:a16="http://schemas.microsoft.com/office/drawing/2014/main" id="{A610A70F-C2C5-56DA-421B-CE9726DA39EA}"/>
                </a:ext>
              </a:extLst>
            </p:cNvPr>
            <p:cNvGrpSpPr/>
            <p:nvPr/>
          </p:nvGrpSpPr>
          <p:grpSpPr>
            <a:xfrm>
              <a:off x="6819509" y="2191067"/>
              <a:ext cx="33248" cy="33248"/>
              <a:chOff x="6819509" y="2191067"/>
              <a:chExt cx="33248" cy="33248"/>
            </a:xfrm>
          </p:grpSpPr>
          <p:sp>
            <p:nvSpPr>
              <p:cNvPr id="2998" name="Freeform: Shape 2997">
                <a:extLst>
                  <a:ext uri="{FF2B5EF4-FFF2-40B4-BE49-F238E27FC236}">
                    <a16:creationId xmlns:a16="http://schemas.microsoft.com/office/drawing/2014/main" id="{CE2F23DD-9DE9-C64F-EB55-F3304E2F4FBE}"/>
                  </a:ext>
                </a:extLst>
              </p:cNvPr>
              <p:cNvSpPr/>
              <p:nvPr/>
            </p:nvSpPr>
            <p:spPr>
              <a:xfrm>
                <a:off x="6836109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9" name="Freeform: Shape 2998">
                <a:extLst>
                  <a:ext uri="{FF2B5EF4-FFF2-40B4-BE49-F238E27FC236}">
                    <a16:creationId xmlns:a16="http://schemas.microsoft.com/office/drawing/2014/main" id="{97F57EC1-BCE2-63C9-D212-CB69FE557A9B}"/>
                  </a:ext>
                </a:extLst>
              </p:cNvPr>
              <p:cNvSpPr/>
              <p:nvPr/>
            </p:nvSpPr>
            <p:spPr>
              <a:xfrm>
                <a:off x="6819509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7" name="Graphic 847">
              <a:extLst>
                <a:ext uri="{FF2B5EF4-FFF2-40B4-BE49-F238E27FC236}">
                  <a16:creationId xmlns:a16="http://schemas.microsoft.com/office/drawing/2014/main" id="{691AE293-7EAF-F30C-F4EB-97D4F7F0DF5B}"/>
                </a:ext>
              </a:extLst>
            </p:cNvPr>
            <p:cNvGrpSpPr/>
            <p:nvPr/>
          </p:nvGrpSpPr>
          <p:grpSpPr>
            <a:xfrm>
              <a:off x="6574068" y="2191067"/>
              <a:ext cx="33248" cy="33248"/>
              <a:chOff x="6574068" y="2191067"/>
              <a:chExt cx="33248" cy="33248"/>
            </a:xfrm>
          </p:grpSpPr>
          <p:sp>
            <p:nvSpPr>
              <p:cNvPr id="2996" name="Freeform: Shape 2995">
                <a:extLst>
                  <a:ext uri="{FF2B5EF4-FFF2-40B4-BE49-F238E27FC236}">
                    <a16:creationId xmlns:a16="http://schemas.microsoft.com/office/drawing/2014/main" id="{215CDCD7-3B9E-EF3B-C939-BBF8C98AD917}"/>
                  </a:ext>
                </a:extLst>
              </p:cNvPr>
              <p:cNvSpPr/>
              <p:nvPr/>
            </p:nvSpPr>
            <p:spPr>
              <a:xfrm>
                <a:off x="6590668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7" name="Freeform: Shape 2996">
                <a:extLst>
                  <a:ext uri="{FF2B5EF4-FFF2-40B4-BE49-F238E27FC236}">
                    <a16:creationId xmlns:a16="http://schemas.microsoft.com/office/drawing/2014/main" id="{B865D834-D29B-34A2-06ED-EBE86F02C288}"/>
                  </a:ext>
                </a:extLst>
              </p:cNvPr>
              <p:cNvSpPr/>
              <p:nvPr/>
            </p:nvSpPr>
            <p:spPr>
              <a:xfrm>
                <a:off x="6574068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8" name="Graphic 847">
              <a:extLst>
                <a:ext uri="{FF2B5EF4-FFF2-40B4-BE49-F238E27FC236}">
                  <a16:creationId xmlns:a16="http://schemas.microsoft.com/office/drawing/2014/main" id="{C7E42844-68F4-BCB5-14BC-547495E07702}"/>
                </a:ext>
              </a:extLst>
            </p:cNvPr>
            <p:cNvGrpSpPr/>
            <p:nvPr/>
          </p:nvGrpSpPr>
          <p:grpSpPr>
            <a:xfrm>
              <a:off x="6568568" y="2191067"/>
              <a:ext cx="33248" cy="33248"/>
              <a:chOff x="6568568" y="2191067"/>
              <a:chExt cx="33248" cy="33248"/>
            </a:xfrm>
          </p:grpSpPr>
          <p:sp>
            <p:nvSpPr>
              <p:cNvPr id="2994" name="Freeform: Shape 2993">
                <a:extLst>
                  <a:ext uri="{FF2B5EF4-FFF2-40B4-BE49-F238E27FC236}">
                    <a16:creationId xmlns:a16="http://schemas.microsoft.com/office/drawing/2014/main" id="{07C294AA-F334-1E14-1FBC-1D1404794341}"/>
                  </a:ext>
                </a:extLst>
              </p:cNvPr>
              <p:cNvSpPr/>
              <p:nvPr/>
            </p:nvSpPr>
            <p:spPr>
              <a:xfrm>
                <a:off x="6585218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5" name="Freeform: Shape 2994">
                <a:extLst>
                  <a:ext uri="{FF2B5EF4-FFF2-40B4-BE49-F238E27FC236}">
                    <a16:creationId xmlns:a16="http://schemas.microsoft.com/office/drawing/2014/main" id="{C4715C89-BBD3-CB15-3517-FD071DFF4D4A}"/>
                  </a:ext>
                </a:extLst>
              </p:cNvPr>
              <p:cNvSpPr/>
              <p:nvPr/>
            </p:nvSpPr>
            <p:spPr>
              <a:xfrm>
                <a:off x="6568568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9" name="Graphic 847">
              <a:extLst>
                <a:ext uri="{FF2B5EF4-FFF2-40B4-BE49-F238E27FC236}">
                  <a16:creationId xmlns:a16="http://schemas.microsoft.com/office/drawing/2014/main" id="{0C9D1334-9C45-69E8-11DB-1D4D19EABE81}"/>
                </a:ext>
              </a:extLst>
            </p:cNvPr>
            <p:cNvGrpSpPr/>
            <p:nvPr/>
          </p:nvGrpSpPr>
          <p:grpSpPr>
            <a:xfrm>
              <a:off x="6337327" y="2191067"/>
              <a:ext cx="33248" cy="33248"/>
              <a:chOff x="6337327" y="2191067"/>
              <a:chExt cx="33248" cy="33248"/>
            </a:xfrm>
          </p:grpSpPr>
          <p:sp>
            <p:nvSpPr>
              <p:cNvPr id="2992" name="Freeform: Shape 2991">
                <a:extLst>
                  <a:ext uri="{FF2B5EF4-FFF2-40B4-BE49-F238E27FC236}">
                    <a16:creationId xmlns:a16="http://schemas.microsoft.com/office/drawing/2014/main" id="{3BE035C4-D740-0D24-B099-68C408D00454}"/>
                  </a:ext>
                </a:extLst>
              </p:cNvPr>
              <p:cNvSpPr/>
              <p:nvPr/>
            </p:nvSpPr>
            <p:spPr>
              <a:xfrm>
                <a:off x="6353926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3" name="Freeform: Shape 2992">
                <a:extLst>
                  <a:ext uri="{FF2B5EF4-FFF2-40B4-BE49-F238E27FC236}">
                    <a16:creationId xmlns:a16="http://schemas.microsoft.com/office/drawing/2014/main" id="{50E2992A-5B20-B2DD-0360-6EC04B6EF3A9}"/>
                  </a:ext>
                </a:extLst>
              </p:cNvPr>
              <p:cNvSpPr/>
              <p:nvPr/>
            </p:nvSpPr>
            <p:spPr>
              <a:xfrm>
                <a:off x="6337327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0" name="Graphic 847">
              <a:extLst>
                <a:ext uri="{FF2B5EF4-FFF2-40B4-BE49-F238E27FC236}">
                  <a16:creationId xmlns:a16="http://schemas.microsoft.com/office/drawing/2014/main" id="{BB28658B-E002-5660-6FFA-AC351F7EBE6C}"/>
                </a:ext>
              </a:extLst>
            </p:cNvPr>
            <p:cNvGrpSpPr/>
            <p:nvPr/>
          </p:nvGrpSpPr>
          <p:grpSpPr>
            <a:xfrm>
              <a:off x="6316578" y="2191067"/>
              <a:ext cx="33248" cy="33248"/>
              <a:chOff x="6316578" y="2191067"/>
              <a:chExt cx="33248" cy="33248"/>
            </a:xfrm>
          </p:grpSpPr>
          <p:sp>
            <p:nvSpPr>
              <p:cNvPr id="2990" name="Freeform: Shape 2989">
                <a:extLst>
                  <a:ext uri="{FF2B5EF4-FFF2-40B4-BE49-F238E27FC236}">
                    <a16:creationId xmlns:a16="http://schemas.microsoft.com/office/drawing/2014/main" id="{0DE8FF4F-82C0-789F-504C-AE3636D43019}"/>
                  </a:ext>
                </a:extLst>
              </p:cNvPr>
              <p:cNvSpPr/>
              <p:nvPr/>
            </p:nvSpPr>
            <p:spPr>
              <a:xfrm>
                <a:off x="6333227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1" name="Freeform: Shape 2990">
                <a:extLst>
                  <a:ext uri="{FF2B5EF4-FFF2-40B4-BE49-F238E27FC236}">
                    <a16:creationId xmlns:a16="http://schemas.microsoft.com/office/drawing/2014/main" id="{93ABAA21-619D-28EF-707F-6D0B331D84A1}"/>
                  </a:ext>
                </a:extLst>
              </p:cNvPr>
              <p:cNvSpPr/>
              <p:nvPr/>
            </p:nvSpPr>
            <p:spPr>
              <a:xfrm>
                <a:off x="6316578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1" name="Graphic 847">
              <a:extLst>
                <a:ext uri="{FF2B5EF4-FFF2-40B4-BE49-F238E27FC236}">
                  <a16:creationId xmlns:a16="http://schemas.microsoft.com/office/drawing/2014/main" id="{EAFA6A09-E515-6727-B89C-B50BD185E3ED}"/>
                </a:ext>
              </a:extLst>
            </p:cNvPr>
            <p:cNvGrpSpPr/>
            <p:nvPr/>
          </p:nvGrpSpPr>
          <p:grpSpPr>
            <a:xfrm>
              <a:off x="6077687" y="2191067"/>
              <a:ext cx="33248" cy="33248"/>
              <a:chOff x="6077687" y="2191067"/>
              <a:chExt cx="33248" cy="33248"/>
            </a:xfrm>
          </p:grpSpPr>
          <p:sp>
            <p:nvSpPr>
              <p:cNvPr id="2988" name="Freeform: Shape 2987">
                <a:extLst>
                  <a:ext uri="{FF2B5EF4-FFF2-40B4-BE49-F238E27FC236}">
                    <a16:creationId xmlns:a16="http://schemas.microsoft.com/office/drawing/2014/main" id="{5F1D1C92-145B-B088-86D8-2256237363ED}"/>
                  </a:ext>
                </a:extLst>
              </p:cNvPr>
              <p:cNvSpPr/>
              <p:nvPr/>
            </p:nvSpPr>
            <p:spPr>
              <a:xfrm>
                <a:off x="6094336" y="21910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9" name="Freeform: Shape 2988">
                <a:extLst>
                  <a:ext uri="{FF2B5EF4-FFF2-40B4-BE49-F238E27FC236}">
                    <a16:creationId xmlns:a16="http://schemas.microsoft.com/office/drawing/2014/main" id="{0766B257-012F-5595-D752-9D10F8B810DE}"/>
                  </a:ext>
                </a:extLst>
              </p:cNvPr>
              <p:cNvSpPr/>
              <p:nvPr/>
            </p:nvSpPr>
            <p:spPr>
              <a:xfrm>
                <a:off x="6077687" y="220771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2" name="Graphic 847">
              <a:extLst>
                <a:ext uri="{FF2B5EF4-FFF2-40B4-BE49-F238E27FC236}">
                  <a16:creationId xmlns:a16="http://schemas.microsoft.com/office/drawing/2014/main" id="{AE8C99E0-5626-EE7F-F26B-2A241B78CA12}"/>
                </a:ext>
              </a:extLst>
            </p:cNvPr>
            <p:cNvGrpSpPr/>
            <p:nvPr/>
          </p:nvGrpSpPr>
          <p:grpSpPr>
            <a:xfrm>
              <a:off x="5314615" y="1963275"/>
              <a:ext cx="33248" cy="33248"/>
              <a:chOff x="5314615" y="1963275"/>
              <a:chExt cx="33248" cy="33248"/>
            </a:xfrm>
          </p:grpSpPr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D1DD6547-752D-C9EE-D8CA-316382E11022}"/>
                  </a:ext>
                </a:extLst>
              </p:cNvPr>
              <p:cNvSpPr/>
              <p:nvPr/>
            </p:nvSpPr>
            <p:spPr>
              <a:xfrm>
                <a:off x="5331264" y="196327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7" name="Freeform: Shape 2986">
                <a:extLst>
                  <a:ext uri="{FF2B5EF4-FFF2-40B4-BE49-F238E27FC236}">
                    <a16:creationId xmlns:a16="http://schemas.microsoft.com/office/drawing/2014/main" id="{DAE488AA-96E4-82D2-95D1-EE1EB6F68036}"/>
                  </a:ext>
                </a:extLst>
              </p:cNvPr>
              <p:cNvSpPr/>
              <p:nvPr/>
            </p:nvSpPr>
            <p:spPr>
              <a:xfrm>
                <a:off x="5314615" y="19798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3" name="Graphic 847">
              <a:extLst>
                <a:ext uri="{FF2B5EF4-FFF2-40B4-BE49-F238E27FC236}">
                  <a16:creationId xmlns:a16="http://schemas.microsoft.com/office/drawing/2014/main" id="{AC19AABB-D68D-D416-F342-37E2A3710C82}"/>
                </a:ext>
              </a:extLst>
            </p:cNvPr>
            <p:cNvGrpSpPr/>
            <p:nvPr/>
          </p:nvGrpSpPr>
          <p:grpSpPr>
            <a:xfrm>
              <a:off x="4915380" y="1963275"/>
              <a:ext cx="33248" cy="33248"/>
              <a:chOff x="4915380" y="1963275"/>
              <a:chExt cx="33248" cy="33248"/>
            </a:xfrm>
          </p:grpSpPr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6397FBEF-D531-0039-3DD5-B1564A8D0B69}"/>
                  </a:ext>
                </a:extLst>
              </p:cNvPr>
              <p:cNvSpPr/>
              <p:nvPr/>
            </p:nvSpPr>
            <p:spPr>
              <a:xfrm>
                <a:off x="4931979" y="196327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A5E480D3-B8FA-B1D3-BE1B-ECCC8789F9A1}"/>
                  </a:ext>
                </a:extLst>
              </p:cNvPr>
              <p:cNvSpPr/>
              <p:nvPr/>
            </p:nvSpPr>
            <p:spPr>
              <a:xfrm>
                <a:off x="4915380" y="197987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AFDB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81" name="Graphic 847">
            <a:extLst>
              <a:ext uri="{FF2B5EF4-FFF2-40B4-BE49-F238E27FC236}">
                <a16:creationId xmlns:a16="http://schemas.microsoft.com/office/drawing/2014/main" id="{58D44A6C-BA3A-C8D4-274E-5D75A4E81E40}"/>
              </a:ext>
            </a:extLst>
          </p:cNvPr>
          <p:cNvGrpSpPr/>
          <p:nvPr/>
        </p:nvGrpSpPr>
        <p:grpSpPr>
          <a:xfrm>
            <a:off x="4894883" y="2245109"/>
            <a:ext cx="2661201" cy="2117739"/>
            <a:chOff x="4956528" y="1990324"/>
            <a:chExt cx="2661201" cy="1008262"/>
          </a:xfrm>
          <a:noFill/>
        </p:grpSpPr>
        <p:sp>
          <p:nvSpPr>
            <p:cNvPr id="2882" name="Freeform: Shape 2881">
              <a:extLst>
                <a:ext uri="{FF2B5EF4-FFF2-40B4-BE49-F238E27FC236}">
                  <a16:creationId xmlns:a16="http://schemas.microsoft.com/office/drawing/2014/main" id="{C9720E97-08F5-4D18-9967-81962DC26E4C}"/>
                </a:ext>
              </a:extLst>
            </p:cNvPr>
            <p:cNvSpPr/>
            <p:nvPr/>
          </p:nvSpPr>
          <p:spPr>
            <a:xfrm>
              <a:off x="4956528" y="1990324"/>
              <a:ext cx="2644552" cy="991612"/>
            </a:xfrm>
            <a:custGeom>
              <a:avLst/>
              <a:gdLst>
                <a:gd name="connsiteX0" fmla="*/ 2644552 w 2644552"/>
                <a:gd name="connsiteY0" fmla="*/ 991613 h 991612"/>
                <a:gd name="connsiteX1" fmla="*/ 2369913 w 2644552"/>
                <a:gd name="connsiteY1" fmla="*/ 991613 h 991612"/>
                <a:gd name="connsiteX2" fmla="*/ 2369913 w 2644552"/>
                <a:gd name="connsiteY2" fmla="*/ 937615 h 991612"/>
                <a:gd name="connsiteX3" fmla="*/ 1885580 w 2644552"/>
                <a:gd name="connsiteY3" fmla="*/ 937615 h 991612"/>
                <a:gd name="connsiteX4" fmla="*/ 1885580 w 2644552"/>
                <a:gd name="connsiteY4" fmla="*/ 908966 h 991612"/>
                <a:gd name="connsiteX5" fmla="*/ 1695237 w 2644552"/>
                <a:gd name="connsiteY5" fmla="*/ 908966 h 991612"/>
                <a:gd name="connsiteX6" fmla="*/ 1695237 w 2644552"/>
                <a:gd name="connsiteY6" fmla="*/ 882517 h 991612"/>
                <a:gd name="connsiteX7" fmla="*/ 1391149 w 2644552"/>
                <a:gd name="connsiteY7" fmla="*/ 882517 h 991612"/>
                <a:gd name="connsiteX8" fmla="*/ 1391149 w 2644552"/>
                <a:gd name="connsiteY8" fmla="*/ 859918 h 991612"/>
                <a:gd name="connsiteX9" fmla="*/ 1377799 w 2644552"/>
                <a:gd name="connsiteY9" fmla="*/ 859918 h 991612"/>
                <a:gd name="connsiteX10" fmla="*/ 1377799 w 2644552"/>
                <a:gd name="connsiteY10" fmla="*/ 840819 h 991612"/>
                <a:gd name="connsiteX11" fmla="*/ 1139408 w 2644552"/>
                <a:gd name="connsiteY11" fmla="*/ 840819 h 991612"/>
                <a:gd name="connsiteX12" fmla="*/ 1139408 w 2644552"/>
                <a:gd name="connsiteY12" fmla="*/ 835919 h 991612"/>
                <a:gd name="connsiteX13" fmla="*/ 1135908 w 2644552"/>
                <a:gd name="connsiteY13" fmla="*/ 835919 h 991612"/>
                <a:gd name="connsiteX14" fmla="*/ 1135908 w 2644552"/>
                <a:gd name="connsiteY14" fmla="*/ 825269 h 991612"/>
                <a:gd name="connsiteX15" fmla="*/ 1121159 w 2644552"/>
                <a:gd name="connsiteY15" fmla="*/ 825269 h 991612"/>
                <a:gd name="connsiteX16" fmla="*/ 1121159 w 2644552"/>
                <a:gd name="connsiteY16" fmla="*/ 811370 h 991612"/>
                <a:gd name="connsiteX17" fmla="*/ 946615 w 2644552"/>
                <a:gd name="connsiteY17" fmla="*/ 811370 h 991612"/>
                <a:gd name="connsiteX18" fmla="*/ 946615 w 2644552"/>
                <a:gd name="connsiteY18" fmla="*/ 799070 h 991612"/>
                <a:gd name="connsiteX19" fmla="*/ 908416 w 2644552"/>
                <a:gd name="connsiteY19" fmla="*/ 799070 h 991612"/>
                <a:gd name="connsiteX20" fmla="*/ 908416 w 2644552"/>
                <a:gd name="connsiteY20" fmla="*/ 789271 h 991612"/>
                <a:gd name="connsiteX21" fmla="*/ 890967 w 2644552"/>
                <a:gd name="connsiteY21" fmla="*/ 789271 h 991612"/>
                <a:gd name="connsiteX22" fmla="*/ 890967 w 2644552"/>
                <a:gd name="connsiteY22" fmla="*/ 776171 h 991612"/>
                <a:gd name="connsiteX23" fmla="*/ 880367 w 2644552"/>
                <a:gd name="connsiteY23" fmla="*/ 776171 h 991612"/>
                <a:gd name="connsiteX24" fmla="*/ 880367 w 2644552"/>
                <a:gd name="connsiteY24" fmla="*/ 753272 h 991612"/>
                <a:gd name="connsiteX25" fmla="*/ 872718 w 2644552"/>
                <a:gd name="connsiteY25" fmla="*/ 753272 h 991612"/>
                <a:gd name="connsiteX26" fmla="*/ 872718 w 2644552"/>
                <a:gd name="connsiteY26" fmla="*/ 729273 h 991612"/>
                <a:gd name="connsiteX27" fmla="*/ 865368 w 2644552"/>
                <a:gd name="connsiteY27" fmla="*/ 729273 h 991612"/>
                <a:gd name="connsiteX28" fmla="*/ 865368 w 2644552"/>
                <a:gd name="connsiteY28" fmla="*/ 705274 h 991612"/>
                <a:gd name="connsiteX29" fmla="*/ 845419 w 2644552"/>
                <a:gd name="connsiteY29" fmla="*/ 705274 h 991612"/>
                <a:gd name="connsiteX30" fmla="*/ 845419 w 2644552"/>
                <a:gd name="connsiteY30" fmla="*/ 683974 h 991612"/>
                <a:gd name="connsiteX31" fmla="*/ 835619 w 2644552"/>
                <a:gd name="connsiteY31" fmla="*/ 683974 h 991612"/>
                <a:gd name="connsiteX32" fmla="*/ 835619 w 2644552"/>
                <a:gd name="connsiteY32" fmla="*/ 672275 h 991612"/>
                <a:gd name="connsiteX33" fmla="*/ 821970 w 2644552"/>
                <a:gd name="connsiteY33" fmla="*/ 672275 h 991612"/>
                <a:gd name="connsiteX34" fmla="*/ 821970 w 2644552"/>
                <a:gd name="connsiteY34" fmla="*/ 661075 h 991612"/>
                <a:gd name="connsiteX35" fmla="*/ 802370 w 2644552"/>
                <a:gd name="connsiteY35" fmla="*/ 661075 h 991612"/>
                <a:gd name="connsiteX36" fmla="*/ 802370 w 2644552"/>
                <a:gd name="connsiteY36" fmla="*/ 639526 h 991612"/>
                <a:gd name="connsiteX37" fmla="*/ 787071 w 2644552"/>
                <a:gd name="connsiteY37" fmla="*/ 639526 h 991612"/>
                <a:gd name="connsiteX38" fmla="*/ 787071 w 2644552"/>
                <a:gd name="connsiteY38" fmla="*/ 628377 h 991612"/>
                <a:gd name="connsiteX39" fmla="*/ 781921 w 2644552"/>
                <a:gd name="connsiteY39" fmla="*/ 628377 h 991612"/>
                <a:gd name="connsiteX40" fmla="*/ 781921 w 2644552"/>
                <a:gd name="connsiteY40" fmla="*/ 619377 h 991612"/>
                <a:gd name="connsiteX41" fmla="*/ 756822 w 2644552"/>
                <a:gd name="connsiteY41" fmla="*/ 619377 h 991612"/>
                <a:gd name="connsiteX42" fmla="*/ 756822 w 2644552"/>
                <a:gd name="connsiteY42" fmla="*/ 604927 h 991612"/>
                <a:gd name="connsiteX43" fmla="*/ 731723 w 2644552"/>
                <a:gd name="connsiteY43" fmla="*/ 604927 h 991612"/>
                <a:gd name="connsiteX44" fmla="*/ 731723 w 2644552"/>
                <a:gd name="connsiteY44" fmla="*/ 594828 h 991612"/>
                <a:gd name="connsiteX45" fmla="*/ 684525 w 2644552"/>
                <a:gd name="connsiteY45" fmla="*/ 594828 h 991612"/>
                <a:gd name="connsiteX46" fmla="*/ 684525 w 2644552"/>
                <a:gd name="connsiteY46" fmla="*/ 583378 h 991612"/>
                <a:gd name="connsiteX47" fmla="*/ 678275 w 2644552"/>
                <a:gd name="connsiteY47" fmla="*/ 583378 h 991612"/>
                <a:gd name="connsiteX48" fmla="*/ 678275 w 2644552"/>
                <a:gd name="connsiteY48" fmla="*/ 571929 h 991612"/>
                <a:gd name="connsiteX49" fmla="*/ 667075 w 2644552"/>
                <a:gd name="connsiteY49" fmla="*/ 571929 h 991612"/>
                <a:gd name="connsiteX50" fmla="*/ 667075 w 2644552"/>
                <a:gd name="connsiteY50" fmla="*/ 562079 h 991612"/>
                <a:gd name="connsiteX51" fmla="*/ 653976 w 2644552"/>
                <a:gd name="connsiteY51" fmla="*/ 562079 h 991612"/>
                <a:gd name="connsiteX52" fmla="*/ 653976 w 2644552"/>
                <a:gd name="connsiteY52" fmla="*/ 541080 h 991612"/>
                <a:gd name="connsiteX53" fmla="*/ 631627 w 2644552"/>
                <a:gd name="connsiteY53" fmla="*/ 541080 h 991612"/>
                <a:gd name="connsiteX54" fmla="*/ 631627 w 2644552"/>
                <a:gd name="connsiteY54" fmla="*/ 519281 h 991612"/>
                <a:gd name="connsiteX55" fmla="*/ 619627 w 2644552"/>
                <a:gd name="connsiteY55" fmla="*/ 519281 h 991612"/>
                <a:gd name="connsiteX56" fmla="*/ 619627 w 2644552"/>
                <a:gd name="connsiteY56" fmla="*/ 497981 h 991612"/>
                <a:gd name="connsiteX57" fmla="*/ 615527 w 2644552"/>
                <a:gd name="connsiteY57" fmla="*/ 497981 h 991612"/>
                <a:gd name="connsiteX58" fmla="*/ 615527 w 2644552"/>
                <a:gd name="connsiteY58" fmla="*/ 493632 h 991612"/>
                <a:gd name="connsiteX59" fmla="*/ 611177 w 2644552"/>
                <a:gd name="connsiteY59" fmla="*/ 493632 h 991612"/>
                <a:gd name="connsiteX60" fmla="*/ 611177 w 2644552"/>
                <a:gd name="connsiteY60" fmla="*/ 461733 h 991612"/>
                <a:gd name="connsiteX61" fmla="*/ 607928 w 2644552"/>
                <a:gd name="connsiteY61" fmla="*/ 461733 h 991612"/>
                <a:gd name="connsiteX62" fmla="*/ 607928 w 2644552"/>
                <a:gd name="connsiteY62" fmla="*/ 412935 h 991612"/>
                <a:gd name="connsiteX63" fmla="*/ 602178 w 2644552"/>
                <a:gd name="connsiteY63" fmla="*/ 412935 h 991612"/>
                <a:gd name="connsiteX64" fmla="*/ 602178 w 2644552"/>
                <a:gd name="connsiteY64" fmla="*/ 390835 h 991612"/>
                <a:gd name="connsiteX65" fmla="*/ 585528 w 2644552"/>
                <a:gd name="connsiteY65" fmla="*/ 390835 h 991612"/>
                <a:gd name="connsiteX66" fmla="*/ 585528 w 2644552"/>
                <a:gd name="connsiteY66" fmla="*/ 382086 h 991612"/>
                <a:gd name="connsiteX67" fmla="*/ 569429 w 2644552"/>
                <a:gd name="connsiteY67" fmla="*/ 382086 h 991612"/>
                <a:gd name="connsiteX68" fmla="*/ 569429 w 2644552"/>
                <a:gd name="connsiteY68" fmla="*/ 371186 h 991612"/>
                <a:gd name="connsiteX69" fmla="*/ 535630 w 2644552"/>
                <a:gd name="connsiteY69" fmla="*/ 371186 h 991612"/>
                <a:gd name="connsiteX70" fmla="*/ 535630 w 2644552"/>
                <a:gd name="connsiteY70" fmla="*/ 361087 h 991612"/>
                <a:gd name="connsiteX71" fmla="*/ 498282 w 2644552"/>
                <a:gd name="connsiteY71" fmla="*/ 361087 h 991612"/>
                <a:gd name="connsiteX72" fmla="*/ 498282 w 2644552"/>
                <a:gd name="connsiteY72" fmla="*/ 349387 h 991612"/>
                <a:gd name="connsiteX73" fmla="*/ 484632 w 2644552"/>
                <a:gd name="connsiteY73" fmla="*/ 349387 h 991612"/>
                <a:gd name="connsiteX74" fmla="*/ 484632 w 2644552"/>
                <a:gd name="connsiteY74" fmla="*/ 340637 h 991612"/>
                <a:gd name="connsiteX75" fmla="*/ 472933 w 2644552"/>
                <a:gd name="connsiteY75" fmla="*/ 340637 h 991612"/>
                <a:gd name="connsiteX76" fmla="*/ 472933 w 2644552"/>
                <a:gd name="connsiteY76" fmla="*/ 327838 h 991612"/>
                <a:gd name="connsiteX77" fmla="*/ 462283 w 2644552"/>
                <a:gd name="connsiteY77" fmla="*/ 327838 h 991612"/>
                <a:gd name="connsiteX78" fmla="*/ 462283 w 2644552"/>
                <a:gd name="connsiteY78" fmla="*/ 317438 h 991612"/>
                <a:gd name="connsiteX79" fmla="*/ 457933 w 2644552"/>
                <a:gd name="connsiteY79" fmla="*/ 317438 h 991612"/>
                <a:gd name="connsiteX80" fmla="*/ 457933 w 2644552"/>
                <a:gd name="connsiteY80" fmla="*/ 304939 h 991612"/>
                <a:gd name="connsiteX81" fmla="*/ 440434 w 2644552"/>
                <a:gd name="connsiteY81" fmla="*/ 304939 h 991612"/>
                <a:gd name="connsiteX82" fmla="*/ 440434 w 2644552"/>
                <a:gd name="connsiteY82" fmla="*/ 295639 h 991612"/>
                <a:gd name="connsiteX83" fmla="*/ 389186 w 2644552"/>
                <a:gd name="connsiteY83" fmla="*/ 295639 h 991612"/>
                <a:gd name="connsiteX84" fmla="*/ 389186 w 2644552"/>
                <a:gd name="connsiteY84" fmla="*/ 284439 h 991612"/>
                <a:gd name="connsiteX85" fmla="*/ 376086 w 2644552"/>
                <a:gd name="connsiteY85" fmla="*/ 284439 h 991612"/>
                <a:gd name="connsiteX86" fmla="*/ 376086 w 2644552"/>
                <a:gd name="connsiteY86" fmla="*/ 279540 h 991612"/>
                <a:gd name="connsiteX87" fmla="*/ 365986 w 2644552"/>
                <a:gd name="connsiteY87" fmla="*/ 279540 h 991612"/>
                <a:gd name="connsiteX88" fmla="*/ 365986 w 2644552"/>
                <a:gd name="connsiteY88" fmla="*/ 261290 h 991612"/>
                <a:gd name="connsiteX89" fmla="*/ 356987 w 2644552"/>
                <a:gd name="connsiteY89" fmla="*/ 261290 h 991612"/>
                <a:gd name="connsiteX90" fmla="*/ 356987 w 2644552"/>
                <a:gd name="connsiteY90" fmla="*/ 248741 h 991612"/>
                <a:gd name="connsiteX91" fmla="*/ 354287 w 2644552"/>
                <a:gd name="connsiteY91" fmla="*/ 248741 h 991612"/>
                <a:gd name="connsiteX92" fmla="*/ 354287 w 2644552"/>
                <a:gd name="connsiteY92" fmla="*/ 236191 h 991612"/>
                <a:gd name="connsiteX93" fmla="*/ 348837 w 2644552"/>
                <a:gd name="connsiteY93" fmla="*/ 236191 h 991612"/>
                <a:gd name="connsiteX94" fmla="*/ 348837 w 2644552"/>
                <a:gd name="connsiteY94" fmla="*/ 211092 h 991612"/>
                <a:gd name="connsiteX95" fmla="*/ 335438 w 2644552"/>
                <a:gd name="connsiteY95" fmla="*/ 211092 h 991612"/>
                <a:gd name="connsiteX96" fmla="*/ 335438 w 2644552"/>
                <a:gd name="connsiteY96" fmla="*/ 191443 h 991612"/>
                <a:gd name="connsiteX97" fmla="*/ 321838 w 2644552"/>
                <a:gd name="connsiteY97" fmla="*/ 191443 h 991612"/>
                <a:gd name="connsiteX98" fmla="*/ 321838 w 2644552"/>
                <a:gd name="connsiteY98" fmla="*/ 180293 h 991612"/>
                <a:gd name="connsiteX99" fmla="*/ 317188 w 2644552"/>
                <a:gd name="connsiteY99" fmla="*/ 180293 h 991612"/>
                <a:gd name="connsiteX100" fmla="*/ 317188 w 2644552"/>
                <a:gd name="connsiteY100" fmla="*/ 169944 h 991612"/>
                <a:gd name="connsiteX101" fmla="*/ 266740 w 2644552"/>
                <a:gd name="connsiteY101" fmla="*/ 169944 h 991612"/>
                <a:gd name="connsiteX102" fmla="*/ 266740 w 2644552"/>
                <a:gd name="connsiteY102" fmla="*/ 158994 h 991612"/>
                <a:gd name="connsiteX103" fmla="*/ 185743 w 2644552"/>
                <a:gd name="connsiteY103" fmla="*/ 158994 h 991612"/>
                <a:gd name="connsiteX104" fmla="*/ 185743 w 2644552"/>
                <a:gd name="connsiteY104" fmla="*/ 138295 h 991612"/>
                <a:gd name="connsiteX105" fmla="*/ 167444 w 2644552"/>
                <a:gd name="connsiteY105" fmla="*/ 138295 h 991612"/>
                <a:gd name="connsiteX106" fmla="*/ 167444 w 2644552"/>
                <a:gd name="connsiteY106" fmla="*/ 116996 h 991612"/>
                <a:gd name="connsiteX107" fmla="*/ 160094 w 2644552"/>
                <a:gd name="connsiteY107" fmla="*/ 116996 h 991612"/>
                <a:gd name="connsiteX108" fmla="*/ 160094 w 2644552"/>
                <a:gd name="connsiteY108" fmla="*/ 97946 h 991612"/>
                <a:gd name="connsiteX109" fmla="*/ 151644 w 2644552"/>
                <a:gd name="connsiteY109" fmla="*/ 97946 h 991612"/>
                <a:gd name="connsiteX110" fmla="*/ 151644 w 2644552"/>
                <a:gd name="connsiteY110" fmla="*/ 92747 h 991612"/>
                <a:gd name="connsiteX111" fmla="*/ 132545 w 2644552"/>
                <a:gd name="connsiteY111" fmla="*/ 92747 h 991612"/>
                <a:gd name="connsiteX112" fmla="*/ 132545 w 2644552"/>
                <a:gd name="connsiteY112" fmla="*/ 88947 h 991612"/>
                <a:gd name="connsiteX113" fmla="*/ 110996 w 2644552"/>
                <a:gd name="connsiteY113" fmla="*/ 88947 h 991612"/>
                <a:gd name="connsiteX114" fmla="*/ 110996 w 2644552"/>
                <a:gd name="connsiteY114" fmla="*/ 78847 h 991612"/>
                <a:gd name="connsiteX115" fmla="*/ 98196 w 2644552"/>
                <a:gd name="connsiteY115" fmla="*/ 78847 h 991612"/>
                <a:gd name="connsiteX116" fmla="*/ 98196 w 2644552"/>
                <a:gd name="connsiteY116" fmla="*/ 59748 h 991612"/>
                <a:gd name="connsiteX117" fmla="*/ 89747 w 2644552"/>
                <a:gd name="connsiteY117" fmla="*/ 59748 h 991612"/>
                <a:gd name="connsiteX118" fmla="*/ 89747 w 2644552"/>
                <a:gd name="connsiteY118" fmla="*/ 48848 h 991612"/>
                <a:gd name="connsiteX119" fmla="*/ 69297 w 2644552"/>
                <a:gd name="connsiteY119" fmla="*/ 48848 h 991612"/>
                <a:gd name="connsiteX120" fmla="*/ 69297 w 2644552"/>
                <a:gd name="connsiteY120" fmla="*/ 40398 h 991612"/>
                <a:gd name="connsiteX121" fmla="*/ 28399 w 2644552"/>
                <a:gd name="connsiteY121" fmla="*/ 40398 h 991612"/>
                <a:gd name="connsiteX122" fmla="*/ 28399 w 2644552"/>
                <a:gd name="connsiteY122" fmla="*/ 19099 h 991612"/>
                <a:gd name="connsiteX123" fmla="*/ 20449 w 2644552"/>
                <a:gd name="connsiteY123" fmla="*/ 19099 h 991612"/>
                <a:gd name="connsiteX124" fmla="*/ 20449 w 2644552"/>
                <a:gd name="connsiteY124" fmla="*/ 0 h 991612"/>
                <a:gd name="connsiteX125" fmla="*/ 0 w 2644552"/>
                <a:gd name="connsiteY125" fmla="*/ 0 h 99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2644552" h="991612">
                  <a:moveTo>
                    <a:pt x="2644552" y="991613"/>
                  </a:moveTo>
                  <a:lnTo>
                    <a:pt x="2369913" y="991613"/>
                  </a:lnTo>
                  <a:lnTo>
                    <a:pt x="2369913" y="937615"/>
                  </a:lnTo>
                  <a:lnTo>
                    <a:pt x="1885580" y="937615"/>
                  </a:lnTo>
                  <a:lnTo>
                    <a:pt x="1885580" y="908966"/>
                  </a:lnTo>
                  <a:lnTo>
                    <a:pt x="1695237" y="908966"/>
                  </a:lnTo>
                  <a:lnTo>
                    <a:pt x="1695237" y="882517"/>
                  </a:lnTo>
                  <a:lnTo>
                    <a:pt x="1391149" y="882517"/>
                  </a:lnTo>
                  <a:lnTo>
                    <a:pt x="1391149" y="859918"/>
                  </a:lnTo>
                  <a:lnTo>
                    <a:pt x="1377799" y="859918"/>
                  </a:lnTo>
                  <a:lnTo>
                    <a:pt x="1377799" y="840819"/>
                  </a:lnTo>
                  <a:lnTo>
                    <a:pt x="1139408" y="840819"/>
                  </a:lnTo>
                  <a:lnTo>
                    <a:pt x="1139408" y="835919"/>
                  </a:lnTo>
                  <a:lnTo>
                    <a:pt x="1135908" y="835919"/>
                  </a:lnTo>
                  <a:lnTo>
                    <a:pt x="1135908" y="825269"/>
                  </a:lnTo>
                  <a:lnTo>
                    <a:pt x="1121159" y="825269"/>
                  </a:lnTo>
                  <a:lnTo>
                    <a:pt x="1121159" y="811370"/>
                  </a:lnTo>
                  <a:lnTo>
                    <a:pt x="946615" y="811370"/>
                  </a:lnTo>
                  <a:lnTo>
                    <a:pt x="946615" y="799070"/>
                  </a:lnTo>
                  <a:lnTo>
                    <a:pt x="908416" y="799070"/>
                  </a:lnTo>
                  <a:lnTo>
                    <a:pt x="908416" y="789271"/>
                  </a:lnTo>
                  <a:lnTo>
                    <a:pt x="890967" y="789271"/>
                  </a:lnTo>
                  <a:lnTo>
                    <a:pt x="890967" y="776171"/>
                  </a:lnTo>
                  <a:lnTo>
                    <a:pt x="880367" y="776171"/>
                  </a:lnTo>
                  <a:lnTo>
                    <a:pt x="880367" y="753272"/>
                  </a:lnTo>
                  <a:lnTo>
                    <a:pt x="872718" y="753272"/>
                  </a:lnTo>
                  <a:lnTo>
                    <a:pt x="872718" y="729273"/>
                  </a:lnTo>
                  <a:lnTo>
                    <a:pt x="865368" y="729273"/>
                  </a:lnTo>
                  <a:lnTo>
                    <a:pt x="865368" y="705274"/>
                  </a:lnTo>
                  <a:lnTo>
                    <a:pt x="845419" y="705274"/>
                  </a:lnTo>
                  <a:lnTo>
                    <a:pt x="845419" y="683974"/>
                  </a:lnTo>
                  <a:lnTo>
                    <a:pt x="835619" y="683974"/>
                  </a:lnTo>
                  <a:lnTo>
                    <a:pt x="835619" y="672275"/>
                  </a:lnTo>
                  <a:lnTo>
                    <a:pt x="821970" y="672275"/>
                  </a:lnTo>
                  <a:lnTo>
                    <a:pt x="821970" y="661075"/>
                  </a:lnTo>
                  <a:lnTo>
                    <a:pt x="802370" y="661075"/>
                  </a:lnTo>
                  <a:lnTo>
                    <a:pt x="802370" y="639526"/>
                  </a:lnTo>
                  <a:lnTo>
                    <a:pt x="787071" y="639526"/>
                  </a:lnTo>
                  <a:lnTo>
                    <a:pt x="787071" y="628377"/>
                  </a:lnTo>
                  <a:lnTo>
                    <a:pt x="781921" y="628377"/>
                  </a:lnTo>
                  <a:lnTo>
                    <a:pt x="781921" y="619377"/>
                  </a:lnTo>
                  <a:lnTo>
                    <a:pt x="756822" y="619377"/>
                  </a:lnTo>
                  <a:lnTo>
                    <a:pt x="756822" y="604927"/>
                  </a:lnTo>
                  <a:lnTo>
                    <a:pt x="731723" y="604927"/>
                  </a:lnTo>
                  <a:lnTo>
                    <a:pt x="731723" y="594828"/>
                  </a:lnTo>
                  <a:lnTo>
                    <a:pt x="684525" y="594828"/>
                  </a:lnTo>
                  <a:lnTo>
                    <a:pt x="684525" y="583378"/>
                  </a:lnTo>
                  <a:lnTo>
                    <a:pt x="678275" y="583378"/>
                  </a:lnTo>
                  <a:lnTo>
                    <a:pt x="678275" y="571929"/>
                  </a:lnTo>
                  <a:lnTo>
                    <a:pt x="667075" y="571929"/>
                  </a:lnTo>
                  <a:lnTo>
                    <a:pt x="667075" y="562079"/>
                  </a:lnTo>
                  <a:lnTo>
                    <a:pt x="653976" y="562079"/>
                  </a:lnTo>
                  <a:lnTo>
                    <a:pt x="653976" y="541080"/>
                  </a:lnTo>
                  <a:lnTo>
                    <a:pt x="631627" y="541080"/>
                  </a:lnTo>
                  <a:lnTo>
                    <a:pt x="631627" y="519281"/>
                  </a:lnTo>
                  <a:lnTo>
                    <a:pt x="619627" y="519281"/>
                  </a:lnTo>
                  <a:lnTo>
                    <a:pt x="619627" y="497981"/>
                  </a:lnTo>
                  <a:lnTo>
                    <a:pt x="615527" y="497981"/>
                  </a:lnTo>
                  <a:lnTo>
                    <a:pt x="615527" y="493632"/>
                  </a:lnTo>
                  <a:lnTo>
                    <a:pt x="611177" y="493632"/>
                  </a:lnTo>
                  <a:lnTo>
                    <a:pt x="611177" y="461733"/>
                  </a:lnTo>
                  <a:lnTo>
                    <a:pt x="607928" y="461733"/>
                  </a:lnTo>
                  <a:lnTo>
                    <a:pt x="607928" y="412935"/>
                  </a:lnTo>
                  <a:lnTo>
                    <a:pt x="602178" y="412935"/>
                  </a:lnTo>
                  <a:lnTo>
                    <a:pt x="602178" y="390835"/>
                  </a:lnTo>
                  <a:lnTo>
                    <a:pt x="585528" y="390835"/>
                  </a:lnTo>
                  <a:lnTo>
                    <a:pt x="585528" y="382086"/>
                  </a:lnTo>
                  <a:lnTo>
                    <a:pt x="569429" y="382086"/>
                  </a:lnTo>
                  <a:lnTo>
                    <a:pt x="569429" y="371186"/>
                  </a:lnTo>
                  <a:lnTo>
                    <a:pt x="535630" y="371186"/>
                  </a:lnTo>
                  <a:lnTo>
                    <a:pt x="535630" y="361087"/>
                  </a:lnTo>
                  <a:lnTo>
                    <a:pt x="498282" y="361087"/>
                  </a:lnTo>
                  <a:lnTo>
                    <a:pt x="498282" y="349387"/>
                  </a:lnTo>
                  <a:lnTo>
                    <a:pt x="484632" y="349387"/>
                  </a:lnTo>
                  <a:lnTo>
                    <a:pt x="484632" y="340637"/>
                  </a:lnTo>
                  <a:lnTo>
                    <a:pt x="472933" y="340637"/>
                  </a:lnTo>
                  <a:lnTo>
                    <a:pt x="472933" y="327838"/>
                  </a:lnTo>
                  <a:lnTo>
                    <a:pt x="462283" y="327838"/>
                  </a:lnTo>
                  <a:lnTo>
                    <a:pt x="462283" y="317438"/>
                  </a:lnTo>
                  <a:lnTo>
                    <a:pt x="457933" y="317438"/>
                  </a:lnTo>
                  <a:lnTo>
                    <a:pt x="457933" y="304939"/>
                  </a:lnTo>
                  <a:lnTo>
                    <a:pt x="440434" y="304939"/>
                  </a:lnTo>
                  <a:lnTo>
                    <a:pt x="440434" y="295639"/>
                  </a:lnTo>
                  <a:lnTo>
                    <a:pt x="389186" y="295639"/>
                  </a:lnTo>
                  <a:lnTo>
                    <a:pt x="389186" y="284439"/>
                  </a:lnTo>
                  <a:lnTo>
                    <a:pt x="376086" y="284439"/>
                  </a:lnTo>
                  <a:lnTo>
                    <a:pt x="376086" y="279540"/>
                  </a:lnTo>
                  <a:lnTo>
                    <a:pt x="365986" y="279540"/>
                  </a:lnTo>
                  <a:lnTo>
                    <a:pt x="365986" y="261290"/>
                  </a:lnTo>
                  <a:lnTo>
                    <a:pt x="356987" y="261290"/>
                  </a:lnTo>
                  <a:lnTo>
                    <a:pt x="356987" y="248741"/>
                  </a:lnTo>
                  <a:lnTo>
                    <a:pt x="354287" y="248741"/>
                  </a:lnTo>
                  <a:lnTo>
                    <a:pt x="354287" y="236191"/>
                  </a:lnTo>
                  <a:lnTo>
                    <a:pt x="348837" y="236191"/>
                  </a:lnTo>
                  <a:lnTo>
                    <a:pt x="348837" y="211092"/>
                  </a:lnTo>
                  <a:lnTo>
                    <a:pt x="335438" y="211092"/>
                  </a:lnTo>
                  <a:lnTo>
                    <a:pt x="335438" y="191443"/>
                  </a:lnTo>
                  <a:lnTo>
                    <a:pt x="321838" y="191443"/>
                  </a:lnTo>
                  <a:lnTo>
                    <a:pt x="321838" y="180293"/>
                  </a:lnTo>
                  <a:lnTo>
                    <a:pt x="317188" y="180293"/>
                  </a:lnTo>
                  <a:lnTo>
                    <a:pt x="317188" y="169944"/>
                  </a:lnTo>
                  <a:lnTo>
                    <a:pt x="266740" y="169944"/>
                  </a:lnTo>
                  <a:lnTo>
                    <a:pt x="266740" y="158994"/>
                  </a:lnTo>
                  <a:lnTo>
                    <a:pt x="185743" y="158994"/>
                  </a:lnTo>
                  <a:lnTo>
                    <a:pt x="185743" y="138295"/>
                  </a:lnTo>
                  <a:lnTo>
                    <a:pt x="167444" y="138295"/>
                  </a:lnTo>
                  <a:lnTo>
                    <a:pt x="167444" y="116996"/>
                  </a:lnTo>
                  <a:lnTo>
                    <a:pt x="160094" y="116996"/>
                  </a:lnTo>
                  <a:lnTo>
                    <a:pt x="160094" y="97946"/>
                  </a:lnTo>
                  <a:lnTo>
                    <a:pt x="151644" y="97946"/>
                  </a:lnTo>
                  <a:lnTo>
                    <a:pt x="151644" y="92747"/>
                  </a:lnTo>
                  <a:lnTo>
                    <a:pt x="132545" y="92747"/>
                  </a:lnTo>
                  <a:lnTo>
                    <a:pt x="132545" y="88947"/>
                  </a:lnTo>
                  <a:lnTo>
                    <a:pt x="110996" y="88947"/>
                  </a:lnTo>
                  <a:lnTo>
                    <a:pt x="110996" y="78847"/>
                  </a:lnTo>
                  <a:lnTo>
                    <a:pt x="98196" y="78847"/>
                  </a:lnTo>
                  <a:lnTo>
                    <a:pt x="98196" y="59748"/>
                  </a:lnTo>
                  <a:lnTo>
                    <a:pt x="89747" y="59748"/>
                  </a:lnTo>
                  <a:lnTo>
                    <a:pt x="89747" y="48848"/>
                  </a:lnTo>
                  <a:lnTo>
                    <a:pt x="69297" y="48848"/>
                  </a:lnTo>
                  <a:lnTo>
                    <a:pt x="69297" y="40398"/>
                  </a:lnTo>
                  <a:lnTo>
                    <a:pt x="28399" y="40398"/>
                  </a:lnTo>
                  <a:lnTo>
                    <a:pt x="28399" y="19099"/>
                  </a:lnTo>
                  <a:lnTo>
                    <a:pt x="20449" y="19099"/>
                  </a:lnTo>
                  <a:lnTo>
                    <a:pt x="2044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0087F6"/>
              </a:solidFill>
              <a:custDash>
                <a:ds d="225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883" name="Graphic 847">
              <a:extLst>
                <a:ext uri="{FF2B5EF4-FFF2-40B4-BE49-F238E27FC236}">
                  <a16:creationId xmlns:a16="http://schemas.microsoft.com/office/drawing/2014/main" id="{526190E2-34BF-0838-3DD2-2247813F9497}"/>
                </a:ext>
              </a:extLst>
            </p:cNvPr>
            <p:cNvGrpSpPr/>
            <p:nvPr/>
          </p:nvGrpSpPr>
          <p:grpSpPr>
            <a:xfrm>
              <a:off x="7584481" y="2965338"/>
              <a:ext cx="33248" cy="33248"/>
              <a:chOff x="7584481" y="2965338"/>
              <a:chExt cx="33248" cy="33248"/>
            </a:xfrm>
          </p:grpSpPr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616C4960-4969-3005-9583-F34539D30B04}"/>
                  </a:ext>
                </a:extLst>
              </p:cNvPr>
              <p:cNvSpPr/>
              <p:nvPr/>
            </p:nvSpPr>
            <p:spPr>
              <a:xfrm>
                <a:off x="7601080" y="296533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137A8B10-B701-40EE-7ABC-8F3C7528BEA4}"/>
                  </a:ext>
                </a:extLst>
              </p:cNvPr>
              <p:cNvSpPr/>
              <p:nvPr/>
            </p:nvSpPr>
            <p:spPr>
              <a:xfrm>
                <a:off x="7584481" y="298193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4" name="Graphic 847">
              <a:extLst>
                <a:ext uri="{FF2B5EF4-FFF2-40B4-BE49-F238E27FC236}">
                  <a16:creationId xmlns:a16="http://schemas.microsoft.com/office/drawing/2014/main" id="{423679F7-71BF-3277-C109-EBBE8C03CC4B}"/>
                </a:ext>
              </a:extLst>
            </p:cNvPr>
            <p:cNvGrpSpPr/>
            <p:nvPr/>
          </p:nvGrpSpPr>
          <p:grpSpPr>
            <a:xfrm>
              <a:off x="7400638" y="2965338"/>
              <a:ext cx="33248" cy="33248"/>
              <a:chOff x="7400638" y="2965338"/>
              <a:chExt cx="33248" cy="33248"/>
            </a:xfrm>
          </p:grpSpPr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24991CE6-20F8-77A7-3AB1-914BD4102488}"/>
                  </a:ext>
                </a:extLst>
              </p:cNvPr>
              <p:cNvSpPr/>
              <p:nvPr/>
            </p:nvSpPr>
            <p:spPr>
              <a:xfrm>
                <a:off x="7417287" y="296533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55555602-D503-43EF-D268-965E066B4FC6}"/>
                  </a:ext>
                </a:extLst>
              </p:cNvPr>
              <p:cNvSpPr/>
              <p:nvPr/>
            </p:nvSpPr>
            <p:spPr>
              <a:xfrm>
                <a:off x="7400638" y="298193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5" name="Graphic 847">
              <a:extLst>
                <a:ext uri="{FF2B5EF4-FFF2-40B4-BE49-F238E27FC236}">
                  <a16:creationId xmlns:a16="http://schemas.microsoft.com/office/drawing/2014/main" id="{2548438F-CEDC-FC25-461F-B5EDADA3F704}"/>
                </a:ext>
              </a:extLst>
            </p:cNvPr>
            <p:cNvGrpSpPr/>
            <p:nvPr/>
          </p:nvGrpSpPr>
          <p:grpSpPr>
            <a:xfrm>
              <a:off x="7378039" y="2965338"/>
              <a:ext cx="33248" cy="33248"/>
              <a:chOff x="7378039" y="2965338"/>
              <a:chExt cx="33248" cy="33248"/>
            </a:xfrm>
          </p:grpSpPr>
          <p:sp>
            <p:nvSpPr>
              <p:cNvPr id="2967" name="Freeform: Shape 2966">
                <a:extLst>
                  <a:ext uri="{FF2B5EF4-FFF2-40B4-BE49-F238E27FC236}">
                    <a16:creationId xmlns:a16="http://schemas.microsoft.com/office/drawing/2014/main" id="{14F4BC47-24E6-8EF2-5B62-F6D2307C6657}"/>
                  </a:ext>
                </a:extLst>
              </p:cNvPr>
              <p:cNvSpPr/>
              <p:nvPr/>
            </p:nvSpPr>
            <p:spPr>
              <a:xfrm>
                <a:off x="7394638" y="296533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9B673786-F458-6923-678C-2CB779C3461D}"/>
                  </a:ext>
                </a:extLst>
              </p:cNvPr>
              <p:cNvSpPr/>
              <p:nvPr/>
            </p:nvSpPr>
            <p:spPr>
              <a:xfrm>
                <a:off x="7378039" y="298193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6" name="Graphic 847">
              <a:extLst>
                <a:ext uri="{FF2B5EF4-FFF2-40B4-BE49-F238E27FC236}">
                  <a16:creationId xmlns:a16="http://schemas.microsoft.com/office/drawing/2014/main" id="{D1095D46-B139-7501-715B-319F4133DFA0}"/>
                </a:ext>
              </a:extLst>
            </p:cNvPr>
            <p:cNvGrpSpPr/>
            <p:nvPr/>
          </p:nvGrpSpPr>
          <p:grpSpPr>
            <a:xfrm>
              <a:off x="7080200" y="2911340"/>
              <a:ext cx="33248" cy="33248"/>
              <a:chOff x="7080200" y="2911340"/>
              <a:chExt cx="33248" cy="33248"/>
            </a:xfrm>
          </p:grpSpPr>
          <p:sp>
            <p:nvSpPr>
              <p:cNvPr id="2965" name="Freeform: Shape 2964">
                <a:extLst>
                  <a:ext uri="{FF2B5EF4-FFF2-40B4-BE49-F238E27FC236}">
                    <a16:creationId xmlns:a16="http://schemas.microsoft.com/office/drawing/2014/main" id="{E5451CA2-435B-363E-0C4D-722F402646E7}"/>
                  </a:ext>
                </a:extLst>
              </p:cNvPr>
              <p:cNvSpPr/>
              <p:nvPr/>
            </p:nvSpPr>
            <p:spPr>
              <a:xfrm>
                <a:off x="7096849" y="2911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6" name="Freeform: Shape 2965">
                <a:extLst>
                  <a:ext uri="{FF2B5EF4-FFF2-40B4-BE49-F238E27FC236}">
                    <a16:creationId xmlns:a16="http://schemas.microsoft.com/office/drawing/2014/main" id="{1CC4B531-542E-C941-7B1A-B3D85E7DD2D3}"/>
                  </a:ext>
                </a:extLst>
              </p:cNvPr>
              <p:cNvSpPr/>
              <p:nvPr/>
            </p:nvSpPr>
            <p:spPr>
              <a:xfrm>
                <a:off x="7080200" y="29279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7" name="Graphic 847">
              <a:extLst>
                <a:ext uri="{FF2B5EF4-FFF2-40B4-BE49-F238E27FC236}">
                  <a16:creationId xmlns:a16="http://schemas.microsoft.com/office/drawing/2014/main" id="{0C53935F-ECD2-7E95-423F-BBFC39E99991}"/>
                </a:ext>
              </a:extLst>
            </p:cNvPr>
            <p:cNvGrpSpPr/>
            <p:nvPr/>
          </p:nvGrpSpPr>
          <p:grpSpPr>
            <a:xfrm>
              <a:off x="7004402" y="2911340"/>
              <a:ext cx="33248" cy="33248"/>
              <a:chOff x="7004402" y="2911340"/>
              <a:chExt cx="33248" cy="33248"/>
            </a:xfrm>
          </p:grpSpPr>
          <p:sp>
            <p:nvSpPr>
              <p:cNvPr id="2963" name="Freeform: Shape 2962">
                <a:extLst>
                  <a:ext uri="{FF2B5EF4-FFF2-40B4-BE49-F238E27FC236}">
                    <a16:creationId xmlns:a16="http://schemas.microsoft.com/office/drawing/2014/main" id="{E158987F-4898-0F79-C4B9-B5A4376292EA}"/>
                  </a:ext>
                </a:extLst>
              </p:cNvPr>
              <p:cNvSpPr/>
              <p:nvPr/>
            </p:nvSpPr>
            <p:spPr>
              <a:xfrm>
                <a:off x="7021002" y="2911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4" name="Freeform: Shape 2963">
                <a:extLst>
                  <a:ext uri="{FF2B5EF4-FFF2-40B4-BE49-F238E27FC236}">
                    <a16:creationId xmlns:a16="http://schemas.microsoft.com/office/drawing/2014/main" id="{A740B980-1A5E-52B3-048A-D9E9F01CBE35}"/>
                  </a:ext>
                </a:extLst>
              </p:cNvPr>
              <p:cNvSpPr/>
              <p:nvPr/>
            </p:nvSpPr>
            <p:spPr>
              <a:xfrm>
                <a:off x="7004402" y="29279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8" name="Graphic 847">
              <a:extLst>
                <a:ext uri="{FF2B5EF4-FFF2-40B4-BE49-F238E27FC236}">
                  <a16:creationId xmlns:a16="http://schemas.microsoft.com/office/drawing/2014/main" id="{97D44514-8F2A-8007-F18D-972B23DC6BB8}"/>
                </a:ext>
              </a:extLst>
            </p:cNvPr>
            <p:cNvGrpSpPr/>
            <p:nvPr/>
          </p:nvGrpSpPr>
          <p:grpSpPr>
            <a:xfrm>
              <a:off x="6892556" y="2911340"/>
              <a:ext cx="33248" cy="33248"/>
              <a:chOff x="6892556" y="2911340"/>
              <a:chExt cx="33248" cy="33248"/>
            </a:xfrm>
          </p:grpSpPr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115D9586-FCAE-9B4B-8654-BE036DAB32C3}"/>
                  </a:ext>
                </a:extLst>
              </p:cNvPr>
              <p:cNvSpPr/>
              <p:nvPr/>
            </p:nvSpPr>
            <p:spPr>
              <a:xfrm>
                <a:off x="6909206" y="2911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5A894C1B-A326-C5CF-9E05-C878EF333599}"/>
                  </a:ext>
                </a:extLst>
              </p:cNvPr>
              <p:cNvSpPr/>
              <p:nvPr/>
            </p:nvSpPr>
            <p:spPr>
              <a:xfrm>
                <a:off x="6892556" y="29279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89" name="Graphic 847">
              <a:extLst>
                <a:ext uri="{FF2B5EF4-FFF2-40B4-BE49-F238E27FC236}">
                  <a16:creationId xmlns:a16="http://schemas.microsoft.com/office/drawing/2014/main" id="{D527E1E0-C7B8-88E0-5103-78A447ACD1E3}"/>
                </a:ext>
              </a:extLst>
            </p:cNvPr>
            <p:cNvGrpSpPr/>
            <p:nvPr/>
          </p:nvGrpSpPr>
          <p:grpSpPr>
            <a:xfrm>
              <a:off x="6826059" y="2911340"/>
              <a:ext cx="33248" cy="33248"/>
              <a:chOff x="6826059" y="2911340"/>
              <a:chExt cx="33248" cy="33248"/>
            </a:xfrm>
          </p:grpSpPr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AF0C22F3-B7AA-CC51-4C76-17311335B2D1}"/>
                  </a:ext>
                </a:extLst>
              </p:cNvPr>
              <p:cNvSpPr/>
              <p:nvPr/>
            </p:nvSpPr>
            <p:spPr>
              <a:xfrm>
                <a:off x="6842658" y="291134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5EF97138-EC27-0168-EE99-3053A169FED4}"/>
                  </a:ext>
                </a:extLst>
              </p:cNvPr>
              <p:cNvSpPr/>
              <p:nvPr/>
            </p:nvSpPr>
            <p:spPr>
              <a:xfrm>
                <a:off x="6826059" y="29279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0" name="Graphic 847">
              <a:extLst>
                <a:ext uri="{FF2B5EF4-FFF2-40B4-BE49-F238E27FC236}">
                  <a16:creationId xmlns:a16="http://schemas.microsoft.com/office/drawing/2014/main" id="{65FA24F3-B91D-A671-81DB-5D2B050D4426}"/>
                </a:ext>
              </a:extLst>
            </p:cNvPr>
            <p:cNvGrpSpPr/>
            <p:nvPr/>
          </p:nvGrpSpPr>
          <p:grpSpPr>
            <a:xfrm>
              <a:off x="6806960" y="2882691"/>
              <a:ext cx="33248" cy="33248"/>
              <a:chOff x="6806960" y="2882691"/>
              <a:chExt cx="33248" cy="33248"/>
            </a:xfrm>
          </p:grpSpPr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B839A0C0-7289-6291-2C6A-51D0A92DD259}"/>
                  </a:ext>
                </a:extLst>
              </p:cNvPr>
              <p:cNvSpPr/>
              <p:nvPr/>
            </p:nvSpPr>
            <p:spPr>
              <a:xfrm>
                <a:off x="6823559" y="288269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E8CCB27E-E0D2-4E73-0F02-238405A206F9}"/>
                  </a:ext>
                </a:extLst>
              </p:cNvPr>
              <p:cNvSpPr/>
              <p:nvPr/>
            </p:nvSpPr>
            <p:spPr>
              <a:xfrm>
                <a:off x="6806960" y="289929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1" name="Graphic 847">
              <a:extLst>
                <a:ext uri="{FF2B5EF4-FFF2-40B4-BE49-F238E27FC236}">
                  <a16:creationId xmlns:a16="http://schemas.microsoft.com/office/drawing/2014/main" id="{CA8F7553-E5D5-28F0-51F9-A66E369F2711}"/>
                </a:ext>
              </a:extLst>
            </p:cNvPr>
            <p:cNvGrpSpPr/>
            <p:nvPr/>
          </p:nvGrpSpPr>
          <p:grpSpPr>
            <a:xfrm>
              <a:off x="6611117" y="2856242"/>
              <a:ext cx="33248" cy="33248"/>
              <a:chOff x="6611117" y="2856242"/>
              <a:chExt cx="33248" cy="33248"/>
            </a:xfrm>
          </p:grpSpPr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73AEDFB8-6CB2-4FD2-2093-C31C45FC5654}"/>
                  </a:ext>
                </a:extLst>
              </p:cNvPr>
              <p:cNvSpPr/>
              <p:nvPr/>
            </p:nvSpPr>
            <p:spPr>
              <a:xfrm>
                <a:off x="6627766" y="285624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0B7BAF23-398C-BC15-55EB-F230CB4585DA}"/>
                  </a:ext>
                </a:extLst>
              </p:cNvPr>
              <p:cNvSpPr/>
              <p:nvPr/>
            </p:nvSpPr>
            <p:spPr>
              <a:xfrm>
                <a:off x="6611117" y="287284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2" name="Graphic 847">
              <a:extLst>
                <a:ext uri="{FF2B5EF4-FFF2-40B4-BE49-F238E27FC236}">
                  <a16:creationId xmlns:a16="http://schemas.microsoft.com/office/drawing/2014/main" id="{CBB42A40-364E-9162-05EF-D220FEDED0AA}"/>
                </a:ext>
              </a:extLst>
            </p:cNvPr>
            <p:cNvGrpSpPr/>
            <p:nvPr/>
          </p:nvGrpSpPr>
          <p:grpSpPr>
            <a:xfrm>
              <a:off x="6575668" y="2856242"/>
              <a:ext cx="33248" cy="33248"/>
              <a:chOff x="6575668" y="2856242"/>
              <a:chExt cx="33248" cy="33248"/>
            </a:xfrm>
          </p:grpSpPr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EC841688-B2B9-B72C-72CF-965542B58612}"/>
                  </a:ext>
                </a:extLst>
              </p:cNvPr>
              <p:cNvSpPr/>
              <p:nvPr/>
            </p:nvSpPr>
            <p:spPr>
              <a:xfrm>
                <a:off x="6592318" y="285624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416CB74C-18A3-C5CC-0A24-D956CF050B9B}"/>
                  </a:ext>
                </a:extLst>
              </p:cNvPr>
              <p:cNvSpPr/>
              <p:nvPr/>
            </p:nvSpPr>
            <p:spPr>
              <a:xfrm>
                <a:off x="6575668" y="287284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3" name="Graphic 847">
              <a:extLst>
                <a:ext uri="{FF2B5EF4-FFF2-40B4-BE49-F238E27FC236}">
                  <a16:creationId xmlns:a16="http://schemas.microsoft.com/office/drawing/2014/main" id="{1A829C77-A42F-AA67-1ACB-87DC6C57D2B9}"/>
                </a:ext>
              </a:extLst>
            </p:cNvPr>
            <p:cNvGrpSpPr/>
            <p:nvPr/>
          </p:nvGrpSpPr>
          <p:grpSpPr>
            <a:xfrm>
              <a:off x="6568068" y="2856242"/>
              <a:ext cx="33248" cy="33248"/>
              <a:chOff x="6568068" y="2856242"/>
              <a:chExt cx="33248" cy="33248"/>
            </a:xfrm>
          </p:grpSpPr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985E2BDE-2678-8933-378E-7BBF07F0F83B}"/>
                  </a:ext>
                </a:extLst>
              </p:cNvPr>
              <p:cNvSpPr/>
              <p:nvPr/>
            </p:nvSpPr>
            <p:spPr>
              <a:xfrm>
                <a:off x="6584668" y="285624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8A16168F-331B-3403-AD5E-13FD05BF85B1}"/>
                  </a:ext>
                </a:extLst>
              </p:cNvPr>
              <p:cNvSpPr/>
              <p:nvPr/>
            </p:nvSpPr>
            <p:spPr>
              <a:xfrm>
                <a:off x="6568068" y="287284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4" name="Graphic 847">
              <a:extLst>
                <a:ext uri="{FF2B5EF4-FFF2-40B4-BE49-F238E27FC236}">
                  <a16:creationId xmlns:a16="http://schemas.microsoft.com/office/drawing/2014/main" id="{9A10DF19-1D4A-026E-B92C-75FBC2135010}"/>
                </a:ext>
              </a:extLst>
            </p:cNvPr>
            <p:cNvGrpSpPr/>
            <p:nvPr/>
          </p:nvGrpSpPr>
          <p:grpSpPr>
            <a:xfrm>
              <a:off x="6298878" y="2814494"/>
              <a:ext cx="33248" cy="33248"/>
              <a:chOff x="6298878" y="2814494"/>
              <a:chExt cx="33248" cy="33248"/>
            </a:xfrm>
          </p:grpSpPr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28BF1CA6-5ABD-49F5-88FC-1A32A004E999}"/>
                  </a:ext>
                </a:extLst>
              </p:cNvPr>
              <p:cNvSpPr/>
              <p:nvPr/>
            </p:nvSpPr>
            <p:spPr>
              <a:xfrm>
                <a:off x="6315478" y="2814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885DF6BA-3368-25BB-0146-3CFAE991BFB8}"/>
                  </a:ext>
                </a:extLst>
              </p:cNvPr>
              <p:cNvSpPr/>
              <p:nvPr/>
            </p:nvSpPr>
            <p:spPr>
              <a:xfrm>
                <a:off x="6298878" y="2831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5" name="Graphic 847">
              <a:extLst>
                <a:ext uri="{FF2B5EF4-FFF2-40B4-BE49-F238E27FC236}">
                  <a16:creationId xmlns:a16="http://schemas.microsoft.com/office/drawing/2014/main" id="{FB613B31-95FB-2381-96BB-423A0DDBB257}"/>
                </a:ext>
              </a:extLst>
            </p:cNvPr>
            <p:cNvGrpSpPr/>
            <p:nvPr/>
          </p:nvGrpSpPr>
          <p:grpSpPr>
            <a:xfrm>
              <a:off x="6232081" y="2814494"/>
              <a:ext cx="33248" cy="33248"/>
              <a:chOff x="6232081" y="2814494"/>
              <a:chExt cx="33248" cy="33248"/>
            </a:xfrm>
          </p:grpSpPr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EA8975B9-62AD-B3A0-5B03-D210549D6F1C}"/>
                  </a:ext>
                </a:extLst>
              </p:cNvPr>
              <p:cNvSpPr/>
              <p:nvPr/>
            </p:nvSpPr>
            <p:spPr>
              <a:xfrm>
                <a:off x="6248680" y="2814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A324A4F7-43EE-FF40-A898-BCF53854ED34}"/>
                  </a:ext>
                </a:extLst>
              </p:cNvPr>
              <p:cNvSpPr/>
              <p:nvPr/>
            </p:nvSpPr>
            <p:spPr>
              <a:xfrm>
                <a:off x="6232081" y="2831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6" name="Graphic 847">
              <a:extLst>
                <a:ext uri="{FF2B5EF4-FFF2-40B4-BE49-F238E27FC236}">
                  <a16:creationId xmlns:a16="http://schemas.microsoft.com/office/drawing/2014/main" id="{EBA8C0DA-2406-9F10-880D-81837223209B}"/>
                </a:ext>
              </a:extLst>
            </p:cNvPr>
            <p:cNvGrpSpPr/>
            <p:nvPr/>
          </p:nvGrpSpPr>
          <p:grpSpPr>
            <a:xfrm>
              <a:off x="6086986" y="2814494"/>
              <a:ext cx="33248" cy="33248"/>
              <a:chOff x="6086986" y="2814494"/>
              <a:chExt cx="33248" cy="33248"/>
            </a:xfrm>
          </p:grpSpPr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1830B002-F58C-4AD8-7A24-AFF983F99675}"/>
                  </a:ext>
                </a:extLst>
              </p:cNvPr>
              <p:cNvSpPr/>
              <p:nvPr/>
            </p:nvSpPr>
            <p:spPr>
              <a:xfrm>
                <a:off x="6103586" y="28144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F040115B-7FEF-B91E-9E77-18315719924D}"/>
                  </a:ext>
                </a:extLst>
              </p:cNvPr>
              <p:cNvSpPr/>
              <p:nvPr/>
            </p:nvSpPr>
            <p:spPr>
              <a:xfrm>
                <a:off x="6086986" y="28311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7" name="Graphic 847">
              <a:extLst>
                <a:ext uri="{FF2B5EF4-FFF2-40B4-BE49-F238E27FC236}">
                  <a16:creationId xmlns:a16="http://schemas.microsoft.com/office/drawing/2014/main" id="{7EA0D395-7CA5-8722-A248-F53F244EBA9C}"/>
                </a:ext>
              </a:extLst>
            </p:cNvPr>
            <p:cNvGrpSpPr/>
            <p:nvPr/>
          </p:nvGrpSpPr>
          <p:grpSpPr>
            <a:xfrm>
              <a:off x="6077437" y="2799794"/>
              <a:ext cx="33248" cy="33248"/>
              <a:chOff x="6077437" y="2799794"/>
              <a:chExt cx="33248" cy="33248"/>
            </a:xfrm>
          </p:grpSpPr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823D52C8-91F8-58D8-54B9-8D1998E89A8D}"/>
                  </a:ext>
                </a:extLst>
              </p:cNvPr>
              <p:cNvSpPr/>
              <p:nvPr/>
            </p:nvSpPr>
            <p:spPr>
              <a:xfrm>
                <a:off x="6094036" y="27997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C5C0A31F-3AFD-25A5-A564-017EA09534D3}"/>
                  </a:ext>
                </a:extLst>
              </p:cNvPr>
              <p:cNvSpPr/>
              <p:nvPr/>
            </p:nvSpPr>
            <p:spPr>
              <a:xfrm>
                <a:off x="6077437" y="28163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8" name="Graphic 847">
              <a:extLst>
                <a:ext uri="{FF2B5EF4-FFF2-40B4-BE49-F238E27FC236}">
                  <a16:creationId xmlns:a16="http://schemas.microsoft.com/office/drawing/2014/main" id="{557B8535-F747-45F3-4DAA-4CED1D57945C}"/>
                </a:ext>
              </a:extLst>
            </p:cNvPr>
            <p:cNvGrpSpPr/>
            <p:nvPr/>
          </p:nvGrpSpPr>
          <p:grpSpPr>
            <a:xfrm>
              <a:off x="6039238" y="2785045"/>
              <a:ext cx="33248" cy="33248"/>
              <a:chOff x="6039238" y="2785045"/>
              <a:chExt cx="33248" cy="33248"/>
            </a:xfrm>
          </p:grpSpPr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9206C1B2-B718-E6E2-C1B0-1BA530308B15}"/>
                  </a:ext>
                </a:extLst>
              </p:cNvPr>
              <p:cNvSpPr/>
              <p:nvPr/>
            </p:nvSpPr>
            <p:spPr>
              <a:xfrm>
                <a:off x="6055887" y="2785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4D09C7A0-1427-3CDC-4CF6-96744E973934}"/>
                  </a:ext>
                </a:extLst>
              </p:cNvPr>
              <p:cNvSpPr/>
              <p:nvPr/>
            </p:nvSpPr>
            <p:spPr>
              <a:xfrm>
                <a:off x="6039238" y="28016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99" name="Graphic 847">
              <a:extLst>
                <a:ext uri="{FF2B5EF4-FFF2-40B4-BE49-F238E27FC236}">
                  <a16:creationId xmlns:a16="http://schemas.microsoft.com/office/drawing/2014/main" id="{0853661D-2ECF-D242-D9B6-0FDBE23B65C9}"/>
                </a:ext>
              </a:extLst>
            </p:cNvPr>
            <p:cNvGrpSpPr/>
            <p:nvPr/>
          </p:nvGrpSpPr>
          <p:grpSpPr>
            <a:xfrm>
              <a:off x="6051538" y="2785045"/>
              <a:ext cx="33248" cy="33248"/>
              <a:chOff x="6051538" y="2785045"/>
              <a:chExt cx="33248" cy="33248"/>
            </a:xfrm>
          </p:grpSpPr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BA7589A9-EBC3-4B73-B4D3-B9EE73A29170}"/>
                  </a:ext>
                </a:extLst>
              </p:cNvPr>
              <p:cNvSpPr/>
              <p:nvPr/>
            </p:nvSpPr>
            <p:spPr>
              <a:xfrm>
                <a:off x="6068137" y="2785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1B63E8E0-5537-6134-3B92-A86D758FA2AA}"/>
                  </a:ext>
                </a:extLst>
              </p:cNvPr>
              <p:cNvSpPr/>
              <p:nvPr/>
            </p:nvSpPr>
            <p:spPr>
              <a:xfrm>
                <a:off x="6051538" y="28016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0" name="Graphic 847">
              <a:extLst>
                <a:ext uri="{FF2B5EF4-FFF2-40B4-BE49-F238E27FC236}">
                  <a16:creationId xmlns:a16="http://schemas.microsoft.com/office/drawing/2014/main" id="{21DE31A2-2EF2-665E-60E0-4171C923B8EA}"/>
                </a:ext>
              </a:extLst>
            </p:cNvPr>
            <p:cNvGrpSpPr/>
            <p:nvPr/>
          </p:nvGrpSpPr>
          <p:grpSpPr>
            <a:xfrm>
              <a:off x="6055887" y="2785045"/>
              <a:ext cx="33248" cy="33248"/>
              <a:chOff x="6055887" y="2785045"/>
              <a:chExt cx="33248" cy="33248"/>
            </a:xfrm>
          </p:grpSpPr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F180184E-AD40-DCE9-A56E-C79E3017186F}"/>
                  </a:ext>
                </a:extLst>
              </p:cNvPr>
              <p:cNvSpPr/>
              <p:nvPr/>
            </p:nvSpPr>
            <p:spPr>
              <a:xfrm>
                <a:off x="6072487" y="2785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1A5F81C5-7DDB-87C0-AE69-6C4AA757DFD1}"/>
                  </a:ext>
                </a:extLst>
              </p:cNvPr>
              <p:cNvSpPr/>
              <p:nvPr/>
            </p:nvSpPr>
            <p:spPr>
              <a:xfrm>
                <a:off x="6055887" y="28016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1" name="Graphic 847">
              <a:extLst>
                <a:ext uri="{FF2B5EF4-FFF2-40B4-BE49-F238E27FC236}">
                  <a16:creationId xmlns:a16="http://schemas.microsoft.com/office/drawing/2014/main" id="{697CBF05-DAB8-7024-D0AF-F974786AD513}"/>
                </a:ext>
              </a:extLst>
            </p:cNvPr>
            <p:cNvGrpSpPr/>
            <p:nvPr/>
          </p:nvGrpSpPr>
          <p:grpSpPr>
            <a:xfrm>
              <a:off x="5805247" y="2702948"/>
              <a:ext cx="33248" cy="33248"/>
              <a:chOff x="5805247" y="2702948"/>
              <a:chExt cx="33248" cy="33248"/>
            </a:xfrm>
          </p:grpSpPr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C1C9ED52-131D-40BF-B9D7-A39357908BFE}"/>
                  </a:ext>
                </a:extLst>
              </p:cNvPr>
              <p:cNvSpPr/>
              <p:nvPr/>
            </p:nvSpPr>
            <p:spPr>
              <a:xfrm>
                <a:off x="5821846" y="270294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6" name="Freeform: Shape 2935">
                <a:extLst>
                  <a:ext uri="{FF2B5EF4-FFF2-40B4-BE49-F238E27FC236}">
                    <a16:creationId xmlns:a16="http://schemas.microsoft.com/office/drawing/2014/main" id="{63C664AA-ABBC-BD71-6188-DAD49D9DBD94}"/>
                  </a:ext>
                </a:extLst>
              </p:cNvPr>
              <p:cNvSpPr/>
              <p:nvPr/>
            </p:nvSpPr>
            <p:spPr>
              <a:xfrm>
                <a:off x="5805247" y="271959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2" name="Graphic 847">
              <a:extLst>
                <a:ext uri="{FF2B5EF4-FFF2-40B4-BE49-F238E27FC236}">
                  <a16:creationId xmlns:a16="http://schemas.microsoft.com/office/drawing/2014/main" id="{726AAF1A-5B05-2D5C-14D6-805161738EF8}"/>
                </a:ext>
              </a:extLst>
            </p:cNvPr>
            <p:cNvGrpSpPr/>
            <p:nvPr/>
          </p:nvGrpSpPr>
          <p:grpSpPr>
            <a:xfrm>
              <a:off x="5800897" y="2679249"/>
              <a:ext cx="33248" cy="33248"/>
              <a:chOff x="5800897" y="2679249"/>
              <a:chExt cx="33248" cy="33248"/>
            </a:xfrm>
          </p:grpSpPr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C07C03C7-46A2-67AD-BD95-13606A4D74D6}"/>
                  </a:ext>
                </a:extLst>
              </p:cNvPr>
              <p:cNvSpPr/>
              <p:nvPr/>
            </p:nvSpPr>
            <p:spPr>
              <a:xfrm>
                <a:off x="5817496" y="267924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8B8E9A9A-7BE6-AB59-BC7A-131D14354B49}"/>
                  </a:ext>
                </a:extLst>
              </p:cNvPr>
              <p:cNvSpPr/>
              <p:nvPr/>
            </p:nvSpPr>
            <p:spPr>
              <a:xfrm>
                <a:off x="5800897" y="26958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3" name="Graphic 847">
              <a:extLst>
                <a:ext uri="{FF2B5EF4-FFF2-40B4-BE49-F238E27FC236}">
                  <a16:creationId xmlns:a16="http://schemas.microsoft.com/office/drawing/2014/main" id="{81C2D767-215C-1241-7308-847E0F75ED35}"/>
                </a:ext>
              </a:extLst>
            </p:cNvPr>
            <p:cNvGrpSpPr/>
            <p:nvPr/>
          </p:nvGrpSpPr>
          <p:grpSpPr>
            <a:xfrm>
              <a:off x="5785597" y="2668349"/>
              <a:ext cx="33248" cy="33248"/>
              <a:chOff x="5785597" y="2668349"/>
              <a:chExt cx="33248" cy="33248"/>
            </a:xfrm>
          </p:grpSpPr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B6E6CEBB-3F65-056C-B097-412A3485B969}"/>
                  </a:ext>
                </a:extLst>
              </p:cNvPr>
              <p:cNvSpPr/>
              <p:nvPr/>
            </p:nvSpPr>
            <p:spPr>
              <a:xfrm>
                <a:off x="5802247" y="266834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5031D56C-F383-CD73-C049-71C0800101A1}"/>
                  </a:ext>
                </a:extLst>
              </p:cNvPr>
              <p:cNvSpPr/>
              <p:nvPr/>
            </p:nvSpPr>
            <p:spPr>
              <a:xfrm>
                <a:off x="5785597" y="268494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4" name="Graphic 847">
              <a:extLst>
                <a:ext uri="{FF2B5EF4-FFF2-40B4-BE49-F238E27FC236}">
                  <a16:creationId xmlns:a16="http://schemas.microsoft.com/office/drawing/2014/main" id="{E6ACB495-6B97-2EEC-2C6C-9C0BDCCF9915}"/>
                </a:ext>
              </a:extLst>
            </p:cNvPr>
            <p:cNvGrpSpPr/>
            <p:nvPr/>
          </p:nvGrpSpPr>
          <p:grpSpPr>
            <a:xfrm>
              <a:off x="5624953" y="2557603"/>
              <a:ext cx="33248" cy="33248"/>
              <a:chOff x="5624953" y="2557603"/>
              <a:chExt cx="33248" cy="33248"/>
            </a:xfrm>
          </p:grpSpPr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56EABB1F-724A-44A9-0B49-7A9F6DAC53A0}"/>
                  </a:ext>
                </a:extLst>
              </p:cNvPr>
              <p:cNvSpPr/>
              <p:nvPr/>
            </p:nvSpPr>
            <p:spPr>
              <a:xfrm>
                <a:off x="5641603" y="255760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38306739-0EC3-6721-E0AC-A637D263D3C0}"/>
                  </a:ext>
                </a:extLst>
              </p:cNvPr>
              <p:cNvSpPr/>
              <p:nvPr/>
            </p:nvSpPr>
            <p:spPr>
              <a:xfrm>
                <a:off x="5624953" y="257425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5" name="Graphic 847">
              <a:extLst>
                <a:ext uri="{FF2B5EF4-FFF2-40B4-BE49-F238E27FC236}">
                  <a16:creationId xmlns:a16="http://schemas.microsoft.com/office/drawing/2014/main" id="{F658DCE8-1AD4-4F34-2428-2B5047CC1515}"/>
                </a:ext>
              </a:extLst>
            </p:cNvPr>
            <p:cNvGrpSpPr/>
            <p:nvPr/>
          </p:nvGrpSpPr>
          <p:grpSpPr>
            <a:xfrm>
              <a:off x="5551356" y="2459707"/>
              <a:ext cx="33248" cy="33248"/>
              <a:chOff x="5551356" y="2459707"/>
              <a:chExt cx="33248" cy="33248"/>
            </a:xfrm>
          </p:grpSpPr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303537D8-E16F-7E01-971E-750229D6B11B}"/>
                  </a:ext>
                </a:extLst>
              </p:cNvPr>
              <p:cNvSpPr/>
              <p:nvPr/>
            </p:nvSpPr>
            <p:spPr>
              <a:xfrm>
                <a:off x="5567955" y="245970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54796B62-4C51-6E68-92C8-3C2BEA1E817D}"/>
                  </a:ext>
                </a:extLst>
              </p:cNvPr>
              <p:cNvSpPr/>
              <p:nvPr/>
            </p:nvSpPr>
            <p:spPr>
              <a:xfrm>
                <a:off x="5551356" y="247630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6" name="Graphic 847">
              <a:extLst>
                <a:ext uri="{FF2B5EF4-FFF2-40B4-BE49-F238E27FC236}">
                  <a16:creationId xmlns:a16="http://schemas.microsoft.com/office/drawing/2014/main" id="{9B2B6B56-EBF5-0447-5873-34374E65BF92}"/>
                </a:ext>
              </a:extLst>
            </p:cNvPr>
            <p:cNvGrpSpPr/>
            <p:nvPr/>
          </p:nvGrpSpPr>
          <p:grpSpPr>
            <a:xfrm>
              <a:off x="5305615" y="2236915"/>
              <a:ext cx="33248" cy="33248"/>
              <a:chOff x="5305615" y="2236915"/>
              <a:chExt cx="33248" cy="33248"/>
            </a:xfrm>
          </p:grpSpPr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C297B7BA-F60F-5868-65E4-EE819FE770DA}"/>
                  </a:ext>
                </a:extLst>
              </p:cNvPr>
              <p:cNvSpPr/>
              <p:nvPr/>
            </p:nvSpPr>
            <p:spPr>
              <a:xfrm>
                <a:off x="5322264" y="223691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AF2BC5B4-3341-AF04-475E-E963AF54EECA}"/>
                  </a:ext>
                </a:extLst>
              </p:cNvPr>
              <p:cNvSpPr/>
              <p:nvPr/>
            </p:nvSpPr>
            <p:spPr>
              <a:xfrm>
                <a:off x="5305615" y="225351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7" name="Graphic 847">
              <a:extLst>
                <a:ext uri="{FF2B5EF4-FFF2-40B4-BE49-F238E27FC236}">
                  <a16:creationId xmlns:a16="http://schemas.microsoft.com/office/drawing/2014/main" id="{19B2992F-5264-1AE1-EF1F-A611A166F0EB}"/>
                </a:ext>
              </a:extLst>
            </p:cNvPr>
            <p:cNvGrpSpPr/>
            <p:nvPr/>
          </p:nvGrpSpPr>
          <p:grpSpPr>
            <a:xfrm>
              <a:off x="5276466" y="2173618"/>
              <a:ext cx="33248" cy="33248"/>
              <a:chOff x="5276466" y="2173618"/>
              <a:chExt cx="33248" cy="33248"/>
            </a:xfrm>
          </p:grpSpPr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2922D48B-7E4E-E5C5-126C-5B9362B4DF66}"/>
                  </a:ext>
                </a:extLst>
              </p:cNvPr>
              <p:cNvSpPr/>
              <p:nvPr/>
            </p:nvSpPr>
            <p:spPr>
              <a:xfrm>
                <a:off x="5293066" y="217361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9AD455C0-4A9E-2BDE-A9FF-7B72367AAC59}"/>
                  </a:ext>
                </a:extLst>
              </p:cNvPr>
              <p:cNvSpPr/>
              <p:nvPr/>
            </p:nvSpPr>
            <p:spPr>
              <a:xfrm>
                <a:off x="5276466" y="2190267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8" name="Graphic 847">
              <a:extLst>
                <a:ext uri="{FF2B5EF4-FFF2-40B4-BE49-F238E27FC236}">
                  <a16:creationId xmlns:a16="http://schemas.microsoft.com/office/drawing/2014/main" id="{FC8E0418-599B-2B18-18B7-9A848E622487}"/>
                </a:ext>
              </a:extLst>
            </p:cNvPr>
            <p:cNvGrpSpPr/>
            <p:nvPr/>
          </p:nvGrpSpPr>
          <p:grpSpPr>
            <a:xfrm>
              <a:off x="5127822" y="2132719"/>
              <a:ext cx="33248" cy="33248"/>
              <a:chOff x="5127822" y="2132719"/>
              <a:chExt cx="33248" cy="33248"/>
            </a:xfrm>
          </p:grpSpPr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F7EEDF59-41CF-DA6F-C915-3334D562077E}"/>
                  </a:ext>
                </a:extLst>
              </p:cNvPr>
              <p:cNvSpPr/>
              <p:nvPr/>
            </p:nvSpPr>
            <p:spPr>
              <a:xfrm>
                <a:off x="5144471" y="213271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3CC98E85-B563-3D9F-3122-B1CA950FBA2C}"/>
                  </a:ext>
                </a:extLst>
              </p:cNvPr>
              <p:cNvSpPr/>
              <p:nvPr/>
            </p:nvSpPr>
            <p:spPr>
              <a:xfrm>
                <a:off x="5127822" y="214931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09" name="Graphic 847">
              <a:extLst>
                <a:ext uri="{FF2B5EF4-FFF2-40B4-BE49-F238E27FC236}">
                  <a16:creationId xmlns:a16="http://schemas.microsoft.com/office/drawing/2014/main" id="{854C8DB6-229A-13B9-97AE-8531BC3F4934}"/>
                </a:ext>
              </a:extLst>
            </p:cNvPr>
            <p:cNvGrpSpPr/>
            <p:nvPr/>
          </p:nvGrpSpPr>
          <p:grpSpPr>
            <a:xfrm>
              <a:off x="5112572" y="2111970"/>
              <a:ext cx="33248" cy="33248"/>
              <a:chOff x="5112572" y="2111970"/>
              <a:chExt cx="33248" cy="33248"/>
            </a:xfrm>
          </p:grpSpPr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4F08C1F0-858E-C3D1-9A18-92AF7061EF10}"/>
                  </a:ext>
                </a:extLst>
              </p:cNvPr>
              <p:cNvSpPr/>
              <p:nvPr/>
            </p:nvSpPr>
            <p:spPr>
              <a:xfrm>
                <a:off x="5129172" y="211197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ED40D0A5-C6AB-4C2A-17E8-E95D97EFC621}"/>
                  </a:ext>
                </a:extLst>
              </p:cNvPr>
              <p:cNvSpPr/>
              <p:nvPr/>
            </p:nvSpPr>
            <p:spPr>
              <a:xfrm>
                <a:off x="5112572" y="212861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10" name="Graphic 847">
              <a:extLst>
                <a:ext uri="{FF2B5EF4-FFF2-40B4-BE49-F238E27FC236}">
                  <a16:creationId xmlns:a16="http://schemas.microsoft.com/office/drawing/2014/main" id="{D1A733B0-913A-52AE-D983-DD60EC081BF3}"/>
                </a:ext>
              </a:extLst>
            </p:cNvPr>
            <p:cNvGrpSpPr/>
            <p:nvPr/>
          </p:nvGrpSpPr>
          <p:grpSpPr>
            <a:xfrm>
              <a:off x="5106022" y="2111970"/>
              <a:ext cx="33248" cy="33248"/>
              <a:chOff x="5106022" y="2111970"/>
              <a:chExt cx="33248" cy="33248"/>
            </a:xfrm>
          </p:grpSpPr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F00626B5-F330-44C9-4AFA-9A1CABACB24D}"/>
                  </a:ext>
                </a:extLst>
              </p:cNvPr>
              <p:cNvSpPr/>
              <p:nvPr/>
            </p:nvSpPr>
            <p:spPr>
              <a:xfrm>
                <a:off x="5122622" y="211197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43673D93-E1A4-534F-C01B-340C316F5E6D}"/>
                  </a:ext>
                </a:extLst>
              </p:cNvPr>
              <p:cNvSpPr/>
              <p:nvPr/>
            </p:nvSpPr>
            <p:spPr>
              <a:xfrm>
                <a:off x="5106022" y="212861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11" name="Graphic 847">
              <a:extLst>
                <a:ext uri="{FF2B5EF4-FFF2-40B4-BE49-F238E27FC236}">
                  <a16:creationId xmlns:a16="http://schemas.microsoft.com/office/drawing/2014/main" id="{94231A18-6E91-1B08-0C7B-D13B0B82FB90}"/>
                </a:ext>
              </a:extLst>
            </p:cNvPr>
            <p:cNvGrpSpPr/>
            <p:nvPr/>
          </p:nvGrpSpPr>
          <p:grpSpPr>
            <a:xfrm>
              <a:off x="5101123" y="2091521"/>
              <a:ext cx="33248" cy="33248"/>
              <a:chOff x="5101123" y="2091521"/>
              <a:chExt cx="33248" cy="33248"/>
            </a:xfrm>
          </p:grpSpPr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BBD29729-79A6-5AAC-7191-CA3980862856}"/>
                  </a:ext>
                </a:extLst>
              </p:cNvPr>
              <p:cNvSpPr/>
              <p:nvPr/>
            </p:nvSpPr>
            <p:spPr>
              <a:xfrm>
                <a:off x="5117722" y="209152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FB602716-182D-EAA2-D7EA-B755B055599C}"/>
                  </a:ext>
                </a:extLst>
              </p:cNvPr>
              <p:cNvSpPr/>
              <p:nvPr/>
            </p:nvSpPr>
            <p:spPr>
              <a:xfrm>
                <a:off x="5101123" y="210817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912" name="Graphic 847">
              <a:extLst>
                <a:ext uri="{FF2B5EF4-FFF2-40B4-BE49-F238E27FC236}">
                  <a16:creationId xmlns:a16="http://schemas.microsoft.com/office/drawing/2014/main" id="{7FAE5D81-5C5F-55D8-9F6F-E9C4D84F5617}"/>
                </a:ext>
              </a:extLst>
            </p:cNvPr>
            <p:cNvGrpSpPr/>
            <p:nvPr/>
          </p:nvGrpSpPr>
          <p:grpSpPr>
            <a:xfrm>
              <a:off x="6062987" y="2785045"/>
              <a:ext cx="33248" cy="33248"/>
              <a:chOff x="6062987" y="2785045"/>
              <a:chExt cx="33248" cy="33248"/>
            </a:xfrm>
          </p:grpSpPr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9B80461A-6E59-1183-3B6D-04E3871ECFA6}"/>
                  </a:ext>
                </a:extLst>
              </p:cNvPr>
              <p:cNvSpPr/>
              <p:nvPr/>
            </p:nvSpPr>
            <p:spPr>
              <a:xfrm>
                <a:off x="6079586" y="278504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D4181AD0-C894-6174-A529-6202AA02D510}"/>
                  </a:ext>
                </a:extLst>
              </p:cNvPr>
              <p:cNvSpPr/>
              <p:nvPr/>
            </p:nvSpPr>
            <p:spPr>
              <a:xfrm>
                <a:off x="6062987" y="280169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rgbClr val="0087F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64" name="Graphic 805">
            <a:extLst>
              <a:ext uri="{FF2B5EF4-FFF2-40B4-BE49-F238E27FC236}">
                <a16:creationId xmlns:a16="http://schemas.microsoft.com/office/drawing/2014/main" id="{64AF5F48-69A9-C15C-C347-9A5E70C3E9B7}"/>
              </a:ext>
            </a:extLst>
          </p:cNvPr>
          <p:cNvGrpSpPr/>
          <p:nvPr/>
        </p:nvGrpSpPr>
        <p:grpSpPr>
          <a:xfrm>
            <a:off x="927760" y="2222427"/>
            <a:ext cx="2919792" cy="2269696"/>
            <a:chOff x="732551" y="1979525"/>
            <a:chExt cx="2919792" cy="1080609"/>
          </a:xfrm>
          <a:noFill/>
        </p:grpSpPr>
        <p:sp>
          <p:nvSpPr>
            <p:cNvPr id="2213" name="Freeform: Shape 2212">
              <a:extLst>
                <a:ext uri="{FF2B5EF4-FFF2-40B4-BE49-F238E27FC236}">
                  <a16:creationId xmlns:a16="http://schemas.microsoft.com/office/drawing/2014/main" id="{DB5E6E90-290C-0EBE-EDCF-378F503799BB}"/>
                </a:ext>
              </a:extLst>
            </p:cNvPr>
            <p:cNvSpPr/>
            <p:nvPr/>
          </p:nvSpPr>
          <p:spPr>
            <a:xfrm>
              <a:off x="732551" y="1979525"/>
              <a:ext cx="2903192" cy="1063960"/>
            </a:xfrm>
            <a:custGeom>
              <a:avLst/>
              <a:gdLst>
                <a:gd name="connsiteX0" fmla="*/ 2903193 w 2903192"/>
                <a:gd name="connsiteY0" fmla="*/ 1063960 h 1063960"/>
                <a:gd name="connsiteX1" fmla="*/ 2087223 w 2903192"/>
                <a:gd name="connsiteY1" fmla="*/ 1063960 h 1063960"/>
                <a:gd name="connsiteX2" fmla="*/ 2087223 w 2903192"/>
                <a:gd name="connsiteY2" fmla="*/ 1029062 h 1063960"/>
                <a:gd name="connsiteX3" fmla="*/ 1948328 w 2903192"/>
                <a:gd name="connsiteY3" fmla="*/ 1029062 h 1063960"/>
                <a:gd name="connsiteX4" fmla="*/ 1948328 w 2903192"/>
                <a:gd name="connsiteY4" fmla="*/ 992713 h 1063960"/>
                <a:gd name="connsiteX5" fmla="*/ 1671238 w 2903192"/>
                <a:gd name="connsiteY5" fmla="*/ 992713 h 1063960"/>
                <a:gd name="connsiteX6" fmla="*/ 1671238 w 2903192"/>
                <a:gd name="connsiteY6" fmla="*/ 971614 h 1063960"/>
                <a:gd name="connsiteX7" fmla="*/ 1650839 w 2903192"/>
                <a:gd name="connsiteY7" fmla="*/ 971614 h 1063960"/>
                <a:gd name="connsiteX8" fmla="*/ 1650839 w 2903192"/>
                <a:gd name="connsiteY8" fmla="*/ 938865 h 1063960"/>
                <a:gd name="connsiteX9" fmla="*/ 1415398 w 2903192"/>
                <a:gd name="connsiteY9" fmla="*/ 938865 h 1063960"/>
                <a:gd name="connsiteX10" fmla="*/ 1415398 w 2903192"/>
                <a:gd name="connsiteY10" fmla="*/ 922216 h 1063960"/>
                <a:gd name="connsiteX11" fmla="*/ 1412398 w 2903192"/>
                <a:gd name="connsiteY11" fmla="*/ 922216 h 1063960"/>
                <a:gd name="connsiteX12" fmla="*/ 1412398 w 2903192"/>
                <a:gd name="connsiteY12" fmla="*/ 906716 h 1063960"/>
                <a:gd name="connsiteX13" fmla="*/ 1406398 w 2903192"/>
                <a:gd name="connsiteY13" fmla="*/ 906716 h 1063960"/>
                <a:gd name="connsiteX14" fmla="*/ 1406398 w 2903192"/>
                <a:gd name="connsiteY14" fmla="*/ 890317 h 1063960"/>
                <a:gd name="connsiteX15" fmla="*/ 1397948 w 2903192"/>
                <a:gd name="connsiteY15" fmla="*/ 890317 h 1063960"/>
                <a:gd name="connsiteX16" fmla="*/ 1397948 w 2903192"/>
                <a:gd name="connsiteY16" fmla="*/ 858718 h 1063960"/>
                <a:gd name="connsiteX17" fmla="*/ 1390849 w 2903192"/>
                <a:gd name="connsiteY17" fmla="*/ 858718 h 1063960"/>
                <a:gd name="connsiteX18" fmla="*/ 1390849 w 2903192"/>
                <a:gd name="connsiteY18" fmla="*/ 852418 h 1063960"/>
                <a:gd name="connsiteX19" fmla="*/ 1385149 w 2903192"/>
                <a:gd name="connsiteY19" fmla="*/ 852418 h 1063960"/>
                <a:gd name="connsiteX20" fmla="*/ 1385149 w 2903192"/>
                <a:gd name="connsiteY20" fmla="*/ 842619 h 1063960"/>
                <a:gd name="connsiteX21" fmla="*/ 1374249 w 2903192"/>
                <a:gd name="connsiteY21" fmla="*/ 842619 h 1063960"/>
                <a:gd name="connsiteX22" fmla="*/ 1374249 w 2903192"/>
                <a:gd name="connsiteY22" fmla="*/ 829219 h 1063960"/>
                <a:gd name="connsiteX23" fmla="*/ 1365800 w 2903192"/>
                <a:gd name="connsiteY23" fmla="*/ 829219 h 1063960"/>
                <a:gd name="connsiteX24" fmla="*/ 1365800 w 2903192"/>
                <a:gd name="connsiteY24" fmla="*/ 813720 h 1063960"/>
                <a:gd name="connsiteX25" fmla="*/ 1162057 w 2903192"/>
                <a:gd name="connsiteY25" fmla="*/ 813720 h 1063960"/>
                <a:gd name="connsiteX26" fmla="*/ 1162057 w 2903192"/>
                <a:gd name="connsiteY26" fmla="*/ 783171 h 1063960"/>
                <a:gd name="connsiteX27" fmla="*/ 1145708 w 2903192"/>
                <a:gd name="connsiteY27" fmla="*/ 783171 h 1063960"/>
                <a:gd name="connsiteX28" fmla="*/ 1145708 w 2903192"/>
                <a:gd name="connsiteY28" fmla="*/ 696724 h 1063960"/>
                <a:gd name="connsiteX29" fmla="*/ 1135608 w 2903192"/>
                <a:gd name="connsiteY29" fmla="*/ 696724 h 1063960"/>
                <a:gd name="connsiteX30" fmla="*/ 1135608 w 2903192"/>
                <a:gd name="connsiteY30" fmla="*/ 683624 h 1063960"/>
                <a:gd name="connsiteX31" fmla="*/ 1124159 w 2903192"/>
                <a:gd name="connsiteY31" fmla="*/ 683624 h 1063960"/>
                <a:gd name="connsiteX32" fmla="*/ 1124159 w 2903192"/>
                <a:gd name="connsiteY32" fmla="*/ 655226 h 1063960"/>
                <a:gd name="connsiteX33" fmla="*/ 1105859 w 2903192"/>
                <a:gd name="connsiteY33" fmla="*/ 655226 h 1063960"/>
                <a:gd name="connsiteX34" fmla="*/ 1105859 w 2903192"/>
                <a:gd name="connsiteY34" fmla="*/ 642426 h 1063960"/>
                <a:gd name="connsiteX35" fmla="*/ 1101509 w 2903192"/>
                <a:gd name="connsiteY35" fmla="*/ 642426 h 1063960"/>
                <a:gd name="connsiteX36" fmla="*/ 1101509 w 2903192"/>
                <a:gd name="connsiteY36" fmla="*/ 627177 h 1063960"/>
                <a:gd name="connsiteX37" fmla="*/ 909516 w 2903192"/>
                <a:gd name="connsiteY37" fmla="*/ 627177 h 1063960"/>
                <a:gd name="connsiteX38" fmla="*/ 909516 w 2903192"/>
                <a:gd name="connsiteY38" fmla="*/ 613777 h 1063960"/>
                <a:gd name="connsiteX39" fmla="*/ 904067 w 2903192"/>
                <a:gd name="connsiteY39" fmla="*/ 613777 h 1063960"/>
                <a:gd name="connsiteX40" fmla="*/ 904067 w 2903192"/>
                <a:gd name="connsiteY40" fmla="*/ 585728 h 1063960"/>
                <a:gd name="connsiteX41" fmla="*/ 892617 w 2903192"/>
                <a:gd name="connsiteY41" fmla="*/ 585728 h 1063960"/>
                <a:gd name="connsiteX42" fmla="*/ 892617 w 2903192"/>
                <a:gd name="connsiteY42" fmla="*/ 560079 h 1063960"/>
                <a:gd name="connsiteX43" fmla="*/ 888517 w 2903192"/>
                <a:gd name="connsiteY43" fmla="*/ 560079 h 1063960"/>
                <a:gd name="connsiteX44" fmla="*/ 888517 w 2903192"/>
                <a:gd name="connsiteY44" fmla="*/ 518331 h 1063960"/>
                <a:gd name="connsiteX45" fmla="*/ 886367 w 2903192"/>
                <a:gd name="connsiteY45" fmla="*/ 518331 h 1063960"/>
                <a:gd name="connsiteX46" fmla="*/ 886367 w 2903192"/>
                <a:gd name="connsiteY46" fmla="*/ 505531 h 1063960"/>
                <a:gd name="connsiteX47" fmla="*/ 876268 w 2903192"/>
                <a:gd name="connsiteY47" fmla="*/ 505531 h 1063960"/>
                <a:gd name="connsiteX48" fmla="*/ 876268 w 2903192"/>
                <a:gd name="connsiteY48" fmla="*/ 480182 h 1063960"/>
                <a:gd name="connsiteX49" fmla="*/ 869418 w 2903192"/>
                <a:gd name="connsiteY49" fmla="*/ 480182 h 1063960"/>
                <a:gd name="connsiteX50" fmla="*/ 869418 w 2903192"/>
                <a:gd name="connsiteY50" fmla="*/ 438734 h 1063960"/>
                <a:gd name="connsiteX51" fmla="*/ 865068 w 2903192"/>
                <a:gd name="connsiteY51" fmla="*/ 438734 h 1063960"/>
                <a:gd name="connsiteX52" fmla="*/ 865068 w 2903192"/>
                <a:gd name="connsiteY52" fmla="*/ 424784 h 1063960"/>
                <a:gd name="connsiteX53" fmla="*/ 825270 w 2903192"/>
                <a:gd name="connsiteY53" fmla="*/ 424784 h 1063960"/>
                <a:gd name="connsiteX54" fmla="*/ 825270 w 2903192"/>
                <a:gd name="connsiteY54" fmla="*/ 412235 h 1063960"/>
                <a:gd name="connsiteX55" fmla="*/ 809720 w 2903192"/>
                <a:gd name="connsiteY55" fmla="*/ 412235 h 1063960"/>
                <a:gd name="connsiteX56" fmla="*/ 809720 w 2903192"/>
                <a:gd name="connsiteY56" fmla="*/ 399185 h 1063960"/>
                <a:gd name="connsiteX57" fmla="*/ 803970 w 2903192"/>
                <a:gd name="connsiteY57" fmla="*/ 399185 h 1063960"/>
                <a:gd name="connsiteX58" fmla="*/ 803970 w 2903192"/>
                <a:gd name="connsiteY58" fmla="*/ 386336 h 1063960"/>
                <a:gd name="connsiteX59" fmla="*/ 674175 w 2903192"/>
                <a:gd name="connsiteY59" fmla="*/ 386336 h 1063960"/>
                <a:gd name="connsiteX60" fmla="*/ 674175 w 2903192"/>
                <a:gd name="connsiteY60" fmla="*/ 373236 h 1063960"/>
                <a:gd name="connsiteX61" fmla="*/ 664725 w 2903192"/>
                <a:gd name="connsiteY61" fmla="*/ 373236 h 1063960"/>
                <a:gd name="connsiteX62" fmla="*/ 664725 w 2903192"/>
                <a:gd name="connsiteY62" fmla="*/ 358887 h 1063960"/>
                <a:gd name="connsiteX63" fmla="*/ 659626 w 2903192"/>
                <a:gd name="connsiteY63" fmla="*/ 358887 h 1063960"/>
                <a:gd name="connsiteX64" fmla="*/ 659626 w 2903192"/>
                <a:gd name="connsiteY64" fmla="*/ 346537 h 1063960"/>
                <a:gd name="connsiteX65" fmla="*/ 656176 w 2903192"/>
                <a:gd name="connsiteY65" fmla="*/ 346537 h 1063960"/>
                <a:gd name="connsiteX66" fmla="*/ 656176 w 2903192"/>
                <a:gd name="connsiteY66" fmla="*/ 333788 h 1063960"/>
                <a:gd name="connsiteX67" fmla="*/ 654176 w 2903192"/>
                <a:gd name="connsiteY67" fmla="*/ 333788 h 1063960"/>
                <a:gd name="connsiteX68" fmla="*/ 654176 w 2903192"/>
                <a:gd name="connsiteY68" fmla="*/ 321238 h 1063960"/>
                <a:gd name="connsiteX69" fmla="*/ 650376 w 2903192"/>
                <a:gd name="connsiteY69" fmla="*/ 321238 h 1063960"/>
                <a:gd name="connsiteX70" fmla="*/ 650376 w 2903192"/>
                <a:gd name="connsiteY70" fmla="*/ 308188 h 1063960"/>
                <a:gd name="connsiteX71" fmla="*/ 648376 w 2903192"/>
                <a:gd name="connsiteY71" fmla="*/ 308188 h 1063960"/>
                <a:gd name="connsiteX72" fmla="*/ 648376 w 2903192"/>
                <a:gd name="connsiteY72" fmla="*/ 297089 h 1063960"/>
                <a:gd name="connsiteX73" fmla="*/ 643626 w 2903192"/>
                <a:gd name="connsiteY73" fmla="*/ 297089 h 1063960"/>
                <a:gd name="connsiteX74" fmla="*/ 643626 w 2903192"/>
                <a:gd name="connsiteY74" fmla="*/ 270540 h 1063960"/>
                <a:gd name="connsiteX75" fmla="*/ 640726 w 2903192"/>
                <a:gd name="connsiteY75" fmla="*/ 270540 h 1063960"/>
                <a:gd name="connsiteX76" fmla="*/ 640726 w 2903192"/>
                <a:gd name="connsiteY76" fmla="*/ 257990 h 1063960"/>
                <a:gd name="connsiteX77" fmla="*/ 638726 w 2903192"/>
                <a:gd name="connsiteY77" fmla="*/ 257990 h 1063960"/>
                <a:gd name="connsiteX78" fmla="*/ 638726 w 2903192"/>
                <a:gd name="connsiteY78" fmla="*/ 218742 h 1063960"/>
                <a:gd name="connsiteX79" fmla="*/ 634727 w 2903192"/>
                <a:gd name="connsiteY79" fmla="*/ 218742 h 1063960"/>
                <a:gd name="connsiteX80" fmla="*/ 634727 w 2903192"/>
                <a:gd name="connsiteY80" fmla="*/ 179443 h 1063960"/>
                <a:gd name="connsiteX81" fmla="*/ 632527 w 2903192"/>
                <a:gd name="connsiteY81" fmla="*/ 179443 h 1063960"/>
                <a:gd name="connsiteX82" fmla="*/ 632527 w 2903192"/>
                <a:gd name="connsiteY82" fmla="*/ 128195 h 1063960"/>
                <a:gd name="connsiteX83" fmla="*/ 626377 w 2903192"/>
                <a:gd name="connsiteY83" fmla="*/ 128195 h 1063960"/>
                <a:gd name="connsiteX84" fmla="*/ 626377 w 2903192"/>
                <a:gd name="connsiteY84" fmla="*/ 114196 h 1063960"/>
                <a:gd name="connsiteX85" fmla="*/ 623627 w 2903192"/>
                <a:gd name="connsiteY85" fmla="*/ 114196 h 1063960"/>
                <a:gd name="connsiteX86" fmla="*/ 623627 w 2903192"/>
                <a:gd name="connsiteY86" fmla="*/ 101796 h 1063960"/>
                <a:gd name="connsiteX87" fmla="*/ 618177 w 2903192"/>
                <a:gd name="connsiteY87" fmla="*/ 101796 h 1063960"/>
                <a:gd name="connsiteX88" fmla="*/ 618177 w 2903192"/>
                <a:gd name="connsiteY88" fmla="*/ 90547 h 1063960"/>
                <a:gd name="connsiteX89" fmla="*/ 615277 w 2903192"/>
                <a:gd name="connsiteY89" fmla="*/ 90547 h 1063960"/>
                <a:gd name="connsiteX90" fmla="*/ 615277 w 2903192"/>
                <a:gd name="connsiteY90" fmla="*/ 65248 h 1063960"/>
                <a:gd name="connsiteX91" fmla="*/ 608528 w 2903192"/>
                <a:gd name="connsiteY91" fmla="*/ 65248 h 1063960"/>
                <a:gd name="connsiteX92" fmla="*/ 608528 w 2903192"/>
                <a:gd name="connsiteY92" fmla="*/ 52548 h 1063960"/>
                <a:gd name="connsiteX93" fmla="*/ 604528 w 2903192"/>
                <a:gd name="connsiteY93" fmla="*/ 52548 h 1063960"/>
                <a:gd name="connsiteX94" fmla="*/ 604528 w 2903192"/>
                <a:gd name="connsiteY94" fmla="*/ 39649 h 1063960"/>
                <a:gd name="connsiteX95" fmla="*/ 578729 w 2903192"/>
                <a:gd name="connsiteY95" fmla="*/ 39649 h 1063960"/>
                <a:gd name="connsiteX96" fmla="*/ 578729 w 2903192"/>
                <a:gd name="connsiteY96" fmla="*/ 13449 h 1063960"/>
                <a:gd name="connsiteX97" fmla="*/ 569079 w 2903192"/>
                <a:gd name="connsiteY97" fmla="*/ 13449 h 1063960"/>
                <a:gd name="connsiteX98" fmla="*/ 569079 w 2903192"/>
                <a:gd name="connsiteY98" fmla="*/ 0 h 1063960"/>
                <a:gd name="connsiteX99" fmla="*/ 0 w 2903192"/>
                <a:gd name="connsiteY99" fmla="*/ 0 h 106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2903192" h="1063960">
                  <a:moveTo>
                    <a:pt x="2903193" y="1063960"/>
                  </a:moveTo>
                  <a:lnTo>
                    <a:pt x="2087223" y="1063960"/>
                  </a:lnTo>
                  <a:lnTo>
                    <a:pt x="2087223" y="1029062"/>
                  </a:lnTo>
                  <a:lnTo>
                    <a:pt x="1948328" y="1029062"/>
                  </a:lnTo>
                  <a:lnTo>
                    <a:pt x="1948328" y="992713"/>
                  </a:lnTo>
                  <a:lnTo>
                    <a:pt x="1671238" y="992713"/>
                  </a:lnTo>
                  <a:lnTo>
                    <a:pt x="1671238" y="971614"/>
                  </a:lnTo>
                  <a:lnTo>
                    <a:pt x="1650839" y="971614"/>
                  </a:lnTo>
                  <a:lnTo>
                    <a:pt x="1650839" y="938865"/>
                  </a:lnTo>
                  <a:lnTo>
                    <a:pt x="1415398" y="938865"/>
                  </a:lnTo>
                  <a:lnTo>
                    <a:pt x="1415398" y="922216"/>
                  </a:lnTo>
                  <a:lnTo>
                    <a:pt x="1412398" y="922216"/>
                  </a:lnTo>
                  <a:lnTo>
                    <a:pt x="1412398" y="906716"/>
                  </a:lnTo>
                  <a:lnTo>
                    <a:pt x="1406398" y="906716"/>
                  </a:lnTo>
                  <a:lnTo>
                    <a:pt x="1406398" y="890317"/>
                  </a:lnTo>
                  <a:lnTo>
                    <a:pt x="1397948" y="890317"/>
                  </a:lnTo>
                  <a:lnTo>
                    <a:pt x="1397948" y="858718"/>
                  </a:lnTo>
                  <a:lnTo>
                    <a:pt x="1390849" y="858718"/>
                  </a:lnTo>
                  <a:lnTo>
                    <a:pt x="1390849" y="852418"/>
                  </a:lnTo>
                  <a:lnTo>
                    <a:pt x="1385149" y="852418"/>
                  </a:lnTo>
                  <a:lnTo>
                    <a:pt x="1385149" y="842619"/>
                  </a:lnTo>
                  <a:lnTo>
                    <a:pt x="1374249" y="842619"/>
                  </a:lnTo>
                  <a:lnTo>
                    <a:pt x="1374249" y="829219"/>
                  </a:lnTo>
                  <a:lnTo>
                    <a:pt x="1365800" y="829219"/>
                  </a:lnTo>
                  <a:lnTo>
                    <a:pt x="1365800" y="813720"/>
                  </a:lnTo>
                  <a:lnTo>
                    <a:pt x="1162057" y="813720"/>
                  </a:lnTo>
                  <a:lnTo>
                    <a:pt x="1162057" y="783171"/>
                  </a:lnTo>
                  <a:lnTo>
                    <a:pt x="1145708" y="783171"/>
                  </a:lnTo>
                  <a:lnTo>
                    <a:pt x="1145708" y="696724"/>
                  </a:lnTo>
                  <a:lnTo>
                    <a:pt x="1135608" y="696724"/>
                  </a:lnTo>
                  <a:lnTo>
                    <a:pt x="1135608" y="683624"/>
                  </a:lnTo>
                  <a:lnTo>
                    <a:pt x="1124159" y="683624"/>
                  </a:lnTo>
                  <a:lnTo>
                    <a:pt x="1124159" y="655226"/>
                  </a:lnTo>
                  <a:lnTo>
                    <a:pt x="1105859" y="655226"/>
                  </a:lnTo>
                  <a:lnTo>
                    <a:pt x="1105859" y="642426"/>
                  </a:lnTo>
                  <a:lnTo>
                    <a:pt x="1101509" y="642426"/>
                  </a:lnTo>
                  <a:lnTo>
                    <a:pt x="1101509" y="627177"/>
                  </a:lnTo>
                  <a:lnTo>
                    <a:pt x="909516" y="627177"/>
                  </a:lnTo>
                  <a:lnTo>
                    <a:pt x="909516" y="613777"/>
                  </a:lnTo>
                  <a:lnTo>
                    <a:pt x="904067" y="613777"/>
                  </a:lnTo>
                  <a:lnTo>
                    <a:pt x="904067" y="585728"/>
                  </a:lnTo>
                  <a:lnTo>
                    <a:pt x="892617" y="585728"/>
                  </a:lnTo>
                  <a:lnTo>
                    <a:pt x="892617" y="560079"/>
                  </a:lnTo>
                  <a:lnTo>
                    <a:pt x="888517" y="560079"/>
                  </a:lnTo>
                  <a:lnTo>
                    <a:pt x="888517" y="518331"/>
                  </a:lnTo>
                  <a:lnTo>
                    <a:pt x="886367" y="518331"/>
                  </a:lnTo>
                  <a:lnTo>
                    <a:pt x="886367" y="505531"/>
                  </a:lnTo>
                  <a:lnTo>
                    <a:pt x="876268" y="505531"/>
                  </a:lnTo>
                  <a:lnTo>
                    <a:pt x="876268" y="480182"/>
                  </a:lnTo>
                  <a:lnTo>
                    <a:pt x="869418" y="480182"/>
                  </a:lnTo>
                  <a:lnTo>
                    <a:pt x="869418" y="438734"/>
                  </a:lnTo>
                  <a:lnTo>
                    <a:pt x="865068" y="438734"/>
                  </a:lnTo>
                  <a:lnTo>
                    <a:pt x="865068" y="424784"/>
                  </a:lnTo>
                  <a:lnTo>
                    <a:pt x="825270" y="424784"/>
                  </a:lnTo>
                  <a:lnTo>
                    <a:pt x="825270" y="412235"/>
                  </a:lnTo>
                  <a:lnTo>
                    <a:pt x="809720" y="412235"/>
                  </a:lnTo>
                  <a:lnTo>
                    <a:pt x="809720" y="399185"/>
                  </a:lnTo>
                  <a:lnTo>
                    <a:pt x="803970" y="399185"/>
                  </a:lnTo>
                  <a:lnTo>
                    <a:pt x="803970" y="386336"/>
                  </a:lnTo>
                  <a:lnTo>
                    <a:pt x="674175" y="386336"/>
                  </a:lnTo>
                  <a:lnTo>
                    <a:pt x="674175" y="373236"/>
                  </a:lnTo>
                  <a:lnTo>
                    <a:pt x="664725" y="373236"/>
                  </a:lnTo>
                  <a:lnTo>
                    <a:pt x="664725" y="358887"/>
                  </a:lnTo>
                  <a:lnTo>
                    <a:pt x="659626" y="358887"/>
                  </a:lnTo>
                  <a:lnTo>
                    <a:pt x="659626" y="346537"/>
                  </a:lnTo>
                  <a:lnTo>
                    <a:pt x="656176" y="346537"/>
                  </a:lnTo>
                  <a:lnTo>
                    <a:pt x="656176" y="333788"/>
                  </a:lnTo>
                  <a:lnTo>
                    <a:pt x="654176" y="333788"/>
                  </a:lnTo>
                  <a:lnTo>
                    <a:pt x="654176" y="321238"/>
                  </a:lnTo>
                  <a:lnTo>
                    <a:pt x="650376" y="321238"/>
                  </a:lnTo>
                  <a:lnTo>
                    <a:pt x="650376" y="308188"/>
                  </a:lnTo>
                  <a:lnTo>
                    <a:pt x="648376" y="308188"/>
                  </a:lnTo>
                  <a:lnTo>
                    <a:pt x="648376" y="297089"/>
                  </a:lnTo>
                  <a:lnTo>
                    <a:pt x="643626" y="297089"/>
                  </a:lnTo>
                  <a:lnTo>
                    <a:pt x="643626" y="270540"/>
                  </a:lnTo>
                  <a:lnTo>
                    <a:pt x="640726" y="270540"/>
                  </a:lnTo>
                  <a:lnTo>
                    <a:pt x="640726" y="257990"/>
                  </a:lnTo>
                  <a:lnTo>
                    <a:pt x="638726" y="257990"/>
                  </a:lnTo>
                  <a:lnTo>
                    <a:pt x="638726" y="218742"/>
                  </a:lnTo>
                  <a:lnTo>
                    <a:pt x="634727" y="218742"/>
                  </a:lnTo>
                  <a:lnTo>
                    <a:pt x="634727" y="179443"/>
                  </a:lnTo>
                  <a:lnTo>
                    <a:pt x="632527" y="179443"/>
                  </a:lnTo>
                  <a:lnTo>
                    <a:pt x="632527" y="128195"/>
                  </a:lnTo>
                  <a:lnTo>
                    <a:pt x="626377" y="128195"/>
                  </a:lnTo>
                  <a:lnTo>
                    <a:pt x="626377" y="114196"/>
                  </a:lnTo>
                  <a:lnTo>
                    <a:pt x="623627" y="114196"/>
                  </a:lnTo>
                  <a:lnTo>
                    <a:pt x="623627" y="101796"/>
                  </a:lnTo>
                  <a:lnTo>
                    <a:pt x="618177" y="101796"/>
                  </a:lnTo>
                  <a:lnTo>
                    <a:pt x="618177" y="90547"/>
                  </a:lnTo>
                  <a:lnTo>
                    <a:pt x="615277" y="90547"/>
                  </a:lnTo>
                  <a:lnTo>
                    <a:pt x="615277" y="65248"/>
                  </a:lnTo>
                  <a:lnTo>
                    <a:pt x="608528" y="65248"/>
                  </a:lnTo>
                  <a:lnTo>
                    <a:pt x="608528" y="52548"/>
                  </a:lnTo>
                  <a:lnTo>
                    <a:pt x="604528" y="52548"/>
                  </a:lnTo>
                  <a:lnTo>
                    <a:pt x="604528" y="39649"/>
                  </a:lnTo>
                  <a:lnTo>
                    <a:pt x="578729" y="39649"/>
                  </a:lnTo>
                  <a:lnTo>
                    <a:pt x="578729" y="13449"/>
                  </a:lnTo>
                  <a:lnTo>
                    <a:pt x="569079" y="13449"/>
                  </a:lnTo>
                  <a:lnTo>
                    <a:pt x="56907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214" name="Graphic 805">
              <a:extLst>
                <a:ext uri="{FF2B5EF4-FFF2-40B4-BE49-F238E27FC236}">
                  <a16:creationId xmlns:a16="http://schemas.microsoft.com/office/drawing/2014/main" id="{23A6E623-6EC5-C58B-DE33-83F1522CF537}"/>
                </a:ext>
              </a:extLst>
            </p:cNvPr>
            <p:cNvGrpSpPr/>
            <p:nvPr/>
          </p:nvGrpSpPr>
          <p:grpSpPr>
            <a:xfrm>
              <a:off x="3619094" y="3026886"/>
              <a:ext cx="33248" cy="33248"/>
              <a:chOff x="3619094" y="3026886"/>
              <a:chExt cx="33248" cy="33248"/>
            </a:xfrm>
          </p:grpSpPr>
          <p:sp>
            <p:nvSpPr>
              <p:cNvPr id="2583" name="Freeform: Shape 2582">
                <a:extLst>
                  <a:ext uri="{FF2B5EF4-FFF2-40B4-BE49-F238E27FC236}">
                    <a16:creationId xmlns:a16="http://schemas.microsoft.com/office/drawing/2014/main" id="{DF9A3E86-7DDC-BE52-5DBC-D90CEE7EF668}"/>
                  </a:ext>
                </a:extLst>
              </p:cNvPr>
              <p:cNvSpPr/>
              <p:nvPr/>
            </p:nvSpPr>
            <p:spPr>
              <a:xfrm>
                <a:off x="3635744" y="30268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84" name="Freeform: Shape 2583">
                <a:extLst>
                  <a:ext uri="{FF2B5EF4-FFF2-40B4-BE49-F238E27FC236}">
                    <a16:creationId xmlns:a16="http://schemas.microsoft.com/office/drawing/2014/main" id="{D77E9460-CDF1-46BE-ACCC-81B8A4DE880D}"/>
                  </a:ext>
                </a:extLst>
              </p:cNvPr>
              <p:cNvSpPr/>
              <p:nvPr/>
            </p:nvSpPr>
            <p:spPr>
              <a:xfrm>
                <a:off x="3619094" y="304348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5" name="Graphic 805">
              <a:extLst>
                <a:ext uri="{FF2B5EF4-FFF2-40B4-BE49-F238E27FC236}">
                  <a16:creationId xmlns:a16="http://schemas.microsoft.com/office/drawing/2014/main" id="{3821D1A6-3277-0C5D-6CA4-F758076EA332}"/>
                </a:ext>
              </a:extLst>
            </p:cNvPr>
            <p:cNvGrpSpPr/>
            <p:nvPr/>
          </p:nvGrpSpPr>
          <p:grpSpPr>
            <a:xfrm>
              <a:off x="3145662" y="3026886"/>
              <a:ext cx="33248" cy="33248"/>
              <a:chOff x="3145662" y="3026886"/>
              <a:chExt cx="33248" cy="33248"/>
            </a:xfrm>
          </p:grpSpPr>
          <p:sp>
            <p:nvSpPr>
              <p:cNvPr id="2581" name="Freeform: Shape 2580">
                <a:extLst>
                  <a:ext uri="{FF2B5EF4-FFF2-40B4-BE49-F238E27FC236}">
                    <a16:creationId xmlns:a16="http://schemas.microsoft.com/office/drawing/2014/main" id="{0F1DE979-ACF0-5318-3098-8A65CBA27944}"/>
                  </a:ext>
                </a:extLst>
              </p:cNvPr>
              <p:cNvSpPr/>
              <p:nvPr/>
            </p:nvSpPr>
            <p:spPr>
              <a:xfrm>
                <a:off x="3162311" y="30268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82" name="Freeform: Shape 2581">
                <a:extLst>
                  <a:ext uri="{FF2B5EF4-FFF2-40B4-BE49-F238E27FC236}">
                    <a16:creationId xmlns:a16="http://schemas.microsoft.com/office/drawing/2014/main" id="{4676B474-D42C-D938-E2A9-3D3071BA55C3}"/>
                  </a:ext>
                </a:extLst>
              </p:cNvPr>
              <p:cNvSpPr/>
              <p:nvPr/>
            </p:nvSpPr>
            <p:spPr>
              <a:xfrm>
                <a:off x="3145662" y="304348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6" name="Graphic 805">
              <a:extLst>
                <a:ext uri="{FF2B5EF4-FFF2-40B4-BE49-F238E27FC236}">
                  <a16:creationId xmlns:a16="http://schemas.microsoft.com/office/drawing/2014/main" id="{F85F6604-2008-9114-C557-A007165D91D6}"/>
                </a:ext>
              </a:extLst>
            </p:cNvPr>
            <p:cNvGrpSpPr/>
            <p:nvPr/>
          </p:nvGrpSpPr>
          <p:grpSpPr>
            <a:xfrm>
              <a:off x="2894771" y="3026886"/>
              <a:ext cx="33248" cy="33248"/>
              <a:chOff x="2894771" y="3026886"/>
              <a:chExt cx="33248" cy="33248"/>
            </a:xfrm>
          </p:grpSpPr>
          <p:sp>
            <p:nvSpPr>
              <p:cNvPr id="2579" name="Freeform: Shape 2578">
                <a:extLst>
                  <a:ext uri="{FF2B5EF4-FFF2-40B4-BE49-F238E27FC236}">
                    <a16:creationId xmlns:a16="http://schemas.microsoft.com/office/drawing/2014/main" id="{65EF14E7-24A5-E038-B255-D2F513F3BE02}"/>
                  </a:ext>
                </a:extLst>
              </p:cNvPr>
              <p:cNvSpPr/>
              <p:nvPr/>
            </p:nvSpPr>
            <p:spPr>
              <a:xfrm>
                <a:off x="2911370" y="30268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80" name="Freeform: Shape 2579">
                <a:extLst>
                  <a:ext uri="{FF2B5EF4-FFF2-40B4-BE49-F238E27FC236}">
                    <a16:creationId xmlns:a16="http://schemas.microsoft.com/office/drawing/2014/main" id="{40155C98-4651-2934-D15A-C9D895DB53B8}"/>
                  </a:ext>
                </a:extLst>
              </p:cNvPr>
              <p:cNvSpPr/>
              <p:nvPr/>
            </p:nvSpPr>
            <p:spPr>
              <a:xfrm>
                <a:off x="2894771" y="304348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7" name="Graphic 805">
              <a:extLst>
                <a:ext uri="{FF2B5EF4-FFF2-40B4-BE49-F238E27FC236}">
                  <a16:creationId xmlns:a16="http://schemas.microsoft.com/office/drawing/2014/main" id="{EB19A51E-D644-8CB9-0F5B-C064758E13D8}"/>
                </a:ext>
              </a:extLst>
            </p:cNvPr>
            <p:cNvGrpSpPr/>
            <p:nvPr/>
          </p:nvGrpSpPr>
          <p:grpSpPr>
            <a:xfrm>
              <a:off x="2873672" y="3026886"/>
              <a:ext cx="33248" cy="33248"/>
              <a:chOff x="2873672" y="3026886"/>
              <a:chExt cx="33248" cy="33248"/>
            </a:xfrm>
          </p:grpSpPr>
          <p:sp>
            <p:nvSpPr>
              <p:cNvPr id="2577" name="Freeform: Shape 2576">
                <a:extLst>
                  <a:ext uri="{FF2B5EF4-FFF2-40B4-BE49-F238E27FC236}">
                    <a16:creationId xmlns:a16="http://schemas.microsoft.com/office/drawing/2014/main" id="{E064F9C7-03E6-1BDD-3934-A8B22F717566}"/>
                  </a:ext>
                </a:extLst>
              </p:cNvPr>
              <p:cNvSpPr/>
              <p:nvPr/>
            </p:nvSpPr>
            <p:spPr>
              <a:xfrm>
                <a:off x="2890321" y="30268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8" name="Freeform: Shape 2577">
                <a:extLst>
                  <a:ext uri="{FF2B5EF4-FFF2-40B4-BE49-F238E27FC236}">
                    <a16:creationId xmlns:a16="http://schemas.microsoft.com/office/drawing/2014/main" id="{32BEDAC5-E91D-A2B5-819D-F7ADE523C47E}"/>
                  </a:ext>
                </a:extLst>
              </p:cNvPr>
              <p:cNvSpPr/>
              <p:nvPr/>
            </p:nvSpPr>
            <p:spPr>
              <a:xfrm>
                <a:off x="2873672" y="304348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8" name="Graphic 805">
              <a:extLst>
                <a:ext uri="{FF2B5EF4-FFF2-40B4-BE49-F238E27FC236}">
                  <a16:creationId xmlns:a16="http://schemas.microsoft.com/office/drawing/2014/main" id="{BF653FED-BEAE-B73C-C6DA-E459C8CE20B7}"/>
                </a:ext>
              </a:extLst>
            </p:cNvPr>
            <p:cNvGrpSpPr/>
            <p:nvPr/>
          </p:nvGrpSpPr>
          <p:grpSpPr>
            <a:xfrm>
              <a:off x="2643530" y="2955588"/>
              <a:ext cx="33248" cy="33248"/>
              <a:chOff x="2643530" y="2955588"/>
              <a:chExt cx="33248" cy="33248"/>
            </a:xfrm>
          </p:grpSpPr>
          <p:sp>
            <p:nvSpPr>
              <p:cNvPr id="2575" name="Freeform: Shape 2574">
                <a:extLst>
                  <a:ext uri="{FF2B5EF4-FFF2-40B4-BE49-F238E27FC236}">
                    <a16:creationId xmlns:a16="http://schemas.microsoft.com/office/drawing/2014/main" id="{6B1D6834-D744-7F05-228D-E85E327FFAB0}"/>
                  </a:ext>
                </a:extLst>
              </p:cNvPr>
              <p:cNvSpPr/>
              <p:nvPr/>
            </p:nvSpPr>
            <p:spPr>
              <a:xfrm>
                <a:off x="2660130" y="295558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6" name="Freeform: Shape 2575">
                <a:extLst>
                  <a:ext uri="{FF2B5EF4-FFF2-40B4-BE49-F238E27FC236}">
                    <a16:creationId xmlns:a16="http://schemas.microsoft.com/office/drawing/2014/main" id="{B8D204CF-B301-4F59-8CD6-BFE87D14AEBE}"/>
                  </a:ext>
                </a:extLst>
              </p:cNvPr>
              <p:cNvSpPr/>
              <p:nvPr/>
            </p:nvSpPr>
            <p:spPr>
              <a:xfrm>
                <a:off x="2643530" y="297223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19" name="Graphic 805">
              <a:extLst>
                <a:ext uri="{FF2B5EF4-FFF2-40B4-BE49-F238E27FC236}">
                  <a16:creationId xmlns:a16="http://schemas.microsoft.com/office/drawing/2014/main" id="{EA9C8D65-A0A7-CEBF-05B0-64CEAC32A3C2}"/>
                </a:ext>
              </a:extLst>
            </p:cNvPr>
            <p:cNvGrpSpPr/>
            <p:nvPr/>
          </p:nvGrpSpPr>
          <p:grpSpPr>
            <a:xfrm>
              <a:off x="2617581" y="2955588"/>
              <a:ext cx="33248" cy="33248"/>
              <a:chOff x="2617581" y="2955588"/>
              <a:chExt cx="33248" cy="33248"/>
            </a:xfrm>
          </p:grpSpPr>
          <p:sp>
            <p:nvSpPr>
              <p:cNvPr id="2573" name="Freeform: Shape 2572">
                <a:extLst>
                  <a:ext uri="{FF2B5EF4-FFF2-40B4-BE49-F238E27FC236}">
                    <a16:creationId xmlns:a16="http://schemas.microsoft.com/office/drawing/2014/main" id="{6EC46DF8-F8FD-5F2A-DDB3-342640941DF6}"/>
                  </a:ext>
                </a:extLst>
              </p:cNvPr>
              <p:cNvSpPr/>
              <p:nvPr/>
            </p:nvSpPr>
            <p:spPr>
              <a:xfrm>
                <a:off x="2634231" y="295558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4" name="Freeform: Shape 2573">
                <a:extLst>
                  <a:ext uri="{FF2B5EF4-FFF2-40B4-BE49-F238E27FC236}">
                    <a16:creationId xmlns:a16="http://schemas.microsoft.com/office/drawing/2014/main" id="{E7F403C9-89A0-B434-4F8A-E2C8293F40EF}"/>
                  </a:ext>
                </a:extLst>
              </p:cNvPr>
              <p:cNvSpPr/>
              <p:nvPr/>
            </p:nvSpPr>
            <p:spPr>
              <a:xfrm>
                <a:off x="2617581" y="297223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0" name="Graphic 805">
              <a:extLst>
                <a:ext uri="{FF2B5EF4-FFF2-40B4-BE49-F238E27FC236}">
                  <a16:creationId xmlns:a16="http://schemas.microsoft.com/office/drawing/2014/main" id="{5E12B42E-2A7B-4B17-8B2B-99E188025275}"/>
                </a:ext>
              </a:extLst>
            </p:cNvPr>
            <p:cNvGrpSpPr/>
            <p:nvPr/>
          </p:nvGrpSpPr>
          <p:grpSpPr>
            <a:xfrm>
              <a:off x="2387440" y="2955588"/>
              <a:ext cx="33248" cy="33248"/>
              <a:chOff x="2387440" y="2955588"/>
              <a:chExt cx="33248" cy="33248"/>
            </a:xfrm>
          </p:grpSpPr>
          <p:sp>
            <p:nvSpPr>
              <p:cNvPr id="2571" name="Freeform: Shape 2570">
                <a:extLst>
                  <a:ext uri="{FF2B5EF4-FFF2-40B4-BE49-F238E27FC236}">
                    <a16:creationId xmlns:a16="http://schemas.microsoft.com/office/drawing/2014/main" id="{416AB477-C80C-B135-2324-DE98F282205A}"/>
                  </a:ext>
                </a:extLst>
              </p:cNvPr>
              <p:cNvSpPr/>
              <p:nvPr/>
            </p:nvSpPr>
            <p:spPr>
              <a:xfrm>
                <a:off x="2404039" y="295558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2" name="Freeform: Shape 2571">
                <a:extLst>
                  <a:ext uri="{FF2B5EF4-FFF2-40B4-BE49-F238E27FC236}">
                    <a16:creationId xmlns:a16="http://schemas.microsoft.com/office/drawing/2014/main" id="{B2EA9327-6B93-A5D8-8697-0EBF5CA5253E}"/>
                  </a:ext>
                </a:extLst>
              </p:cNvPr>
              <p:cNvSpPr/>
              <p:nvPr/>
            </p:nvSpPr>
            <p:spPr>
              <a:xfrm>
                <a:off x="2387440" y="297223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1" name="Graphic 805">
              <a:extLst>
                <a:ext uri="{FF2B5EF4-FFF2-40B4-BE49-F238E27FC236}">
                  <a16:creationId xmlns:a16="http://schemas.microsoft.com/office/drawing/2014/main" id="{85928A20-FC4A-B17F-8B8D-1807F647EE53}"/>
                </a:ext>
              </a:extLst>
            </p:cNvPr>
            <p:cNvGrpSpPr/>
            <p:nvPr/>
          </p:nvGrpSpPr>
          <p:grpSpPr>
            <a:xfrm>
              <a:off x="2373540" y="2934489"/>
              <a:ext cx="33248" cy="33248"/>
              <a:chOff x="2373540" y="2934489"/>
              <a:chExt cx="33248" cy="33248"/>
            </a:xfrm>
          </p:grpSpPr>
          <p:sp>
            <p:nvSpPr>
              <p:cNvPr id="2569" name="Freeform: Shape 2568">
                <a:extLst>
                  <a:ext uri="{FF2B5EF4-FFF2-40B4-BE49-F238E27FC236}">
                    <a16:creationId xmlns:a16="http://schemas.microsoft.com/office/drawing/2014/main" id="{A491A438-A2D7-6CA0-AE3C-6DC5B12874FB}"/>
                  </a:ext>
                </a:extLst>
              </p:cNvPr>
              <p:cNvSpPr/>
              <p:nvPr/>
            </p:nvSpPr>
            <p:spPr>
              <a:xfrm>
                <a:off x="2390140" y="293448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70" name="Freeform: Shape 2569">
                <a:extLst>
                  <a:ext uri="{FF2B5EF4-FFF2-40B4-BE49-F238E27FC236}">
                    <a16:creationId xmlns:a16="http://schemas.microsoft.com/office/drawing/2014/main" id="{30566CBE-87A7-B16B-4BF6-9BFACA122193}"/>
                  </a:ext>
                </a:extLst>
              </p:cNvPr>
              <p:cNvSpPr/>
              <p:nvPr/>
            </p:nvSpPr>
            <p:spPr>
              <a:xfrm>
                <a:off x="2373540" y="295113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2" name="Graphic 805">
              <a:extLst>
                <a:ext uri="{FF2B5EF4-FFF2-40B4-BE49-F238E27FC236}">
                  <a16:creationId xmlns:a16="http://schemas.microsoft.com/office/drawing/2014/main" id="{D51CB459-BCC8-0B22-4BBE-DF1F48C8B392}"/>
                </a:ext>
              </a:extLst>
            </p:cNvPr>
            <p:cNvGrpSpPr/>
            <p:nvPr/>
          </p:nvGrpSpPr>
          <p:grpSpPr>
            <a:xfrm>
              <a:off x="2366990" y="2917890"/>
              <a:ext cx="33248" cy="33248"/>
              <a:chOff x="2366990" y="2917890"/>
              <a:chExt cx="33248" cy="33248"/>
            </a:xfrm>
          </p:grpSpPr>
          <p:sp>
            <p:nvSpPr>
              <p:cNvPr id="2567" name="Freeform: Shape 2566">
                <a:extLst>
                  <a:ext uri="{FF2B5EF4-FFF2-40B4-BE49-F238E27FC236}">
                    <a16:creationId xmlns:a16="http://schemas.microsoft.com/office/drawing/2014/main" id="{76F49B73-D046-1266-C8F8-CA900681B381}"/>
                  </a:ext>
                </a:extLst>
              </p:cNvPr>
              <p:cNvSpPr/>
              <p:nvPr/>
            </p:nvSpPr>
            <p:spPr>
              <a:xfrm>
                <a:off x="2383590" y="291789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8" name="Freeform: Shape 2567">
                <a:extLst>
                  <a:ext uri="{FF2B5EF4-FFF2-40B4-BE49-F238E27FC236}">
                    <a16:creationId xmlns:a16="http://schemas.microsoft.com/office/drawing/2014/main" id="{E4A63487-551F-14B6-3F6A-89FF7A2BE105}"/>
                  </a:ext>
                </a:extLst>
              </p:cNvPr>
              <p:cNvSpPr/>
              <p:nvPr/>
            </p:nvSpPr>
            <p:spPr>
              <a:xfrm>
                <a:off x="2366990" y="293448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3" name="Graphic 805">
              <a:extLst>
                <a:ext uri="{FF2B5EF4-FFF2-40B4-BE49-F238E27FC236}">
                  <a16:creationId xmlns:a16="http://schemas.microsoft.com/office/drawing/2014/main" id="{D417D399-BB76-D0AC-11D7-8D471C6EA438}"/>
                </a:ext>
              </a:extLst>
            </p:cNvPr>
            <p:cNvGrpSpPr/>
            <p:nvPr/>
          </p:nvGrpSpPr>
          <p:grpSpPr>
            <a:xfrm>
              <a:off x="2113600" y="2852692"/>
              <a:ext cx="33248" cy="33248"/>
              <a:chOff x="2113600" y="2852692"/>
              <a:chExt cx="33248" cy="33248"/>
            </a:xfrm>
          </p:grpSpPr>
          <p:sp>
            <p:nvSpPr>
              <p:cNvPr id="2565" name="Freeform: Shape 2564">
                <a:extLst>
                  <a:ext uri="{FF2B5EF4-FFF2-40B4-BE49-F238E27FC236}">
                    <a16:creationId xmlns:a16="http://schemas.microsoft.com/office/drawing/2014/main" id="{0D4A0F1B-23F5-2612-6D53-428BD2CAEE54}"/>
                  </a:ext>
                </a:extLst>
              </p:cNvPr>
              <p:cNvSpPr/>
              <p:nvPr/>
            </p:nvSpPr>
            <p:spPr>
              <a:xfrm>
                <a:off x="2130249" y="285269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6" name="Freeform: Shape 2565">
                <a:extLst>
                  <a:ext uri="{FF2B5EF4-FFF2-40B4-BE49-F238E27FC236}">
                    <a16:creationId xmlns:a16="http://schemas.microsoft.com/office/drawing/2014/main" id="{2067EA97-5EEF-8725-6337-34E6799D2FE6}"/>
                  </a:ext>
                </a:extLst>
              </p:cNvPr>
              <p:cNvSpPr/>
              <p:nvPr/>
            </p:nvSpPr>
            <p:spPr>
              <a:xfrm>
                <a:off x="2113600" y="286929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4" name="Graphic 805">
              <a:extLst>
                <a:ext uri="{FF2B5EF4-FFF2-40B4-BE49-F238E27FC236}">
                  <a16:creationId xmlns:a16="http://schemas.microsoft.com/office/drawing/2014/main" id="{1E963587-EA74-44FC-B4EF-A8D2CC39949D}"/>
                </a:ext>
              </a:extLst>
            </p:cNvPr>
            <p:cNvGrpSpPr/>
            <p:nvPr/>
          </p:nvGrpSpPr>
          <p:grpSpPr>
            <a:xfrm>
              <a:off x="1868709" y="2746896"/>
              <a:ext cx="33248" cy="33248"/>
              <a:chOff x="1868709" y="2746896"/>
              <a:chExt cx="33248" cy="33248"/>
            </a:xfrm>
          </p:grpSpPr>
          <p:sp>
            <p:nvSpPr>
              <p:cNvPr id="2563" name="Freeform: Shape 2562">
                <a:extLst>
                  <a:ext uri="{FF2B5EF4-FFF2-40B4-BE49-F238E27FC236}">
                    <a16:creationId xmlns:a16="http://schemas.microsoft.com/office/drawing/2014/main" id="{5F34B435-B5FC-BD9F-2814-A61D81A7760F}"/>
                  </a:ext>
                </a:extLst>
              </p:cNvPr>
              <p:cNvSpPr/>
              <p:nvPr/>
            </p:nvSpPr>
            <p:spPr>
              <a:xfrm>
                <a:off x="1885358" y="274689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4" name="Freeform: Shape 2563">
                <a:extLst>
                  <a:ext uri="{FF2B5EF4-FFF2-40B4-BE49-F238E27FC236}">
                    <a16:creationId xmlns:a16="http://schemas.microsoft.com/office/drawing/2014/main" id="{65527AA0-30F7-3FF1-1ED4-79E804748536}"/>
                  </a:ext>
                </a:extLst>
              </p:cNvPr>
              <p:cNvSpPr/>
              <p:nvPr/>
            </p:nvSpPr>
            <p:spPr>
              <a:xfrm>
                <a:off x="1868709" y="276349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5" name="Graphic 805">
              <a:extLst>
                <a:ext uri="{FF2B5EF4-FFF2-40B4-BE49-F238E27FC236}">
                  <a16:creationId xmlns:a16="http://schemas.microsoft.com/office/drawing/2014/main" id="{BCA0D36E-9427-A090-139E-116063CEB11E}"/>
                </a:ext>
              </a:extLst>
            </p:cNvPr>
            <p:cNvGrpSpPr/>
            <p:nvPr/>
          </p:nvGrpSpPr>
          <p:grpSpPr>
            <a:xfrm>
              <a:off x="1862159" y="2746896"/>
              <a:ext cx="33248" cy="33248"/>
              <a:chOff x="1862159" y="2746896"/>
              <a:chExt cx="33248" cy="33248"/>
            </a:xfrm>
          </p:grpSpPr>
          <p:sp>
            <p:nvSpPr>
              <p:cNvPr id="2561" name="Freeform: Shape 2560">
                <a:extLst>
                  <a:ext uri="{FF2B5EF4-FFF2-40B4-BE49-F238E27FC236}">
                    <a16:creationId xmlns:a16="http://schemas.microsoft.com/office/drawing/2014/main" id="{141424A4-FBA5-D93C-2DEC-5195687FEF25}"/>
                  </a:ext>
                </a:extLst>
              </p:cNvPr>
              <p:cNvSpPr/>
              <p:nvPr/>
            </p:nvSpPr>
            <p:spPr>
              <a:xfrm>
                <a:off x="1878808" y="274689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2" name="Freeform: Shape 2561">
                <a:extLst>
                  <a:ext uri="{FF2B5EF4-FFF2-40B4-BE49-F238E27FC236}">
                    <a16:creationId xmlns:a16="http://schemas.microsoft.com/office/drawing/2014/main" id="{16A94A91-D7BC-A647-E645-6097D950F869}"/>
                  </a:ext>
                </a:extLst>
              </p:cNvPr>
              <p:cNvSpPr/>
              <p:nvPr/>
            </p:nvSpPr>
            <p:spPr>
              <a:xfrm>
                <a:off x="1862159" y="276349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6" name="Graphic 805">
              <a:extLst>
                <a:ext uri="{FF2B5EF4-FFF2-40B4-BE49-F238E27FC236}">
                  <a16:creationId xmlns:a16="http://schemas.microsoft.com/office/drawing/2014/main" id="{8DD9E866-1334-E963-27AD-C456A1A60288}"/>
                </a:ext>
              </a:extLst>
            </p:cNvPr>
            <p:cNvGrpSpPr/>
            <p:nvPr/>
          </p:nvGrpSpPr>
          <p:grpSpPr>
            <a:xfrm>
              <a:off x="1841160" y="2646250"/>
              <a:ext cx="33248" cy="33248"/>
              <a:chOff x="1841160" y="2646250"/>
              <a:chExt cx="33248" cy="33248"/>
            </a:xfrm>
          </p:grpSpPr>
          <p:sp>
            <p:nvSpPr>
              <p:cNvPr id="2239" name="Freeform: Shape 2238">
                <a:extLst>
                  <a:ext uri="{FF2B5EF4-FFF2-40B4-BE49-F238E27FC236}">
                    <a16:creationId xmlns:a16="http://schemas.microsoft.com/office/drawing/2014/main" id="{0EB7D5CC-BB0D-CE54-7115-E8023EA5FD81}"/>
                  </a:ext>
                </a:extLst>
              </p:cNvPr>
              <p:cNvSpPr/>
              <p:nvPr/>
            </p:nvSpPr>
            <p:spPr>
              <a:xfrm>
                <a:off x="1857809" y="264625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60" name="Freeform: Shape 2559">
                <a:extLst>
                  <a:ext uri="{FF2B5EF4-FFF2-40B4-BE49-F238E27FC236}">
                    <a16:creationId xmlns:a16="http://schemas.microsoft.com/office/drawing/2014/main" id="{9C271D98-3412-7082-17F2-736F2A034D85}"/>
                  </a:ext>
                </a:extLst>
              </p:cNvPr>
              <p:cNvSpPr/>
              <p:nvPr/>
            </p:nvSpPr>
            <p:spPr>
              <a:xfrm>
                <a:off x="1841160" y="266284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7" name="Graphic 805">
              <a:extLst>
                <a:ext uri="{FF2B5EF4-FFF2-40B4-BE49-F238E27FC236}">
                  <a16:creationId xmlns:a16="http://schemas.microsoft.com/office/drawing/2014/main" id="{4884C141-EE6A-98D4-DB51-18807B525F9D}"/>
                </a:ext>
              </a:extLst>
            </p:cNvPr>
            <p:cNvGrpSpPr/>
            <p:nvPr/>
          </p:nvGrpSpPr>
          <p:grpSpPr>
            <a:xfrm>
              <a:off x="1626818" y="2590052"/>
              <a:ext cx="33248" cy="33248"/>
              <a:chOff x="1626818" y="2590052"/>
              <a:chExt cx="33248" cy="33248"/>
            </a:xfrm>
          </p:grpSpPr>
          <p:sp>
            <p:nvSpPr>
              <p:cNvPr id="2237" name="Freeform: Shape 2236">
                <a:extLst>
                  <a:ext uri="{FF2B5EF4-FFF2-40B4-BE49-F238E27FC236}">
                    <a16:creationId xmlns:a16="http://schemas.microsoft.com/office/drawing/2014/main" id="{3E4E18F8-5549-CDFB-03CF-268869431B5D}"/>
                  </a:ext>
                </a:extLst>
              </p:cNvPr>
              <p:cNvSpPr/>
              <p:nvPr/>
            </p:nvSpPr>
            <p:spPr>
              <a:xfrm>
                <a:off x="1643417" y="259005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8" name="Freeform: Shape 2237">
                <a:extLst>
                  <a:ext uri="{FF2B5EF4-FFF2-40B4-BE49-F238E27FC236}">
                    <a16:creationId xmlns:a16="http://schemas.microsoft.com/office/drawing/2014/main" id="{9EB823FA-0FDB-D382-2743-A63DF1305223}"/>
                  </a:ext>
                </a:extLst>
              </p:cNvPr>
              <p:cNvSpPr/>
              <p:nvPr/>
            </p:nvSpPr>
            <p:spPr>
              <a:xfrm>
                <a:off x="1626818" y="260670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8" name="Graphic 805">
              <a:extLst>
                <a:ext uri="{FF2B5EF4-FFF2-40B4-BE49-F238E27FC236}">
                  <a16:creationId xmlns:a16="http://schemas.microsoft.com/office/drawing/2014/main" id="{52BA41AA-DB45-8621-0B9E-C56DDDC5E2E3}"/>
                </a:ext>
              </a:extLst>
            </p:cNvPr>
            <p:cNvGrpSpPr/>
            <p:nvPr/>
          </p:nvGrpSpPr>
          <p:grpSpPr>
            <a:xfrm>
              <a:off x="1602569" y="2480956"/>
              <a:ext cx="33248" cy="33248"/>
              <a:chOff x="1602569" y="2480956"/>
              <a:chExt cx="33248" cy="33248"/>
            </a:xfrm>
          </p:grpSpPr>
          <p:sp>
            <p:nvSpPr>
              <p:cNvPr id="2235" name="Freeform: Shape 2234">
                <a:extLst>
                  <a:ext uri="{FF2B5EF4-FFF2-40B4-BE49-F238E27FC236}">
                    <a16:creationId xmlns:a16="http://schemas.microsoft.com/office/drawing/2014/main" id="{32DB686B-4509-B88F-9167-0CE05A8DF198}"/>
                  </a:ext>
                </a:extLst>
              </p:cNvPr>
              <p:cNvSpPr/>
              <p:nvPr/>
            </p:nvSpPr>
            <p:spPr>
              <a:xfrm>
                <a:off x="1619168" y="248095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6" name="Freeform: Shape 2235">
                <a:extLst>
                  <a:ext uri="{FF2B5EF4-FFF2-40B4-BE49-F238E27FC236}">
                    <a16:creationId xmlns:a16="http://schemas.microsoft.com/office/drawing/2014/main" id="{36192D69-C477-3AFA-6935-899877A0CA1D}"/>
                  </a:ext>
                </a:extLst>
              </p:cNvPr>
              <p:cNvSpPr/>
              <p:nvPr/>
            </p:nvSpPr>
            <p:spPr>
              <a:xfrm>
                <a:off x="1602569" y="249760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9" name="Graphic 805">
              <a:extLst>
                <a:ext uri="{FF2B5EF4-FFF2-40B4-BE49-F238E27FC236}">
                  <a16:creationId xmlns:a16="http://schemas.microsoft.com/office/drawing/2014/main" id="{B0416874-4467-DEB8-1F8A-E9FAF3FD1591}"/>
                </a:ext>
              </a:extLst>
            </p:cNvPr>
            <p:cNvGrpSpPr/>
            <p:nvPr/>
          </p:nvGrpSpPr>
          <p:grpSpPr>
            <a:xfrm>
              <a:off x="1563570" y="2387710"/>
              <a:ext cx="33248" cy="33248"/>
              <a:chOff x="1563570" y="2387710"/>
              <a:chExt cx="33248" cy="33248"/>
            </a:xfrm>
          </p:grpSpPr>
          <p:sp>
            <p:nvSpPr>
              <p:cNvPr id="2233" name="Freeform: Shape 2232">
                <a:extLst>
                  <a:ext uri="{FF2B5EF4-FFF2-40B4-BE49-F238E27FC236}">
                    <a16:creationId xmlns:a16="http://schemas.microsoft.com/office/drawing/2014/main" id="{94440CB8-7873-F653-3CCD-E843AAABBD1E}"/>
                  </a:ext>
                </a:extLst>
              </p:cNvPr>
              <p:cNvSpPr/>
              <p:nvPr/>
            </p:nvSpPr>
            <p:spPr>
              <a:xfrm>
                <a:off x="1580170" y="238771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4" name="Freeform: Shape 2233">
                <a:extLst>
                  <a:ext uri="{FF2B5EF4-FFF2-40B4-BE49-F238E27FC236}">
                    <a16:creationId xmlns:a16="http://schemas.microsoft.com/office/drawing/2014/main" id="{F1BE9C83-03C3-1C82-2DD0-B77AA3FD6239}"/>
                  </a:ext>
                </a:extLst>
              </p:cNvPr>
              <p:cNvSpPr/>
              <p:nvPr/>
            </p:nvSpPr>
            <p:spPr>
              <a:xfrm>
                <a:off x="1563570" y="240430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30" name="Graphic 805">
              <a:extLst>
                <a:ext uri="{FF2B5EF4-FFF2-40B4-BE49-F238E27FC236}">
                  <a16:creationId xmlns:a16="http://schemas.microsoft.com/office/drawing/2014/main" id="{C6744B9F-8E89-8F12-7604-D4527B57A8BB}"/>
                </a:ext>
              </a:extLst>
            </p:cNvPr>
            <p:cNvGrpSpPr/>
            <p:nvPr/>
          </p:nvGrpSpPr>
          <p:grpSpPr>
            <a:xfrm>
              <a:off x="1381377" y="2336162"/>
              <a:ext cx="33248" cy="33248"/>
              <a:chOff x="1381377" y="2336162"/>
              <a:chExt cx="33248" cy="33248"/>
            </a:xfrm>
          </p:grpSpPr>
          <p:sp>
            <p:nvSpPr>
              <p:cNvPr id="2231" name="Freeform: Shape 2230">
                <a:extLst>
                  <a:ext uri="{FF2B5EF4-FFF2-40B4-BE49-F238E27FC236}">
                    <a16:creationId xmlns:a16="http://schemas.microsoft.com/office/drawing/2014/main" id="{365D8383-7993-294C-62E7-95A5DF0F713A}"/>
                  </a:ext>
                </a:extLst>
              </p:cNvPr>
              <p:cNvSpPr/>
              <p:nvPr/>
            </p:nvSpPr>
            <p:spPr>
              <a:xfrm>
                <a:off x="1397976" y="233616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32" name="Freeform: Shape 2231">
                <a:extLst>
                  <a:ext uri="{FF2B5EF4-FFF2-40B4-BE49-F238E27FC236}">
                    <a16:creationId xmlns:a16="http://schemas.microsoft.com/office/drawing/2014/main" id="{FEC0EFEA-AEF0-E936-FFE1-3D10A6C24910}"/>
                  </a:ext>
                </a:extLst>
              </p:cNvPr>
              <p:cNvSpPr/>
              <p:nvPr/>
            </p:nvSpPr>
            <p:spPr>
              <a:xfrm>
                <a:off x="1381377" y="235276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65" name="Graphic 805">
            <a:extLst>
              <a:ext uri="{FF2B5EF4-FFF2-40B4-BE49-F238E27FC236}">
                <a16:creationId xmlns:a16="http://schemas.microsoft.com/office/drawing/2014/main" id="{AF988B98-F44D-0D5D-0D9B-4784549CB66D}"/>
              </a:ext>
            </a:extLst>
          </p:cNvPr>
          <p:cNvGrpSpPr/>
          <p:nvPr/>
        </p:nvGrpSpPr>
        <p:grpSpPr>
          <a:xfrm>
            <a:off x="927210" y="2222007"/>
            <a:ext cx="2196768" cy="1206310"/>
            <a:chOff x="732001" y="1979325"/>
            <a:chExt cx="2196768" cy="574328"/>
          </a:xfrm>
          <a:noFill/>
        </p:grpSpPr>
        <p:sp>
          <p:nvSpPr>
            <p:cNvPr id="1979" name="Freeform: Shape 1978">
              <a:extLst>
                <a:ext uri="{FF2B5EF4-FFF2-40B4-BE49-F238E27FC236}">
                  <a16:creationId xmlns:a16="http://schemas.microsoft.com/office/drawing/2014/main" id="{27A824D9-148D-BD11-9C4D-32C0FF7D04EF}"/>
                </a:ext>
              </a:extLst>
            </p:cNvPr>
            <p:cNvSpPr/>
            <p:nvPr/>
          </p:nvSpPr>
          <p:spPr>
            <a:xfrm>
              <a:off x="732001" y="1979325"/>
              <a:ext cx="2180119" cy="557729"/>
            </a:xfrm>
            <a:custGeom>
              <a:avLst/>
              <a:gdLst>
                <a:gd name="connsiteX0" fmla="*/ 2180120 w 2180119"/>
                <a:gd name="connsiteY0" fmla="*/ 557729 h 557729"/>
                <a:gd name="connsiteX1" fmla="*/ 1666188 w 2180119"/>
                <a:gd name="connsiteY1" fmla="*/ 557729 h 557729"/>
                <a:gd name="connsiteX2" fmla="*/ 1666188 w 2180119"/>
                <a:gd name="connsiteY2" fmla="*/ 520981 h 557729"/>
                <a:gd name="connsiteX3" fmla="*/ 1657039 w 2180119"/>
                <a:gd name="connsiteY3" fmla="*/ 520981 h 557729"/>
                <a:gd name="connsiteX4" fmla="*/ 1657039 w 2180119"/>
                <a:gd name="connsiteY4" fmla="*/ 463733 h 557729"/>
                <a:gd name="connsiteX5" fmla="*/ 1419598 w 2180119"/>
                <a:gd name="connsiteY5" fmla="*/ 463733 h 557729"/>
                <a:gd name="connsiteX6" fmla="*/ 1419598 w 2180119"/>
                <a:gd name="connsiteY6" fmla="*/ 440184 h 557729"/>
                <a:gd name="connsiteX7" fmla="*/ 1404898 w 2180119"/>
                <a:gd name="connsiteY7" fmla="*/ 440184 h 557729"/>
                <a:gd name="connsiteX8" fmla="*/ 1404898 w 2180119"/>
                <a:gd name="connsiteY8" fmla="*/ 400185 h 557729"/>
                <a:gd name="connsiteX9" fmla="*/ 1401398 w 2180119"/>
                <a:gd name="connsiteY9" fmla="*/ 400185 h 557729"/>
                <a:gd name="connsiteX10" fmla="*/ 1401398 w 2180119"/>
                <a:gd name="connsiteY10" fmla="*/ 380736 h 557729"/>
                <a:gd name="connsiteX11" fmla="*/ 1399048 w 2180119"/>
                <a:gd name="connsiteY11" fmla="*/ 380736 h 557729"/>
                <a:gd name="connsiteX12" fmla="*/ 1399048 w 2180119"/>
                <a:gd name="connsiteY12" fmla="*/ 305989 h 557729"/>
                <a:gd name="connsiteX13" fmla="*/ 1144908 w 2180119"/>
                <a:gd name="connsiteY13" fmla="*/ 305989 h 557729"/>
                <a:gd name="connsiteX14" fmla="*/ 1144908 w 2180119"/>
                <a:gd name="connsiteY14" fmla="*/ 251291 h 557729"/>
                <a:gd name="connsiteX15" fmla="*/ 895267 w 2180119"/>
                <a:gd name="connsiteY15" fmla="*/ 251291 h 557729"/>
                <a:gd name="connsiteX16" fmla="*/ 895267 w 2180119"/>
                <a:gd name="connsiteY16" fmla="*/ 214392 h 557729"/>
                <a:gd name="connsiteX17" fmla="*/ 888167 w 2180119"/>
                <a:gd name="connsiteY17" fmla="*/ 214392 h 557729"/>
                <a:gd name="connsiteX18" fmla="*/ 888167 w 2180119"/>
                <a:gd name="connsiteY18" fmla="*/ 197443 h 557729"/>
                <a:gd name="connsiteX19" fmla="*/ 886367 w 2180119"/>
                <a:gd name="connsiteY19" fmla="*/ 197443 h 557729"/>
                <a:gd name="connsiteX20" fmla="*/ 886367 w 2180119"/>
                <a:gd name="connsiteY20" fmla="*/ 151444 h 557729"/>
                <a:gd name="connsiteX21" fmla="*/ 871268 w 2180119"/>
                <a:gd name="connsiteY21" fmla="*/ 151444 h 557729"/>
                <a:gd name="connsiteX22" fmla="*/ 871268 w 2180119"/>
                <a:gd name="connsiteY22" fmla="*/ 49998 h 557729"/>
                <a:gd name="connsiteX23" fmla="*/ 634377 w 2180119"/>
                <a:gd name="connsiteY23" fmla="*/ 49998 h 557729"/>
                <a:gd name="connsiteX24" fmla="*/ 634377 w 2180119"/>
                <a:gd name="connsiteY24" fmla="*/ 0 h 557729"/>
                <a:gd name="connsiteX25" fmla="*/ 0 w 2180119"/>
                <a:gd name="connsiteY25" fmla="*/ 0 h 55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0119" h="557729">
                  <a:moveTo>
                    <a:pt x="2180120" y="557729"/>
                  </a:moveTo>
                  <a:lnTo>
                    <a:pt x="1666188" y="557729"/>
                  </a:lnTo>
                  <a:lnTo>
                    <a:pt x="1666188" y="520981"/>
                  </a:lnTo>
                  <a:lnTo>
                    <a:pt x="1657039" y="520981"/>
                  </a:lnTo>
                  <a:lnTo>
                    <a:pt x="1657039" y="463733"/>
                  </a:lnTo>
                  <a:lnTo>
                    <a:pt x="1419598" y="463733"/>
                  </a:lnTo>
                  <a:lnTo>
                    <a:pt x="1419598" y="440184"/>
                  </a:lnTo>
                  <a:lnTo>
                    <a:pt x="1404898" y="440184"/>
                  </a:lnTo>
                  <a:lnTo>
                    <a:pt x="1404898" y="400185"/>
                  </a:lnTo>
                  <a:lnTo>
                    <a:pt x="1401398" y="400185"/>
                  </a:lnTo>
                  <a:lnTo>
                    <a:pt x="1401398" y="380736"/>
                  </a:lnTo>
                  <a:lnTo>
                    <a:pt x="1399048" y="380736"/>
                  </a:lnTo>
                  <a:lnTo>
                    <a:pt x="1399048" y="305989"/>
                  </a:lnTo>
                  <a:lnTo>
                    <a:pt x="1144908" y="305989"/>
                  </a:lnTo>
                  <a:lnTo>
                    <a:pt x="1144908" y="251291"/>
                  </a:lnTo>
                  <a:lnTo>
                    <a:pt x="895267" y="251291"/>
                  </a:lnTo>
                  <a:lnTo>
                    <a:pt x="895267" y="214392"/>
                  </a:lnTo>
                  <a:lnTo>
                    <a:pt x="888167" y="214392"/>
                  </a:lnTo>
                  <a:lnTo>
                    <a:pt x="888167" y="197443"/>
                  </a:lnTo>
                  <a:lnTo>
                    <a:pt x="886367" y="197443"/>
                  </a:lnTo>
                  <a:lnTo>
                    <a:pt x="886367" y="151444"/>
                  </a:lnTo>
                  <a:lnTo>
                    <a:pt x="871268" y="151444"/>
                  </a:lnTo>
                  <a:lnTo>
                    <a:pt x="871268" y="49998"/>
                  </a:lnTo>
                  <a:lnTo>
                    <a:pt x="634377" y="49998"/>
                  </a:lnTo>
                  <a:lnTo>
                    <a:pt x="634377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bg2">
                  <a:lumMod val="75000"/>
                </a:schemeClr>
              </a:solidFill>
              <a:custDash>
                <a:ds d="600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980" name="Graphic 805">
              <a:extLst>
                <a:ext uri="{FF2B5EF4-FFF2-40B4-BE49-F238E27FC236}">
                  <a16:creationId xmlns:a16="http://schemas.microsoft.com/office/drawing/2014/main" id="{79619581-60DC-34DF-C841-B63446E57295}"/>
                </a:ext>
              </a:extLst>
            </p:cNvPr>
            <p:cNvGrpSpPr/>
            <p:nvPr/>
          </p:nvGrpSpPr>
          <p:grpSpPr>
            <a:xfrm>
              <a:off x="2895521" y="2520405"/>
              <a:ext cx="33248" cy="33248"/>
              <a:chOff x="2895521" y="2520405"/>
              <a:chExt cx="33248" cy="33248"/>
            </a:xfrm>
          </p:grpSpPr>
          <p:sp>
            <p:nvSpPr>
              <p:cNvPr id="2211" name="Freeform: Shape 2210">
                <a:extLst>
                  <a:ext uri="{FF2B5EF4-FFF2-40B4-BE49-F238E27FC236}">
                    <a16:creationId xmlns:a16="http://schemas.microsoft.com/office/drawing/2014/main" id="{6B06414D-3036-FAD5-7E2D-D2CD1450372D}"/>
                  </a:ext>
                </a:extLst>
              </p:cNvPr>
              <p:cNvSpPr/>
              <p:nvPr/>
            </p:nvSpPr>
            <p:spPr>
              <a:xfrm>
                <a:off x="2912120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12" name="Freeform: Shape 2211">
                <a:extLst>
                  <a:ext uri="{FF2B5EF4-FFF2-40B4-BE49-F238E27FC236}">
                    <a16:creationId xmlns:a16="http://schemas.microsoft.com/office/drawing/2014/main" id="{3F0C7170-D315-6038-A6E4-C80AE1D9DBBE}"/>
                  </a:ext>
                </a:extLst>
              </p:cNvPr>
              <p:cNvSpPr/>
              <p:nvPr/>
            </p:nvSpPr>
            <p:spPr>
              <a:xfrm>
                <a:off x="2895521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81" name="Graphic 805">
              <a:extLst>
                <a:ext uri="{FF2B5EF4-FFF2-40B4-BE49-F238E27FC236}">
                  <a16:creationId xmlns:a16="http://schemas.microsoft.com/office/drawing/2014/main" id="{E28B56E2-9D50-87C8-4190-17536A3539C8}"/>
                </a:ext>
              </a:extLst>
            </p:cNvPr>
            <p:cNvGrpSpPr/>
            <p:nvPr/>
          </p:nvGrpSpPr>
          <p:grpSpPr>
            <a:xfrm>
              <a:off x="2880971" y="2520405"/>
              <a:ext cx="33248" cy="33248"/>
              <a:chOff x="2880971" y="2520405"/>
              <a:chExt cx="33248" cy="33248"/>
            </a:xfrm>
          </p:grpSpPr>
          <p:sp>
            <p:nvSpPr>
              <p:cNvPr id="2209" name="Freeform: Shape 2208">
                <a:extLst>
                  <a:ext uri="{FF2B5EF4-FFF2-40B4-BE49-F238E27FC236}">
                    <a16:creationId xmlns:a16="http://schemas.microsoft.com/office/drawing/2014/main" id="{471AEC5A-7307-137B-D91C-85994C7F8104}"/>
                  </a:ext>
                </a:extLst>
              </p:cNvPr>
              <p:cNvSpPr/>
              <p:nvPr/>
            </p:nvSpPr>
            <p:spPr>
              <a:xfrm>
                <a:off x="2897571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10" name="Freeform: Shape 2209">
                <a:extLst>
                  <a:ext uri="{FF2B5EF4-FFF2-40B4-BE49-F238E27FC236}">
                    <a16:creationId xmlns:a16="http://schemas.microsoft.com/office/drawing/2014/main" id="{3B01183A-0FE7-F076-47AB-C3A7750EEA8F}"/>
                  </a:ext>
                </a:extLst>
              </p:cNvPr>
              <p:cNvSpPr/>
              <p:nvPr/>
            </p:nvSpPr>
            <p:spPr>
              <a:xfrm>
                <a:off x="2880971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82" name="Graphic 805">
              <a:extLst>
                <a:ext uri="{FF2B5EF4-FFF2-40B4-BE49-F238E27FC236}">
                  <a16:creationId xmlns:a16="http://schemas.microsoft.com/office/drawing/2014/main" id="{B9EB7B81-ED28-22C7-6145-B756527331D7}"/>
                </a:ext>
              </a:extLst>
            </p:cNvPr>
            <p:cNvGrpSpPr/>
            <p:nvPr/>
          </p:nvGrpSpPr>
          <p:grpSpPr>
            <a:xfrm>
              <a:off x="2875122" y="2520405"/>
              <a:ext cx="33248" cy="33248"/>
              <a:chOff x="2875122" y="2520405"/>
              <a:chExt cx="33248" cy="33248"/>
            </a:xfrm>
          </p:grpSpPr>
          <p:sp>
            <p:nvSpPr>
              <p:cNvPr id="2207" name="Freeform: Shape 2206">
                <a:extLst>
                  <a:ext uri="{FF2B5EF4-FFF2-40B4-BE49-F238E27FC236}">
                    <a16:creationId xmlns:a16="http://schemas.microsoft.com/office/drawing/2014/main" id="{FA48A7BE-11DE-CCFC-5678-90866E2BCD86}"/>
                  </a:ext>
                </a:extLst>
              </p:cNvPr>
              <p:cNvSpPr/>
              <p:nvPr/>
            </p:nvSpPr>
            <p:spPr>
              <a:xfrm>
                <a:off x="2891771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8" name="Freeform: Shape 2207">
                <a:extLst>
                  <a:ext uri="{FF2B5EF4-FFF2-40B4-BE49-F238E27FC236}">
                    <a16:creationId xmlns:a16="http://schemas.microsoft.com/office/drawing/2014/main" id="{A5D84001-58CD-EB98-11C5-5033AEE38AF7}"/>
                  </a:ext>
                </a:extLst>
              </p:cNvPr>
              <p:cNvSpPr/>
              <p:nvPr/>
            </p:nvSpPr>
            <p:spPr>
              <a:xfrm>
                <a:off x="2875122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83" name="Graphic 805">
              <a:extLst>
                <a:ext uri="{FF2B5EF4-FFF2-40B4-BE49-F238E27FC236}">
                  <a16:creationId xmlns:a16="http://schemas.microsoft.com/office/drawing/2014/main" id="{DF0CB5E6-7FEE-B613-1557-A2CC1754FDE7}"/>
                </a:ext>
              </a:extLst>
            </p:cNvPr>
            <p:cNvGrpSpPr/>
            <p:nvPr/>
          </p:nvGrpSpPr>
          <p:grpSpPr>
            <a:xfrm>
              <a:off x="2632881" y="2520405"/>
              <a:ext cx="33248" cy="33248"/>
              <a:chOff x="2632881" y="2520405"/>
              <a:chExt cx="33248" cy="33248"/>
            </a:xfrm>
          </p:grpSpPr>
          <p:sp>
            <p:nvSpPr>
              <p:cNvPr id="2205" name="Freeform: Shape 2204">
                <a:extLst>
                  <a:ext uri="{FF2B5EF4-FFF2-40B4-BE49-F238E27FC236}">
                    <a16:creationId xmlns:a16="http://schemas.microsoft.com/office/drawing/2014/main" id="{FE2AD1B0-6081-BECB-BD0B-F0844C938344}"/>
                  </a:ext>
                </a:extLst>
              </p:cNvPr>
              <p:cNvSpPr/>
              <p:nvPr/>
            </p:nvSpPr>
            <p:spPr>
              <a:xfrm>
                <a:off x="2649480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6" name="Freeform: Shape 2205">
                <a:extLst>
                  <a:ext uri="{FF2B5EF4-FFF2-40B4-BE49-F238E27FC236}">
                    <a16:creationId xmlns:a16="http://schemas.microsoft.com/office/drawing/2014/main" id="{13E59ED7-DBB4-4347-4D59-A4658CFEE0E5}"/>
                  </a:ext>
                </a:extLst>
              </p:cNvPr>
              <p:cNvSpPr/>
              <p:nvPr/>
            </p:nvSpPr>
            <p:spPr>
              <a:xfrm>
                <a:off x="2632881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78" name="Graphic 805">
              <a:extLst>
                <a:ext uri="{FF2B5EF4-FFF2-40B4-BE49-F238E27FC236}">
                  <a16:creationId xmlns:a16="http://schemas.microsoft.com/office/drawing/2014/main" id="{594C92D4-C6C3-DDA3-EE21-1AA1F6A2E658}"/>
                </a:ext>
              </a:extLst>
            </p:cNvPr>
            <p:cNvGrpSpPr/>
            <p:nvPr/>
          </p:nvGrpSpPr>
          <p:grpSpPr>
            <a:xfrm>
              <a:off x="2604532" y="2520405"/>
              <a:ext cx="33248" cy="33248"/>
              <a:chOff x="2604532" y="2520405"/>
              <a:chExt cx="33248" cy="33248"/>
            </a:xfrm>
          </p:grpSpPr>
          <p:sp>
            <p:nvSpPr>
              <p:cNvPr id="2203" name="Freeform: Shape 2202">
                <a:extLst>
                  <a:ext uri="{FF2B5EF4-FFF2-40B4-BE49-F238E27FC236}">
                    <a16:creationId xmlns:a16="http://schemas.microsoft.com/office/drawing/2014/main" id="{C6C4BE3D-3374-29C5-540C-6A524548D405}"/>
                  </a:ext>
                </a:extLst>
              </p:cNvPr>
              <p:cNvSpPr/>
              <p:nvPr/>
            </p:nvSpPr>
            <p:spPr>
              <a:xfrm>
                <a:off x="2621131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4" name="Freeform: Shape 2203">
                <a:extLst>
                  <a:ext uri="{FF2B5EF4-FFF2-40B4-BE49-F238E27FC236}">
                    <a16:creationId xmlns:a16="http://schemas.microsoft.com/office/drawing/2014/main" id="{76F08463-33D1-D7FB-8C95-0284960206DE}"/>
                  </a:ext>
                </a:extLst>
              </p:cNvPr>
              <p:cNvSpPr/>
              <p:nvPr/>
            </p:nvSpPr>
            <p:spPr>
              <a:xfrm>
                <a:off x="2604532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79" name="Graphic 805">
              <a:extLst>
                <a:ext uri="{FF2B5EF4-FFF2-40B4-BE49-F238E27FC236}">
                  <a16:creationId xmlns:a16="http://schemas.microsoft.com/office/drawing/2014/main" id="{1958F454-585D-902C-7569-F5D31969C722}"/>
                </a:ext>
              </a:extLst>
            </p:cNvPr>
            <p:cNvGrpSpPr/>
            <p:nvPr/>
          </p:nvGrpSpPr>
          <p:grpSpPr>
            <a:xfrm>
              <a:off x="2437588" y="2520405"/>
              <a:ext cx="33248" cy="33248"/>
              <a:chOff x="2437588" y="2520405"/>
              <a:chExt cx="33248" cy="33248"/>
            </a:xfrm>
          </p:grpSpPr>
          <p:sp>
            <p:nvSpPr>
              <p:cNvPr id="2201" name="Freeform: Shape 2200">
                <a:extLst>
                  <a:ext uri="{FF2B5EF4-FFF2-40B4-BE49-F238E27FC236}">
                    <a16:creationId xmlns:a16="http://schemas.microsoft.com/office/drawing/2014/main" id="{2A5E4EBC-13D0-E2B5-407F-A20E80E32B05}"/>
                  </a:ext>
                </a:extLst>
              </p:cNvPr>
              <p:cNvSpPr/>
              <p:nvPr/>
            </p:nvSpPr>
            <p:spPr>
              <a:xfrm>
                <a:off x="2454237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2" name="Freeform: Shape 2201">
                <a:extLst>
                  <a:ext uri="{FF2B5EF4-FFF2-40B4-BE49-F238E27FC236}">
                    <a16:creationId xmlns:a16="http://schemas.microsoft.com/office/drawing/2014/main" id="{51A95E4A-B719-8942-D71D-D07258B75651}"/>
                  </a:ext>
                </a:extLst>
              </p:cNvPr>
              <p:cNvSpPr/>
              <p:nvPr/>
            </p:nvSpPr>
            <p:spPr>
              <a:xfrm>
                <a:off x="2437588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0" name="Graphic 805">
              <a:extLst>
                <a:ext uri="{FF2B5EF4-FFF2-40B4-BE49-F238E27FC236}">
                  <a16:creationId xmlns:a16="http://schemas.microsoft.com/office/drawing/2014/main" id="{2A7629F9-5723-2CE2-FE0B-096B59571D84}"/>
                </a:ext>
              </a:extLst>
            </p:cNvPr>
            <p:cNvGrpSpPr/>
            <p:nvPr/>
          </p:nvGrpSpPr>
          <p:grpSpPr>
            <a:xfrm>
              <a:off x="2383890" y="2520405"/>
              <a:ext cx="33248" cy="33248"/>
              <a:chOff x="2383890" y="2520405"/>
              <a:chExt cx="33248" cy="33248"/>
            </a:xfrm>
          </p:grpSpPr>
          <p:sp>
            <p:nvSpPr>
              <p:cNvPr id="2199" name="Freeform: Shape 2198">
                <a:extLst>
                  <a:ext uri="{FF2B5EF4-FFF2-40B4-BE49-F238E27FC236}">
                    <a16:creationId xmlns:a16="http://schemas.microsoft.com/office/drawing/2014/main" id="{769F9AB6-4001-69DB-9D69-62AFF61308CB}"/>
                  </a:ext>
                </a:extLst>
              </p:cNvPr>
              <p:cNvSpPr/>
              <p:nvPr/>
            </p:nvSpPr>
            <p:spPr>
              <a:xfrm>
                <a:off x="2400489" y="252040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200" name="Freeform: Shape 2199">
                <a:extLst>
                  <a:ext uri="{FF2B5EF4-FFF2-40B4-BE49-F238E27FC236}">
                    <a16:creationId xmlns:a16="http://schemas.microsoft.com/office/drawing/2014/main" id="{DCA7761C-0442-5F17-CB17-4513013DE092}"/>
                  </a:ext>
                </a:extLst>
              </p:cNvPr>
              <p:cNvSpPr/>
              <p:nvPr/>
            </p:nvSpPr>
            <p:spPr>
              <a:xfrm>
                <a:off x="2383890" y="253705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1" name="Graphic 805">
              <a:extLst>
                <a:ext uri="{FF2B5EF4-FFF2-40B4-BE49-F238E27FC236}">
                  <a16:creationId xmlns:a16="http://schemas.microsoft.com/office/drawing/2014/main" id="{0AFFE408-2D50-7FDB-4B06-BD4FEF4F90EC}"/>
                </a:ext>
              </a:extLst>
            </p:cNvPr>
            <p:cNvGrpSpPr/>
            <p:nvPr/>
          </p:nvGrpSpPr>
          <p:grpSpPr>
            <a:xfrm>
              <a:off x="2136799" y="2426408"/>
              <a:ext cx="33248" cy="33248"/>
              <a:chOff x="2136799" y="2426408"/>
              <a:chExt cx="33248" cy="33248"/>
            </a:xfrm>
          </p:grpSpPr>
          <p:sp>
            <p:nvSpPr>
              <p:cNvPr id="2197" name="Freeform: Shape 2196">
                <a:extLst>
                  <a:ext uri="{FF2B5EF4-FFF2-40B4-BE49-F238E27FC236}">
                    <a16:creationId xmlns:a16="http://schemas.microsoft.com/office/drawing/2014/main" id="{96C20D58-804E-5288-2F01-3F1F2A8ADDE2}"/>
                  </a:ext>
                </a:extLst>
              </p:cNvPr>
              <p:cNvSpPr/>
              <p:nvPr/>
            </p:nvSpPr>
            <p:spPr>
              <a:xfrm>
                <a:off x="2153398" y="2426408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8" name="Freeform: Shape 2197">
                <a:extLst>
                  <a:ext uri="{FF2B5EF4-FFF2-40B4-BE49-F238E27FC236}">
                    <a16:creationId xmlns:a16="http://schemas.microsoft.com/office/drawing/2014/main" id="{0CF88244-6AEF-D979-ABE4-C6159E4F1AE6}"/>
                  </a:ext>
                </a:extLst>
              </p:cNvPr>
              <p:cNvSpPr/>
              <p:nvPr/>
            </p:nvSpPr>
            <p:spPr>
              <a:xfrm>
                <a:off x="2136799" y="244305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2" name="Graphic 805">
              <a:extLst>
                <a:ext uri="{FF2B5EF4-FFF2-40B4-BE49-F238E27FC236}">
                  <a16:creationId xmlns:a16="http://schemas.microsoft.com/office/drawing/2014/main" id="{5246E5CF-9A1A-4920-E9D0-C80FD891E187}"/>
                </a:ext>
              </a:extLst>
            </p:cNvPr>
            <p:cNvGrpSpPr/>
            <p:nvPr/>
          </p:nvGrpSpPr>
          <p:grpSpPr>
            <a:xfrm>
              <a:off x="2116600" y="2345161"/>
              <a:ext cx="33248" cy="33248"/>
              <a:chOff x="2116600" y="2345161"/>
              <a:chExt cx="33248" cy="33248"/>
            </a:xfrm>
          </p:grpSpPr>
          <p:sp>
            <p:nvSpPr>
              <p:cNvPr id="2195" name="Freeform: Shape 2194">
                <a:extLst>
                  <a:ext uri="{FF2B5EF4-FFF2-40B4-BE49-F238E27FC236}">
                    <a16:creationId xmlns:a16="http://schemas.microsoft.com/office/drawing/2014/main" id="{9B12F3F5-EBE1-D926-C288-19BAD199C528}"/>
                  </a:ext>
                </a:extLst>
              </p:cNvPr>
              <p:cNvSpPr/>
              <p:nvPr/>
            </p:nvSpPr>
            <p:spPr>
              <a:xfrm>
                <a:off x="2133249" y="234516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6" name="Freeform: Shape 2195">
                <a:extLst>
                  <a:ext uri="{FF2B5EF4-FFF2-40B4-BE49-F238E27FC236}">
                    <a16:creationId xmlns:a16="http://schemas.microsoft.com/office/drawing/2014/main" id="{5EF3E23E-191C-465A-E952-C0824D26386E}"/>
                  </a:ext>
                </a:extLst>
              </p:cNvPr>
              <p:cNvSpPr/>
              <p:nvPr/>
            </p:nvSpPr>
            <p:spPr>
              <a:xfrm>
                <a:off x="2116600" y="236176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3" name="Graphic 805">
              <a:extLst>
                <a:ext uri="{FF2B5EF4-FFF2-40B4-BE49-F238E27FC236}">
                  <a16:creationId xmlns:a16="http://schemas.microsoft.com/office/drawing/2014/main" id="{1CF9EB78-433E-8751-446A-2EB202E29168}"/>
                </a:ext>
              </a:extLst>
            </p:cNvPr>
            <p:cNvGrpSpPr/>
            <p:nvPr/>
          </p:nvGrpSpPr>
          <p:grpSpPr>
            <a:xfrm>
              <a:off x="1951606" y="2268714"/>
              <a:ext cx="33248" cy="33248"/>
              <a:chOff x="1951606" y="2268714"/>
              <a:chExt cx="33248" cy="33248"/>
            </a:xfrm>
          </p:grpSpPr>
          <p:sp>
            <p:nvSpPr>
              <p:cNvPr id="2193" name="Freeform: Shape 2192">
                <a:extLst>
                  <a:ext uri="{FF2B5EF4-FFF2-40B4-BE49-F238E27FC236}">
                    <a16:creationId xmlns:a16="http://schemas.microsoft.com/office/drawing/2014/main" id="{278A6A8D-D111-D1B1-06E9-3343161C6218}"/>
                  </a:ext>
                </a:extLst>
              </p:cNvPr>
              <p:cNvSpPr/>
              <p:nvPr/>
            </p:nvSpPr>
            <p:spPr>
              <a:xfrm>
                <a:off x="1968255" y="226871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4" name="Freeform: Shape 2193">
                <a:extLst>
                  <a:ext uri="{FF2B5EF4-FFF2-40B4-BE49-F238E27FC236}">
                    <a16:creationId xmlns:a16="http://schemas.microsoft.com/office/drawing/2014/main" id="{18ACE3E8-929E-630D-94DC-196ACC9B6C94}"/>
                  </a:ext>
                </a:extLst>
              </p:cNvPr>
              <p:cNvSpPr/>
              <p:nvPr/>
            </p:nvSpPr>
            <p:spPr>
              <a:xfrm>
                <a:off x="1951606" y="228531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4" name="Graphic 805">
              <a:extLst>
                <a:ext uri="{FF2B5EF4-FFF2-40B4-BE49-F238E27FC236}">
                  <a16:creationId xmlns:a16="http://schemas.microsoft.com/office/drawing/2014/main" id="{7CF7FC9F-0958-AE91-B35F-9D0ABD3A05D6}"/>
                </a:ext>
              </a:extLst>
            </p:cNvPr>
            <p:cNvGrpSpPr/>
            <p:nvPr/>
          </p:nvGrpSpPr>
          <p:grpSpPr>
            <a:xfrm>
              <a:off x="1871459" y="2268714"/>
              <a:ext cx="33248" cy="33248"/>
              <a:chOff x="1871459" y="2268714"/>
              <a:chExt cx="33248" cy="33248"/>
            </a:xfrm>
          </p:grpSpPr>
          <p:sp>
            <p:nvSpPr>
              <p:cNvPr id="2191" name="Freeform: Shape 2190">
                <a:extLst>
                  <a:ext uri="{FF2B5EF4-FFF2-40B4-BE49-F238E27FC236}">
                    <a16:creationId xmlns:a16="http://schemas.microsoft.com/office/drawing/2014/main" id="{098FBE45-F332-8708-7A70-54CD4580A489}"/>
                  </a:ext>
                </a:extLst>
              </p:cNvPr>
              <p:cNvSpPr/>
              <p:nvPr/>
            </p:nvSpPr>
            <p:spPr>
              <a:xfrm>
                <a:off x="1888058" y="226871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2" name="Freeform: Shape 2191">
                <a:extLst>
                  <a:ext uri="{FF2B5EF4-FFF2-40B4-BE49-F238E27FC236}">
                    <a16:creationId xmlns:a16="http://schemas.microsoft.com/office/drawing/2014/main" id="{5A7671D6-8BE6-2C38-4A23-2F0CD006A204}"/>
                  </a:ext>
                </a:extLst>
              </p:cNvPr>
              <p:cNvSpPr/>
              <p:nvPr/>
            </p:nvSpPr>
            <p:spPr>
              <a:xfrm>
                <a:off x="1871459" y="228531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5" name="Graphic 805">
              <a:extLst>
                <a:ext uri="{FF2B5EF4-FFF2-40B4-BE49-F238E27FC236}">
                  <a16:creationId xmlns:a16="http://schemas.microsoft.com/office/drawing/2014/main" id="{3B445E75-C286-27B8-905D-00114519ACE5}"/>
                </a:ext>
              </a:extLst>
            </p:cNvPr>
            <p:cNvGrpSpPr/>
            <p:nvPr/>
          </p:nvGrpSpPr>
          <p:grpSpPr>
            <a:xfrm>
              <a:off x="1861909" y="2268714"/>
              <a:ext cx="33248" cy="33248"/>
              <a:chOff x="1861909" y="2268714"/>
              <a:chExt cx="33248" cy="33248"/>
            </a:xfrm>
          </p:grpSpPr>
          <p:sp>
            <p:nvSpPr>
              <p:cNvPr id="2189" name="Freeform: Shape 2188">
                <a:extLst>
                  <a:ext uri="{FF2B5EF4-FFF2-40B4-BE49-F238E27FC236}">
                    <a16:creationId xmlns:a16="http://schemas.microsoft.com/office/drawing/2014/main" id="{D67F4844-7CFF-72E7-B7B5-8744F13429DE}"/>
                  </a:ext>
                </a:extLst>
              </p:cNvPr>
              <p:cNvSpPr/>
              <p:nvPr/>
            </p:nvSpPr>
            <p:spPr>
              <a:xfrm>
                <a:off x="1878509" y="226871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90" name="Freeform: Shape 2189">
                <a:extLst>
                  <a:ext uri="{FF2B5EF4-FFF2-40B4-BE49-F238E27FC236}">
                    <a16:creationId xmlns:a16="http://schemas.microsoft.com/office/drawing/2014/main" id="{8BC3ED54-F735-CDE1-D31B-24CB86BB4E92}"/>
                  </a:ext>
                </a:extLst>
              </p:cNvPr>
              <p:cNvSpPr/>
              <p:nvPr/>
            </p:nvSpPr>
            <p:spPr>
              <a:xfrm>
                <a:off x="1861909" y="228531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86" name="Graphic 805">
              <a:extLst>
                <a:ext uri="{FF2B5EF4-FFF2-40B4-BE49-F238E27FC236}">
                  <a16:creationId xmlns:a16="http://schemas.microsoft.com/office/drawing/2014/main" id="{0A2A04CA-9683-4D50-8E62-69F2E40B85EB}"/>
                </a:ext>
              </a:extLst>
            </p:cNvPr>
            <p:cNvGrpSpPr/>
            <p:nvPr/>
          </p:nvGrpSpPr>
          <p:grpSpPr>
            <a:xfrm>
              <a:off x="1845260" y="2213966"/>
              <a:ext cx="33248" cy="33248"/>
              <a:chOff x="1845260" y="2213966"/>
              <a:chExt cx="33248" cy="33248"/>
            </a:xfrm>
          </p:grpSpPr>
          <p:sp>
            <p:nvSpPr>
              <p:cNvPr id="2187" name="Freeform: Shape 2186">
                <a:extLst>
                  <a:ext uri="{FF2B5EF4-FFF2-40B4-BE49-F238E27FC236}">
                    <a16:creationId xmlns:a16="http://schemas.microsoft.com/office/drawing/2014/main" id="{40B04B5B-A036-8EFE-F3FB-D8CBADF7F75C}"/>
                  </a:ext>
                </a:extLst>
              </p:cNvPr>
              <p:cNvSpPr/>
              <p:nvPr/>
            </p:nvSpPr>
            <p:spPr>
              <a:xfrm>
                <a:off x="1861909" y="221396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88" name="Freeform: Shape 2187">
                <a:extLst>
                  <a:ext uri="{FF2B5EF4-FFF2-40B4-BE49-F238E27FC236}">
                    <a16:creationId xmlns:a16="http://schemas.microsoft.com/office/drawing/2014/main" id="{7C21A7BC-FD19-3DDA-FD1F-D818729EE3DC}"/>
                  </a:ext>
                </a:extLst>
              </p:cNvPr>
              <p:cNvSpPr/>
              <p:nvPr/>
            </p:nvSpPr>
            <p:spPr>
              <a:xfrm>
                <a:off x="1845260" y="223061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bg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66" name="Graphic 805">
            <a:extLst>
              <a:ext uri="{FF2B5EF4-FFF2-40B4-BE49-F238E27FC236}">
                <a16:creationId xmlns:a16="http://schemas.microsoft.com/office/drawing/2014/main" id="{0C39C8AA-49B2-707F-19D5-091B19B5D20D}"/>
              </a:ext>
            </a:extLst>
          </p:cNvPr>
          <p:cNvGrpSpPr/>
          <p:nvPr/>
        </p:nvGrpSpPr>
        <p:grpSpPr>
          <a:xfrm>
            <a:off x="948209" y="2262857"/>
            <a:ext cx="2425910" cy="2449168"/>
            <a:chOff x="753000" y="1998774"/>
            <a:chExt cx="2425910" cy="1166056"/>
          </a:xfrm>
          <a:noFill/>
        </p:grpSpPr>
        <p:sp>
          <p:nvSpPr>
            <p:cNvPr id="1667" name="Freeform: Shape 1666">
              <a:extLst>
                <a:ext uri="{FF2B5EF4-FFF2-40B4-BE49-F238E27FC236}">
                  <a16:creationId xmlns:a16="http://schemas.microsoft.com/office/drawing/2014/main" id="{517462A0-41DE-3C02-3944-CA3B9A7AEF7C}"/>
                </a:ext>
              </a:extLst>
            </p:cNvPr>
            <p:cNvSpPr/>
            <p:nvPr/>
          </p:nvSpPr>
          <p:spPr>
            <a:xfrm>
              <a:off x="753000" y="1998774"/>
              <a:ext cx="2409311" cy="1149457"/>
            </a:xfrm>
            <a:custGeom>
              <a:avLst/>
              <a:gdLst>
                <a:gd name="connsiteX0" fmla="*/ 2409311 w 2409311"/>
                <a:gd name="connsiteY0" fmla="*/ 1149457 h 1149457"/>
                <a:gd name="connsiteX1" fmla="*/ 1892230 w 2409311"/>
                <a:gd name="connsiteY1" fmla="*/ 1149457 h 1149457"/>
                <a:gd name="connsiteX2" fmla="*/ 1892230 w 2409311"/>
                <a:gd name="connsiteY2" fmla="*/ 1110159 h 1149457"/>
                <a:gd name="connsiteX3" fmla="*/ 1640140 w 2409311"/>
                <a:gd name="connsiteY3" fmla="*/ 1110159 h 1149457"/>
                <a:gd name="connsiteX4" fmla="*/ 1640140 w 2409311"/>
                <a:gd name="connsiteY4" fmla="*/ 1069910 h 1149457"/>
                <a:gd name="connsiteX5" fmla="*/ 1636340 w 2409311"/>
                <a:gd name="connsiteY5" fmla="*/ 1069910 h 1149457"/>
                <a:gd name="connsiteX6" fmla="*/ 1636340 w 2409311"/>
                <a:gd name="connsiteY6" fmla="*/ 1028462 h 1149457"/>
                <a:gd name="connsiteX7" fmla="*/ 1376699 w 2409311"/>
                <a:gd name="connsiteY7" fmla="*/ 1028462 h 1149457"/>
                <a:gd name="connsiteX8" fmla="*/ 1376699 w 2409311"/>
                <a:gd name="connsiteY8" fmla="*/ 1009062 h 1149457"/>
                <a:gd name="connsiteX9" fmla="*/ 1334401 w 2409311"/>
                <a:gd name="connsiteY9" fmla="*/ 1009062 h 1149457"/>
                <a:gd name="connsiteX10" fmla="*/ 1334401 w 2409311"/>
                <a:gd name="connsiteY10" fmla="*/ 986963 h 1149457"/>
                <a:gd name="connsiteX11" fmla="*/ 1268953 w 2409311"/>
                <a:gd name="connsiteY11" fmla="*/ 986963 h 1149457"/>
                <a:gd name="connsiteX12" fmla="*/ 1268953 w 2409311"/>
                <a:gd name="connsiteY12" fmla="*/ 968164 h 1149457"/>
                <a:gd name="connsiteX13" fmla="*/ 1216605 w 2409311"/>
                <a:gd name="connsiteY13" fmla="*/ 968164 h 1149457"/>
                <a:gd name="connsiteX14" fmla="*/ 1216605 w 2409311"/>
                <a:gd name="connsiteY14" fmla="*/ 947965 h 1149457"/>
                <a:gd name="connsiteX15" fmla="*/ 1186606 w 2409311"/>
                <a:gd name="connsiteY15" fmla="*/ 947965 h 1149457"/>
                <a:gd name="connsiteX16" fmla="*/ 1186606 w 2409311"/>
                <a:gd name="connsiteY16" fmla="*/ 911166 h 1149457"/>
                <a:gd name="connsiteX17" fmla="*/ 1123609 w 2409311"/>
                <a:gd name="connsiteY17" fmla="*/ 911166 h 1149457"/>
                <a:gd name="connsiteX18" fmla="*/ 1123609 w 2409311"/>
                <a:gd name="connsiteY18" fmla="*/ 900816 h 1149457"/>
                <a:gd name="connsiteX19" fmla="*/ 1115409 w 2409311"/>
                <a:gd name="connsiteY19" fmla="*/ 900816 h 1149457"/>
                <a:gd name="connsiteX20" fmla="*/ 1115409 w 2409311"/>
                <a:gd name="connsiteY20" fmla="*/ 898066 h 1149457"/>
                <a:gd name="connsiteX21" fmla="*/ 1111059 w 2409311"/>
                <a:gd name="connsiteY21" fmla="*/ 898066 h 1149457"/>
                <a:gd name="connsiteX22" fmla="*/ 1111059 w 2409311"/>
                <a:gd name="connsiteY22" fmla="*/ 887717 h 1149457"/>
                <a:gd name="connsiteX23" fmla="*/ 1102909 w 2409311"/>
                <a:gd name="connsiteY23" fmla="*/ 887717 h 1149457"/>
                <a:gd name="connsiteX24" fmla="*/ 1102909 w 2409311"/>
                <a:gd name="connsiteY24" fmla="*/ 872167 h 1149457"/>
                <a:gd name="connsiteX25" fmla="*/ 1091960 w 2409311"/>
                <a:gd name="connsiteY25" fmla="*/ 872167 h 1149457"/>
                <a:gd name="connsiteX26" fmla="*/ 1091960 w 2409311"/>
                <a:gd name="connsiteY26" fmla="*/ 861518 h 1149457"/>
                <a:gd name="connsiteX27" fmla="*/ 1043162 w 2409311"/>
                <a:gd name="connsiteY27" fmla="*/ 861518 h 1149457"/>
                <a:gd name="connsiteX28" fmla="*/ 1043162 w 2409311"/>
                <a:gd name="connsiteY28" fmla="*/ 836169 h 1149457"/>
                <a:gd name="connsiteX29" fmla="*/ 1024062 w 2409311"/>
                <a:gd name="connsiteY29" fmla="*/ 836169 h 1149457"/>
                <a:gd name="connsiteX30" fmla="*/ 1024062 w 2409311"/>
                <a:gd name="connsiteY30" fmla="*/ 825269 h 1149457"/>
                <a:gd name="connsiteX31" fmla="*/ 909816 w 2409311"/>
                <a:gd name="connsiteY31" fmla="*/ 825269 h 1149457"/>
                <a:gd name="connsiteX32" fmla="*/ 909816 w 2409311"/>
                <a:gd name="connsiteY32" fmla="*/ 812170 h 1149457"/>
                <a:gd name="connsiteX33" fmla="*/ 876268 w 2409311"/>
                <a:gd name="connsiteY33" fmla="*/ 812170 h 1149457"/>
                <a:gd name="connsiteX34" fmla="*/ 876268 w 2409311"/>
                <a:gd name="connsiteY34" fmla="*/ 786821 h 1149457"/>
                <a:gd name="connsiteX35" fmla="*/ 862918 w 2409311"/>
                <a:gd name="connsiteY35" fmla="*/ 786821 h 1149457"/>
                <a:gd name="connsiteX36" fmla="*/ 862918 w 2409311"/>
                <a:gd name="connsiteY36" fmla="*/ 763621 h 1149457"/>
                <a:gd name="connsiteX37" fmla="*/ 850069 w 2409311"/>
                <a:gd name="connsiteY37" fmla="*/ 763621 h 1149457"/>
                <a:gd name="connsiteX38" fmla="*/ 850069 w 2409311"/>
                <a:gd name="connsiteY38" fmla="*/ 729523 h 1149457"/>
                <a:gd name="connsiteX39" fmla="*/ 820070 w 2409311"/>
                <a:gd name="connsiteY39" fmla="*/ 729523 h 1149457"/>
                <a:gd name="connsiteX40" fmla="*/ 820070 w 2409311"/>
                <a:gd name="connsiteY40" fmla="*/ 716723 h 1149457"/>
                <a:gd name="connsiteX41" fmla="*/ 797171 w 2409311"/>
                <a:gd name="connsiteY41" fmla="*/ 716723 h 1149457"/>
                <a:gd name="connsiteX42" fmla="*/ 797171 w 2409311"/>
                <a:gd name="connsiteY42" fmla="*/ 705524 h 1149457"/>
                <a:gd name="connsiteX43" fmla="*/ 740173 w 2409311"/>
                <a:gd name="connsiteY43" fmla="*/ 705524 h 1149457"/>
                <a:gd name="connsiteX44" fmla="*/ 740173 w 2409311"/>
                <a:gd name="connsiteY44" fmla="*/ 692474 h 1149457"/>
                <a:gd name="connsiteX45" fmla="*/ 726523 w 2409311"/>
                <a:gd name="connsiteY45" fmla="*/ 692474 h 1149457"/>
                <a:gd name="connsiteX46" fmla="*/ 726523 w 2409311"/>
                <a:gd name="connsiteY46" fmla="*/ 682075 h 1149457"/>
                <a:gd name="connsiteX47" fmla="*/ 713724 w 2409311"/>
                <a:gd name="connsiteY47" fmla="*/ 682075 h 1149457"/>
                <a:gd name="connsiteX48" fmla="*/ 713724 w 2409311"/>
                <a:gd name="connsiteY48" fmla="*/ 669825 h 1149457"/>
                <a:gd name="connsiteX49" fmla="*/ 704724 w 2409311"/>
                <a:gd name="connsiteY49" fmla="*/ 669825 h 1149457"/>
                <a:gd name="connsiteX50" fmla="*/ 704724 w 2409311"/>
                <a:gd name="connsiteY50" fmla="*/ 657825 h 1149457"/>
                <a:gd name="connsiteX51" fmla="*/ 682925 w 2409311"/>
                <a:gd name="connsiteY51" fmla="*/ 657825 h 1149457"/>
                <a:gd name="connsiteX52" fmla="*/ 682925 w 2409311"/>
                <a:gd name="connsiteY52" fmla="*/ 647176 h 1149457"/>
                <a:gd name="connsiteX53" fmla="*/ 635727 w 2409311"/>
                <a:gd name="connsiteY53" fmla="*/ 647176 h 1149457"/>
                <a:gd name="connsiteX54" fmla="*/ 635727 w 2409311"/>
                <a:gd name="connsiteY54" fmla="*/ 605977 h 1149457"/>
                <a:gd name="connsiteX55" fmla="*/ 620727 w 2409311"/>
                <a:gd name="connsiteY55" fmla="*/ 605977 h 1149457"/>
                <a:gd name="connsiteX56" fmla="*/ 620727 w 2409311"/>
                <a:gd name="connsiteY56" fmla="*/ 599178 h 1149457"/>
                <a:gd name="connsiteX57" fmla="*/ 614177 w 2409311"/>
                <a:gd name="connsiteY57" fmla="*/ 599178 h 1149457"/>
                <a:gd name="connsiteX58" fmla="*/ 614177 w 2409311"/>
                <a:gd name="connsiteY58" fmla="*/ 591828 h 1149457"/>
                <a:gd name="connsiteX59" fmla="*/ 607378 w 2409311"/>
                <a:gd name="connsiteY59" fmla="*/ 591828 h 1149457"/>
                <a:gd name="connsiteX60" fmla="*/ 607378 w 2409311"/>
                <a:gd name="connsiteY60" fmla="*/ 573529 h 1149457"/>
                <a:gd name="connsiteX61" fmla="*/ 604078 w 2409311"/>
                <a:gd name="connsiteY61" fmla="*/ 573529 h 1149457"/>
                <a:gd name="connsiteX62" fmla="*/ 604078 w 2409311"/>
                <a:gd name="connsiteY62" fmla="*/ 541930 h 1149457"/>
                <a:gd name="connsiteX63" fmla="*/ 593428 w 2409311"/>
                <a:gd name="connsiteY63" fmla="*/ 541930 h 1149457"/>
                <a:gd name="connsiteX64" fmla="*/ 593428 w 2409311"/>
                <a:gd name="connsiteY64" fmla="*/ 493082 h 1149457"/>
                <a:gd name="connsiteX65" fmla="*/ 588528 w 2409311"/>
                <a:gd name="connsiteY65" fmla="*/ 493082 h 1149457"/>
                <a:gd name="connsiteX66" fmla="*/ 588528 w 2409311"/>
                <a:gd name="connsiteY66" fmla="*/ 480282 h 1149457"/>
                <a:gd name="connsiteX67" fmla="*/ 575979 w 2409311"/>
                <a:gd name="connsiteY67" fmla="*/ 480282 h 1149457"/>
                <a:gd name="connsiteX68" fmla="*/ 575979 w 2409311"/>
                <a:gd name="connsiteY68" fmla="*/ 471832 h 1149457"/>
                <a:gd name="connsiteX69" fmla="*/ 565629 w 2409311"/>
                <a:gd name="connsiteY69" fmla="*/ 471832 h 1149457"/>
                <a:gd name="connsiteX70" fmla="*/ 565629 w 2409311"/>
                <a:gd name="connsiteY70" fmla="*/ 447533 h 1149457"/>
                <a:gd name="connsiteX71" fmla="*/ 557729 w 2409311"/>
                <a:gd name="connsiteY71" fmla="*/ 447533 h 1149457"/>
                <a:gd name="connsiteX72" fmla="*/ 557729 w 2409311"/>
                <a:gd name="connsiteY72" fmla="*/ 434984 h 1149457"/>
                <a:gd name="connsiteX73" fmla="*/ 553630 w 2409311"/>
                <a:gd name="connsiteY73" fmla="*/ 434984 h 1149457"/>
                <a:gd name="connsiteX74" fmla="*/ 553630 w 2409311"/>
                <a:gd name="connsiteY74" fmla="*/ 423534 h 1149457"/>
                <a:gd name="connsiteX75" fmla="*/ 518981 w 2409311"/>
                <a:gd name="connsiteY75" fmla="*/ 423534 h 1149457"/>
                <a:gd name="connsiteX76" fmla="*/ 518981 w 2409311"/>
                <a:gd name="connsiteY76" fmla="*/ 404485 h 1149457"/>
                <a:gd name="connsiteX77" fmla="*/ 508081 w 2409311"/>
                <a:gd name="connsiteY77" fmla="*/ 404485 h 1149457"/>
                <a:gd name="connsiteX78" fmla="*/ 508081 w 2409311"/>
                <a:gd name="connsiteY78" fmla="*/ 378536 h 1149457"/>
                <a:gd name="connsiteX79" fmla="*/ 488182 w 2409311"/>
                <a:gd name="connsiteY79" fmla="*/ 378536 h 1149457"/>
                <a:gd name="connsiteX80" fmla="*/ 488182 w 2409311"/>
                <a:gd name="connsiteY80" fmla="*/ 362486 h 1149457"/>
                <a:gd name="connsiteX81" fmla="*/ 484082 w 2409311"/>
                <a:gd name="connsiteY81" fmla="*/ 362486 h 1149457"/>
                <a:gd name="connsiteX82" fmla="*/ 484082 w 2409311"/>
                <a:gd name="connsiteY82" fmla="*/ 354287 h 1149457"/>
                <a:gd name="connsiteX83" fmla="*/ 481082 w 2409311"/>
                <a:gd name="connsiteY83" fmla="*/ 354287 h 1149457"/>
                <a:gd name="connsiteX84" fmla="*/ 481082 w 2409311"/>
                <a:gd name="connsiteY84" fmla="*/ 339537 h 1149457"/>
                <a:gd name="connsiteX85" fmla="*/ 468533 w 2409311"/>
                <a:gd name="connsiteY85" fmla="*/ 339537 h 1149457"/>
                <a:gd name="connsiteX86" fmla="*/ 468533 w 2409311"/>
                <a:gd name="connsiteY86" fmla="*/ 330288 h 1149457"/>
                <a:gd name="connsiteX87" fmla="*/ 415385 w 2409311"/>
                <a:gd name="connsiteY87" fmla="*/ 330288 h 1149457"/>
                <a:gd name="connsiteX88" fmla="*/ 415385 w 2409311"/>
                <a:gd name="connsiteY88" fmla="*/ 319638 h 1149457"/>
                <a:gd name="connsiteX89" fmla="*/ 412935 w 2409311"/>
                <a:gd name="connsiteY89" fmla="*/ 319638 h 1149457"/>
                <a:gd name="connsiteX90" fmla="*/ 412935 w 2409311"/>
                <a:gd name="connsiteY90" fmla="*/ 304639 h 1149457"/>
                <a:gd name="connsiteX91" fmla="*/ 400085 w 2409311"/>
                <a:gd name="connsiteY91" fmla="*/ 304639 h 1149457"/>
                <a:gd name="connsiteX92" fmla="*/ 400085 w 2409311"/>
                <a:gd name="connsiteY92" fmla="*/ 296489 h 1149457"/>
                <a:gd name="connsiteX93" fmla="*/ 379086 w 2409311"/>
                <a:gd name="connsiteY93" fmla="*/ 296489 h 1149457"/>
                <a:gd name="connsiteX94" fmla="*/ 379086 w 2409311"/>
                <a:gd name="connsiteY94" fmla="*/ 271940 h 1149457"/>
                <a:gd name="connsiteX95" fmla="*/ 367086 w 2409311"/>
                <a:gd name="connsiteY95" fmla="*/ 271940 h 1149457"/>
                <a:gd name="connsiteX96" fmla="*/ 367086 w 2409311"/>
                <a:gd name="connsiteY96" fmla="*/ 251741 h 1149457"/>
                <a:gd name="connsiteX97" fmla="*/ 360537 w 2409311"/>
                <a:gd name="connsiteY97" fmla="*/ 251741 h 1149457"/>
                <a:gd name="connsiteX98" fmla="*/ 360537 w 2409311"/>
                <a:gd name="connsiteY98" fmla="*/ 240541 h 1149457"/>
                <a:gd name="connsiteX99" fmla="*/ 357837 w 2409311"/>
                <a:gd name="connsiteY99" fmla="*/ 240541 h 1149457"/>
                <a:gd name="connsiteX100" fmla="*/ 357837 w 2409311"/>
                <a:gd name="connsiteY100" fmla="*/ 226092 h 1149457"/>
                <a:gd name="connsiteX101" fmla="*/ 353737 w 2409311"/>
                <a:gd name="connsiteY101" fmla="*/ 226092 h 1149457"/>
                <a:gd name="connsiteX102" fmla="*/ 353737 w 2409311"/>
                <a:gd name="connsiteY102" fmla="*/ 201842 h 1149457"/>
                <a:gd name="connsiteX103" fmla="*/ 337388 w 2409311"/>
                <a:gd name="connsiteY103" fmla="*/ 201842 h 1149457"/>
                <a:gd name="connsiteX104" fmla="*/ 337388 w 2409311"/>
                <a:gd name="connsiteY104" fmla="*/ 193643 h 1149457"/>
                <a:gd name="connsiteX105" fmla="*/ 332738 w 2409311"/>
                <a:gd name="connsiteY105" fmla="*/ 193643 h 1149457"/>
                <a:gd name="connsiteX106" fmla="*/ 332738 w 2409311"/>
                <a:gd name="connsiteY106" fmla="*/ 172394 h 1149457"/>
                <a:gd name="connsiteX107" fmla="*/ 314988 w 2409311"/>
                <a:gd name="connsiteY107" fmla="*/ 172394 h 1149457"/>
                <a:gd name="connsiteX108" fmla="*/ 314988 w 2409311"/>
                <a:gd name="connsiteY108" fmla="*/ 162544 h 1149457"/>
                <a:gd name="connsiteX109" fmla="*/ 293739 w 2409311"/>
                <a:gd name="connsiteY109" fmla="*/ 162544 h 1149457"/>
                <a:gd name="connsiteX110" fmla="*/ 293739 w 2409311"/>
                <a:gd name="connsiteY110" fmla="*/ 148944 h 1149457"/>
                <a:gd name="connsiteX111" fmla="*/ 207542 w 2409311"/>
                <a:gd name="connsiteY111" fmla="*/ 148944 h 1149457"/>
                <a:gd name="connsiteX112" fmla="*/ 207542 w 2409311"/>
                <a:gd name="connsiteY112" fmla="*/ 140195 h 1149457"/>
                <a:gd name="connsiteX113" fmla="*/ 177843 w 2409311"/>
                <a:gd name="connsiteY113" fmla="*/ 140195 h 1149457"/>
                <a:gd name="connsiteX114" fmla="*/ 177843 w 2409311"/>
                <a:gd name="connsiteY114" fmla="*/ 126545 h 1149457"/>
                <a:gd name="connsiteX115" fmla="*/ 169394 w 2409311"/>
                <a:gd name="connsiteY115" fmla="*/ 126545 h 1149457"/>
                <a:gd name="connsiteX116" fmla="*/ 169394 w 2409311"/>
                <a:gd name="connsiteY116" fmla="*/ 112396 h 1149457"/>
                <a:gd name="connsiteX117" fmla="*/ 163644 w 2409311"/>
                <a:gd name="connsiteY117" fmla="*/ 112396 h 1149457"/>
                <a:gd name="connsiteX118" fmla="*/ 163644 w 2409311"/>
                <a:gd name="connsiteY118" fmla="*/ 95746 h 1149457"/>
                <a:gd name="connsiteX119" fmla="*/ 153294 w 2409311"/>
                <a:gd name="connsiteY119" fmla="*/ 95746 h 1149457"/>
                <a:gd name="connsiteX120" fmla="*/ 153294 w 2409311"/>
                <a:gd name="connsiteY120" fmla="*/ 84547 h 1149457"/>
                <a:gd name="connsiteX121" fmla="*/ 131445 w 2409311"/>
                <a:gd name="connsiteY121" fmla="*/ 84547 h 1149457"/>
                <a:gd name="connsiteX122" fmla="*/ 131445 w 2409311"/>
                <a:gd name="connsiteY122" fmla="*/ 73397 h 1149457"/>
                <a:gd name="connsiteX123" fmla="*/ 122745 w 2409311"/>
                <a:gd name="connsiteY123" fmla="*/ 73397 h 1149457"/>
                <a:gd name="connsiteX124" fmla="*/ 122745 w 2409311"/>
                <a:gd name="connsiteY124" fmla="*/ 55648 h 1149457"/>
                <a:gd name="connsiteX125" fmla="*/ 98746 w 2409311"/>
                <a:gd name="connsiteY125" fmla="*/ 55648 h 1149457"/>
                <a:gd name="connsiteX126" fmla="*/ 98746 w 2409311"/>
                <a:gd name="connsiteY126" fmla="*/ 44198 h 1149457"/>
                <a:gd name="connsiteX127" fmla="*/ 82097 w 2409311"/>
                <a:gd name="connsiteY127" fmla="*/ 44198 h 1149457"/>
                <a:gd name="connsiteX128" fmla="*/ 82097 w 2409311"/>
                <a:gd name="connsiteY128" fmla="*/ 32499 h 1149457"/>
                <a:gd name="connsiteX129" fmla="*/ 66548 w 2409311"/>
                <a:gd name="connsiteY129" fmla="*/ 32499 h 1149457"/>
                <a:gd name="connsiteX130" fmla="*/ 66548 w 2409311"/>
                <a:gd name="connsiteY130" fmla="*/ 22399 h 1149457"/>
                <a:gd name="connsiteX131" fmla="*/ 39549 w 2409311"/>
                <a:gd name="connsiteY131" fmla="*/ 22399 h 1149457"/>
                <a:gd name="connsiteX132" fmla="*/ 39549 w 2409311"/>
                <a:gd name="connsiteY132" fmla="*/ 12300 h 1149457"/>
                <a:gd name="connsiteX133" fmla="*/ 21299 w 2409311"/>
                <a:gd name="connsiteY133" fmla="*/ 12300 h 1149457"/>
                <a:gd name="connsiteX134" fmla="*/ 21299 w 2409311"/>
                <a:gd name="connsiteY134" fmla="*/ 0 h 1149457"/>
                <a:gd name="connsiteX135" fmla="*/ 0 w 2409311"/>
                <a:gd name="connsiteY135" fmla="*/ 0 h 114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409311" h="1149457">
                  <a:moveTo>
                    <a:pt x="2409311" y="1149457"/>
                  </a:moveTo>
                  <a:lnTo>
                    <a:pt x="1892230" y="1149457"/>
                  </a:lnTo>
                  <a:lnTo>
                    <a:pt x="1892230" y="1110159"/>
                  </a:lnTo>
                  <a:lnTo>
                    <a:pt x="1640140" y="1110159"/>
                  </a:lnTo>
                  <a:lnTo>
                    <a:pt x="1640140" y="1069910"/>
                  </a:lnTo>
                  <a:lnTo>
                    <a:pt x="1636340" y="1069910"/>
                  </a:lnTo>
                  <a:lnTo>
                    <a:pt x="1636340" y="1028462"/>
                  </a:lnTo>
                  <a:lnTo>
                    <a:pt x="1376699" y="1028462"/>
                  </a:lnTo>
                  <a:lnTo>
                    <a:pt x="1376699" y="1009062"/>
                  </a:lnTo>
                  <a:lnTo>
                    <a:pt x="1334401" y="1009062"/>
                  </a:lnTo>
                  <a:lnTo>
                    <a:pt x="1334401" y="986963"/>
                  </a:lnTo>
                  <a:lnTo>
                    <a:pt x="1268953" y="986963"/>
                  </a:lnTo>
                  <a:lnTo>
                    <a:pt x="1268953" y="968164"/>
                  </a:lnTo>
                  <a:lnTo>
                    <a:pt x="1216605" y="968164"/>
                  </a:lnTo>
                  <a:lnTo>
                    <a:pt x="1216605" y="947965"/>
                  </a:lnTo>
                  <a:lnTo>
                    <a:pt x="1186606" y="947965"/>
                  </a:lnTo>
                  <a:lnTo>
                    <a:pt x="1186606" y="911166"/>
                  </a:lnTo>
                  <a:lnTo>
                    <a:pt x="1123609" y="911166"/>
                  </a:lnTo>
                  <a:lnTo>
                    <a:pt x="1123609" y="900816"/>
                  </a:lnTo>
                  <a:lnTo>
                    <a:pt x="1115409" y="900816"/>
                  </a:lnTo>
                  <a:lnTo>
                    <a:pt x="1115409" y="898066"/>
                  </a:lnTo>
                  <a:lnTo>
                    <a:pt x="1111059" y="898066"/>
                  </a:lnTo>
                  <a:lnTo>
                    <a:pt x="1111059" y="887717"/>
                  </a:lnTo>
                  <a:lnTo>
                    <a:pt x="1102909" y="887717"/>
                  </a:lnTo>
                  <a:lnTo>
                    <a:pt x="1102909" y="872167"/>
                  </a:lnTo>
                  <a:lnTo>
                    <a:pt x="1091960" y="872167"/>
                  </a:lnTo>
                  <a:lnTo>
                    <a:pt x="1091960" y="861518"/>
                  </a:lnTo>
                  <a:lnTo>
                    <a:pt x="1043162" y="861518"/>
                  </a:lnTo>
                  <a:lnTo>
                    <a:pt x="1043162" y="836169"/>
                  </a:lnTo>
                  <a:lnTo>
                    <a:pt x="1024062" y="836169"/>
                  </a:lnTo>
                  <a:lnTo>
                    <a:pt x="1024062" y="825269"/>
                  </a:lnTo>
                  <a:lnTo>
                    <a:pt x="909816" y="825269"/>
                  </a:lnTo>
                  <a:lnTo>
                    <a:pt x="909816" y="812170"/>
                  </a:lnTo>
                  <a:lnTo>
                    <a:pt x="876268" y="812170"/>
                  </a:lnTo>
                  <a:lnTo>
                    <a:pt x="876268" y="786821"/>
                  </a:lnTo>
                  <a:lnTo>
                    <a:pt x="862918" y="786821"/>
                  </a:lnTo>
                  <a:lnTo>
                    <a:pt x="862918" y="763621"/>
                  </a:lnTo>
                  <a:lnTo>
                    <a:pt x="850069" y="763621"/>
                  </a:lnTo>
                  <a:lnTo>
                    <a:pt x="850069" y="729523"/>
                  </a:lnTo>
                  <a:lnTo>
                    <a:pt x="820070" y="729523"/>
                  </a:lnTo>
                  <a:lnTo>
                    <a:pt x="820070" y="716723"/>
                  </a:lnTo>
                  <a:lnTo>
                    <a:pt x="797171" y="716723"/>
                  </a:lnTo>
                  <a:lnTo>
                    <a:pt x="797171" y="705524"/>
                  </a:lnTo>
                  <a:lnTo>
                    <a:pt x="740173" y="705524"/>
                  </a:lnTo>
                  <a:lnTo>
                    <a:pt x="740173" y="692474"/>
                  </a:lnTo>
                  <a:lnTo>
                    <a:pt x="726523" y="692474"/>
                  </a:lnTo>
                  <a:lnTo>
                    <a:pt x="726523" y="682075"/>
                  </a:lnTo>
                  <a:lnTo>
                    <a:pt x="713724" y="682075"/>
                  </a:lnTo>
                  <a:lnTo>
                    <a:pt x="713724" y="669825"/>
                  </a:lnTo>
                  <a:lnTo>
                    <a:pt x="704724" y="669825"/>
                  </a:lnTo>
                  <a:lnTo>
                    <a:pt x="704724" y="657825"/>
                  </a:lnTo>
                  <a:lnTo>
                    <a:pt x="682925" y="657825"/>
                  </a:lnTo>
                  <a:lnTo>
                    <a:pt x="682925" y="647176"/>
                  </a:lnTo>
                  <a:lnTo>
                    <a:pt x="635727" y="647176"/>
                  </a:lnTo>
                  <a:lnTo>
                    <a:pt x="635727" y="605977"/>
                  </a:lnTo>
                  <a:lnTo>
                    <a:pt x="620727" y="605977"/>
                  </a:lnTo>
                  <a:lnTo>
                    <a:pt x="620727" y="599178"/>
                  </a:lnTo>
                  <a:lnTo>
                    <a:pt x="614177" y="599178"/>
                  </a:lnTo>
                  <a:lnTo>
                    <a:pt x="614177" y="591828"/>
                  </a:lnTo>
                  <a:lnTo>
                    <a:pt x="607378" y="591828"/>
                  </a:lnTo>
                  <a:lnTo>
                    <a:pt x="607378" y="573529"/>
                  </a:lnTo>
                  <a:lnTo>
                    <a:pt x="604078" y="573529"/>
                  </a:lnTo>
                  <a:lnTo>
                    <a:pt x="604078" y="541930"/>
                  </a:lnTo>
                  <a:lnTo>
                    <a:pt x="593428" y="541930"/>
                  </a:lnTo>
                  <a:lnTo>
                    <a:pt x="593428" y="493082"/>
                  </a:lnTo>
                  <a:lnTo>
                    <a:pt x="588528" y="493082"/>
                  </a:lnTo>
                  <a:lnTo>
                    <a:pt x="588528" y="480282"/>
                  </a:lnTo>
                  <a:lnTo>
                    <a:pt x="575979" y="480282"/>
                  </a:lnTo>
                  <a:lnTo>
                    <a:pt x="575979" y="471832"/>
                  </a:lnTo>
                  <a:lnTo>
                    <a:pt x="565629" y="471832"/>
                  </a:lnTo>
                  <a:lnTo>
                    <a:pt x="565629" y="447533"/>
                  </a:lnTo>
                  <a:lnTo>
                    <a:pt x="557729" y="447533"/>
                  </a:lnTo>
                  <a:lnTo>
                    <a:pt x="557729" y="434984"/>
                  </a:lnTo>
                  <a:lnTo>
                    <a:pt x="553630" y="434984"/>
                  </a:lnTo>
                  <a:lnTo>
                    <a:pt x="553630" y="423534"/>
                  </a:lnTo>
                  <a:lnTo>
                    <a:pt x="518981" y="423534"/>
                  </a:lnTo>
                  <a:lnTo>
                    <a:pt x="518981" y="404485"/>
                  </a:lnTo>
                  <a:lnTo>
                    <a:pt x="508081" y="404485"/>
                  </a:lnTo>
                  <a:lnTo>
                    <a:pt x="508081" y="378536"/>
                  </a:lnTo>
                  <a:lnTo>
                    <a:pt x="488182" y="378536"/>
                  </a:lnTo>
                  <a:lnTo>
                    <a:pt x="488182" y="362486"/>
                  </a:lnTo>
                  <a:lnTo>
                    <a:pt x="484082" y="362486"/>
                  </a:lnTo>
                  <a:lnTo>
                    <a:pt x="484082" y="354287"/>
                  </a:lnTo>
                  <a:lnTo>
                    <a:pt x="481082" y="354287"/>
                  </a:lnTo>
                  <a:lnTo>
                    <a:pt x="481082" y="339537"/>
                  </a:lnTo>
                  <a:lnTo>
                    <a:pt x="468533" y="339537"/>
                  </a:lnTo>
                  <a:lnTo>
                    <a:pt x="468533" y="330288"/>
                  </a:lnTo>
                  <a:lnTo>
                    <a:pt x="415385" y="330288"/>
                  </a:lnTo>
                  <a:lnTo>
                    <a:pt x="415385" y="319638"/>
                  </a:lnTo>
                  <a:lnTo>
                    <a:pt x="412935" y="319638"/>
                  </a:lnTo>
                  <a:lnTo>
                    <a:pt x="412935" y="304639"/>
                  </a:lnTo>
                  <a:lnTo>
                    <a:pt x="400085" y="304639"/>
                  </a:lnTo>
                  <a:lnTo>
                    <a:pt x="400085" y="296489"/>
                  </a:lnTo>
                  <a:lnTo>
                    <a:pt x="379086" y="296489"/>
                  </a:lnTo>
                  <a:lnTo>
                    <a:pt x="379086" y="271940"/>
                  </a:lnTo>
                  <a:lnTo>
                    <a:pt x="367086" y="271940"/>
                  </a:lnTo>
                  <a:lnTo>
                    <a:pt x="367086" y="251741"/>
                  </a:lnTo>
                  <a:lnTo>
                    <a:pt x="360537" y="251741"/>
                  </a:lnTo>
                  <a:lnTo>
                    <a:pt x="360537" y="240541"/>
                  </a:lnTo>
                  <a:lnTo>
                    <a:pt x="357837" y="240541"/>
                  </a:lnTo>
                  <a:lnTo>
                    <a:pt x="357837" y="226092"/>
                  </a:lnTo>
                  <a:lnTo>
                    <a:pt x="353737" y="226092"/>
                  </a:lnTo>
                  <a:lnTo>
                    <a:pt x="353737" y="201842"/>
                  </a:lnTo>
                  <a:lnTo>
                    <a:pt x="337388" y="201842"/>
                  </a:lnTo>
                  <a:lnTo>
                    <a:pt x="337388" y="193643"/>
                  </a:lnTo>
                  <a:lnTo>
                    <a:pt x="332738" y="193643"/>
                  </a:lnTo>
                  <a:lnTo>
                    <a:pt x="332738" y="172394"/>
                  </a:lnTo>
                  <a:lnTo>
                    <a:pt x="314988" y="172394"/>
                  </a:lnTo>
                  <a:lnTo>
                    <a:pt x="314988" y="162544"/>
                  </a:lnTo>
                  <a:lnTo>
                    <a:pt x="293739" y="162544"/>
                  </a:lnTo>
                  <a:lnTo>
                    <a:pt x="293739" y="148944"/>
                  </a:lnTo>
                  <a:lnTo>
                    <a:pt x="207542" y="148944"/>
                  </a:lnTo>
                  <a:lnTo>
                    <a:pt x="207542" y="140195"/>
                  </a:lnTo>
                  <a:lnTo>
                    <a:pt x="177843" y="140195"/>
                  </a:lnTo>
                  <a:lnTo>
                    <a:pt x="177843" y="126545"/>
                  </a:lnTo>
                  <a:lnTo>
                    <a:pt x="169394" y="126545"/>
                  </a:lnTo>
                  <a:lnTo>
                    <a:pt x="169394" y="112396"/>
                  </a:lnTo>
                  <a:lnTo>
                    <a:pt x="163644" y="112396"/>
                  </a:lnTo>
                  <a:lnTo>
                    <a:pt x="163644" y="95746"/>
                  </a:lnTo>
                  <a:lnTo>
                    <a:pt x="153294" y="95746"/>
                  </a:lnTo>
                  <a:lnTo>
                    <a:pt x="153294" y="84547"/>
                  </a:lnTo>
                  <a:lnTo>
                    <a:pt x="131445" y="84547"/>
                  </a:lnTo>
                  <a:lnTo>
                    <a:pt x="131445" y="73397"/>
                  </a:lnTo>
                  <a:lnTo>
                    <a:pt x="122745" y="73397"/>
                  </a:lnTo>
                  <a:lnTo>
                    <a:pt x="122745" y="55648"/>
                  </a:lnTo>
                  <a:lnTo>
                    <a:pt x="98746" y="55648"/>
                  </a:lnTo>
                  <a:lnTo>
                    <a:pt x="98746" y="44198"/>
                  </a:lnTo>
                  <a:lnTo>
                    <a:pt x="82097" y="44198"/>
                  </a:lnTo>
                  <a:lnTo>
                    <a:pt x="82097" y="32499"/>
                  </a:lnTo>
                  <a:lnTo>
                    <a:pt x="66548" y="32499"/>
                  </a:lnTo>
                  <a:lnTo>
                    <a:pt x="66548" y="22399"/>
                  </a:lnTo>
                  <a:lnTo>
                    <a:pt x="39549" y="22399"/>
                  </a:lnTo>
                  <a:lnTo>
                    <a:pt x="39549" y="12300"/>
                  </a:lnTo>
                  <a:lnTo>
                    <a:pt x="21299" y="12300"/>
                  </a:lnTo>
                  <a:lnTo>
                    <a:pt x="2129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tx1">
                  <a:lumMod val="50000"/>
                  <a:lumOff val="50000"/>
                </a:schemeClr>
              </a:solidFill>
              <a:custDash>
                <a:ds d="225000" sp="150000"/>
              </a:custDash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668" name="Graphic 805">
              <a:extLst>
                <a:ext uri="{FF2B5EF4-FFF2-40B4-BE49-F238E27FC236}">
                  <a16:creationId xmlns:a16="http://schemas.microsoft.com/office/drawing/2014/main" id="{1BF9CFF8-95DB-C5D6-4001-EF6E58F1CA25}"/>
                </a:ext>
              </a:extLst>
            </p:cNvPr>
            <p:cNvGrpSpPr/>
            <p:nvPr/>
          </p:nvGrpSpPr>
          <p:grpSpPr>
            <a:xfrm>
              <a:off x="3145662" y="3131582"/>
              <a:ext cx="33248" cy="33248"/>
              <a:chOff x="3145662" y="3131582"/>
              <a:chExt cx="33248" cy="33248"/>
            </a:xfrm>
          </p:grpSpPr>
          <p:sp>
            <p:nvSpPr>
              <p:cNvPr id="1977" name="Freeform: Shape 1976">
                <a:extLst>
                  <a:ext uri="{FF2B5EF4-FFF2-40B4-BE49-F238E27FC236}">
                    <a16:creationId xmlns:a16="http://schemas.microsoft.com/office/drawing/2014/main" id="{F23519E5-DC6F-4E5F-CB14-07A34E8D5BA0}"/>
                  </a:ext>
                </a:extLst>
              </p:cNvPr>
              <p:cNvSpPr/>
              <p:nvPr/>
            </p:nvSpPr>
            <p:spPr>
              <a:xfrm>
                <a:off x="3162311" y="313158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8" name="Freeform: Shape 1977">
                <a:extLst>
                  <a:ext uri="{FF2B5EF4-FFF2-40B4-BE49-F238E27FC236}">
                    <a16:creationId xmlns:a16="http://schemas.microsoft.com/office/drawing/2014/main" id="{713CB0C1-3EDB-7876-4E24-6FBAFC221F5E}"/>
                  </a:ext>
                </a:extLst>
              </p:cNvPr>
              <p:cNvSpPr/>
              <p:nvPr/>
            </p:nvSpPr>
            <p:spPr>
              <a:xfrm>
                <a:off x="3145662" y="314823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69" name="Graphic 805">
              <a:extLst>
                <a:ext uri="{FF2B5EF4-FFF2-40B4-BE49-F238E27FC236}">
                  <a16:creationId xmlns:a16="http://schemas.microsoft.com/office/drawing/2014/main" id="{16B2EABD-D33A-D645-1DF1-C6556DCD557F}"/>
                </a:ext>
              </a:extLst>
            </p:cNvPr>
            <p:cNvGrpSpPr/>
            <p:nvPr/>
          </p:nvGrpSpPr>
          <p:grpSpPr>
            <a:xfrm>
              <a:off x="2283544" y="3010586"/>
              <a:ext cx="33248" cy="33248"/>
              <a:chOff x="2283544" y="3010586"/>
              <a:chExt cx="33248" cy="33248"/>
            </a:xfrm>
          </p:grpSpPr>
          <p:sp>
            <p:nvSpPr>
              <p:cNvPr id="1975" name="Freeform: Shape 1974">
                <a:extLst>
                  <a:ext uri="{FF2B5EF4-FFF2-40B4-BE49-F238E27FC236}">
                    <a16:creationId xmlns:a16="http://schemas.microsoft.com/office/drawing/2014/main" id="{CE5D526C-81F4-1844-D5B9-2C2540518E73}"/>
                  </a:ext>
                </a:extLst>
              </p:cNvPr>
              <p:cNvSpPr/>
              <p:nvPr/>
            </p:nvSpPr>
            <p:spPr>
              <a:xfrm>
                <a:off x="2300143" y="30105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6" name="Freeform: Shape 1975">
                <a:extLst>
                  <a:ext uri="{FF2B5EF4-FFF2-40B4-BE49-F238E27FC236}">
                    <a16:creationId xmlns:a16="http://schemas.microsoft.com/office/drawing/2014/main" id="{657F1961-0FC8-3FB8-6F77-8FBBBCA8D133}"/>
                  </a:ext>
                </a:extLst>
              </p:cNvPr>
              <p:cNvSpPr/>
              <p:nvPr/>
            </p:nvSpPr>
            <p:spPr>
              <a:xfrm>
                <a:off x="2283544" y="302723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0" name="Graphic 805">
              <a:extLst>
                <a:ext uri="{FF2B5EF4-FFF2-40B4-BE49-F238E27FC236}">
                  <a16:creationId xmlns:a16="http://schemas.microsoft.com/office/drawing/2014/main" id="{2AE69E21-D3A5-D0D4-9ACF-0734CAD53987}"/>
                </a:ext>
              </a:extLst>
            </p:cNvPr>
            <p:cNvGrpSpPr/>
            <p:nvPr/>
          </p:nvGrpSpPr>
          <p:grpSpPr>
            <a:xfrm>
              <a:off x="2114450" y="3010586"/>
              <a:ext cx="33248" cy="33248"/>
              <a:chOff x="2114450" y="3010586"/>
              <a:chExt cx="33248" cy="33248"/>
            </a:xfrm>
          </p:grpSpPr>
          <p:sp>
            <p:nvSpPr>
              <p:cNvPr id="1973" name="Freeform: Shape 1972">
                <a:extLst>
                  <a:ext uri="{FF2B5EF4-FFF2-40B4-BE49-F238E27FC236}">
                    <a16:creationId xmlns:a16="http://schemas.microsoft.com/office/drawing/2014/main" id="{1B59BC91-E6C4-C1D0-4C4F-40663CD4B320}"/>
                  </a:ext>
                </a:extLst>
              </p:cNvPr>
              <p:cNvSpPr/>
              <p:nvPr/>
            </p:nvSpPr>
            <p:spPr>
              <a:xfrm>
                <a:off x="2131049" y="30105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4" name="Freeform: Shape 1973">
                <a:extLst>
                  <a:ext uri="{FF2B5EF4-FFF2-40B4-BE49-F238E27FC236}">
                    <a16:creationId xmlns:a16="http://schemas.microsoft.com/office/drawing/2014/main" id="{0F68ECE5-8E04-DC60-2C4F-6654E9FC95AA}"/>
                  </a:ext>
                </a:extLst>
              </p:cNvPr>
              <p:cNvSpPr/>
              <p:nvPr/>
            </p:nvSpPr>
            <p:spPr>
              <a:xfrm>
                <a:off x="2114450" y="302723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1" name="Graphic 805">
              <a:extLst>
                <a:ext uri="{FF2B5EF4-FFF2-40B4-BE49-F238E27FC236}">
                  <a16:creationId xmlns:a16="http://schemas.microsoft.com/office/drawing/2014/main" id="{1A636E4B-709A-54DA-8384-BE0CC4C0C599}"/>
                </a:ext>
              </a:extLst>
            </p:cNvPr>
            <p:cNvGrpSpPr/>
            <p:nvPr/>
          </p:nvGrpSpPr>
          <p:grpSpPr>
            <a:xfrm>
              <a:off x="1986455" y="2950339"/>
              <a:ext cx="33248" cy="33248"/>
              <a:chOff x="1986455" y="2950339"/>
              <a:chExt cx="33248" cy="33248"/>
            </a:xfrm>
          </p:grpSpPr>
          <p:sp>
            <p:nvSpPr>
              <p:cNvPr id="1971" name="Freeform: Shape 1970">
                <a:extLst>
                  <a:ext uri="{FF2B5EF4-FFF2-40B4-BE49-F238E27FC236}">
                    <a16:creationId xmlns:a16="http://schemas.microsoft.com/office/drawing/2014/main" id="{71517EE2-8AFC-31E4-E342-BAC509BE28A1}"/>
                  </a:ext>
                </a:extLst>
              </p:cNvPr>
              <p:cNvSpPr/>
              <p:nvPr/>
            </p:nvSpPr>
            <p:spPr>
              <a:xfrm>
                <a:off x="2003054" y="2950339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2" name="Freeform: Shape 1971">
                <a:extLst>
                  <a:ext uri="{FF2B5EF4-FFF2-40B4-BE49-F238E27FC236}">
                    <a16:creationId xmlns:a16="http://schemas.microsoft.com/office/drawing/2014/main" id="{0B2B78E4-45D0-2454-D193-C461A318E60A}"/>
                  </a:ext>
                </a:extLst>
              </p:cNvPr>
              <p:cNvSpPr/>
              <p:nvPr/>
            </p:nvSpPr>
            <p:spPr>
              <a:xfrm>
                <a:off x="1986455" y="2966938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2" name="Graphic 805">
              <a:extLst>
                <a:ext uri="{FF2B5EF4-FFF2-40B4-BE49-F238E27FC236}">
                  <a16:creationId xmlns:a16="http://schemas.microsoft.com/office/drawing/2014/main" id="{D3DAFE72-A393-CA65-C5EE-2F750CF78037}"/>
                </a:ext>
              </a:extLst>
            </p:cNvPr>
            <p:cNvGrpSpPr/>
            <p:nvPr/>
          </p:nvGrpSpPr>
          <p:grpSpPr>
            <a:xfrm>
              <a:off x="1896258" y="2893341"/>
              <a:ext cx="33248" cy="33248"/>
              <a:chOff x="1896258" y="2893341"/>
              <a:chExt cx="33248" cy="33248"/>
            </a:xfrm>
          </p:grpSpPr>
          <p:sp>
            <p:nvSpPr>
              <p:cNvPr id="1969" name="Freeform: Shape 1968">
                <a:extLst>
                  <a:ext uri="{FF2B5EF4-FFF2-40B4-BE49-F238E27FC236}">
                    <a16:creationId xmlns:a16="http://schemas.microsoft.com/office/drawing/2014/main" id="{5976F45D-D137-6B22-0D78-5B107AADBF9C}"/>
                  </a:ext>
                </a:extLst>
              </p:cNvPr>
              <p:cNvSpPr/>
              <p:nvPr/>
            </p:nvSpPr>
            <p:spPr>
              <a:xfrm>
                <a:off x="1912907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70" name="Freeform: Shape 1969">
                <a:extLst>
                  <a:ext uri="{FF2B5EF4-FFF2-40B4-BE49-F238E27FC236}">
                    <a16:creationId xmlns:a16="http://schemas.microsoft.com/office/drawing/2014/main" id="{D7A0F3E8-463A-A8E5-E0E3-CE5CC5EA5C44}"/>
                  </a:ext>
                </a:extLst>
              </p:cNvPr>
              <p:cNvSpPr/>
              <p:nvPr/>
            </p:nvSpPr>
            <p:spPr>
              <a:xfrm>
                <a:off x="1896258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3" name="Graphic 805">
              <a:extLst>
                <a:ext uri="{FF2B5EF4-FFF2-40B4-BE49-F238E27FC236}">
                  <a16:creationId xmlns:a16="http://schemas.microsoft.com/office/drawing/2014/main" id="{0D168490-B1EF-8AAE-1C83-2BEAA88933F5}"/>
                </a:ext>
              </a:extLst>
            </p:cNvPr>
            <p:cNvGrpSpPr/>
            <p:nvPr/>
          </p:nvGrpSpPr>
          <p:grpSpPr>
            <a:xfrm>
              <a:off x="1884608" y="2893341"/>
              <a:ext cx="33248" cy="33248"/>
              <a:chOff x="1884608" y="2893341"/>
              <a:chExt cx="33248" cy="33248"/>
            </a:xfrm>
          </p:grpSpPr>
          <p:sp>
            <p:nvSpPr>
              <p:cNvPr id="1967" name="Freeform: Shape 1966">
                <a:extLst>
                  <a:ext uri="{FF2B5EF4-FFF2-40B4-BE49-F238E27FC236}">
                    <a16:creationId xmlns:a16="http://schemas.microsoft.com/office/drawing/2014/main" id="{4A7D2869-FAE7-2304-6D84-5D765309C047}"/>
                  </a:ext>
                </a:extLst>
              </p:cNvPr>
              <p:cNvSpPr/>
              <p:nvPr/>
            </p:nvSpPr>
            <p:spPr>
              <a:xfrm>
                <a:off x="1901258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8" name="Freeform: Shape 1967">
                <a:extLst>
                  <a:ext uri="{FF2B5EF4-FFF2-40B4-BE49-F238E27FC236}">
                    <a16:creationId xmlns:a16="http://schemas.microsoft.com/office/drawing/2014/main" id="{345A6515-0D0B-258F-048B-A9D3A0F73B36}"/>
                  </a:ext>
                </a:extLst>
              </p:cNvPr>
              <p:cNvSpPr/>
              <p:nvPr/>
            </p:nvSpPr>
            <p:spPr>
              <a:xfrm>
                <a:off x="1884608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4" name="Graphic 805">
              <a:extLst>
                <a:ext uri="{FF2B5EF4-FFF2-40B4-BE49-F238E27FC236}">
                  <a16:creationId xmlns:a16="http://schemas.microsoft.com/office/drawing/2014/main" id="{2025A400-47E6-FC66-F322-C8B2A81E5166}"/>
                </a:ext>
              </a:extLst>
            </p:cNvPr>
            <p:cNvGrpSpPr/>
            <p:nvPr/>
          </p:nvGrpSpPr>
          <p:grpSpPr>
            <a:xfrm>
              <a:off x="1879658" y="2893341"/>
              <a:ext cx="33248" cy="33248"/>
              <a:chOff x="1879658" y="2893341"/>
              <a:chExt cx="33248" cy="33248"/>
            </a:xfrm>
          </p:grpSpPr>
          <p:sp>
            <p:nvSpPr>
              <p:cNvPr id="1965" name="Freeform: Shape 1964">
                <a:extLst>
                  <a:ext uri="{FF2B5EF4-FFF2-40B4-BE49-F238E27FC236}">
                    <a16:creationId xmlns:a16="http://schemas.microsoft.com/office/drawing/2014/main" id="{14D3FA50-BC22-A555-4544-4BBEFB16CF62}"/>
                  </a:ext>
                </a:extLst>
              </p:cNvPr>
              <p:cNvSpPr/>
              <p:nvPr/>
            </p:nvSpPr>
            <p:spPr>
              <a:xfrm>
                <a:off x="1896258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6" name="Freeform: Shape 1965">
                <a:extLst>
                  <a:ext uri="{FF2B5EF4-FFF2-40B4-BE49-F238E27FC236}">
                    <a16:creationId xmlns:a16="http://schemas.microsoft.com/office/drawing/2014/main" id="{D32CB88F-F4B6-D783-C72E-574082366F1A}"/>
                  </a:ext>
                </a:extLst>
              </p:cNvPr>
              <p:cNvSpPr/>
              <p:nvPr/>
            </p:nvSpPr>
            <p:spPr>
              <a:xfrm>
                <a:off x="1879658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5" name="Graphic 805">
              <a:extLst>
                <a:ext uri="{FF2B5EF4-FFF2-40B4-BE49-F238E27FC236}">
                  <a16:creationId xmlns:a16="http://schemas.microsoft.com/office/drawing/2014/main" id="{D553FFF4-9B33-2EF9-0D7A-B6685618CEE5}"/>
                </a:ext>
              </a:extLst>
            </p:cNvPr>
            <p:cNvGrpSpPr/>
            <p:nvPr/>
          </p:nvGrpSpPr>
          <p:grpSpPr>
            <a:xfrm>
              <a:off x="1870809" y="2893341"/>
              <a:ext cx="33248" cy="33248"/>
              <a:chOff x="1870809" y="2893341"/>
              <a:chExt cx="33248" cy="33248"/>
            </a:xfrm>
          </p:grpSpPr>
          <p:sp>
            <p:nvSpPr>
              <p:cNvPr id="1963" name="Freeform: Shape 1962">
                <a:extLst>
                  <a:ext uri="{FF2B5EF4-FFF2-40B4-BE49-F238E27FC236}">
                    <a16:creationId xmlns:a16="http://schemas.microsoft.com/office/drawing/2014/main" id="{2C344DA8-66A3-1606-F74A-43B65B24FBB1}"/>
                  </a:ext>
                </a:extLst>
              </p:cNvPr>
              <p:cNvSpPr/>
              <p:nvPr/>
            </p:nvSpPr>
            <p:spPr>
              <a:xfrm>
                <a:off x="1887408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4" name="Freeform: Shape 1963">
                <a:extLst>
                  <a:ext uri="{FF2B5EF4-FFF2-40B4-BE49-F238E27FC236}">
                    <a16:creationId xmlns:a16="http://schemas.microsoft.com/office/drawing/2014/main" id="{EE8FBCAB-2D9E-7BB0-C9FD-088F0BAE644E}"/>
                  </a:ext>
                </a:extLst>
              </p:cNvPr>
              <p:cNvSpPr/>
              <p:nvPr/>
            </p:nvSpPr>
            <p:spPr>
              <a:xfrm>
                <a:off x="1870809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6" name="Graphic 805">
              <a:extLst>
                <a:ext uri="{FF2B5EF4-FFF2-40B4-BE49-F238E27FC236}">
                  <a16:creationId xmlns:a16="http://schemas.microsoft.com/office/drawing/2014/main" id="{0B6D4538-D023-EDBF-DBC1-FE94083EA52D}"/>
                </a:ext>
              </a:extLst>
            </p:cNvPr>
            <p:cNvGrpSpPr/>
            <p:nvPr/>
          </p:nvGrpSpPr>
          <p:grpSpPr>
            <a:xfrm>
              <a:off x="1859909" y="2893341"/>
              <a:ext cx="33248" cy="33248"/>
              <a:chOff x="1859909" y="2893341"/>
              <a:chExt cx="33248" cy="33248"/>
            </a:xfrm>
          </p:grpSpPr>
          <p:sp>
            <p:nvSpPr>
              <p:cNvPr id="1961" name="Freeform: Shape 1960">
                <a:extLst>
                  <a:ext uri="{FF2B5EF4-FFF2-40B4-BE49-F238E27FC236}">
                    <a16:creationId xmlns:a16="http://schemas.microsoft.com/office/drawing/2014/main" id="{9DB32717-D543-5F52-D78B-2FDBC8B6CC1E}"/>
                  </a:ext>
                </a:extLst>
              </p:cNvPr>
              <p:cNvSpPr/>
              <p:nvPr/>
            </p:nvSpPr>
            <p:spPr>
              <a:xfrm>
                <a:off x="1876509" y="289334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2" name="Freeform: Shape 1961">
                <a:extLst>
                  <a:ext uri="{FF2B5EF4-FFF2-40B4-BE49-F238E27FC236}">
                    <a16:creationId xmlns:a16="http://schemas.microsoft.com/office/drawing/2014/main" id="{258A39A6-27D9-9371-9706-BA099773CEF2}"/>
                  </a:ext>
                </a:extLst>
              </p:cNvPr>
              <p:cNvSpPr/>
              <p:nvPr/>
            </p:nvSpPr>
            <p:spPr>
              <a:xfrm>
                <a:off x="1859909" y="2909940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7" name="Graphic 805">
              <a:extLst>
                <a:ext uri="{FF2B5EF4-FFF2-40B4-BE49-F238E27FC236}">
                  <a16:creationId xmlns:a16="http://schemas.microsoft.com/office/drawing/2014/main" id="{534DE25C-60FB-65FF-35CE-B89368C944AE}"/>
                </a:ext>
              </a:extLst>
            </p:cNvPr>
            <p:cNvGrpSpPr/>
            <p:nvPr/>
          </p:nvGrpSpPr>
          <p:grpSpPr>
            <a:xfrm>
              <a:off x="1793362" y="2843693"/>
              <a:ext cx="33248" cy="33248"/>
              <a:chOff x="1793362" y="2843693"/>
              <a:chExt cx="33248" cy="33248"/>
            </a:xfrm>
          </p:grpSpPr>
          <p:sp>
            <p:nvSpPr>
              <p:cNvPr id="1959" name="Freeform: Shape 1958">
                <a:extLst>
                  <a:ext uri="{FF2B5EF4-FFF2-40B4-BE49-F238E27FC236}">
                    <a16:creationId xmlns:a16="http://schemas.microsoft.com/office/drawing/2014/main" id="{3D80FE69-728F-6776-FDD3-9C92F30CC47D}"/>
                  </a:ext>
                </a:extLst>
              </p:cNvPr>
              <p:cNvSpPr/>
              <p:nvPr/>
            </p:nvSpPr>
            <p:spPr>
              <a:xfrm>
                <a:off x="1809961" y="284369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60" name="Freeform: Shape 1959">
                <a:extLst>
                  <a:ext uri="{FF2B5EF4-FFF2-40B4-BE49-F238E27FC236}">
                    <a16:creationId xmlns:a16="http://schemas.microsoft.com/office/drawing/2014/main" id="{790FFCFA-7092-5B44-4B0F-304630DEC00C}"/>
                  </a:ext>
                </a:extLst>
              </p:cNvPr>
              <p:cNvSpPr/>
              <p:nvPr/>
            </p:nvSpPr>
            <p:spPr>
              <a:xfrm>
                <a:off x="1793362" y="2860292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78" name="Graphic 805">
              <a:extLst>
                <a:ext uri="{FF2B5EF4-FFF2-40B4-BE49-F238E27FC236}">
                  <a16:creationId xmlns:a16="http://schemas.microsoft.com/office/drawing/2014/main" id="{15614758-1AB1-C6EB-A882-7CBA59B9F137}"/>
                </a:ext>
              </a:extLst>
            </p:cNvPr>
            <p:cNvGrpSpPr/>
            <p:nvPr/>
          </p:nvGrpSpPr>
          <p:grpSpPr>
            <a:xfrm>
              <a:off x="1699565" y="2807394"/>
              <a:ext cx="33248" cy="33248"/>
              <a:chOff x="1699565" y="2807394"/>
              <a:chExt cx="33248" cy="33248"/>
            </a:xfrm>
          </p:grpSpPr>
          <p:sp>
            <p:nvSpPr>
              <p:cNvPr id="1957" name="Freeform: Shape 1956">
                <a:extLst>
                  <a:ext uri="{FF2B5EF4-FFF2-40B4-BE49-F238E27FC236}">
                    <a16:creationId xmlns:a16="http://schemas.microsoft.com/office/drawing/2014/main" id="{2CC07D3D-2EF6-607D-E5E1-F57826B79F0B}"/>
                  </a:ext>
                </a:extLst>
              </p:cNvPr>
              <p:cNvSpPr/>
              <p:nvPr/>
            </p:nvSpPr>
            <p:spPr>
              <a:xfrm>
                <a:off x="1716165" y="2807394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8" name="Freeform: Shape 1957">
                <a:extLst>
                  <a:ext uri="{FF2B5EF4-FFF2-40B4-BE49-F238E27FC236}">
                    <a16:creationId xmlns:a16="http://schemas.microsoft.com/office/drawing/2014/main" id="{0AB5A6D6-E971-EF61-3F13-BA26AC988569}"/>
                  </a:ext>
                </a:extLst>
              </p:cNvPr>
              <p:cNvSpPr/>
              <p:nvPr/>
            </p:nvSpPr>
            <p:spPr>
              <a:xfrm>
                <a:off x="1699565" y="282404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1" name="Graphic 805">
              <a:extLst>
                <a:ext uri="{FF2B5EF4-FFF2-40B4-BE49-F238E27FC236}">
                  <a16:creationId xmlns:a16="http://schemas.microsoft.com/office/drawing/2014/main" id="{D9D5DB35-6122-3CC3-0FCE-5A745FDF72C8}"/>
                </a:ext>
              </a:extLst>
            </p:cNvPr>
            <p:cNvGrpSpPr/>
            <p:nvPr/>
          </p:nvGrpSpPr>
          <p:grpSpPr>
            <a:xfrm>
              <a:off x="1344278" y="2557403"/>
              <a:ext cx="33248" cy="33248"/>
              <a:chOff x="1344278" y="2557403"/>
              <a:chExt cx="33248" cy="33248"/>
            </a:xfrm>
          </p:grpSpPr>
          <p:sp>
            <p:nvSpPr>
              <p:cNvPr id="1955" name="Freeform: Shape 1954">
                <a:extLst>
                  <a:ext uri="{FF2B5EF4-FFF2-40B4-BE49-F238E27FC236}">
                    <a16:creationId xmlns:a16="http://schemas.microsoft.com/office/drawing/2014/main" id="{27DABFD6-037D-942E-E320-3A1D674D361C}"/>
                  </a:ext>
                </a:extLst>
              </p:cNvPr>
              <p:cNvSpPr/>
              <p:nvPr/>
            </p:nvSpPr>
            <p:spPr>
              <a:xfrm>
                <a:off x="1360928" y="2557403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6" name="Freeform: Shape 1955">
                <a:extLst>
                  <a:ext uri="{FF2B5EF4-FFF2-40B4-BE49-F238E27FC236}">
                    <a16:creationId xmlns:a16="http://schemas.microsoft.com/office/drawing/2014/main" id="{570B8A20-A3A7-5F30-B4C1-C93F113601D3}"/>
                  </a:ext>
                </a:extLst>
              </p:cNvPr>
              <p:cNvSpPr/>
              <p:nvPr/>
            </p:nvSpPr>
            <p:spPr>
              <a:xfrm>
                <a:off x="1344278" y="2574053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2" name="Graphic 805">
              <a:extLst>
                <a:ext uri="{FF2B5EF4-FFF2-40B4-BE49-F238E27FC236}">
                  <a16:creationId xmlns:a16="http://schemas.microsoft.com/office/drawing/2014/main" id="{5979F7DC-CD8D-0B8B-2DB0-C15CDCB84708}"/>
                </a:ext>
              </a:extLst>
            </p:cNvPr>
            <p:cNvGrpSpPr/>
            <p:nvPr/>
          </p:nvGrpSpPr>
          <p:grpSpPr>
            <a:xfrm>
              <a:off x="1103187" y="2254065"/>
              <a:ext cx="33248" cy="33248"/>
              <a:chOff x="1103187" y="2254065"/>
              <a:chExt cx="33248" cy="33248"/>
            </a:xfrm>
          </p:grpSpPr>
          <p:sp>
            <p:nvSpPr>
              <p:cNvPr id="1953" name="Freeform: Shape 1952">
                <a:extLst>
                  <a:ext uri="{FF2B5EF4-FFF2-40B4-BE49-F238E27FC236}">
                    <a16:creationId xmlns:a16="http://schemas.microsoft.com/office/drawing/2014/main" id="{2BA5714B-D822-DFFB-5335-C3A4CEEDA2A0}"/>
                  </a:ext>
                </a:extLst>
              </p:cNvPr>
              <p:cNvSpPr/>
              <p:nvPr/>
            </p:nvSpPr>
            <p:spPr>
              <a:xfrm>
                <a:off x="1119837" y="2254065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4" name="Freeform: Shape 1953">
                <a:extLst>
                  <a:ext uri="{FF2B5EF4-FFF2-40B4-BE49-F238E27FC236}">
                    <a16:creationId xmlns:a16="http://schemas.microsoft.com/office/drawing/2014/main" id="{95437255-761D-7671-BA3F-CCDCE2DD87FF}"/>
                  </a:ext>
                </a:extLst>
              </p:cNvPr>
              <p:cNvSpPr/>
              <p:nvPr/>
            </p:nvSpPr>
            <p:spPr>
              <a:xfrm>
                <a:off x="1103187" y="2270714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3" name="Graphic 805">
              <a:extLst>
                <a:ext uri="{FF2B5EF4-FFF2-40B4-BE49-F238E27FC236}">
                  <a16:creationId xmlns:a16="http://schemas.microsoft.com/office/drawing/2014/main" id="{704E7371-F1CB-8DD9-6010-BCDA366AC5C3}"/>
                </a:ext>
              </a:extLst>
            </p:cNvPr>
            <p:cNvGrpSpPr/>
            <p:nvPr/>
          </p:nvGrpSpPr>
          <p:grpSpPr>
            <a:xfrm>
              <a:off x="1097737" y="2218916"/>
              <a:ext cx="33248" cy="33248"/>
              <a:chOff x="1097737" y="2218916"/>
              <a:chExt cx="33248" cy="33248"/>
            </a:xfrm>
          </p:grpSpPr>
          <p:sp>
            <p:nvSpPr>
              <p:cNvPr id="1951" name="Freeform: Shape 1950">
                <a:extLst>
                  <a:ext uri="{FF2B5EF4-FFF2-40B4-BE49-F238E27FC236}">
                    <a16:creationId xmlns:a16="http://schemas.microsoft.com/office/drawing/2014/main" id="{CE81A566-D885-B349-83E7-08F4419B98DF}"/>
                  </a:ext>
                </a:extLst>
              </p:cNvPr>
              <p:cNvSpPr/>
              <p:nvPr/>
            </p:nvSpPr>
            <p:spPr>
              <a:xfrm>
                <a:off x="1114387" y="221891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2" name="Freeform: Shape 1951">
                <a:extLst>
                  <a:ext uri="{FF2B5EF4-FFF2-40B4-BE49-F238E27FC236}">
                    <a16:creationId xmlns:a16="http://schemas.microsoft.com/office/drawing/2014/main" id="{757E131E-8CEC-4621-3789-74AFA355CECB}"/>
                  </a:ext>
                </a:extLst>
              </p:cNvPr>
              <p:cNvSpPr/>
              <p:nvPr/>
            </p:nvSpPr>
            <p:spPr>
              <a:xfrm>
                <a:off x="1097737" y="2235515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4" name="Graphic 805">
              <a:extLst>
                <a:ext uri="{FF2B5EF4-FFF2-40B4-BE49-F238E27FC236}">
                  <a16:creationId xmlns:a16="http://schemas.microsoft.com/office/drawing/2014/main" id="{7146FE38-7956-91CA-3CF7-83545F2ED445}"/>
                </a:ext>
              </a:extLst>
            </p:cNvPr>
            <p:cNvGrpSpPr/>
            <p:nvPr/>
          </p:nvGrpSpPr>
          <p:grpSpPr>
            <a:xfrm>
              <a:off x="1095587" y="2208516"/>
              <a:ext cx="33248" cy="33248"/>
              <a:chOff x="1095587" y="2208516"/>
              <a:chExt cx="33248" cy="33248"/>
            </a:xfrm>
          </p:grpSpPr>
          <p:sp>
            <p:nvSpPr>
              <p:cNvPr id="1949" name="Freeform: Shape 1948">
                <a:extLst>
                  <a:ext uri="{FF2B5EF4-FFF2-40B4-BE49-F238E27FC236}">
                    <a16:creationId xmlns:a16="http://schemas.microsoft.com/office/drawing/2014/main" id="{150DCF18-1C43-88DF-F41B-26EC6CE9367B}"/>
                  </a:ext>
                </a:extLst>
              </p:cNvPr>
              <p:cNvSpPr/>
              <p:nvPr/>
            </p:nvSpPr>
            <p:spPr>
              <a:xfrm>
                <a:off x="1112187" y="220851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50" name="Freeform: Shape 1949">
                <a:extLst>
                  <a:ext uri="{FF2B5EF4-FFF2-40B4-BE49-F238E27FC236}">
                    <a16:creationId xmlns:a16="http://schemas.microsoft.com/office/drawing/2014/main" id="{D28CB02F-BFF8-2D66-DC66-3D2CD765CDE2}"/>
                  </a:ext>
                </a:extLst>
              </p:cNvPr>
              <p:cNvSpPr/>
              <p:nvPr/>
            </p:nvSpPr>
            <p:spPr>
              <a:xfrm>
                <a:off x="1095587" y="222516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5" name="Graphic 805">
              <a:extLst>
                <a:ext uri="{FF2B5EF4-FFF2-40B4-BE49-F238E27FC236}">
                  <a16:creationId xmlns:a16="http://schemas.microsoft.com/office/drawing/2014/main" id="{E0DB9933-E924-6B46-62CF-2541173F8DA3}"/>
                </a:ext>
              </a:extLst>
            </p:cNvPr>
            <p:cNvGrpSpPr/>
            <p:nvPr/>
          </p:nvGrpSpPr>
          <p:grpSpPr>
            <a:xfrm>
              <a:off x="1091188" y="2197367"/>
              <a:ext cx="33248" cy="33248"/>
              <a:chOff x="1091188" y="2197367"/>
              <a:chExt cx="33248" cy="33248"/>
            </a:xfrm>
          </p:grpSpPr>
          <p:sp>
            <p:nvSpPr>
              <p:cNvPr id="1947" name="Freeform: Shape 1946">
                <a:extLst>
                  <a:ext uri="{FF2B5EF4-FFF2-40B4-BE49-F238E27FC236}">
                    <a16:creationId xmlns:a16="http://schemas.microsoft.com/office/drawing/2014/main" id="{E80B2711-E8F6-F814-6EE9-C6E0E25FB9D8}"/>
                  </a:ext>
                </a:extLst>
              </p:cNvPr>
              <p:cNvSpPr/>
              <p:nvPr/>
            </p:nvSpPr>
            <p:spPr>
              <a:xfrm>
                <a:off x="1107837" y="2197367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8" name="Freeform: Shape 1947">
                <a:extLst>
                  <a:ext uri="{FF2B5EF4-FFF2-40B4-BE49-F238E27FC236}">
                    <a16:creationId xmlns:a16="http://schemas.microsoft.com/office/drawing/2014/main" id="{8BE59BFE-02FF-CB45-37DE-FC5B66C46886}"/>
                  </a:ext>
                </a:extLst>
              </p:cNvPr>
              <p:cNvSpPr/>
              <p:nvPr/>
            </p:nvSpPr>
            <p:spPr>
              <a:xfrm>
                <a:off x="1091188" y="221396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6" name="Graphic 805">
              <a:extLst>
                <a:ext uri="{FF2B5EF4-FFF2-40B4-BE49-F238E27FC236}">
                  <a16:creationId xmlns:a16="http://schemas.microsoft.com/office/drawing/2014/main" id="{4AE5040B-545D-DEAF-B923-1EFC61C35E1D}"/>
                </a:ext>
              </a:extLst>
            </p:cNvPr>
            <p:cNvGrpSpPr/>
            <p:nvPr/>
          </p:nvGrpSpPr>
          <p:grpSpPr>
            <a:xfrm>
              <a:off x="934643" y="2122370"/>
              <a:ext cx="33248" cy="33248"/>
              <a:chOff x="934643" y="2122370"/>
              <a:chExt cx="33248" cy="33248"/>
            </a:xfrm>
          </p:grpSpPr>
          <p:sp>
            <p:nvSpPr>
              <p:cNvPr id="1945" name="Freeform: Shape 1944">
                <a:extLst>
                  <a:ext uri="{FF2B5EF4-FFF2-40B4-BE49-F238E27FC236}">
                    <a16:creationId xmlns:a16="http://schemas.microsoft.com/office/drawing/2014/main" id="{AF98F9E2-BA09-1C89-D809-123E2A5D9D07}"/>
                  </a:ext>
                </a:extLst>
              </p:cNvPr>
              <p:cNvSpPr/>
              <p:nvPr/>
            </p:nvSpPr>
            <p:spPr>
              <a:xfrm>
                <a:off x="951293" y="212237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6" name="Freeform: Shape 1945">
                <a:extLst>
                  <a:ext uri="{FF2B5EF4-FFF2-40B4-BE49-F238E27FC236}">
                    <a16:creationId xmlns:a16="http://schemas.microsoft.com/office/drawing/2014/main" id="{D47A57E6-0D1F-6882-9C29-7D7F5AFCF417}"/>
                  </a:ext>
                </a:extLst>
              </p:cNvPr>
              <p:cNvSpPr/>
              <p:nvPr/>
            </p:nvSpPr>
            <p:spPr>
              <a:xfrm>
                <a:off x="934643" y="213896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7" name="Graphic 805">
              <a:extLst>
                <a:ext uri="{FF2B5EF4-FFF2-40B4-BE49-F238E27FC236}">
                  <a16:creationId xmlns:a16="http://schemas.microsoft.com/office/drawing/2014/main" id="{AA32014C-DED0-580C-3F1F-6890485ABC94}"/>
                </a:ext>
              </a:extLst>
            </p:cNvPr>
            <p:cNvGrpSpPr/>
            <p:nvPr/>
          </p:nvGrpSpPr>
          <p:grpSpPr>
            <a:xfrm>
              <a:off x="915044" y="2122370"/>
              <a:ext cx="33248" cy="33248"/>
              <a:chOff x="915044" y="2122370"/>
              <a:chExt cx="33248" cy="33248"/>
            </a:xfrm>
          </p:grpSpPr>
          <p:sp>
            <p:nvSpPr>
              <p:cNvPr id="1943" name="Freeform: Shape 1942">
                <a:extLst>
                  <a:ext uri="{FF2B5EF4-FFF2-40B4-BE49-F238E27FC236}">
                    <a16:creationId xmlns:a16="http://schemas.microsoft.com/office/drawing/2014/main" id="{B3BC6F1B-867A-E9CE-7D45-EB2D950B3607}"/>
                  </a:ext>
                </a:extLst>
              </p:cNvPr>
              <p:cNvSpPr/>
              <p:nvPr/>
            </p:nvSpPr>
            <p:spPr>
              <a:xfrm>
                <a:off x="931643" y="212237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4" name="Freeform: Shape 1943">
                <a:extLst>
                  <a:ext uri="{FF2B5EF4-FFF2-40B4-BE49-F238E27FC236}">
                    <a16:creationId xmlns:a16="http://schemas.microsoft.com/office/drawing/2014/main" id="{7C362EFC-84AD-47D0-52BB-5645A2CA8C05}"/>
                  </a:ext>
                </a:extLst>
              </p:cNvPr>
              <p:cNvSpPr/>
              <p:nvPr/>
            </p:nvSpPr>
            <p:spPr>
              <a:xfrm>
                <a:off x="915044" y="213896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8" name="Graphic 805">
              <a:extLst>
                <a:ext uri="{FF2B5EF4-FFF2-40B4-BE49-F238E27FC236}">
                  <a16:creationId xmlns:a16="http://schemas.microsoft.com/office/drawing/2014/main" id="{476FD0CB-63A4-9117-EBAE-B61059FC9802}"/>
                </a:ext>
              </a:extLst>
            </p:cNvPr>
            <p:cNvGrpSpPr/>
            <p:nvPr/>
          </p:nvGrpSpPr>
          <p:grpSpPr>
            <a:xfrm>
              <a:off x="907644" y="2109520"/>
              <a:ext cx="33248" cy="33248"/>
              <a:chOff x="907644" y="2109520"/>
              <a:chExt cx="33248" cy="33248"/>
            </a:xfrm>
          </p:grpSpPr>
          <p:sp>
            <p:nvSpPr>
              <p:cNvPr id="1941" name="Freeform: Shape 1940">
                <a:extLst>
                  <a:ext uri="{FF2B5EF4-FFF2-40B4-BE49-F238E27FC236}">
                    <a16:creationId xmlns:a16="http://schemas.microsoft.com/office/drawing/2014/main" id="{24995803-630E-068A-5158-5EC04AEA9C49}"/>
                  </a:ext>
                </a:extLst>
              </p:cNvPr>
              <p:cNvSpPr/>
              <p:nvPr/>
            </p:nvSpPr>
            <p:spPr>
              <a:xfrm>
                <a:off x="924294" y="2109520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2" name="Freeform: Shape 1941">
                <a:extLst>
                  <a:ext uri="{FF2B5EF4-FFF2-40B4-BE49-F238E27FC236}">
                    <a16:creationId xmlns:a16="http://schemas.microsoft.com/office/drawing/2014/main" id="{7B7DEE07-F48C-0C0C-48B8-19222B66EC5C}"/>
                  </a:ext>
                </a:extLst>
              </p:cNvPr>
              <p:cNvSpPr/>
              <p:nvPr/>
            </p:nvSpPr>
            <p:spPr>
              <a:xfrm>
                <a:off x="907644" y="2126169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29" name="Graphic 805">
              <a:extLst>
                <a:ext uri="{FF2B5EF4-FFF2-40B4-BE49-F238E27FC236}">
                  <a16:creationId xmlns:a16="http://schemas.microsoft.com/office/drawing/2014/main" id="{E15DD6AC-AB0B-0E47-3EF2-46284849E447}"/>
                </a:ext>
              </a:extLst>
            </p:cNvPr>
            <p:cNvGrpSpPr/>
            <p:nvPr/>
          </p:nvGrpSpPr>
          <p:grpSpPr>
            <a:xfrm>
              <a:off x="891045" y="2078171"/>
              <a:ext cx="33248" cy="33248"/>
              <a:chOff x="891045" y="2078171"/>
              <a:chExt cx="33248" cy="33248"/>
            </a:xfrm>
          </p:grpSpPr>
          <p:sp>
            <p:nvSpPr>
              <p:cNvPr id="1939" name="Freeform: Shape 1938">
                <a:extLst>
                  <a:ext uri="{FF2B5EF4-FFF2-40B4-BE49-F238E27FC236}">
                    <a16:creationId xmlns:a16="http://schemas.microsoft.com/office/drawing/2014/main" id="{D039033B-96CD-E54A-D60E-7D559C7EF5EF}"/>
                  </a:ext>
                </a:extLst>
              </p:cNvPr>
              <p:cNvSpPr/>
              <p:nvPr/>
            </p:nvSpPr>
            <p:spPr>
              <a:xfrm>
                <a:off x="907644" y="2078171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40" name="Freeform: Shape 1939">
                <a:extLst>
                  <a:ext uri="{FF2B5EF4-FFF2-40B4-BE49-F238E27FC236}">
                    <a16:creationId xmlns:a16="http://schemas.microsoft.com/office/drawing/2014/main" id="{1ECBD702-5ADE-973A-94CE-BC28FF869D31}"/>
                  </a:ext>
                </a:extLst>
              </p:cNvPr>
              <p:cNvSpPr/>
              <p:nvPr/>
            </p:nvSpPr>
            <p:spPr>
              <a:xfrm>
                <a:off x="891045" y="209477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30" name="Graphic 805">
              <a:extLst>
                <a:ext uri="{FF2B5EF4-FFF2-40B4-BE49-F238E27FC236}">
                  <a16:creationId xmlns:a16="http://schemas.microsoft.com/office/drawing/2014/main" id="{171B6815-1B1C-0853-FA13-5CD921458A9C}"/>
                </a:ext>
              </a:extLst>
            </p:cNvPr>
            <p:cNvGrpSpPr/>
            <p:nvPr/>
          </p:nvGrpSpPr>
          <p:grpSpPr>
            <a:xfrm>
              <a:off x="891045" y="2067522"/>
              <a:ext cx="33248" cy="33248"/>
              <a:chOff x="891045" y="2067522"/>
              <a:chExt cx="33248" cy="33248"/>
            </a:xfrm>
          </p:grpSpPr>
          <p:sp>
            <p:nvSpPr>
              <p:cNvPr id="1937" name="Freeform: Shape 1936">
                <a:extLst>
                  <a:ext uri="{FF2B5EF4-FFF2-40B4-BE49-F238E27FC236}">
                    <a16:creationId xmlns:a16="http://schemas.microsoft.com/office/drawing/2014/main" id="{E2D10703-F664-247C-3BEC-512ADBB99CEC}"/>
                  </a:ext>
                </a:extLst>
              </p:cNvPr>
              <p:cNvSpPr/>
              <p:nvPr/>
            </p:nvSpPr>
            <p:spPr>
              <a:xfrm>
                <a:off x="907644" y="2067522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8" name="Freeform: Shape 1937">
                <a:extLst>
                  <a:ext uri="{FF2B5EF4-FFF2-40B4-BE49-F238E27FC236}">
                    <a16:creationId xmlns:a16="http://schemas.microsoft.com/office/drawing/2014/main" id="{7D626857-7BF5-0541-F17A-3421171128CF}"/>
                  </a:ext>
                </a:extLst>
              </p:cNvPr>
              <p:cNvSpPr/>
              <p:nvPr/>
            </p:nvSpPr>
            <p:spPr>
              <a:xfrm>
                <a:off x="891045" y="2084171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31" name="Graphic 805">
              <a:extLst>
                <a:ext uri="{FF2B5EF4-FFF2-40B4-BE49-F238E27FC236}">
                  <a16:creationId xmlns:a16="http://schemas.microsoft.com/office/drawing/2014/main" id="{4AC4C0F5-6193-B879-B0E3-33A2D0436D50}"/>
                </a:ext>
              </a:extLst>
            </p:cNvPr>
            <p:cNvGrpSpPr/>
            <p:nvPr/>
          </p:nvGrpSpPr>
          <p:grpSpPr>
            <a:xfrm>
              <a:off x="2357341" y="3010586"/>
              <a:ext cx="33248" cy="33248"/>
              <a:chOff x="2357341" y="3010586"/>
              <a:chExt cx="33248" cy="33248"/>
            </a:xfrm>
          </p:grpSpPr>
          <p:sp>
            <p:nvSpPr>
              <p:cNvPr id="1935" name="Freeform: Shape 1934">
                <a:extLst>
                  <a:ext uri="{FF2B5EF4-FFF2-40B4-BE49-F238E27FC236}">
                    <a16:creationId xmlns:a16="http://schemas.microsoft.com/office/drawing/2014/main" id="{1C3D3CD3-54B1-391A-86FE-20B2A06968F6}"/>
                  </a:ext>
                </a:extLst>
              </p:cNvPr>
              <p:cNvSpPr/>
              <p:nvPr/>
            </p:nvSpPr>
            <p:spPr>
              <a:xfrm>
                <a:off x="2373940" y="30105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6" name="Freeform: Shape 1935">
                <a:extLst>
                  <a:ext uri="{FF2B5EF4-FFF2-40B4-BE49-F238E27FC236}">
                    <a16:creationId xmlns:a16="http://schemas.microsoft.com/office/drawing/2014/main" id="{C6AD73E0-96E7-7DCE-106D-7A155DCD1010}"/>
                  </a:ext>
                </a:extLst>
              </p:cNvPr>
              <p:cNvSpPr/>
              <p:nvPr/>
            </p:nvSpPr>
            <p:spPr>
              <a:xfrm>
                <a:off x="2357341" y="302723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32" name="Graphic 805">
              <a:extLst>
                <a:ext uri="{FF2B5EF4-FFF2-40B4-BE49-F238E27FC236}">
                  <a16:creationId xmlns:a16="http://schemas.microsoft.com/office/drawing/2014/main" id="{458AE535-1231-28CE-9286-06A297EB6A05}"/>
                </a:ext>
              </a:extLst>
            </p:cNvPr>
            <p:cNvGrpSpPr/>
            <p:nvPr/>
          </p:nvGrpSpPr>
          <p:grpSpPr>
            <a:xfrm>
              <a:off x="2368990" y="3010586"/>
              <a:ext cx="33248" cy="33248"/>
              <a:chOff x="2368990" y="3010586"/>
              <a:chExt cx="33248" cy="33248"/>
            </a:xfrm>
          </p:grpSpPr>
          <p:sp>
            <p:nvSpPr>
              <p:cNvPr id="1933" name="Freeform: Shape 1932">
                <a:extLst>
                  <a:ext uri="{FF2B5EF4-FFF2-40B4-BE49-F238E27FC236}">
                    <a16:creationId xmlns:a16="http://schemas.microsoft.com/office/drawing/2014/main" id="{A96702AA-EB41-51C7-C3F3-2C6D9B6D344A}"/>
                  </a:ext>
                </a:extLst>
              </p:cNvPr>
              <p:cNvSpPr/>
              <p:nvPr/>
            </p:nvSpPr>
            <p:spPr>
              <a:xfrm>
                <a:off x="2385590" y="3010586"/>
                <a:ext cx="4999" cy="33248"/>
              </a:xfrm>
              <a:custGeom>
                <a:avLst/>
                <a:gdLst>
                  <a:gd name="connsiteX0" fmla="*/ 0 w 4999"/>
                  <a:gd name="connsiteY0" fmla="*/ 0 h 33248"/>
                  <a:gd name="connsiteX1" fmla="*/ 0 w 4999"/>
                  <a:gd name="connsiteY1" fmla="*/ 33249 h 33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" h="33248">
                    <a:moveTo>
                      <a:pt x="0" y="0"/>
                    </a:moveTo>
                    <a:lnTo>
                      <a:pt x="0" y="33249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34" name="Freeform: Shape 1933">
                <a:extLst>
                  <a:ext uri="{FF2B5EF4-FFF2-40B4-BE49-F238E27FC236}">
                    <a16:creationId xmlns:a16="http://schemas.microsoft.com/office/drawing/2014/main" id="{DD646506-2CE1-E4AF-4198-02FA8D4EB081}"/>
                  </a:ext>
                </a:extLst>
              </p:cNvPr>
              <p:cNvSpPr/>
              <p:nvPr/>
            </p:nvSpPr>
            <p:spPr>
              <a:xfrm>
                <a:off x="2368990" y="3027236"/>
                <a:ext cx="33248" cy="4999"/>
              </a:xfrm>
              <a:custGeom>
                <a:avLst/>
                <a:gdLst>
                  <a:gd name="connsiteX0" fmla="*/ 33249 w 33248"/>
                  <a:gd name="connsiteY0" fmla="*/ 0 h 4999"/>
                  <a:gd name="connsiteX1" fmla="*/ 0 w 33248"/>
                  <a:gd name="connsiteY1" fmla="*/ 0 h 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248" h="4999">
                    <a:moveTo>
                      <a:pt x="3324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76" name="Group 3375">
            <a:extLst>
              <a:ext uri="{FF2B5EF4-FFF2-40B4-BE49-F238E27FC236}">
                <a16:creationId xmlns:a16="http://schemas.microsoft.com/office/drawing/2014/main" id="{61C75F46-DC33-CBA2-7B7B-4D5FBFBD89AD}"/>
              </a:ext>
            </a:extLst>
          </p:cNvPr>
          <p:cNvGrpSpPr/>
          <p:nvPr/>
        </p:nvGrpSpPr>
        <p:grpSpPr>
          <a:xfrm>
            <a:off x="876586" y="4430743"/>
            <a:ext cx="888815" cy="326645"/>
            <a:chOff x="1028986" y="3351243"/>
            <a:chExt cx="888815" cy="326645"/>
          </a:xfrm>
        </p:grpSpPr>
        <p:grpSp>
          <p:nvGrpSpPr>
            <p:cNvPr id="3382" name="Group 3381">
              <a:extLst>
                <a:ext uri="{FF2B5EF4-FFF2-40B4-BE49-F238E27FC236}">
                  <a16:creationId xmlns:a16="http://schemas.microsoft.com/office/drawing/2014/main" id="{2CB82B3E-D96D-C04A-777F-315EB09FCBB4}"/>
                </a:ext>
              </a:extLst>
            </p:cNvPr>
            <p:cNvGrpSpPr/>
            <p:nvPr/>
          </p:nvGrpSpPr>
          <p:grpSpPr>
            <a:xfrm>
              <a:off x="1028986" y="3419895"/>
              <a:ext cx="548640" cy="257993"/>
              <a:chOff x="221456" y="3729730"/>
              <a:chExt cx="548640" cy="378541"/>
            </a:xfrm>
          </p:grpSpPr>
          <p:sp>
            <p:nvSpPr>
              <p:cNvPr id="3386" name="TextBox 3385">
                <a:extLst>
                  <a:ext uri="{FF2B5EF4-FFF2-40B4-BE49-F238E27FC236}">
                    <a16:creationId xmlns:a16="http://schemas.microsoft.com/office/drawing/2014/main" id="{DA1022F3-5A87-97E2-F6E4-80EDEB01A65C}"/>
                  </a:ext>
                </a:extLst>
              </p:cNvPr>
              <p:cNvSpPr txBox="1"/>
              <p:nvPr/>
            </p:nvSpPr>
            <p:spPr>
              <a:xfrm>
                <a:off x="221456" y="3729730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ctDNA+</a:t>
                </a:r>
              </a:p>
            </p:txBody>
          </p:sp>
          <p:sp>
            <p:nvSpPr>
              <p:cNvPr id="3387" name="TextBox 3386">
                <a:extLst>
                  <a:ext uri="{FF2B5EF4-FFF2-40B4-BE49-F238E27FC236}">
                    <a16:creationId xmlns:a16="http://schemas.microsoft.com/office/drawing/2014/main" id="{C435B80E-86CE-7079-D4CF-0D54A0515F9F}"/>
                  </a:ext>
                </a:extLst>
              </p:cNvPr>
              <p:cNvSpPr txBox="1"/>
              <p:nvPr/>
            </p:nvSpPr>
            <p:spPr>
              <a:xfrm>
                <a:off x="221456" y="3858318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ctDNA–</a:t>
                </a:r>
              </a:p>
            </p:txBody>
          </p:sp>
          <p:sp>
            <p:nvSpPr>
              <p:cNvPr id="3388" name="TextBox 3387">
                <a:extLst>
                  <a:ext uri="{FF2B5EF4-FFF2-40B4-BE49-F238E27FC236}">
                    <a16:creationId xmlns:a16="http://schemas.microsoft.com/office/drawing/2014/main" id="{9282E857-9214-20E8-4251-55C9BEE86D2B}"/>
                  </a:ext>
                </a:extLst>
              </p:cNvPr>
              <p:cNvSpPr txBox="1"/>
              <p:nvPr/>
            </p:nvSpPr>
            <p:spPr>
              <a:xfrm>
                <a:off x="221456" y="3982142"/>
                <a:ext cx="548640" cy="126129"/>
              </a:xfrm>
              <a:prstGeom prst="rect">
                <a:avLst/>
              </a:prstGeom>
              <a:noFill/>
            </p:spPr>
            <p:txBody>
              <a:bodyPr wrap="square" lIns="0" rIns="0" rtlCol="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Unknown</a:t>
                </a:r>
              </a:p>
            </p:txBody>
          </p:sp>
        </p:grpSp>
        <p:sp>
          <p:nvSpPr>
            <p:cNvPr id="3378" name="TextBox 3377">
              <a:extLst>
                <a:ext uri="{FF2B5EF4-FFF2-40B4-BE49-F238E27FC236}">
                  <a16:creationId xmlns:a16="http://schemas.microsoft.com/office/drawing/2014/main" id="{E79A1DF4-5541-1C99-7F7E-1DAC2B3C045E}"/>
                </a:ext>
              </a:extLst>
            </p:cNvPr>
            <p:cNvSpPr txBox="1"/>
            <p:nvPr/>
          </p:nvSpPr>
          <p:spPr>
            <a:xfrm>
              <a:off x="1517612" y="3431399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94/74</a:t>
              </a:r>
            </a:p>
          </p:txBody>
        </p:sp>
        <p:sp>
          <p:nvSpPr>
            <p:cNvPr id="3379" name="TextBox 3378">
              <a:extLst>
                <a:ext uri="{FF2B5EF4-FFF2-40B4-BE49-F238E27FC236}">
                  <a16:creationId xmlns:a16="http://schemas.microsoft.com/office/drawing/2014/main" id="{2AF4B650-BA25-E79D-1D01-D673EFFF688D}"/>
                </a:ext>
              </a:extLst>
            </p:cNvPr>
            <p:cNvSpPr txBox="1"/>
            <p:nvPr/>
          </p:nvSpPr>
          <p:spPr>
            <a:xfrm>
              <a:off x="1517612" y="3519979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24/9</a:t>
              </a:r>
            </a:p>
          </p:txBody>
        </p:sp>
        <p:sp>
          <p:nvSpPr>
            <p:cNvPr id="3380" name="TextBox 3379">
              <a:extLst>
                <a:ext uri="{FF2B5EF4-FFF2-40B4-BE49-F238E27FC236}">
                  <a16:creationId xmlns:a16="http://schemas.microsoft.com/office/drawing/2014/main" id="{B301BF03-B385-F884-C3B3-4118CA0C7709}"/>
                </a:ext>
              </a:extLst>
            </p:cNvPr>
            <p:cNvSpPr txBox="1"/>
            <p:nvPr/>
          </p:nvSpPr>
          <p:spPr>
            <a:xfrm>
              <a:off x="1517612" y="3605277"/>
              <a:ext cx="248615" cy="5934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123/90</a:t>
              </a:r>
            </a:p>
          </p:txBody>
        </p:sp>
        <p:sp>
          <p:nvSpPr>
            <p:cNvPr id="3381" name="TextBox 3380">
              <a:extLst>
                <a:ext uri="{FF2B5EF4-FFF2-40B4-BE49-F238E27FC236}">
                  <a16:creationId xmlns:a16="http://schemas.microsoft.com/office/drawing/2014/main" id="{79D7F5B9-009C-B035-1271-94B7077451DB}"/>
                </a:ext>
              </a:extLst>
            </p:cNvPr>
            <p:cNvSpPr txBox="1"/>
            <p:nvPr/>
          </p:nvSpPr>
          <p:spPr>
            <a:xfrm>
              <a:off x="1366036" y="3351243"/>
              <a:ext cx="551765" cy="50083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No. pts/events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D5F073-1B73-6FB8-1E35-C920AB47EA2E}"/>
              </a:ext>
            </a:extLst>
          </p:cNvPr>
          <p:cNvSpPr txBox="1"/>
          <p:nvPr/>
        </p:nvSpPr>
        <p:spPr>
          <a:xfrm>
            <a:off x="3519773" y="4333743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9B17A-CAF0-DDD2-1675-6F654EC1CC7F}"/>
              </a:ext>
            </a:extLst>
          </p:cNvPr>
          <p:cNvSpPr txBox="1"/>
          <p:nvPr/>
        </p:nvSpPr>
        <p:spPr>
          <a:xfrm>
            <a:off x="2762535" y="3263059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DC1CFB-65FD-9601-43B1-6A8414B82C0D}"/>
              </a:ext>
            </a:extLst>
          </p:cNvPr>
          <p:cNvSpPr txBox="1"/>
          <p:nvPr/>
        </p:nvSpPr>
        <p:spPr>
          <a:xfrm>
            <a:off x="3048286" y="4522926"/>
            <a:ext cx="582810" cy="129688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Unknown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5BB876-BCE8-718A-5312-05ACCB108C95}"/>
              </a:ext>
            </a:extLst>
          </p:cNvPr>
          <p:cNvSpPr txBox="1"/>
          <p:nvPr/>
        </p:nvSpPr>
        <p:spPr>
          <a:xfrm>
            <a:off x="7315486" y="3604045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3D1BAB-DDE7-1DA7-8FC7-29175577C869}"/>
              </a:ext>
            </a:extLst>
          </p:cNvPr>
          <p:cNvSpPr txBox="1"/>
          <p:nvPr/>
        </p:nvSpPr>
        <p:spPr>
          <a:xfrm>
            <a:off x="6934485" y="2586784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D26F51-C398-4AE7-5B20-BA2848F893C5}"/>
              </a:ext>
            </a:extLst>
          </p:cNvPr>
          <p:cNvSpPr txBox="1"/>
          <p:nvPr/>
        </p:nvSpPr>
        <p:spPr>
          <a:xfrm>
            <a:off x="7334536" y="4158879"/>
            <a:ext cx="598636" cy="10321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Unknown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43E71-6111-1E44-EAC7-E14F749A3679}"/>
              </a:ext>
            </a:extLst>
          </p:cNvPr>
          <p:cNvSpPr txBox="1"/>
          <p:nvPr/>
        </p:nvSpPr>
        <p:spPr>
          <a:xfrm>
            <a:off x="11525535" y="3399257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59B579-B74E-77BE-400A-C709101D751A}"/>
              </a:ext>
            </a:extLst>
          </p:cNvPr>
          <p:cNvSpPr txBox="1"/>
          <p:nvPr/>
        </p:nvSpPr>
        <p:spPr>
          <a:xfrm>
            <a:off x="11211209" y="2815384"/>
            <a:ext cx="548640" cy="85963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290EE7-D8CF-6927-665D-668039B86696}"/>
              </a:ext>
            </a:extLst>
          </p:cNvPr>
          <p:cNvSpPr txBox="1"/>
          <p:nvPr/>
        </p:nvSpPr>
        <p:spPr>
          <a:xfrm>
            <a:off x="11520773" y="4008534"/>
            <a:ext cx="593950" cy="129729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Unknown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913057-F84E-4CAB-7EEE-BE62C694155B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872B02-CB92-7C61-B368-249EB21C0DA0}"/>
              </a:ext>
            </a:extLst>
          </p:cNvPr>
          <p:cNvSpPr txBox="1"/>
          <p:nvPr/>
        </p:nvSpPr>
        <p:spPr>
          <a:xfrm>
            <a:off x="5386032" y="641252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 5512</a:t>
            </a:r>
          </a:p>
        </p:txBody>
      </p:sp>
    </p:spTree>
    <p:extLst>
      <p:ext uri="{BB962C8B-B14F-4D97-AF65-F5344CB8AC3E}">
        <p14:creationId xmlns:p14="http://schemas.microsoft.com/office/powerpoint/2010/main" val="302947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7A23D-33B2-83E2-8FB0-7C55A642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09854"/>
            <a:ext cx="11183620" cy="1371600"/>
          </a:xfrm>
        </p:spPr>
        <p:txBody>
          <a:bodyPr>
            <a:noAutofit/>
          </a:bodyPr>
          <a:lstStyle/>
          <a:p>
            <a:r>
              <a:rPr lang="en-GB" sz="2800" dirty="0"/>
              <a:t>DUO-E: durvalumab and olaparib mediated ctDNA changes during the maintenance phase (C7D1–C9D1) in pMMR patients</a:t>
            </a:r>
          </a:p>
        </p:txBody>
      </p:sp>
      <p:sp>
        <p:nvSpPr>
          <p:cNvPr id="70" name="Content Placeholder 18">
            <a:extLst>
              <a:ext uri="{FF2B5EF4-FFF2-40B4-BE49-F238E27FC236}">
                <a16:creationId xmlns:a16="http://schemas.microsoft.com/office/drawing/2014/main" id="{2BD0C0EE-7F22-032F-3993-4020D750C3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9280" y="5290988"/>
            <a:ext cx="11234420" cy="7839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600" dirty="0"/>
              <a:t>Durvalumab led to 4% more clearance of ctDNA and 8% less rebound, vs CP arm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600" dirty="0"/>
              <a:t>Addition of olaparib to durvalumab led to 35% more clearance of ctDNA and 10% less rebound, vs CP arm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73A0D5-E538-7EA9-3589-C41DB71061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24225" y="6272213"/>
            <a:ext cx="5853113" cy="280987"/>
          </a:xfrm>
        </p:spPr>
        <p:txBody>
          <a:bodyPr/>
          <a:lstStyle/>
          <a:p>
            <a:r>
              <a:rPr lang="en-GB" dirty="0"/>
              <a:t>Prof. Shannon N. Westin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0F649559-8CBE-D1EE-6E20-22C7DABA8A3D}"/>
              </a:ext>
            </a:extLst>
          </p:cNvPr>
          <p:cNvSpPr txBox="1">
            <a:spLocks/>
          </p:cNvSpPr>
          <p:nvPr/>
        </p:nvSpPr>
        <p:spPr>
          <a:xfrm>
            <a:off x="607060" y="1269470"/>
            <a:ext cx="11270515" cy="783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 of olaparib may be driving novel anti-tumor activity in pMMR tumors not seen with durvalumab alone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FFF8265-17F0-3C80-C32F-C56F2DFA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289" y="1807791"/>
            <a:ext cx="87448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2C198-DAAD-B34E-CC2B-F9EE9EB8A99D}"/>
              </a:ext>
            </a:extLst>
          </p:cNvPr>
          <p:cNvSpPr txBox="1"/>
          <p:nvPr/>
        </p:nvSpPr>
        <p:spPr>
          <a:xfrm>
            <a:off x="9308106" y="1867951"/>
            <a:ext cx="1754696" cy="353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506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CP+D+O (n=93)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F4B68B-53BD-5417-AEBA-24CF47B0176D}"/>
              </a:ext>
            </a:extLst>
          </p:cNvPr>
          <p:cNvGrpSpPr/>
          <p:nvPr/>
        </p:nvGrpSpPr>
        <p:grpSpPr>
          <a:xfrm>
            <a:off x="8284203" y="2332542"/>
            <a:ext cx="3813881" cy="3204067"/>
            <a:chOff x="8157284" y="1844103"/>
            <a:chExt cx="4066726" cy="3343288"/>
          </a:xfrm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38410736-8E38-45CA-A088-3000AEEEDDD0}"/>
                </a:ext>
              </a:extLst>
            </p:cNvPr>
            <p:cNvSpPr/>
            <p:nvPr/>
          </p:nvSpPr>
          <p:spPr>
            <a:xfrm rot="497909">
              <a:off x="8424564" y="1908823"/>
              <a:ext cx="3139324" cy="3278568"/>
            </a:xfrm>
            <a:prstGeom prst="blockArc">
              <a:avLst>
                <a:gd name="adj1" fmla="val 12977018"/>
                <a:gd name="adj2" fmla="val 20997598"/>
                <a:gd name="adj3" fmla="val 12355"/>
              </a:avLst>
            </a:prstGeom>
            <a:gradFill flip="none" rotWithShape="1">
              <a:gsLst>
                <a:gs pos="20000">
                  <a:srgbClr val="950646"/>
                </a:gs>
                <a:gs pos="86000">
                  <a:srgbClr val="DAB2C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5BA7A1-4B64-EA26-A889-F803E799BD82}"/>
                </a:ext>
              </a:extLst>
            </p:cNvPr>
            <p:cNvSpPr txBox="1"/>
            <p:nvPr/>
          </p:nvSpPr>
          <p:spPr>
            <a:xfrm>
              <a:off x="9643083" y="2552954"/>
              <a:ext cx="11176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48% clearance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(10/21)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1D3495-5E35-75C4-0EA3-CBE8514A39D0}"/>
                </a:ext>
              </a:extLst>
            </p:cNvPr>
            <p:cNvSpPr txBox="1"/>
            <p:nvPr/>
          </p:nvSpPr>
          <p:spPr>
            <a:xfrm>
              <a:off x="8460876" y="3812618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C7D1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03E8AC-CA91-A450-2E7A-DE8CD9559DC0}"/>
                </a:ext>
              </a:extLst>
            </p:cNvPr>
            <p:cNvSpPr txBox="1"/>
            <p:nvPr/>
          </p:nvSpPr>
          <p:spPr>
            <a:xfrm>
              <a:off x="11253209" y="435809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C9D1</a:t>
              </a: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45A51D2F-0EA1-8A08-0DBE-AB90FA632314}"/>
                </a:ext>
              </a:extLst>
            </p:cNvPr>
            <p:cNvSpPr/>
            <p:nvPr/>
          </p:nvSpPr>
          <p:spPr>
            <a:xfrm rot="21068966">
              <a:off x="8891145" y="2418180"/>
              <a:ext cx="2047683" cy="1501700"/>
            </a:xfrm>
            <a:prstGeom prst="arc">
              <a:avLst>
                <a:gd name="adj1" fmla="val 14728531"/>
                <a:gd name="adj2" fmla="val 21342487"/>
              </a:avLst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E8753506-EC75-C656-9489-A2A1C5B5E2A0}"/>
                </a:ext>
              </a:extLst>
            </p:cNvPr>
            <p:cNvSpPr/>
            <p:nvPr/>
          </p:nvSpPr>
          <p:spPr>
            <a:xfrm rot="11418910" flipH="1">
              <a:off x="9106520" y="3421461"/>
              <a:ext cx="2152774" cy="779466"/>
            </a:xfrm>
            <a:prstGeom prst="arc">
              <a:avLst>
                <a:gd name="adj1" fmla="val 11313362"/>
                <a:gd name="adj2" fmla="val 20489348"/>
              </a:avLst>
            </a:prstGeom>
            <a:ln>
              <a:solidFill>
                <a:srgbClr val="C55A1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DB1A50-4F60-8B82-CCE1-3A6780766F38}"/>
                </a:ext>
              </a:extLst>
            </p:cNvPr>
            <p:cNvSpPr txBox="1"/>
            <p:nvPr/>
          </p:nvSpPr>
          <p:spPr>
            <a:xfrm>
              <a:off x="9378068" y="4184311"/>
              <a:ext cx="10230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18% rebound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(13/72)</a:t>
              </a: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04DC99ED-A028-4F65-1F36-AC9170A1F78C}"/>
                </a:ext>
              </a:extLst>
            </p:cNvPr>
            <p:cNvSpPr/>
            <p:nvPr/>
          </p:nvSpPr>
          <p:spPr>
            <a:xfrm rot="11028602">
              <a:off x="8778594" y="1844103"/>
              <a:ext cx="3445416" cy="2320071"/>
            </a:xfrm>
            <a:prstGeom prst="blockArc">
              <a:avLst>
                <a:gd name="adj1" fmla="val 13009998"/>
                <a:gd name="adj2" fmla="val 20961312"/>
                <a:gd name="adj3" fmla="val 22624"/>
              </a:avLst>
            </a:prstGeom>
            <a:gradFill flip="none" rotWithShape="1">
              <a:gsLst>
                <a:gs pos="31000">
                  <a:srgbClr val="950646"/>
                </a:gs>
                <a:gs pos="76000">
                  <a:srgbClr val="DAB2C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789F28FE-465A-417F-2751-9DAFEF27A3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57284" y="2349600"/>
            <a:ext cx="1387832" cy="1387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10" r:id="rId2" imgW="2012438" imgH="2012541" progId="Prism10.Document">
                    <p:embed/>
                  </p:oleObj>
                </mc:Choice>
                <mc:Fallback>
                  <p:oleObj name="Prism 10" r:id="rId2" imgW="2012438" imgH="2012541" progId="Prism10.Document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789F28FE-465A-417F-2751-9DAFEF27A3D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157284" y="2349600"/>
                          <a:ext cx="1387832" cy="13878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0AE1B4-57B4-33AF-312A-427DDBBCB0E6}"/>
                </a:ext>
              </a:extLst>
            </p:cNvPr>
            <p:cNvSpPr txBox="1"/>
            <p:nvPr/>
          </p:nvSpPr>
          <p:spPr>
            <a:xfrm>
              <a:off x="8788653" y="2553694"/>
              <a:ext cx="65274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23%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8C4ECC-ACD7-97A3-3F07-2DB829DEE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504392">
              <a:off x="10787670" y="2957403"/>
              <a:ext cx="1381474" cy="13814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4B9CB8-B7BE-D320-4ADC-1953AB078060}"/>
                </a:ext>
              </a:extLst>
            </p:cNvPr>
            <p:cNvSpPr txBox="1"/>
            <p:nvPr/>
          </p:nvSpPr>
          <p:spPr>
            <a:xfrm>
              <a:off x="10781779" y="3389665"/>
              <a:ext cx="652743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26%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ctDNA+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55EDBBC-D2AF-5F5D-2705-74D4D003A2A3}"/>
              </a:ext>
            </a:extLst>
          </p:cNvPr>
          <p:cNvSpPr txBox="1"/>
          <p:nvPr/>
        </p:nvSpPr>
        <p:spPr>
          <a:xfrm>
            <a:off x="8386195" y="3579423"/>
            <a:ext cx="607649" cy="221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5CD5B-0C56-5E24-BF22-4BA9CC93ED38}"/>
              </a:ext>
            </a:extLst>
          </p:cNvPr>
          <p:cNvSpPr txBox="1"/>
          <p:nvPr/>
        </p:nvSpPr>
        <p:spPr>
          <a:xfrm>
            <a:off x="11367343" y="4059256"/>
            <a:ext cx="607649" cy="221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1244DFF2-48A0-0EDD-970C-F1E5FCE296E2}"/>
              </a:ext>
            </a:extLst>
          </p:cNvPr>
          <p:cNvSpPr/>
          <p:nvPr/>
        </p:nvSpPr>
        <p:spPr>
          <a:xfrm rot="722427">
            <a:off x="4798550" y="2396299"/>
            <a:ext cx="2999072" cy="2727249"/>
          </a:xfrm>
          <a:prstGeom prst="blockArc">
            <a:avLst>
              <a:gd name="adj1" fmla="val 11451239"/>
              <a:gd name="adj2" fmla="val 116099"/>
              <a:gd name="adj3" fmla="val 5926"/>
            </a:avLst>
          </a:prstGeom>
          <a:gradFill flip="none" rotWithShape="1">
            <a:gsLst>
              <a:gs pos="20000">
                <a:srgbClr val="165D76"/>
              </a:gs>
              <a:gs pos="75000">
                <a:srgbClr val="73A8D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5EDABD-6809-0B5F-1B3A-A0A6498F69AF}"/>
              </a:ext>
            </a:extLst>
          </p:cNvPr>
          <p:cNvSpPr txBox="1"/>
          <p:nvPr/>
        </p:nvSpPr>
        <p:spPr>
          <a:xfrm>
            <a:off x="5684941" y="1867951"/>
            <a:ext cx="1399171" cy="317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34E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CP+D (n=89)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230636-83B7-E35F-A4E2-52714E96B40F}"/>
              </a:ext>
            </a:extLst>
          </p:cNvPr>
          <p:cNvSpPr txBox="1"/>
          <p:nvPr/>
        </p:nvSpPr>
        <p:spPr>
          <a:xfrm>
            <a:off x="5946304" y="2763866"/>
            <a:ext cx="1004430" cy="370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17% clearance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(4/23)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8839B8AE-852E-F67E-31FB-D22D31531126}"/>
              </a:ext>
            </a:extLst>
          </p:cNvPr>
          <p:cNvSpPr/>
          <p:nvPr/>
        </p:nvSpPr>
        <p:spPr>
          <a:xfrm rot="11460409" flipH="1">
            <a:off x="5140523" y="3713591"/>
            <a:ext cx="1934757" cy="670122"/>
          </a:xfrm>
          <a:prstGeom prst="arc">
            <a:avLst>
              <a:gd name="adj1" fmla="val 11313362"/>
              <a:gd name="adj2" fmla="val 20489348"/>
            </a:avLst>
          </a:prstGeom>
          <a:ln>
            <a:solidFill>
              <a:srgbClr val="C55A1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606A9F-CE4D-30E4-2B9E-FACA16E72678}"/>
              </a:ext>
            </a:extLst>
          </p:cNvPr>
          <p:cNvSpPr txBox="1"/>
          <p:nvPr/>
        </p:nvSpPr>
        <p:spPr>
          <a:xfrm>
            <a:off x="5368344" y="4402441"/>
            <a:ext cx="919431" cy="370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20% rebound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(13/66)</a:t>
            </a:r>
          </a:p>
        </p:txBody>
      </p:sp>
      <p:sp>
        <p:nvSpPr>
          <p:cNvPr id="36" name="Block Arc 35">
            <a:extLst>
              <a:ext uri="{FF2B5EF4-FFF2-40B4-BE49-F238E27FC236}">
                <a16:creationId xmlns:a16="http://schemas.microsoft.com/office/drawing/2014/main" id="{949F88F6-2A33-CCEF-FD9D-6D1C97C2446A}"/>
              </a:ext>
            </a:extLst>
          </p:cNvPr>
          <p:cNvSpPr/>
          <p:nvPr/>
        </p:nvSpPr>
        <p:spPr>
          <a:xfrm rot="11028602">
            <a:off x="4845807" y="2357507"/>
            <a:ext cx="3096490" cy="1994609"/>
          </a:xfrm>
          <a:prstGeom prst="blockArc">
            <a:avLst>
              <a:gd name="adj1" fmla="val 13009998"/>
              <a:gd name="adj2" fmla="val 20961312"/>
              <a:gd name="adj3" fmla="val 22624"/>
            </a:avLst>
          </a:prstGeom>
          <a:gradFill flip="none" rotWithShape="1">
            <a:gsLst>
              <a:gs pos="13000">
                <a:srgbClr val="034E61"/>
              </a:gs>
              <a:gs pos="96000">
                <a:srgbClr val="90BFF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83F916DE-6FFA-BCBC-2F75-F1CB94A750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56336" y="2828387"/>
          <a:ext cx="1319010" cy="126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10" r:id="rId5" imgW="2012438" imgH="2012541" progId="Prism10.Document">
                  <p:embed/>
                </p:oleObj>
              </mc:Choice>
              <mc:Fallback>
                <p:oleObj name="Prism 10" r:id="rId5" imgW="2012438" imgH="2012541" progId="Prism10.Document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83F916DE-6FFA-BCBC-2F75-F1CB94A75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56336" y="2828387"/>
                        <a:ext cx="1319010" cy="1261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AFAEAF36-9C48-8533-5BCD-0F9FB7DB90FB}"/>
              </a:ext>
            </a:extLst>
          </p:cNvPr>
          <p:cNvSpPr txBox="1"/>
          <p:nvPr/>
        </p:nvSpPr>
        <p:spPr>
          <a:xfrm>
            <a:off x="4797022" y="3044459"/>
            <a:ext cx="586638" cy="38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26%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005D91B-CEAC-FC27-3216-16BA44D97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750764" y="3416819"/>
            <a:ext cx="1320353" cy="126304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6459D64-F400-FC17-7B94-25514177F47E}"/>
              </a:ext>
            </a:extLst>
          </p:cNvPr>
          <p:cNvSpPr txBox="1"/>
          <p:nvPr/>
        </p:nvSpPr>
        <p:spPr>
          <a:xfrm>
            <a:off x="6863397" y="3922272"/>
            <a:ext cx="586638" cy="38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36%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860D5F25-8A12-C8FF-281F-EC33D37982D1}"/>
              </a:ext>
            </a:extLst>
          </p:cNvPr>
          <p:cNvSpPr/>
          <p:nvPr/>
        </p:nvSpPr>
        <p:spPr>
          <a:xfrm rot="21068966">
            <a:off x="5324366" y="2658290"/>
            <a:ext cx="1840309" cy="1291040"/>
          </a:xfrm>
          <a:prstGeom prst="arc">
            <a:avLst>
              <a:gd name="adj1" fmla="val 13124331"/>
              <a:gd name="adj2" fmla="val 21342487"/>
            </a:avLst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40B083-674B-F43A-111F-D18482E80AF7}"/>
              </a:ext>
            </a:extLst>
          </p:cNvPr>
          <p:cNvSpPr txBox="1"/>
          <p:nvPr/>
        </p:nvSpPr>
        <p:spPr>
          <a:xfrm>
            <a:off x="4422598" y="4035094"/>
            <a:ext cx="577994" cy="264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C7D1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046BC2-F840-246F-F0EB-41AFC5395C87}"/>
              </a:ext>
            </a:extLst>
          </p:cNvPr>
          <p:cNvSpPr txBox="1"/>
          <p:nvPr/>
        </p:nvSpPr>
        <p:spPr>
          <a:xfrm>
            <a:off x="7121943" y="4625789"/>
            <a:ext cx="577994" cy="264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C9D1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DFB24B-E260-58C6-2577-434CA80B6822}"/>
              </a:ext>
            </a:extLst>
          </p:cNvPr>
          <p:cNvSpPr txBox="1"/>
          <p:nvPr/>
        </p:nvSpPr>
        <p:spPr>
          <a:xfrm>
            <a:off x="7425602" y="3953939"/>
            <a:ext cx="582316" cy="198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869671-85B5-5960-9E91-50FA95493F13}"/>
              </a:ext>
            </a:extLst>
          </p:cNvPr>
          <p:cNvSpPr txBox="1"/>
          <p:nvPr/>
        </p:nvSpPr>
        <p:spPr>
          <a:xfrm>
            <a:off x="4307433" y="3469689"/>
            <a:ext cx="582316" cy="198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48" name="Block Arc 47">
            <a:extLst>
              <a:ext uri="{FF2B5EF4-FFF2-40B4-BE49-F238E27FC236}">
                <a16:creationId xmlns:a16="http://schemas.microsoft.com/office/drawing/2014/main" id="{2057EFCC-2ED6-1972-B779-B792019A6002}"/>
              </a:ext>
            </a:extLst>
          </p:cNvPr>
          <p:cNvSpPr/>
          <p:nvPr/>
        </p:nvSpPr>
        <p:spPr>
          <a:xfrm rot="11028602">
            <a:off x="749726" y="2273981"/>
            <a:ext cx="3210169" cy="2272249"/>
          </a:xfrm>
          <a:prstGeom prst="blockArc">
            <a:avLst>
              <a:gd name="adj1" fmla="val 12556463"/>
              <a:gd name="adj2" fmla="val 21138518"/>
              <a:gd name="adj3" fmla="val 25126"/>
            </a:avLst>
          </a:prstGeom>
          <a:gradFill flip="none" rotWithShape="1">
            <a:gsLst>
              <a:gs pos="32000">
                <a:schemeClr val="tx1"/>
              </a:gs>
              <a:gs pos="68000">
                <a:srgbClr val="A0A0A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6BA7518F-7A42-B24B-FAF9-83C304B25FBF}"/>
              </a:ext>
            </a:extLst>
          </p:cNvPr>
          <p:cNvSpPr/>
          <p:nvPr/>
        </p:nvSpPr>
        <p:spPr>
          <a:xfrm rot="314444">
            <a:off x="526443" y="2339255"/>
            <a:ext cx="2977119" cy="2866491"/>
          </a:xfrm>
          <a:prstGeom prst="blockArc">
            <a:avLst>
              <a:gd name="adj1" fmla="val 11451239"/>
              <a:gd name="adj2" fmla="val 116099"/>
              <a:gd name="adj3" fmla="val 5926"/>
            </a:avLst>
          </a:prstGeom>
          <a:gradFill flip="none" rotWithShape="1">
            <a:gsLst>
              <a:gs pos="20000">
                <a:schemeClr val="tx1"/>
              </a:gs>
              <a:gs pos="75000">
                <a:srgbClr val="A0A0A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DF9001-F578-6B30-7CC7-FB525DAE6E40}"/>
              </a:ext>
            </a:extLst>
          </p:cNvPr>
          <p:cNvSpPr txBox="1"/>
          <p:nvPr/>
        </p:nvSpPr>
        <p:spPr>
          <a:xfrm>
            <a:off x="1673588" y="2700796"/>
            <a:ext cx="997079" cy="389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13% clearance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(5/38)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14C7E-6F5E-1643-46FA-AF436A607D81}"/>
              </a:ext>
            </a:extLst>
          </p:cNvPr>
          <p:cNvSpPr txBox="1"/>
          <p:nvPr/>
        </p:nvSpPr>
        <p:spPr>
          <a:xfrm>
            <a:off x="1478493" y="1867951"/>
            <a:ext cx="1230759" cy="333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 (n=102)</a:t>
            </a: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8D7D0CD7-2406-5AF8-276B-C67264F79CF0}"/>
              </a:ext>
            </a:extLst>
          </p:cNvPr>
          <p:cNvSpPr/>
          <p:nvPr/>
        </p:nvSpPr>
        <p:spPr>
          <a:xfrm rot="11759326" flipH="1">
            <a:off x="778525" y="3619192"/>
            <a:ext cx="2298452" cy="969695"/>
          </a:xfrm>
          <a:prstGeom prst="arc">
            <a:avLst>
              <a:gd name="adj1" fmla="val 12217658"/>
              <a:gd name="adj2" fmla="val 20596922"/>
            </a:avLst>
          </a:prstGeom>
          <a:ln>
            <a:solidFill>
              <a:srgbClr val="C55A1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B2446B-F815-9BA0-9C62-344C29F570F0}"/>
              </a:ext>
            </a:extLst>
          </p:cNvPr>
          <p:cNvSpPr txBox="1"/>
          <p:nvPr/>
        </p:nvSpPr>
        <p:spPr>
          <a:xfrm>
            <a:off x="1330434" y="4610368"/>
            <a:ext cx="912700" cy="389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28% rebound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(18/64)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9D38AE0-EF55-94D9-BDD7-ECF0C6D82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59411">
            <a:off x="2792358" y="3276666"/>
            <a:ext cx="1327529" cy="131068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BD708E7-22A7-8F5C-36D9-2A35866A6874}"/>
              </a:ext>
            </a:extLst>
          </p:cNvPr>
          <p:cNvSpPr txBox="1"/>
          <p:nvPr/>
        </p:nvSpPr>
        <p:spPr>
          <a:xfrm>
            <a:off x="2973398" y="3923832"/>
            <a:ext cx="582344" cy="403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63BC795-C447-9664-342B-E22D1C1E5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662947">
            <a:off x="89593" y="2869636"/>
            <a:ext cx="1327529" cy="131068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37A9D26-8511-F3E7-8E02-BC609AA32EA7}"/>
              </a:ext>
            </a:extLst>
          </p:cNvPr>
          <p:cNvSpPr txBox="1"/>
          <p:nvPr/>
        </p:nvSpPr>
        <p:spPr>
          <a:xfrm>
            <a:off x="569035" y="3010047"/>
            <a:ext cx="582344" cy="403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37%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ctDNA+</a:t>
            </a: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B545A786-E78E-07BD-5BCE-E73EF99FA464}"/>
              </a:ext>
            </a:extLst>
          </p:cNvPr>
          <p:cNvSpPr/>
          <p:nvPr/>
        </p:nvSpPr>
        <p:spPr>
          <a:xfrm rot="21068966">
            <a:off x="1066222" y="2613413"/>
            <a:ext cx="1826838" cy="1356955"/>
          </a:xfrm>
          <a:prstGeom prst="arc">
            <a:avLst>
              <a:gd name="adj1" fmla="val 13285358"/>
              <a:gd name="adj2" fmla="val 21342487"/>
            </a:avLst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D06AC0-CC4A-782C-47EE-2D5FD01D0BF5}"/>
              </a:ext>
            </a:extLst>
          </p:cNvPr>
          <p:cNvSpPr txBox="1"/>
          <p:nvPr/>
        </p:nvSpPr>
        <p:spPr>
          <a:xfrm>
            <a:off x="359621" y="4130924"/>
            <a:ext cx="573763" cy="278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C7D1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3CF6D8D-6861-4DE5-B0D9-FF9053421D14}"/>
              </a:ext>
            </a:extLst>
          </p:cNvPr>
          <p:cNvSpPr txBox="1"/>
          <p:nvPr/>
        </p:nvSpPr>
        <p:spPr>
          <a:xfrm>
            <a:off x="3174767" y="4540183"/>
            <a:ext cx="573763" cy="278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C9D1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4E8E98B-11D0-6B81-DE70-629D9E0F5FE7}"/>
              </a:ext>
            </a:extLst>
          </p:cNvPr>
          <p:cNvSpPr txBox="1"/>
          <p:nvPr/>
        </p:nvSpPr>
        <p:spPr>
          <a:xfrm>
            <a:off x="3379946" y="3690608"/>
            <a:ext cx="578053" cy="208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85993B8-EBB9-CBF9-E3DA-1F9B793E8E0A}"/>
              </a:ext>
            </a:extLst>
          </p:cNvPr>
          <p:cNvSpPr txBox="1"/>
          <p:nvPr/>
        </p:nvSpPr>
        <p:spPr>
          <a:xfrm>
            <a:off x="414441" y="3650165"/>
            <a:ext cx="578053" cy="208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ctDNA–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D2D412-75F3-8653-E680-7F5EDD51A2C8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241F4C-8E12-96AE-C963-85ED2ECDF8B7}"/>
              </a:ext>
            </a:extLst>
          </p:cNvPr>
          <p:cNvSpPr txBox="1"/>
          <p:nvPr/>
        </p:nvSpPr>
        <p:spPr>
          <a:xfrm>
            <a:off x="5386032" y="641252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 5512</a:t>
            </a:r>
          </a:p>
        </p:txBody>
      </p:sp>
    </p:spTree>
    <p:extLst>
      <p:ext uri="{BB962C8B-B14F-4D97-AF65-F5344CB8AC3E}">
        <p14:creationId xmlns:p14="http://schemas.microsoft.com/office/powerpoint/2010/main" val="3930137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D8254-D34B-2506-895F-C4C7D2C0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takeaway points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75EAA6-9AA0-C14F-4C30-FBF17B08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FB66C-D440-D739-F0D1-5FF713FA9C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Prof. Shannon N. Westin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41755-0157-148E-C3E7-7E99548BC378}"/>
              </a:ext>
            </a:extLst>
          </p:cNvPr>
          <p:cNvSpPr txBox="1"/>
          <p:nvPr/>
        </p:nvSpPr>
        <p:spPr>
          <a:xfrm>
            <a:off x="1095555" y="2191340"/>
            <a:ext cx="9720000" cy="646331"/>
          </a:xfrm>
          <a:prstGeom prst="rect">
            <a:avLst/>
          </a:prstGeom>
          <a:solidFill>
            <a:srgbClr val="002557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ctDNA positivity in DUO-E was associated with increased risk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progression in all treatment arms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DC2AB-F36E-2C11-54DA-EC7B1E4B4897}"/>
              </a:ext>
            </a:extLst>
          </p:cNvPr>
          <p:cNvSpPr txBox="1"/>
          <p:nvPr/>
        </p:nvSpPr>
        <p:spPr>
          <a:xfrm>
            <a:off x="1095555" y="3125346"/>
            <a:ext cx="9720000" cy="923330"/>
          </a:xfrm>
          <a:prstGeom prst="rect">
            <a:avLst/>
          </a:prstGeom>
          <a:solidFill>
            <a:srgbClr val="002557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 of durvalumab was associated with rapid reductions in ctDNA detection during chemotherapy phase and less rebound of ctDNA during maintenance phase compared with chemotherapy alone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55898-51F1-C78B-9985-E24B6CADD90B}"/>
              </a:ext>
            </a:extLst>
          </p:cNvPr>
          <p:cNvSpPr txBox="1"/>
          <p:nvPr/>
        </p:nvSpPr>
        <p:spPr>
          <a:xfrm>
            <a:off x="1095555" y="4334018"/>
            <a:ext cx="9720000" cy="936000"/>
          </a:xfrm>
          <a:prstGeom prst="rect">
            <a:avLst/>
          </a:prstGeom>
          <a:solidFill>
            <a:srgbClr val="002557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 of maintenance olaparib was associated with additional ctDNA clearance, resulting in a further reduction of detectable ctDNA in patients with pMMR tumors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C23F97-567D-9BC9-17B5-1AB8B4534B92}"/>
              </a:ext>
            </a:extLst>
          </p:cNvPr>
          <p:cNvSpPr/>
          <p:nvPr/>
        </p:nvSpPr>
        <p:spPr>
          <a:xfrm>
            <a:off x="2622014" y="6553201"/>
            <a:ext cx="3933022" cy="18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BC8E8-F01B-FA53-2D7D-A6DEE971E98C}"/>
              </a:ext>
            </a:extLst>
          </p:cNvPr>
          <p:cNvSpPr txBox="1"/>
          <p:nvPr/>
        </p:nvSpPr>
        <p:spPr>
          <a:xfrm>
            <a:off x="5386032" y="641252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Abstract 5512</a:t>
            </a:r>
          </a:p>
        </p:txBody>
      </p:sp>
    </p:spTree>
    <p:extLst>
      <p:ext uri="{BB962C8B-B14F-4D97-AF65-F5344CB8AC3E}">
        <p14:creationId xmlns:p14="http://schemas.microsoft.com/office/powerpoint/2010/main" val="2855511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567EA-779F-7D6C-5259-6791D10BD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53DF-2F77-7ECD-091E-E65B91BF4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Endometrial Cancer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E5267-B606-9A1B-40D3-4F3399BCA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Non IO maintenance </a:t>
            </a:r>
          </a:p>
          <a:p>
            <a:pPr marL="0" indent="0">
              <a:buNone/>
            </a:pPr>
            <a:r>
              <a:rPr lang="en-US" sz="2000" dirty="0"/>
              <a:t>Makker V et al. Long-term follow-up of efficacy and safety of </a:t>
            </a:r>
            <a:r>
              <a:rPr lang="en-US" sz="2000" dirty="0" err="1"/>
              <a:t>selinexor</a:t>
            </a:r>
            <a:r>
              <a:rPr lang="en-US" sz="2000" dirty="0"/>
              <a:t> maintenance treatment in patients with TP53wt advanced or recurrent endometrial cancer: A subgroup analysis of the ENGOT-EN5/GOG-3055/</a:t>
            </a:r>
            <a:r>
              <a:rPr lang="en-US" sz="2000" b="1" dirty="0"/>
              <a:t>SIENDO</a:t>
            </a:r>
            <a:r>
              <a:rPr lang="en-US" sz="2000" dirty="0"/>
              <a:t> study. </a:t>
            </a:r>
            <a:r>
              <a:rPr lang="en-US" sz="2000" dirty="0" err="1"/>
              <a:t>Gynecol</a:t>
            </a:r>
            <a:r>
              <a:rPr lang="en-US" sz="2000" dirty="0"/>
              <a:t> Oncol 2024;185:202-11.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/>
              <a:t>Molecular Residual Disease Detection</a:t>
            </a:r>
          </a:p>
          <a:p>
            <a:pPr marL="0" indent="0">
              <a:buNone/>
            </a:pPr>
            <a:r>
              <a:rPr lang="en-US" sz="2000" dirty="0"/>
              <a:t>Recio F et al. Post-surgical ctDNA-based molecular residual disease detection in patients with stage I uterine malignancies. </a:t>
            </a:r>
            <a:r>
              <a:rPr lang="en-US" sz="2000" dirty="0" err="1"/>
              <a:t>Gynecol</a:t>
            </a:r>
            <a:r>
              <a:rPr lang="en-US" sz="2000" dirty="0"/>
              <a:t> Oncol 2024:182:63-9.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05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0488-76A6-B9F4-27DA-8EC79381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ENGOT-EN5/GOG-3055/SIENDO</a:t>
            </a:r>
          </a:p>
        </p:txBody>
      </p:sp>
      <p:pic>
        <p:nvPicPr>
          <p:cNvPr id="4" name="Picture 3" descr="A diagram of a patient's treatment&#10;&#10;AI-generated content may be incorrect.">
            <a:extLst>
              <a:ext uri="{FF2B5EF4-FFF2-40B4-BE49-F238E27FC236}">
                <a16:creationId xmlns:a16="http://schemas.microsoft.com/office/drawing/2014/main" id="{B3CBFD43-2359-1B64-F51A-84E2FC2720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017" y="1035027"/>
            <a:ext cx="9486107" cy="5664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512D1D-59D1-F091-27EA-55BE1468B6F1}"/>
              </a:ext>
            </a:extLst>
          </p:cNvPr>
          <p:cNvSpPr txBox="1"/>
          <p:nvPr/>
        </p:nvSpPr>
        <p:spPr>
          <a:xfrm>
            <a:off x="341523" y="6484829"/>
            <a:ext cx="4226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Makker V et al.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Gynecol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Oncol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2024;185:202-11. </a:t>
            </a:r>
          </a:p>
        </p:txBody>
      </p:sp>
    </p:spTree>
    <p:extLst>
      <p:ext uri="{BB962C8B-B14F-4D97-AF65-F5344CB8AC3E}">
        <p14:creationId xmlns:p14="http://schemas.microsoft.com/office/powerpoint/2010/main" val="4208942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number of months&#10;&#10;AI-generated content may be incorrect.">
            <a:extLst>
              <a:ext uri="{FF2B5EF4-FFF2-40B4-BE49-F238E27FC236}">
                <a16:creationId xmlns:a16="http://schemas.microsoft.com/office/drawing/2014/main" id="{F3A81F9C-4449-D86B-D3C1-5AE5CFABA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06" y="450706"/>
            <a:ext cx="6081155" cy="2978294"/>
          </a:xfrm>
        </p:spPr>
      </p:pic>
      <p:pic>
        <p:nvPicPr>
          <p:cNvPr id="7" name="Picture 6" descr="A graph of a number of patients&#10;&#10;AI-generated content may be incorrect.">
            <a:extLst>
              <a:ext uri="{FF2B5EF4-FFF2-40B4-BE49-F238E27FC236}">
                <a16:creationId xmlns:a16="http://schemas.microsoft.com/office/drawing/2014/main" id="{AF386B11-383E-80F2-001F-E8DEEC506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14700"/>
            <a:ext cx="6972300" cy="3543300"/>
          </a:xfrm>
          <a:prstGeom prst="rect">
            <a:avLst/>
          </a:prstGeom>
        </p:spPr>
      </p:pic>
      <p:pic>
        <p:nvPicPr>
          <p:cNvPr id="9" name="Picture 8" descr="A graph of a number of months&#10;&#10;AI-generated content may be incorrect.">
            <a:extLst>
              <a:ext uri="{FF2B5EF4-FFF2-40B4-BE49-F238E27FC236}">
                <a16:creationId xmlns:a16="http://schemas.microsoft.com/office/drawing/2014/main" id="{3C1D6B20-B87E-C632-9A68-B82BD98F9E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167" y="679090"/>
            <a:ext cx="5169007" cy="2407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E78DBB-DE36-5292-F632-45ACC9853C23}"/>
              </a:ext>
            </a:extLst>
          </p:cNvPr>
          <p:cNvSpPr txBox="1"/>
          <p:nvPr/>
        </p:nvSpPr>
        <p:spPr>
          <a:xfrm>
            <a:off x="7342908" y="3314700"/>
            <a:ext cx="4587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Relatively low numbers but signal of interest</a:t>
            </a:r>
          </a:p>
          <a:p>
            <a:endParaRPr lang="en-US" dirty="0"/>
          </a:p>
          <a:p>
            <a:r>
              <a:rPr lang="en-US" dirty="0"/>
              <a:t>positive results of this subgroup analysis provide a strong rationale to further evaluate </a:t>
            </a:r>
            <a:r>
              <a:rPr lang="en-US" dirty="0" err="1"/>
              <a:t>selinexor</a:t>
            </a:r>
            <a:r>
              <a:rPr lang="en-US" dirty="0"/>
              <a:t> as maintenance therapy in patients with TP53wt advanced or recurrent EC, Ongoing phase 3 ENGOT-EN20/GOG- 3083/XPORT-EC-042 trial</a:t>
            </a:r>
          </a:p>
          <a:p>
            <a:endParaRPr lang="en-US" dirty="0"/>
          </a:p>
          <a:p>
            <a:r>
              <a:rPr lang="en-US" dirty="0"/>
              <a:t>How to integrate in era of IO?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D7203D-1894-FA7A-A07B-DCA51C739215}"/>
              </a:ext>
            </a:extLst>
          </p:cNvPr>
          <p:cNvSpPr txBox="1"/>
          <p:nvPr/>
        </p:nvSpPr>
        <p:spPr>
          <a:xfrm>
            <a:off x="7965715" y="6519446"/>
            <a:ext cx="4226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Makker V et al.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Gynecol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Oncol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2024;185:202-11.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7F4BA6-62E8-2163-AD54-52730D0EEE1E}"/>
              </a:ext>
            </a:extLst>
          </p:cNvPr>
          <p:cNvSpPr txBox="1"/>
          <p:nvPr/>
        </p:nvSpPr>
        <p:spPr>
          <a:xfrm>
            <a:off x="1685581" y="679090"/>
            <a:ext cx="1998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TP53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wt patients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E7315-B098-2498-C562-2D968FD8FDED}"/>
              </a:ext>
            </a:extLst>
          </p:cNvPr>
          <p:cNvSpPr txBox="1"/>
          <p:nvPr/>
        </p:nvSpPr>
        <p:spPr>
          <a:xfrm>
            <a:off x="1330055" y="3584529"/>
            <a:ext cx="256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TP53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wt/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pMMR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subgroup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0D8AB-6B48-D34F-C615-D8BF3BCF122D}"/>
              </a:ext>
            </a:extLst>
          </p:cNvPr>
          <p:cNvSpPr txBox="1"/>
          <p:nvPr/>
        </p:nvSpPr>
        <p:spPr>
          <a:xfrm>
            <a:off x="7076447" y="450706"/>
            <a:ext cx="256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TP53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wt/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subgroup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95665-5F1A-94BE-5197-CDC74B696F3C}"/>
              </a:ext>
            </a:extLst>
          </p:cNvPr>
          <p:cNvSpPr txBox="1"/>
          <p:nvPr/>
        </p:nvSpPr>
        <p:spPr>
          <a:xfrm>
            <a:off x="261506" y="81374"/>
            <a:ext cx="4591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SIENDO: Progression Free Survival </a:t>
            </a:r>
          </a:p>
        </p:txBody>
      </p:sp>
    </p:spTree>
    <p:extLst>
      <p:ext uri="{BB962C8B-B14F-4D97-AF65-F5344CB8AC3E}">
        <p14:creationId xmlns:p14="http://schemas.microsoft.com/office/powerpoint/2010/main" val="167509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83B6-45B2-543D-6361-AC9D8EB7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Endometrial Cancer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0D121-8D87-FA38-D78E-CE355B23F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95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Overall Survival First line IO in advanced/recurrent EC</a:t>
            </a:r>
          </a:p>
          <a:p>
            <a:pPr marL="0" indent="0">
              <a:buNone/>
            </a:pPr>
            <a:r>
              <a:rPr lang="en-US" sz="2000" dirty="0"/>
              <a:t>Powell MA et al. Overall survival in patients with endometrial cancer treated with </a:t>
            </a:r>
            <a:r>
              <a:rPr lang="en-US" sz="2000" dirty="0" err="1"/>
              <a:t>dostarlimab</a:t>
            </a:r>
            <a:r>
              <a:rPr lang="en-US" sz="2000" dirty="0"/>
              <a:t> plus carboplatin-paclitaxel in the randomized ENGOT-EN6/GOG-3031/</a:t>
            </a:r>
            <a:r>
              <a:rPr lang="en-US" sz="2000" b="1" dirty="0"/>
              <a:t>RUBY</a:t>
            </a:r>
            <a:r>
              <a:rPr lang="en-US" sz="2000" dirty="0"/>
              <a:t> trial. Ann Oncol 2024;35(8):728-38.</a:t>
            </a:r>
          </a:p>
          <a:p>
            <a:pPr marL="0" indent="0">
              <a:buNone/>
            </a:pPr>
            <a:r>
              <a:rPr lang="en-US" sz="2000" dirty="0"/>
              <a:t>Eskander RN et al. Pembrolizumab plus chemotherapy in advanced or recurrent endometrial cancer: Overall survival and exploratory analyses of the </a:t>
            </a:r>
            <a:r>
              <a:rPr lang="en-US" sz="2000" b="1" dirty="0"/>
              <a:t>NRG GY018</a:t>
            </a:r>
            <a:r>
              <a:rPr lang="en-US" sz="2000" dirty="0"/>
              <a:t> phase 3 randomized trial. Nat Med 2025 May;31(5):1539-46.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>Patient subgroups </a:t>
            </a:r>
          </a:p>
          <a:p>
            <a:pPr marL="0" indent="0">
              <a:buNone/>
            </a:pPr>
            <a:r>
              <a:rPr lang="en-US" sz="2000" dirty="0"/>
              <a:t>Mirza MR et al. Progression-free survival (PFS) in primary advanced or recurrent endometrial cancer (</a:t>
            </a:r>
            <a:r>
              <a:rPr lang="en-US" sz="2000" dirty="0" err="1"/>
              <a:t>pA</a:t>
            </a:r>
            <a:r>
              <a:rPr lang="en-US" sz="2000" dirty="0"/>
              <a:t>/</a:t>
            </a:r>
            <a:r>
              <a:rPr lang="en-US" sz="2000" dirty="0" err="1"/>
              <a:t>rEC</a:t>
            </a:r>
            <a:r>
              <a:rPr lang="en-US" sz="2000" dirty="0"/>
              <a:t>) in the overall and mismatch repair proficient (MMR/MSS) populations and in histological and molecular subgroups: Results from part 2 of the </a:t>
            </a:r>
            <a:r>
              <a:rPr lang="en-US" sz="2000" b="1" dirty="0"/>
              <a:t>RUBY</a:t>
            </a:r>
            <a:r>
              <a:rPr lang="en-US" sz="2000" dirty="0"/>
              <a:t> trial. ESMO </a:t>
            </a:r>
            <a:r>
              <a:rPr lang="en-US" sz="2000" dirty="0" err="1"/>
              <a:t>Gynaecological</a:t>
            </a:r>
            <a:r>
              <a:rPr lang="en-US" sz="2000" dirty="0"/>
              <a:t> Cancers Congress 2024;Abstract 38MO. </a:t>
            </a:r>
          </a:p>
          <a:p>
            <a:pPr marL="0" indent="0">
              <a:buNone/>
            </a:pPr>
            <a:r>
              <a:rPr lang="en-US" sz="2000" dirty="0"/>
              <a:t>Westin et al. Durvalumab plus carboplatin/paclitaxel followed by durvalumab with or without </a:t>
            </a:r>
            <a:r>
              <a:rPr lang="en-US" sz="2000" dirty="0" err="1"/>
              <a:t>olaparib</a:t>
            </a:r>
            <a:r>
              <a:rPr lang="en-US" sz="2000" dirty="0"/>
              <a:t> as first-line treatment for endometrial cancer: longitudinal changes in circulating tumor DNA. ASCO 2025 Abstract 5512.</a:t>
            </a:r>
          </a:p>
        </p:txBody>
      </p:sp>
    </p:spTree>
    <p:extLst>
      <p:ext uri="{BB962C8B-B14F-4D97-AF65-F5344CB8AC3E}">
        <p14:creationId xmlns:p14="http://schemas.microsoft.com/office/powerpoint/2010/main" val="1302852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0273-C774-C72D-FF59-6CDD9037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268143"/>
            <a:ext cx="11492345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Post-surgical ctDNA detection rates in patients with stage I endometrial malignancies</a:t>
            </a:r>
          </a:p>
        </p:txBody>
      </p:sp>
      <p:pic>
        <p:nvPicPr>
          <p:cNvPr id="4" name="Picture 3" descr="A graph of a patient's growth&#10;&#10;AI-generated content may be incorrect.">
            <a:extLst>
              <a:ext uri="{FF2B5EF4-FFF2-40B4-BE49-F238E27FC236}">
                <a16:creationId xmlns:a16="http://schemas.microsoft.com/office/drawing/2014/main" id="{E7D30879-7B4E-CA4C-A314-832C271397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33" y="1846651"/>
            <a:ext cx="11504934" cy="3904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9E2C0D-E1B4-12C0-2A2E-984B4BB29054}"/>
              </a:ext>
            </a:extLst>
          </p:cNvPr>
          <p:cNvSpPr txBox="1"/>
          <p:nvPr/>
        </p:nvSpPr>
        <p:spPr>
          <a:xfrm>
            <a:off x="198303" y="6405191"/>
            <a:ext cx="377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Recio F et al.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Gynecol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Oncol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2024:182:63-9.</a:t>
            </a:r>
          </a:p>
        </p:txBody>
      </p:sp>
    </p:spTree>
    <p:extLst>
      <p:ext uri="{BB962C8B-B14F-4D97-AF65-F5344CB8AC3E}">
        <p14:creationId xmlns:p14="http://schemas.microsoft.com/office/powerpoint/2010/main" val="194458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86BC4-9624-71E1-8344-44F7177EE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DEA3-820F-B1EB-25D4-3993659A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268143"/>
            <a:ext cx="11492345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Post-surgical ctDNA detection rates in patients with stage I endometrial malignancies</a:t>
            </a:r>
          </a:p>
        </p:txBody>
      </p:sp>
      <p:pic>
        <p:nvPicPr>
          <p:cNvPr id="6" name="Content Placeholder 5" descr="A close-up of a graph&#10;&#10;AI-generated content may be incorrect.">
            <a:extLst>
              <a:ext uri="{FF2B5EF4-FFF2-40B4-BE49-F238E27FC236}">
                <a16:creationId xmlns:a16="http://schemas.microsoft.com/office/drawing/2014/main" id="{5A651D1C-457C-D1DD-450D-74AFC4A09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8761"/>
            <a:ext cx="8361883" cy="39660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AC453-71D8-D934-CC67-B399BC917947}"/>
              </a:ext>
            </a:extLst>
          </p:cNvPr>
          <p:cNvSpPr txBox="1"/>
          <p:nvPr/>
        </p:nvSpPr>
        <p:spPr>
          <a:xfrm>
            <a:off x="8321853" y="1148575"/>
            <a:ext cx="38701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suggest: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patients who were ctDNA-positive at the first time point or at any time point post-surgery had significantly worse RFS (p = 0.0006; p &lt; 0.0001) compared to patients who were either ctDNA-negative at the first time point or remained serially negative.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in ctDNA levels pre- and post-adjuvant therapy identified patients experiencing disease recurrence, while all patients with serially negative ctDNA status remained clinically NED.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198D9-69CA-FC88-4FC0-A9D572E35026}"/>
              </a:ext>
            </a:extLst>
          </p:cNvPr>
          <p:cNvSpPr txBox="1"/>
          <p:nvPr/>
        </p:nvSpPr>
        <p:spPr>
          <a:xfrm>
            <a:off x="198303" y="6405191"/>
            <a:ext cx="377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Recio F et al.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Gynecol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Oncol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2024:182:63-9.</a:t>
            </a:r>
          </a:p>
        </p:txBody>
      </p:sp>
    </p:spTree>
    <p:extLst>
      <p:ext uri="{BB962C8B-B14F-4D97-AF65-F5344CB8AC3E}">
        <p14:creationId xmlns:p14="http://schemas.microsoft.com/office/powerpoint/2010/main" val="2500214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A42E2-6C3D-D6EB-4246-7B29197AE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6F73-C554-871B-2F8F-2D2FF150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268143"/>
            <a:ext cx="11492345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Post-surgical ctDNA detection rates in patients with stage I endometrial malignancies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0A158E-2265-EB31-E40C-C5265266E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Limitations- retrospective, real world, short follow up</a:t>
            </a:r>
          </a:p>
          <a:p>
            <a:r>
              <a:rPr lang="en-US" dirty="0"/>
              <a:t>Prospective trials required for incorporation of post-surgical ctDNA status, together with longitudinal ctDNA to direct adjuvant therapy, escalation/ de-escalation, and maintenance therapy in patients with or without detectable ctDNA</a:t>
            </a:r>
          </a:p>
        </p:txBody>
      </p:sp>
    </p:spTree>
    <p:extLst>
      <p:ext uri="{BB962C8B-B14F-4D97-AF65-F5344CB8AC3E}">
        <p14:creationId xmlns:p14="http://schemas.microsoft.com/office/powerpoint/2010/main" val="103934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0BAE9-F0B4-06A2-C49C-D7F7C97A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Cervical Cancer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A9872-38F6-52FE-B882-30DCB8D99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Recurrent, metastatic cervical cancer ADCs (post first line)</a:t>
            </a:r>
          </a:p>
          <a:p>
            <a:pPr marL="0" indent="0">
              <a:buNone/>
            </a:pPr>
            <a:r>
              <a:rPr lang="en-US" sz="2000" dirty="0" err="1"/>
              <a:t>Vergote</a:t>
            </a:r>
            <a:r>
              <a:rPr lang="en-US" sz="2000" dirty="0"/>
              <a:t> I et al. </a:t>
            </a:r>
            <a:r>
              <a:rPr lang="en-US" sz="2000" dirty="0" err="1"/>
              <a:t>Tisotumab</a:t>
            </a:r>
            <a:r>
              <a:rPr lang="en-US" sz="2000" dirty="0"/>
              <a:t> </a:t>
            </a:r>
            <a:r>
              <a:rPr lang="en-US" sz="2000" dirty="0" err="1"/>
              <a:t>Vedotin</a:t>
            </a:r>
            <a:r>
              <a:rPr lang="en-US" sz="2000" dirty="0"/>
              <a:t> as Second- or Third-Line Therapy for Recurrent Cervical Cancer. N Engl J Med 2024;391(1):44-55.</a:t>
            </a:r>
          </a:p>
          <a:p>
            <a:pPr marL="0" indent="0">
              <a:buNone/>
            </a:pPr>
            <a:r>
              <a:rPr lang="en-US" sz="2000" dirty="0" err="1"/>
              <a:t>Oaknin</a:t>
            </a:r>
            <a:r>
              <a:rPr lang="en-US" sz="2000" dirty="0"/>
              <a:t> A et al. Efficacy of Trastuzumab </a:t>
            </a:r>
            <a:r>
              <a:rPr lang="en-US" sz="2000" dirty="0" err="1"/>
              <a:t>Deruxtecan</a:t>
            </a:r>
            <a:r>
              <a:rPr lang="en-US" sz="2000" dirty="0"/>
              <a:t> in HER2-Expressing Solid Tumors by Enrollment HER2 IHC Status: Post Hoc Analysis of </a:t>
            </a:r>
            <a:r>
              <a:rPr lang="en-US" sz="2000" b="1" dirty="0"/>
              <a:t>DESTINY-PanTumor02</a:t>
            </a:r>
            <a:r>
              <a:rPr lang="en-US" sz="2000" dirty="0"/>
              <a:t>. Adv Ther 2024;41(11):4125-39.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/>
              <a:t>Advanced/recurrent cervical cancer (1</a:t>
            </a:r>
            <a:r>
              <a:rPr lang="en-US" sz="2400" b="1" baseline="30000" dirty="0"/>
              <a:t>st</a:t>
            </a:r>
            <a:r>
              <a:rPr lang="en-US" sz="2400" b="1" dirty="0"/>
              <a:t> line)</a:t>
            </a:r>
          </a:p>
          <a:p>
            <a:pPr marL="0" indent="0">
              <a:buNone/>
            </a:pPr>
            <a:r>
              <a:rPr lang="en-US" sz="2000" dirty="0"/>
              <a:t>Lorusso D et al. Pembrolizumab plus chemotherapy for advanced and recurrent cervical cancer: Final analysis according to bevacizumab use in the randomized </a:t>
            </a:r>
            <a:r>
              <a:rPr lang="en-US" sz="2000" b="1" dirty="0"/>
              <a:t>KEYNOTE-826 </a:t>
            </a:r>
            <a:r>
              <a:rPr lang="en-US" sz="2000" dirty="0"/>
              <a:t>study. Ann Oncol 2025;36(1):65-75.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184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newspaper&#10;&#10;AI-generated content may be incorrect.">
            <a:extLst>
              <a:ext uri="{FF2B5EF4-FFF2-40B4-BE49-F238E27FC236}">
                <a16:creationId xmlns:a16="http://schemas.microsoft.com/office/drawing/2014/main" id="{93D7DDA7-F55C-D350-F3B5-1568AEEB93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69" y="48153"/>
            <a:ext cx="5928731" cy="3380847"/>
          </a:xfrm>
          <a:prstGeom prst="rect">
            <a:avLst/>
          </a:prstGeom>
        </p:spPr>
      </p:pic>
      <p:pic>
        <p:nvPicPr>
          <p:cNvPr id="6" name="Picture 5" descr="A diagram of a patient's treatment&#10;&#10;AI-generated content may be incorrect.">
            <a:extLst>
              <a:ext uri="{FF2B5EF4-FFF2-40B4-BE49-F238E27FC236}">
                <a16:creationId xmlns:a16="http://schemas.microsoft.com/office/drawing/2014/main" id="{D62C5209-86AE-69C5-DB1A-1EF9F6C0E6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5196"/>
            <a:ext cx="7772400" cy="3283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88354-C227-8421-C8F6-C961D86C21D3}"/>
              </a:ext>
            </a:extLst>
          </p:cNvPr>
          <p:cNvSpPr txBox="1"/>
          <p:nvPr/>
        </p:nvSpPr>
        <p:spPr>
          <a:xfrm>
            <a:off x="6017941" y="1720244"/>
            <a:ext cx="5629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</a:t>
            </a:r>
            <a:r>
              <a:rPr lang="en-US" sz="2400" b="1" baseline="30000" dirty="0">
                <a:solidFill>
                  <a:srgbClr val="C00000"/>
                </a:solidFill>
              </a:rPr>
              <a:t>st</a:t>
            </a:r>
            <a:r>
              <a:rPr lang="en-US" sz="2400" b="1" dirty="0">
                <a:solidFill>
                  <a:srgbClr val="C00000"/>
                </a:solidFill>
              </a:rPr>
              <a:t> ADC FDA approved in gynae cancers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0A9B3E-929F-54EB-8E30-E708C5931838}"/>
              </a:ext>
            </a:extLst>
          </p:cNvPr>
          <p:cNvSpPr txBox="1"/>
          <p:nvPr/>
        </p:nvSpPr>
        <p:spPr>
          <a:xfrm>
            <a:off x="7772400" y="6519446"/>
            <a:ext cx="4289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Vergote</a:t>
            </a:r>
            <a:r>
              <a:rPr lang="en-US" sz="1600" dirty="0"/>
              <a:t> I et al. </a:t>
            </a:r>
            <a:r>
              <a:rPr lang="en-US" sz="1600" i="1" dirty="0"/>
              <a:t>N Engl J Med </a:t>
            </a:r>
            <a:r>
              <a:rPr lang="en-US" sz="1600" dirty="0"/>
              <a:t>2024;391(1):44-55.</a:t>
            </a:r>
          </a:p>
        </p:txBody>
      </p:sp>
    </p:spTree>
    <p:extLst>
      <p:ext uri="{BB962C8B-B14F-4D97-AF65-F5344CB8AC3E}">
        <p14:creationId xmlns:p14="http://schemas.microsoft.com/office/powerpoint/2010/main" val="4066345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85AD-E78A-AF71-8DE9-E763FFD1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09" y="2911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err="1"/>
              <a:t>innovaTV</a:t>
            </a:r>
            <a:r>
              <a:rPr lang="en-US" sz="2800" dirty="0"/>
              <a:t> 301: </a:t>
            </a:r>
            <a:r>
              <a:rPr lang="en-US" sz="2800" dirty="0" err="1"/>
              <a:t>Tisotumab</a:t>
            </a:r>
            <a:r>
              <a:rPr lang="en-US" sz="2800" dirty="0"/>
              <a:t> </a:t>
            </a:r>
            <a:r>
              <a:rPr lang="en-US" sz="2800" b="1" dirty="0" err="1"/>
              <a:t>Vedotin</a:t>
            </a:r>
            <a:r>
              <a:rPr lang="en-US" sz="2800" b="1" dirty="0"/>
              <a:t> in recurrent Cervical Cancer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AD223-8F8E-4D98-C12A-8A933A2929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9" y="1142530"/>
            <a:ext cx="5865091" cy="2580640"/>
          </a:xfrm>
          <a:prstGeom prst="rect">
            <a:avLst/>
          </a:prstGeom>
        </p:spPr>
      </p:pic>
      <p:pic>
        <p:nvPicPr>
          <p:cNvPr id="6" name="Picture 5" descr="A graph of a number of patients with cancer&#10;&#10;AI-generated content may be incorrect.">
            <a:extLst>
              <a:ext uri="{FF2B5EF4-FFF2-40B4-BE49-F238E27FC236}">
                <a16:creationId xmlns:a16="http://schemas.microsoft.com/office/drawing/2014/main" id="{6AC86BE1-69C4-88D5-43BC-4949E8AA9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9" y="3832651"/>
            <a:ext cx="5865091" cy="2577314"/>
          </a:xfrm>
          <a:prstGeom prst="rect">
            <a:avLst/>
          </a:prstGeom>
        </p:spPr>
      </p:pic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FCD7A00B-AAF0-EB94-720A-243A07A111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05730"/>
            <a:ext cx="5938651" cy="3366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A2B523-2E53-F994-E7B5-4C79CF55466A}"/>
              </a:ext>
            </a:extLst>
          </p:cNvPr>
          <p:cNvSpPr txBox="1"/>
          <p:nvPr/>
        </p:nvSpPr>
        <p:spPr>
          <a:xfrm>
            <a:off x="181758" y="6519446"/>
            <a:ext cx="4289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Vergote</a:t>
            </a:r>
            <a:r>
              <a:rPr lang="en-US" sz="1600" dirty="0"/>
              <a:t> I et al. </a:t>
            </a:r>
            <a:r>
              <a:rPr lang="en-US" sz="1600" i="1" dirty="0"/>
              <a:t>N Engl J Med </a:t>
            </a:r>
            <a:r>
              <a:rPr lang="en-US" sz="1600" dirty="0"/>
              <a:t>2024;391(1):44-55.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638DB-EF89-0C01-07B0-9966BA6C17C2}"/>
              </a:ext>
            </a:extLst>
          </p:cNvPr>
          <p:cNvSpPr txBox="1"/>
          <p:nvPr/>
        </p:nvSpPr>
        <p:spPr>
          <a:xfrm>
            <a:off x="8318954" y="6490332"/>
            <a:ext cx="3715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Vergote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 et al. ESMO 2023. Abstract LBA9.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A4DF-7B05-1B67-DD77-BD2D8678BCFF}"/>
              </a:ext>
            </a:extLst>
          </p:cNvPr>
          <p:cNvSpPr/>
          <p:nvPr/>
        </p:nvSpPr>
        <p:spPr>
          <a:xfrm>
            <a:off x="8931453" y="6249412"/>
            <a:ext cx="3029638" cy="21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67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patient's disease&#10;&#10;AI-generated content may be incorrect.">
            <a:extLst>
              <a:ext uri="{FF2B5EF4-FFF2-40B4-BE49-F238E27FC236}">
                <a16:creationId xmlns:a16="http://schemas.microsoft.com/office/drawing/2014/main" id="{454876A5-3A38-B84E-EDDA-D71B76C81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1020"/>
            <a:ext cx="6231528" cy="3482158"/>
          </a:xfrm>
        </p:spPr>
      </p:pic>
      <p:pic>
        <p:nvPicPr>
          <p:cNvPr id="7" name="Picture 6" descr="A close-up of a graph&#10;&#10;AI-generated content may be incorrect.">
            <a:extLst>
              <a:ext uri="{FF2B5EF4-FFF2-40B4-BE49-F238E27FC236}">
                <a16:creationId xmlns:a16="http://schemas.microsoft.com/office/drawing/2014/main" id="{7FF229CC-DA03-6057-FD7C-8521F41A2D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4" r="2940"/>
          <a:stretch>
            <a:fillRect/>
          </a:stretch>
        </p:blipFill>
        <p:spPr>
          <a:xfrm>
            <a:off x="6231528" y="1781020"/>
            <a:ext cx="5912386" cy="3482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20F8E7-B730-F671-A216-70B623387FCF}"/>
              </a:ext>
            </a:extLst>
          </p:cNvPr>
          <p:cNvSpPr txBox="1"/>
          <p:nvPr/>
        </p:nvSpPr>
        <p:spPr>
          <a:xfrm>
            <a:off x="168834" y="6488668"/>
            <a:ext cx="3715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Vergote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 et al. ESMO 2023. Abstract LBA9.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6C874E-9D4D-2E22-A71F-8BC9B0B1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09" y="20053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innovaTV</a:t>
            </a:r>
            <a:r>
              <a:rPr lang="en-US" sz="2800" b="1" dirty="0"/>
              <a:t> 301: </a:t>
            </a:r>
            <a:r>
              <a:rPr lang="en-US" sz="2800" b="1" dirty="0" err="1"/>
              <a:t>Tisotumab</a:t>
            </a:r>
            <a:r>
              <a:rPr lang="en-US" sz="2800" b="1" dirty="0"/>
              <a:t> </a:t>
            </a:r>
            <a:r>
              <a:rPr lang="en-US" sz="2800" b="1" dirty="0" err="1"/>
              <a:t>Vedotin</a:t>
            </a:r>
            <a:r>
              <a:rPr lang="en-US" sz="2800" b="1" dirty="0"/>
              <a:t> Adverse Events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64B139-C826-570E-24A6-3BB25C6ADFE6}"/>
              </a:ext>
            </a:extLst>
          </p:cNvPr>
          <p:cNvSpPr/>
          <p:nvPr/>
        </p:nvSpPr>
        <p:spPr>
          <a:xfrm>
            <a:off x="2985571" y="5012675"/>
            <a:ext cx="2960201" cy="25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5EB66-3FAB-3C11-8BE8-07CDEBE2264C}"/>
              </a:ext>
            </a:extLst>
          </p:cNvPr>
          <p:cNvSpPr/>
          <p:nvPr/>
        </p:nvSpPr>
        <p:spPr>
          <a:xfrm>
            <a:off x="9066871" y="5012674"/>
            <a:ext cx="3077043" cy="25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90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9B9DF-13C3-D9AE-62AF-9F19B5427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Tisotumab</a:t>
            </a:r>
            <a:r>
              <a:rPr lang="en-US" dirty="0"/>
              <a:t> </a:t>
            </a:r>
            <a:r>
              <a:rPr lang="en-US" dirty="0" err="1"/>
              <a:t>vedotin</a:t>
            </a:r>
            <a:r>
              <a:rPr lang="en-US" dirty="0"/>
              <a:t> showed a statistically significant and clinically meaningful improvement in OS</a:t>
            </a:r>
          </a:p>
          <a:p>
            <a:pPr marL="0" indent="0">
              <a:buNone/>
            </a:pPr>
            <a:r>
              <a:rPr lang="en-US" sz="1800" dirty="0"/>
              <a:t>The hazard ratio for OS was 0.70, demonstrating a 30% reduction in the risk of death</a:t>
            </a:r>
          </a:p>
          <a:p>
            <a:r>
              <a:rPr lang="en-US" dirty="0"/>
              <a:t>Adverse events – recognition of ocular toxicity</a:t>
            </a:r>
          </a:p>
          <a:p>
            <a:r>
              <a:rPr lang="en-US" dirty="0"/>
              <a:t>Step forward – prognosis remains poor: need to further improve outcomes in recurrent cervical cancer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2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cancer and patients&#10;&#10;AI-generated content may be incorrect.">
            <a:extLst>
              <a:ext uri="{FF2B5EF4-FFF2-40B4-BE49-F238E27FC236}">
                <a16:creationId xmlns:a16="http://schemas.microsoft.com/office/drawing/2014/main" id="{56AF1B60-C94A-7CF7-34BD-0B7AB3F7F2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77" y="2808536"/>
            <a:ext cx="7772400" cy="3818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1E399-2ABB-251D-BFA9-108136042D51}"/>
              </a:ext>
            </a:extLst>
          </p:cNvPr>
          <p:cNvSpPr txBox="1"/>
          <p:nvPr/>
        </p:nvSpPr>
        <p:spPr>
          <a:xfrm>
            <a:off x="7983277" y="552660"/>
            <a:ext cx="386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FDA approval IHC3+ </a:t>
            </a:r>
            <a:r>
              <a:rPr lang="en-US" dirty="0" err="1"/>
              <a:t>tumour</a:t>
            </a:r>
            <a:r>
              <a:rPr lang="en-US" dirty="0"/>
              <a:t> agnostic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8FD76-F389-58FA-09E9-DBE153770618}"/>
              </a:ext>
            </a:extLst>
          </p:cNvPr>
          <p:cNvSpPr txBox="1"/>
          <p:nvPr/>
        </p:nvSpPr>
        <p:spPr>
          <a:xfrm>
            <a:off x="7983276" y="983174"/>
            <a:ext cx="3864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endpoint (IHC3+/2+):</a:t>
            </a:r>
          </a:p>
          <a:p>
            <a:r>
              <a:rPr lang="en-US" dirty="0"/>
              <a:t>Investigator assessed ORR </a:t>
            </a:r>
          </a:p>
          <a:p>
            <a:r>
              <a:rPr lang="en-US" dirty="0"/>
              <a:t>37.1% </a:t>
            </a:r>
          </a:p>
          <a:p>
            <a:endParaRPr lang="en-US" dirty="0"/>
          </a:p>
          <a:p>
            <a:r>
              <a:rPr lang="en-US" dirty="0"/>
              <a:t>In patients central HER2 3+</a:t>
            </a:r>
          </a:p>
          <a:p>
            <a:r>
              <a:rPr lang="en-US" dirty="0"/>
              <a:t>RR 61% median DOR 22.1 months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4D277-4DE5-1264-759B-7D229BF82AB0}"/>
              </a:ext>
            </a:extLst>
          </p:cNvPr>
          <p:cNvSpPr txBox="1"/>
          <p:nvPr/>
        </p:nvSpPr>
        <p:spPr>
          <a:xfrm>
            <a:off x="8136743" y="4238621"/>
            <a:ext cx="3359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*5 IHC1+ enrolled in cervical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D0294-E09A-811A-D989-AB433198C57B}"/>
              </a:ext>
            </a:extLst>
          </p:cNvPr>
          <p:cNvSpPr txBox="1"/>
          <p:nvPr/>
        </p:nvSpPr>
        <p:spPr>
          <a:xfrm>
            <a:off x="8335189" y="6042570"/>
            <a:ext cx="364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Meric-Bernstam F et al. J Clin Oncol 2024;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42(1):47-58.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7C0465-6977-9203-CB3E-12651D930C02}"/>
              </a:ext>
            </a:extLst>
          </p:cNvPr>
          <p:cNvSpPr txBox="1">
            <a:spLocks/>
          </p:cNvSpPr>
          <p:nvPr/>
        </p:nvSpPr>
        <p:spPr>
          <a:xfrm>
            <a:off x="210877" y="360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Efficacy of T-</a:t>
            </a:r>
            <a:r>
              <a:rPr lang="en-US" sz="3200" b="1" dirty="0" err="1"/>
              <a:t>DXd</a:t>
            </a:r>
            <a:r>
              <a:rPr lang="en-US" sz="3200" b="1" dirty="0"/>
              <a:t>: DESTINYPanTumour-02</a:t>
            </a:r>
          </a:p>
        </p:txBody>
      </p:sp>
    </p:spTree>
    <p:extLst>
      <p:ext uri="{BB962C8B-B14F-4D97-AF65-F5344CB8AC3E}">
        <p14:creationId xmlns:p14="http://schemas.microsoft.com/office/powerpoint/2010/main" val="2687073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A8EC3-B00A-98BF-5C54-443EF9DE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72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HER2 IHC Status: Efficacy T-</a:t>
            </a:r>
            <a:r>
              <a:rPr lang="en-US" sz="3200" b="1" dirty="0" err="1"/>
              <a:t>DXd</a:t>
            </a:r>
            <a:r>
              <a:rPr lang="en-US" sz="3200" b="1" dirty="0"/>
              <a:t> DESTINYPanTumour-02</a:t>
            </a:r>
          </a:p>
        </p:txBody>
      </p:sp>
      <p:pic>
        <p:nvPicPr>
          <p:cNvPr id="5" name="Content Placeholder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3BD5219-4C76-E4E5-9BDD-36C4A01DF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" y="1027906"/>
            <a:ext cx="5761463" cy="28002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9662B-2385-F348-10C2-FD5EDC0776B9}"/>
              </a:ext>
            </a:extLst>
          </p:cNvPr>
          <p:cNvSpPr txBox="1"/>
          <p:nvPr/>
        </p:nvSpPr>
        <p:spPr>
          <a:xfrm>
            <a:off x="7861610" y="1851103"/>
            <a:ext cx="26881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Cervical</a:t>
            </a:r>
          </a:p>
          <a:p>
            <a:endParaRPr lang="en-US" dirty="0"/>
          </a:p>
          <a:p>
            <a:r>
              <a:rPr lang="en-US" dirty="0"/>
              <a:t>Local: IHC 3+ ORR 80%</a:t>
            </a:r>
          </a:p>
          <a:p>
            <a:r>
              <a:rPr lang="en-US" dirty="0"/>
              <a:t>               IHC2+ ORR 40%</a:t>
            </a:r>
          </a:p>
          <a:p>
            <a:endParaRPr lang="en-US" dirty="0"/>
          </a:p>
          <a:p>
            <a:r>
              <a:rPr lang="en-US" dirty="0"/>
              <a:t>Central: IHC 3+ ORR 70%</a:t>
            </a:r>
          </a:p>
          <a:p>
            <a:r>
              <a:rPr lang="en-US" dirty="0"/>
              <a:t>                  IHC2+ ORR 24%</a:t>
            </a:r>
          </a:p>
        </p:txBody>
      </p:sp>
      <p:pic>
        <p:nvPicPr>
          <p:cNvPr id="8" name="Picture 7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5C28FEE-5E54-9320-3D1F-6B68CF8EB7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" y="3759334"/>
            <a:ext cx="6107617" cy="3098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C2A57C-2DC4-F218-FDF2-8A1387442E71}"/>
              </a:ext>
            </a:extLst>
          </p:cNvPr>
          <p:cNvSpPr txBox="1"/>
          <p:nvPr/>
        </p:nvSpPr>
        <p:spPr>
          <a:xfrm>
            <a:off x="7214716" y="4702629"/>
            <a:ext cx="3630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arm, relatively low numbers</a:t>
            </a:r>
          </a:p>
          <a:p>
            <a:r>
              <a:rPr lang="en-US" dirty="0"/>
              <a:t>Positive signals</a:t>
            </a:r>
          </a:p>
          <a:p>
            <a:r>
              <a:rPr lang="en-US" dirty="0"/>
              <a:t>Needs prospective trials/results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9C2EC-A9EC-1D7C-9413-7F1D18BF96D7}"/>
              </a:ext>
            </a:extLst>
          </p:cNvPr>
          <p:cNvSpPr txBox="1"/>
          <p:nvPr/>
        </p:nvSpPr>
        <p:spPr>
          <a:xfrm>
            <a:off x="8159614" y="6519446"/>
            <a:ext cx="4032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Oaknin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 et al.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Adv Ther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2024;41(11):4125-39.</a:t>
            </a:r>
          </a:p>
        </p:txBody>
      </p:sp>
    </p:spTree>
    <p:extLst>
      <p:ext uri="{BB962C8B-B14F-4D97-AF65-F5344CB8AC3E}">
        <p14:creationId xmlns:p14="http://schemas.microsoft.com/office/powerpoint/2010/main" val="107853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82C8-51B9-EF89-DA93-A20BA80A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Endometrial Cancer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97DA7-F96C-79FA-AEDA-87B8266E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Non IO maintenance </a:t>
            </a:r>
          </a:p>
          <a:p>
            <a:pPr marL="0" indent="0">
              <a:buNone/>
            </a:pPr>
            <a:r>
              <a:rPr lang="en-US" sz="2000" dirty="0"/>
              <a:t>Makker V et al. Long-term follow-up of efficacy and safety of </a:t>
            </a:r>
            <a:r>
              <a:rPr lang="en-US" sz="2000" dirty="0" err="1"/>
              <a:t>selinexor</a:t>
            </a:r>
            <a:r>
              <a:rPr lang="en-US" sz="2000" dirty="0"/>
              <a:t> maintenance treatment in patients with TP53wt advanced or recurrent endometrial cancer: A subgroup analysis of the ENGOT-EN5/GOG-3055/</a:t>
            </a:r>
            <a:r>
              <a:rPr lang="en-US" sz="2000" b="1" dirty="0"/>
              <a:t>SIENDO</a:t>
            </a:r>
            <a:r>
              <a:rPr lang="en-US" sz="2000" dirty="0"/>
              <a:t> study. </a:t>
            </a:r>
            <a:r>
              <a:rPr lang="en-US" sz="2000" dirty="0" err="1"/>
              <a:t>Gynecol</a:t>
            </a:r>
            <a:r>
              <a:rPr lang="en-US" sz="2000" dirty="0"/>
              <a:t> Oncol 2024;185:202-11.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>Molecular Residual Disease Detection</a:t>
            </a:r>
          </a:p>
          <a:p>
            <a:pPr marL="0" indent="0">
              <a:buNone/>
            </a:pPr>
            <a:r>
              <a:rPr lang="en-US" sz="2000" dirty="0"/>
              <a:t>Recio F et al. Post-surgical ctDNA-based molecular residual disease detection in patients with stage I uterine malignancies. </a:t>
            </a:r>
            <a:r>
              <a:rPr lang="en-US" sz="2000" dirty="0" err="1"/>
              <a:t>Gynecol</a:t>
            </a:r>
            <a:r>
              <a:rPr lang="en-US" sz="2000" dirty="0"/>
              <a:t> Oncol 2024:182:63-9.</a:t>
            </a:r>
          </a:p>
        </p:txBody>
      </p:sp>
    </p:spTree>
    <p:extLst>
      <p:ext uri="{BB962C8B-B14F-4D97-AF65-F5344CB8AC3E}">
        <p14:creationId xmlns:p14="http://schemas.microsoft.com/office/powerpoint/2010/main" val="956084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1C0C8-E047-7DBD-78CD-B6C78A498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A29AE260-981C-CED0-59E7-61E548A51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856" y="849551"/>
            <a:ext cx="10901888" cy="4517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BEE7E-C953-633C-E825-6674D9607E67}"/>
              </a:ext>
            </a:extLst>
          </p:cNvPr>
          <p:cNvSpPr txBox="1"/>
          <p:nvPr/>
        </p:nvSpPr>
        <p:spPr>
          <a:xfrm>
            <a:off x="4512891" y="951501"/>
            <a:ext cx="380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95229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Ann Oncol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95229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2025;36(1):65-75.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73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C81E5-9C86-2662-EDB0-9661A45D9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B2AB06-801F-72AF-922B-0DC6194429E7}"/>
              </a:ext>
            </a:extLst>
          </p:cNvPr>
          <p:cNvSpPr txBox="1"/>
          <p:nvPr/>
        </p:nvSpPr>
        <p:spPr>
          <a:xfrm>
            <a:off x="191344" y="6502513"/>
            <a:ext cx="36669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Lorusso D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Ann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2025;36(1):65-75.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F49122-7DDA-F910-9783-61032C4FE610}"/>
              </a:ext>
            </a:extLst>
          </p:cNvPr>
          <p:cNvGrpSpPr/>
          <p:nvPr/>
        </p:nvGrpSpPr>
        <p:grpSpPr>
          <a:xfrm>
            <a:off x="1861851" y="568518"/>
            <a:ext cx="10177804" cy="5501022"/>
            <a:chOff x="1143863" y="528810"/>
            <a:chExt cx="10895792" cy="5540730"/>
          </a:xfrm>
        </p:grpSpPr>
        <p:pic>
          <p:nvPicPr>
            <p:cNvPr id="7" name="Picture 6" descr="A graph of the number of people&#10;&#10;AI-generated content may be incorrect.">
              <a:extLst>
                <a:ext uri="{FF2B5EF4-FFF2-40B4-BE49-F238E27FC236}">
                  <a16:creationId xmlns:a16="http://schemas.microsoft.com/office/drawing/2014/main" id="{BE0F7DD1-E732-40BF-A4A6-F9FD5ED4E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863" y="528810"/>
              <a:ext cx="10895792" cy="554073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2828C8-E4C5-0D9C-5D6C-10F3A73748A6}"/>
                </a:ext>
              </a:extLst>
            </p:cNvPr>
            <p:cNvSpPr/>
            <p:nvPr/>
          </p:nvSpPr>
          <p:spPr bwMode="auto">
            <a:xfrm>
              <a:off x="1143863" y="528810"/>
              <a:ext cx="330506" cy="1762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132BD5-1ACB-863B-FB5D-CB8A2942E87F}"/>
                </a:ext>
              </a:extLst>
            </p:cNvPr>
            <p:cNvSpPr/>
            <p:nvPr/>
          </p:nvSpPr>
          <p:spPr bwMode="auto">
            <a:xfrm>
              <a:off x="1143863" y="3343155"/>
              <a:ext cx="299292" cy="3231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B662D5C-676F-68EA-4DCC-1EE358C342EF}"/>
              </a:ext>
            </a:extLst>
          </p:cNvPr>
          <p:cNvSpPr txBox="1"/>
          <p:nvPr/>
        </p:nvSpPr>
        <p:spPr>
          <a:xfrm>
            <a:off x="1" y="106853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KEYNOTE-826: Progression-Free Survival by Bevacizumab 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32879-5E8E-FF49-341F-DDA1A061ACA4}"/>
              </a:ext>
            </a:extLst>
          </p:cNvPr>
          <p:cNvSpPr txBox="1"/>
          <p:nvPr/>
        </p:nvSpPr>
        <p:spPr>
          <a:xfrm>
            <a:off x="316906" y="4116516"/>
            <a:ext cx="1591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All-Comer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AC375-C9D1-E5A2-B26B-2AF04F37DB03}"/>
              </a:ext>
            </a:extLst>
          </p:cNvPr>
          <p:cNvSpPr txBox="1"/>
          <p:nvPr/>
        </p:nvSpPr>
        <p:spPr>
          <a:xfrm>
            <a:off x="668512" y="1257720"/>
            <a:ext cx="888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PD-L1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CPS ≥1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94568-750F-51D8-7020-27BDBFDD9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3A5125-653F-C8ED-5869-5588DA39A70C}"/>
              </a:ext>
            </a:extLst>
          </p:cNvPr>
          <p:cNvSpPr txBox="1"/>
          <p:nvPr/>
        </p:nvSpPr>
        <p:spPr>
          <a:xfrm>
            <a:off x="191344" y="6502513"/>
            <a:ext cx="36669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Lorusso D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Ann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2025;36(1):65-75.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81F1E-24F7-7DFC-278B-92BF782127FF}"/>
              </a:ext>
            </a:extLst>
          </p:cNvPr>
          <p:cNvSpPr txBox="1"/>
          <p:nvPr/>
        </p:nvSpPr>
        <p:spPr>
          <a:xfrm>
            <a:off x="1" y="106853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KEYNOTE-826: Overall Survival by Bevacizumab 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AE39A0-458C-34FB-40D2-9E6C5AF39BE1}"/>
              </a:ext>
            </a:extLst>
          </p:cNvPr>
          <p:cNvSpPr txBox="1"/>
          <p:nvPr/>
        </p:nvSpPr>
        <p:spPr>
          <a:xfrm>
            <a:off x="316906" y="4116516"/>
            <a:ext cx="1591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All-Comer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D91125-C06C-BE9D-60F7-D30A17172646}"/>
              </a:ext>
            </a:extLst>
          </p:cNvPr>
          <p:cNvSpPr txBox="1"/>
          <p:nvPr/>
        </p:nvSpPr>
        <p:spPr>
          <a:xfrm>
            <a:off x="668512" y="1257720"/>
            <a:ext cx="888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PD-L1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CPS ≥1</a:t>
            </a:r>
          </a:p>
        </p:txBody>
      </p:sp>
      <p:pic>
        <p:nvPicPr>
          <p:cNvPr id="3" name="Picture 2" descr="A collage of graphs&#10;&#10;AI-generated content may be incorrect.">
            <a:extLst>
              <a:ext uri="{FF2B5EF4-FFF2-40B4-BE49-F238E27FC236}">
                <a16:creationId xmlns:a16="http://schemas.microsoft.com/office/drawing/2014/main" id="{BF6627EB-A304-E362-F8D4-CA8950E90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8502" y="568518"/>
            <a:ext cx="9726726" cy="5501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BB6DF5-FF36-93C5-8360-6BDF7FA34249}"/>
              </a:ext>
            </a:extLst>
          </p:cNvPr>
          <p:cNvSpPr/>
          <p:nvPr/>
        </p:nvSpPr>
        <p:spPr bwMode="auto">
          <a:xfrm>
            <a:off x="1908502" y="568518"/>
            <a:ext cx="329339" cy="3231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2ACE93-29D1-6CB0-EACD-D80FB8AAB023}"/>
              </a:ext>
            </a:extLst>
          </p:cNvPr>
          <p:cNvSpPr/>
          <p:nvPr/>
        </p:nvSpPr>
        <p:spPr bwMode="auto">
          <a:xfrm>
            <a:off x="1908502" y="3361132"/>
            <a:ext cx="329339" cy="3231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8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9E401-A162-19EC-4ABC-016446AA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Cervical Cancer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D2D4-1B71-CF7A-CE2D-E9E25307F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Locally Advanced cervical cancer</a:t>
            </a:r>
          </a:p>
          <a:p>
            <a:pPr marL="0" indent="0">
              <a:buNone/>
            </a:pPr>
            <a:r>
              <a:rPr lang="en-US" sz="2000" dirty="0"/>
              <a:t>Duska LR et al. Pembrolizumab with chemoradiotherapy in patients with high-risk locally advanced cervical cancer: Final analysis results of the phase 3, randomized, double-blind ENGOT-cx11/GOG-3047/</a:t>
            </a:r>
            <a:r>
              <a:rPr lang="en-US" sz="2000" b="1" dirty="0"/>
              <a:t>KEYNOTE-A18 study</a:t>
            </a:r>
            <a:r>
              <a:rPr lang="en-US" sz="2000" dirty="0"/>
              <a:t>. ASCO 2025;Abstract LBA5504.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Mayadev</a:t>
            </a:r>
            <a:r>
              <a:rPr lang="en-US" sz="2000" dirty="0"/>
              <a:t> J et al. Ultrasensitive detection and tracking of circulating tumor DNA (ctDNA) and association with relapse and survival in locally advanced cervical cancer (LACC): Phase 3 </a:t>
            </a:r>
            <a:r>
              <a:rPr lang="en-US" sz="2000" b="1" dirty="0"/>
              <a:t>CALLA </a:t>
            </a:r>
            <a:r>
              <a:rPr lang="en-US" sz="2000" dirty="0"/>
              <a:t>trial analyses. ASCO 2025;Abstract 5502.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57100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ENGOT-cx11/GOG-3047/KEYNOTE-A18:&lt;br /&gt;Randomized, Double-Blind, Phase 3 Study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9FF31-EF51-327F-1528-8AD1BF10FE42}"/>
              </a:ext>
            </a:extLst>
          </p:cNvPr>
          <p:cNvSpPr txBox="1"/>
          <p:nvPr/>
        </p:nvSpPr>
        <p:spPr>
          <a:xfrm>
            <a:off x="7094136" y="4843305"/>
            <a:ext cx="257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FDA and EMA approval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3BDAE-B03A-CF45-3FF3-0F2D0583D591}"/>
              </a:ext>
            </a:extLst>
          </p:cNvPr>
          <p:cNvSpPr/>
          <p:nvPr/>
        </p:nvSpPr>
        <p:spPr>
          <a:xfrm>
            <a:off x="2886419" y="6191480"/>
            <a:ext cx="3624550" cy="2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778E1-DD9A-649C-FE31-328B3C367B13}"/>
              </a:ext>
            </a:extLst>
          </p:cNvPr>
          <p:cNvSpPr/>
          <p:nvPr/>
        </p:nvSpPr>
        <p:spPr>
          <a:xfrm>
            <a:off x="2622014" y="6566053"/>
            <a:ext cx="6962661" cy="256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D1BA6-D5AC-0C84-867D-DB3BC969FC99}"/>
              </a:ext>
            </a:extLst>
          </p:cNvPr>
          <p:cNvSpPr txBox="1"/>
          <p:nvPr/>
        </p:nvSpPr>
        <p:spPr>
          <a:xfrm>
            <a:off x="231354" y="6400800"/>
            <a:ext cx="3934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Duska LR et al. ASCO 2025;Abstract LBA5504.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Primary Endpoint: Progression-Free Survival at Interim Analysis 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201D-737D-825A-046D-160ECC67A02F}"/>
              </a:ext>
            </a:extLst>
          </p:cNvPr>
          <p:cNvSpPr/>
          <p:nvPr/>
        </p:nvSpPr>
        <p:spPr>
          <a:xfrm>
            <a:off x="2886419" y="6191480"/>
            <a:ext cx="3624550" cy="2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BC0113-4213-A0CA-5C9D-648AA9E34FBD}"/>
              </a:ext>
            </a:extLst>
          </p:cNvPr>
          <p:cNvSpPr/>
          <p:nvPr/>
        </p:nvSpPr>
        <p:spPr>
          <a:xfrm>
            <a:off x="2622014" y="6566053"/>
            <a:ext cx="6962661" cy="256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076FD-5119-11A4-9E1D-0651E074C975}"/>
              </a:ext>
            </a:extLst>
          </p:cNvPr>
          <p:cNvSpPr txBox="1"/>
          <p:nvPr/>
        </p:nvSpPr>
        <p:spPr>
          <a:xfrm>
            <a:off x="231354" y="6400800"/>
            <a:ext cx="3934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Duska LR et al. ASCO 2025;Abstract LBA5504.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3898D-0259-3043-0ABA-F3BAC10C8C52}"/>
              </a:ext>
            </a:extLst>
          </p:cNvPr>
          <p:cNvSpPr txBox="1"/>
          <p:nvPr/>
        </p:nvSpPr>
        <p:spPr>
          <a:xfrm>
            <a:off x="898022" y="273437"/>
            <a:ext cx="269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KEYNOTE-A18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Descriptive Overall Survival at Final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EBE940-922A-49F7-BBF9-2D7607F4C458}"/>
              </a:ext>
            </a:extLst>
          </p:cNvPr>
          <p:cNvSpPr/>
          <p:nvPr/>
        </p:nvSpPr>
        <p:spPr>
          <a:xfrm>
            <a:off x="2886419" y="6191480"/>
            <a:ext cx="3624550" cy="22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434897-A1BF-C5E8-F4E3-DF203CDB8FD5}"/>
              </a:ext>
            </a:extLst>
          </p:cNvPr>
          <p:cNvSpPr/>
          <p:nvPr/>
        </p:nvSpPr>
        <p:spPr>
          <a:xfrm>
            <a:off x="2622014" y="6566053"/>
            <a:ext cx="6962661" cy="256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70DD4-E902-E270-75D1-57DBFF45A733}"/>
              </a:ext>
            </a:extLst>
          </p:cNvPr>
          <p:cNvSpPr txBox="1"/>
          <p:nvPr/>
        </p:nvSpPr>
        <p:spPr>
          <a:xfrm>
            <a:off x="231354" y="6400800"/>
            <a:ext cx="3934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Duska LR et al. ASCO 2025;Abstract LBA5504.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474151-41EA-5250-6741-D06F172C742B}"/>
              </a:ext>
            </a:extLst>
          </p:cNvPr>
          <p:cNvSpPr txBox="1"/>
          <p:nvPr/>
        </p:nvSpPr>
        <p:spPr>
          <a:xfrm>
            <a:off x="898022" y="273437"/>
            <a:ext cx="269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KEYNOTE-A18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CALLA Study Background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6DC9A-4D26-DC10-3F27-1FA94D86AA0A}"/>
              </a:ext>
            </a:extLst>
          </p:cNvPr>
          <p:cNvSpPr txBox="1"/>
          <p:nvPr/>
        </p:nvSpPr>
        <p:spPr>
          <a:xfrm>
            <a:off x="99151" y="6420242"/>
            <a:ext cx="374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Mayadev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 et al. ASCO 2025;Abstract 5502.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274647-E33A-B08C-60F8-53CF86D199E6}"/>
              </a:ext>
            </a:extLst>
          </p:cNvPr>
          <p:cNvSpPr/>
          <p:nvPr/>
        </p:nvSpPr>
        <p:spPr>
          <a:xfrm>
            <a:off x="2864386" y="6158429"/>
            <a:ext cx="3712684" cy="261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CALLA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862" y="0"/>
            <a:ext cx="11413764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1D980F-2EBF-7F71-AC11-C4D0B09AB765}"/>
              </a:ext>
            </a:extLst>
          </p:cNvPr>
          <p:cNvSpPr/>
          <p:nvPr/>
        </p:nvSpPr>
        <p:spPr>
          <a:xfrm>
            <a:off x="2864386" y="6158429"/>
            <a:ext cx="3712684" cy="261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EC9CC-7BE6-8341-46B7-F4D5C081B0F1}"/>
              </a:ext>
            </a:extLst>
          </p:cNvPr>
          <p:cNvSpPr txBox="1"/>
          <p:nvPr/>
        </p:nvSpPr>
        <p:spPr>
          <a:xfrm>
            <a:off x="99151" y="6420242"/>
            <a:ext cx="374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Mayadev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 et al. ASCO 2025;Abstract 5502.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0B2F95E-E08D-E8FA-1535-8CFB7E58A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A8D3F3D-B984-5948-107C-86781848B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291" y="3429000"/>
            <a:ext cx="5489709" cy="308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D3AC1E-E3E8-9E26-945D-A2598225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E848D7D-AD01-BC40-FC38-56D4319F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672" y="0"/>
            <a:ext cx="6179328" cy="347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BEAC0-630F-46DB-32E2-850D8EFCE4B6}"/>
              </a:ext>
            </a:extLst>
          </p:cNvPr>
          <p:cNvSpPr txBox="1"/>
          <p:nvPr/>
        </p:nvSpPr>
        <p:spPr>
          <a:xfrm>
            <a:off x="8337231" y="6519446"/>
            <a:ext cx="374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Mayadev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 et al. ASCO 2025;Abstract 5502.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88A50A-EBAF-53A3-8E35-61066D0C2C7E}"/>
              </a:ext>
            </a:extLst>
          </p:cNvPr>
          <p:cNvSpPr/>
          <p:nvPr/>
        </p:nvSpPr>
        <p:spPr>
          <a:xfrm>
            <a:off x="1322024" y="3273412"/>
            <a:ext cx="2005070" cy="12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2E45CD-BFE2-2614-169E-41D2F673B1C8}"/>
              </a:ext>
            </a:extLst>
          </p:cNvPr>
          <p:cNvSpPr/>
          <p:nvPr/>
        </p:nvSpPr>
        <p:spPr>
          <a:xfrm>
            <a:off x="7334696" y="3317479"/>
            <a:ext cx="2005070" cy="12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2CB50-3E0F-1EAA-913F-D56325A0BD90}"/>
              </a:ext>
            </a:extLst>
          </p:cNvPr>
          <p:cNvSpPr/>
          <p:nvPr/>
        </p:nvSpPr>
        <p:spPr>
          <a:xfrm>
            <a:off x="7886241" y="6390268"/>
            <a:ext cx="2005070" cy="12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BFD67-937F-902C-EA6A-648F18DB5285}"/>
              </a:ext>
            </a:extLst>
          </p:cNvPr>
          <p:cNvSpPr/>
          <p:nvPr/>
        </p:nvSpPr>
        <p:spPr>
          <a:xfrm>
            <a:off x="1322024" y="6731306"/>
            <a:ext cx="2005070" cy="12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patient's flowchart&#10;&#10;AI-generated content may be incorrect.">
            <a:extLst>
              <a:ext uri="{FF2B5EF4-FFF2-40B4-BE49-F238E27FC236}">
                <a16:creationId xmlns:a16="http://schemas.microsoft.com/office/drawing/2014/main" id="{3BE03ECB-E24C-D358-D6C5-07E843FE723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6F1FA3-D8A8-449A-8057-C7C33FD0BD05}"/>
              </a:ext>
            </a:extLst>
          </p:cNvPr>
          <p:cNvSpPr/>
          <p:nvPr/>
        </p:nvSpPr>
        <p:spPr>
          <a:xfrm>
            <a:off x="5750805" y="6378766"/>
            <a:ext cx="6125378" cy="31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50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b="1" dirty="0"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4954"/>
            <a:ext cx="7649883" cy="430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D39CA-71C4-8F38-1D8C-6D11631DB443}"/>
              </a:ext>
            </a:extLst>
          </p:cNvPr>
          <p:cNvSpPr txBox="1"/>
          <p:nvPr/>
        </p:nvSpPr>
        <p:spPr>
          <a:xfrm>
            <a:off x="8108576" y="1586753"/>
            <a:ext cx="3860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steps:</a:t>
            </a:r>
          </a:p>
          <a:p>
            <a:r>
              <a:rPr lang="en-US" dirty="0"/>
              <a:t>Integrating prospectively in to clinical</a:t>
            </a:r>
          </a:p>
          <a:p>
            <a:r>
              <a:rPr lang="en-US" dirty="0"/>
              <a:t>Trials?</a:t>
            </a:r>
          </a:p>
        </p:txBody>
      </p:sp>
      <p:pic>
        <p:nvPicPr>
          <p:cNvPr id="5" name="Picture 4" descr="A blue square with white text&#10;&#10;AI-generated content may be incorrect.">
            <a:extLst>
              <a:ext uri="{FF2B5EF4-FFF2-40B4-BE49-F238E27FC236}">
                <a16:creationId xmlns:a16="http://schemas.microsoft.com/office/drawing/2014/main" id="{8B12D849-FC9E-47D3-4E32-0C6E32E90E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670" y="4468013"/>
            <a:ext cx="7772400" cy="2118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685F3-9174-1758-DCF9-9ED8947FDAFE}"/>
              </a:ext>
            </a:extLst>
          </p:cNvPr>
          <p:cNvSpPr txBox="1"/>
          <p:nvPr/>
        </p:nvSpPr>
        <p:spPr>
          <a:xfrm>
            <a:off x="82313" y="6519446"/>
            <a:ext cx="374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Mayadev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 et al. ASCO 2025;Abstract 5502.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DAC5A5-B545-DC7A-482C-A6DBDDCC9FD6}"/>
              </a:ext>
            </a:extLst>
          </p:cNvPr>
          <p:cNvSpPr/>
          <p:nvPr/>
        </p:nvSpPr>
        <p:spPr>
          <a:xfrm>
            <a:off x="1630496" y="4296578"/>
            <a:ext cx="2588964" cy="17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F39A-61D2-1CAC-1C44-7A188F25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3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Take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719E5-8251-44C2-7844-F6C8626B6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766"/>
            <a:ext cx="10971882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IO (Pembrolizumab, </a:t>
            </a:r>
            <a:r>
              <a:rPr lang="en-US" dirty="0" err="1"/>
              <a:t>Dostarlimab</a:t>
            </a:r>
            <a:r>
              <a:rPr lang="en-US" dirty="0"/>
              <a:t>, Durvalumab, </a:t>
            </a:r>
            <a:r>
              <a:rPr lang="en-US" dirty="0" err="1"/>
              <a:t>Durvalumab+olaparib</a:t>
            </a:r>
            <a:r>
              <a:rPr lang="en-US" dirty="0"/>
              <a:t>) changed SOC 1</a:t>
            </a:r>
            <a:r>
              <a:rPr lang="en-US" baseline="30000" dirty="0"/>
              <a:t>st</a:t>
            </a:r>
            <a:r>
              <a:rPr lang="en-US" dirty="0"/>
              <a:t> line advanced/recurrent EC</a:t>
            </a:r>
          </a:p>
          <a:p>
            <a:r>
              <a:rPr lang="en-US" dirty="0"/>
              <a:t>Other maintenance strategies in trials </a:t>
            </a:r>
            <a:r>
              <a:rPr lang="en-US" dirty="0" err="1"/>
              <a:t>eg</a:t>
            </a:r>
            <a:r>
              <a:rPr lang="en-US" dirty="0"/>
              <a:t> Selinexor (p53wt)</a:t>
            </a:r>
          </a:p>
          <a:p>
            <a:r>
              <a:rPr lang="en-US" dirty="0"/>
              <a:t>ADCs changing SOC in cervical cancer</a:t>
            </a:r>
          </a:p>
          <a:p>
            <a:r>
              <a:rPr lang="en-US" dirty="0" err="1"/>
              <a:t>Tisotumab</a:t>
            </a:r>
            <a:r>
              <a:rPr lang="en-US" dirty="0"/>
              <a:t> </a:t>
            </a:r>
            <a:r>
              <a:rPr lang="en-US" dirty="0" err="1"/>
              <a:t>vedotin</a:t>
            </a:r>
            <a:r>
              <a:rPr lang="en-US" dirty="0"/>
              <a:t>, T-</a:t>
            </a:r>
            <a:r>
              <a:rPr lang="en-US" dirty="0" err="1"/>
              <a:t>DXd</a:t>
            </a:r>
            <a:r>
              <a:rPr lang="en-US" dirty="0"/>
              <a:t> (IHC3+)</a:t>
            </a:r>
          </a:p>
          <a:p>
            <a:r>
              <a:rPr lang="en-US" dirty="0"/>
              <a:t>IO (pembrolizumab) in LACC changing SOC </a:t>
            </a:r>
          </a:p>
          <a:p>
            <a:r>
              <a:rPr lang="en-US" dirty="0"/>
              <a:t>ctDNA endometrial and cervical cancer promising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9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621AB-842F-0631-E7BE-BD60B4F74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list of medical records&#10;&#10;AI-generated content may be incorrect.">
            <a:extLst>
              <a:ext uri="{FF2B5EF4-FFF2-40B4-BE49-F238E27FC236}">
                <a16:creationId xmlns:a16="http://schemas.microsoft.com/office/drawing/2014/main" id="{9C2519CF-2C88-AD55-607D-5E33E1719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2" y="78722"/>
            <a:ext cx="5216912" cy="216459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EA0AF9-F04B-D5AE-AC13-3535E03C8E78}"/>
              </a:ext>
            </a:extLst>
          </p:cNvPr>
          <p:cNvSpPr txBox="1"/>
          <p:nvPr/>
        </p:nvSpPr>
        <p:spPr>
          <a:xfrm>
            <a:off x="7843024" y="165349"/>
            <a:ext cx="4348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FDA approval (Aug 2024)</a:t>
            </a:r>
          </a:p>
          <a:p>
            <a:r>
              <a:rPr lang="en-US" b="1" dirty="0"/>
              <a:t>EMA approval (2025)</a:t>
            </a:r>
          </a:p>
          <a:p>
            <a:r>
              <a:rPr lang="en-US" b="1" dirty="0" err="1"/>
              <a:t>Dostarlimab</a:t>
            </a:r>
            <a:r>
              <a:rPr lang="en-US" b="1" dirty="0"/>
              <a:t> with carboplatin and paclitaxel, followed by single-agent </a:t>
            </a:r>
            <a:r>
              <a:rPr lang="en-US" b="1" dirty="0" err="1"/>
              <a:t>dostarlimab</a:t>
            </a:r>
            <a:r>
              <a:rPr lang="en-US" b="1" dirty="0"/>
              <a:t>  primary advanced or recurrent endometrial cancer</a:t>
            </a:r>
          </a:p>
          <a:p>
            <a:r>
              <a:rPr lang="en-US" b="1" dirty="0"/>
              <a:t>Regardless of MMR status  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0" name="Picture 9" descr="A graph of a number of patients&#10;&#10;AI-generated content may be incorrect.">
            <a:extLst>
              <a:ext uri="{FF2B5EF4-FFF2-40B4-BE49-F238E27FC236}">
                <a16:creationId xmlns:a16="http://schemas.microsoft.com/office/drawing/2014/main" id="{33CF1E64-CDB7-1060-E1F5-17FF7F0A71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289" y="2551837"/>
            <a:ext cx="8044711" cy="3637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106BCF-8170-64E9-AF97-ADA022D6BDAB}"/>
              </a:ext>
            </a:extLst>
          </p:cNvPr>
          <p:cNvSpPr txBox="1"/>
          <p:nvPr/>
        </p:nvSpPr>
        <p:spPr>
          <a:xfrm>
            <a:off x="302821" y="2252673"/>
            <a:ext cx="43489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494 patients were randomized </a:t>
            </a:r>
          </a:p>
          <a:p>
            <a:r>
              <a:rPr lang="en-US" dirty="0"/>
              <a:t>(245 in the </a:t>
            </a:r>
            <a:r>
              <a:rPr lang="en-US" dirty="0" err="1"/>
              <a:t>dostarlimab</a:t>
            </a:r>
            <a:r>
              <a:rPr lang="en-US" dirty="0"/>
              <a:t> arm; </a:t>
            </a:r>
          </a:p>
          <a:p>
            <a:r>
              <a:rPr lang="en-US" dirty="0"/>
              <a:t>249 in the placebo arm)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second interim analysis 51% maturity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population</a:t>
            </a:r>
          </a:p>
          <a:p>
            <a:r>
              <a:rPr lang="en-US" dirty="0"/>
              <a:t>statistically significant reduction in the risk of death HR  0.69, 95% (CI 0.54- 0.89, p= 0.0020) with addition of  </a:t>
            </a:r>
            <a:r>
              <a:rPr lang="en-US" dirty="0" err="1"/>
              <a:t>dostarlimab</a:t>
            </a:r>
            <a:r>
              <a:rPr lang="en-US" dirty="0"/>
              <a:t> plus carboplatin/paclitaxel versus carboplatin/paclitaxel alone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median OS of 44.6 months versus 28.2 months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7F5FE-8C78-840C-5DFD-D56053CFC0E6}"/>
              </a:ext>
            </a:extLst>
          </p:cNvPr>
          <p:cNvSpPr txBox="1"/>
          <p:nvPr/>
        </p:nvSpPr>
        <p:spPr>
          <a:xfrm>
            <a:off x="7843024" y="6411818"/>
            <a:ext cx="4187395" cy="358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Powell MA et al. </a:t>
            </a:r>
            <a:r>
              <a:rPr lang="en-US" sz="1600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 Oncol </a:t>
            </a:r>
            <a:r>
              <a:rPr lang="en-US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2024;35(8):728-38.</a:t>
            </a:r>
            <a:endParaRPr lang="en-US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7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mparison of a graph&#10;&#10;AI-generated content may be incorrect.">
            <a:extLst>
              <a:ext uri="{FF2B5EF4-FFF2-40B4-BE49-F238E27FC236}">
                <a16:creationId xmlns:a16="http://schemas.microsoft.com/office/drawing/2014/main" id="{FD9DD27A-7047-7EB0-DB98-2BA6573B4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545"/>
            <a:ext cx="6508691" cy="57983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22A30-B7F6-E7E7-50B1-519F64A558E3}"/>
              </a:ext>
            </a:extLst>
          </p:cNvPr>
          <p:cNvSpPr txBox="1"/>
          <p:nvPr/>
        </p:nvSpPr>
        <p:spPr>
          <a:xfrm>
            <a:off x="6813395" y="2799556"/>
            <a:ext cx="502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prespecified exploratory analysis</a:t>
            </a:r>
            <a:r>
              <a:rPr lang="en-US" dirty="0"/>
              <a:t>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of death was lower in the </a:t>
            </a:r>
            <a:r>
              <a:rPr lang="en-US" dirty="0" err="1">
                <a:solidFill>
                  <a:srgbClr val="C00000"/>
                </a:solidFill>
              </a:rPr>
              <a:t>dMMR</a:t>
            </a:r>
            <a:r>
              <a:rPr lang="en-US" dirty="0">
                <a:solidFill>
                  <a:srgbClr val="C00000"/>
                </a:solidFill>
              </a:rPr>
              <a:t>/MSI-H </a:t>
            </a:r>
            <a:r>
              <a:rPr lang="en-US" dirty="0"/>
              <a:t>population (HR  </a:t>
            </a:r>
            <a:r>
              <a:rPr lang="en-US" dirty="0">
                <a:solidFill>
                  <a:srgbClr val="C00000"/>
                </a:solidFill>
              </a:rPr>
              <a:t>0.32</a:t>
            </a:r>
            <a:r>
              <a:rPr lang="en-US" dirty="0"/>
              <a:t>, 95% CI 0.17-0.63, nominal P = 0.0002)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Median OS NR vs 31.4 months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trend in favor of </a:t>
            </a:r>
            <a:r>
              <a:rPr lang="en-US" dirty="0" err="1"/>
              <a:t>dostarlimab</a:t>
            </a:r>
            <a:r>
              <a:rPr lang="en-US" dirty="0"/>
              <a:t> was seen in the </a:t>
            </a:r>
            <a:r>
              <a:rPr lang="en-US" dirty="0" err="1">
                <a:solidFill>
                  <a:srgbClr val="C00000"/>
                </a:solidFill>
              </a:rPr>
              <a:t>MMRp</a:t>
            </a:r>
            <a:r>
              <a:rPr lang="en-US" dirty="0">
                <a:solidFill>
                  <a:srgbClr val="C00000"/>
                </a:solidFill>
              </a:rPr>
              <a:t>/MSS </a:t>
            </a:r>
            <a:r>
              <a:rPr lang="en-US" dirty="0"/>
              <a:t>(HR  </a:t>
            </a:r>
            <a:r>
              <a:rPr lang="en-US" dirty="0">
                <a:solidFill>
                  <a:srgbClr val="C00000"/>
                </a:solidFill>
              </a:rPr>
              <a:t>0.79, </a:t>
            </a:r>
            <a:r>
              <a:rPr lang="en-US" dirty="0"/>
              <a:t>95% CI 0.60-1.04, nominal P=0.0493) median OS 34 vs 27 months</a:t>
            </a:r>
          </a:p>
        </p:txBody>
      </p:sp>
      <p:pic>
        <p:nvPicPr>
          <p:cNvPr id="7" name="Content Placeholder 4" descr="A close-up of a list of medical records&#10;&#10;AI-generated content may be incorrect.">
            <a:extLst>
              <a:ext uri="{FF2B5EF4-FFF2-40B4-BE49-F238E27FC236}">
                <a16:creationId xmlns:a16="http://schemas.microsoft.com/office/drawing/2014/main" id="{E69CF6B9-507F-1B51-DB1E-7A39701074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381" y="250937"/>
            <a:ext cx="5038296" cy="20904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F0CD1E-914C-2E90-C236-0D521C3584A3}"/>
              </a:ext>
            </a:extLst>
          </p:cNvPr>
          <p:cNvSpPr txBox="1"/>
          <p:nvPr/>
        </p:nvSpPr>
        <p:spPr>
          <a:xfrm>
            <a:off x="7843024" y="6411818"/>
            <a:ext cx="4187395" cy="358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Powell MA et al. </a:t>
            </a:r>
            <a:r>
              <a:rPr lang="en-US" sz="1600" i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 Oncol </a:t>
            </a:r>
            <a:r>
              <a:rPr lang="en-US" sz="1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2024;35(8):728-38.</a:t>
            </a:r>
            <a:endParaRPr lang="en-US" sz="16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3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patient's disease&#10;&#10;AI-generated content may be incorrect.">
            <a:extLst>
              <a:ext uri="{FF2B5EF4-FFF2-40B4-BE49-F238E27FC236}">
                <a16:creationId xmlns:a16="http://schemas.microsoft.com/office/drawing/2014/main" id="{46C99250-EB45-D7AA-41BD-C341137647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135" y="3227265"/>
            <a:ext cx="7179865" cy="3518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54071-27C9-E639-9525-1E1D9A5F000E}"/>
              </a:ext>
            </a:extLst>
          </p:cNvPr>
          <p:cNvSpPr txBox="1"/>
          <p:nvPr/>
        </p:nvSpPr>
        <p:spPr>
          <a:xfrm>
            <a:off x="128745" y="3627665"/>
            <a:ext cx="51123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endpoint PFS investigator assessed</a:t>
            </a:r>
          </a:p>
          <a:p>
            <a:r>
              <a:rPr lang="en-US" dirty="0"/>
              <a:t>ITT </a:t>
            </a:r>
          </a:p>
          <a:p>
            <a:r>
              <a:rPr lang="en-US" dirty="0" err="1"/>
              <a:t>pMMR</a:t>
            </a:r>
            <a:r>
              <a:rPr lang="en-US" dirty="0"/>
              <a:t> </a:t>
            </a:r>
          </a:p>
          <a:p>
            <a:r>
              <a:rPr lang="en-US" dirty="0"/>
              <a:t>Median PFS 13.1 (95% CI, 10.6–19.5) vs 8.7 (95% CI, 8.4– 11.0) months</a:t>
            </a:r>
          </a:p>
          <a:p>
            <a:r>
              <a:rPr lang="en-US" dirty="0"/>
              <a:t>HR  pembrolizumab plus chemotherapy (0.57 (95% CI, 0.44– 0.74); P &lt; 0.0001</a:t>
            </a:r>
          </a:p>
          <a:p>
            <a:r>
              <a:rPr lang="en-US" dirty="0" err="1"/>
              <a:t>dMMR</a:t>
            </a:r>
            <a:r>
              <a:rPr lang="en-US" dirty="0"/>
              <a:t> </a:t>
            </a:r>
          </a:p>
          <a:p>
            <a:r>
              <a:rPr lang="en-US" dirty="0"/>
              <a:t>Median PFS NR vs 8.3 (95% CI, 6.5–12.3) months, HR  pembrolizumab plus chemotherapy (0.34 (95% CI, 0.22–0.53); P &lt; 0.0001 </a:t>
            </a: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60E6F4-E5A0-CE71-67E3-86CB74545D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344" y="401461"/>
            <a:ext cx="5376557" cy="2044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D146F3-0F03-B4AC-C551-38FD8379EBD4}"/>
              </a:ext>
            </a:extLst>
          </p:cNvPr>
          <p:cNvSpPr txBox="1"/>
          <p:nvPr/>
        </p:nvSpPr>
        <p:spPr>
          <a:xfrm>
            <a:off x="6539344" y="2467570"/>
            <a:ext cx="4625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Eskander RN et al. Nat Med 2025 May;31(5):1539-46.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214D5F-3AC9-C860-853C-603659667471}"/>
              </a:ext>
            </a:extLst>
          </p:cNvPr>
          <p:cNvSpPr/>
          <p:nvPr/>
        </p:nvSpPr>
        <p:spPr>
          <a:xfrm>
            <a:off x="4990641" y="3230335"/>
            <a:ext cx="440675" cy="29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1440D2-ABBA-68A3-98F9-21C3A98BA7DB}"/>
              </a:ext>
            </a:extLst>
          </p:cNvPr>
          <p:cNvSpPr/>
          <p:nvPr/>
        </p:nvSpPr>
        <p:spPr>
          <a:xfrm>
            <a:off x="8637224" y="3230335"/>
            <a:ext cx="440675" cy="29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A8045-BC53-DA98-B0D3-29F8DE1631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49" r="1000"/>
          <a:stretch>
            <a:fillRect/>
          </a:stretch>
        </p:blipFill>
        <p:spPr>
          <a:xfrm>
            <a:off x="62523" y="91014"/>
            <a:ext cx="5838092" cy="33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5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58EA2-96D8-6741-9F78-C8080AD6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NRG GY018 </a:t>
            </a:r>
            <a:r>
              <a:rPr lang="en-US" sz="4000" b="1" dirty="0"/>
              <a:t>OS secondary endpoint (immature)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8A7AF-9281-1196-B12C-AF3C1FDA8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73" y="1029740"/>
            <a:ext cx="10515600" cy="4351338"/>
          </a:xfrm>
        </p:spPr>
        <p:txBody>
          <a:bodyPr/>
          <a:lstStyle/>
          <a:p>
            <a:r>
              <a:rPr lang="en-US" sz="2000" dirty="0"/>
              <a:t>Ad hoc analyses (DCO August 2023)</a:t>
            </a:r>
          </a:p>
          <a:p>
            <a:r>
              <a:rPr lang="en-US" sz="1800" dirty="0" err="1"/>
              <a:t>pMMR</a:t>
            </a:r>
            <a:r>
              <a:rPr lang="en-US" sz="1800" dirty="0"/>
              <a:t> (46.8% information) HR 0.80 (95% CI, 0.59–1.08; 1-sided nominal P = 0.0683)</a:t>
            </a:r>
          </a:p>
          <a:p>
            <a:r>
              <a:rPr lang="en-US" sz="1800" dirty="0" err="1"/>
              <a:t>dMMR</a:t>
            </a:r>
            <a:r>
              <a:rPr lang="en-US" sz="1800" dirty="0"/>
              <a:t> (29.3% information) HR  0.57 (95% CI, 0.31–1.04; 1-sided nominal P = 0.0323)</a:t>
            </a:r>
          </a:p>
        </p:txBody>
      </p:sp>
      <p:pic>
        <p:nvPicPr>
          <p:cNvPr id="5" name="Picture 4" descr="A graph of a patient's life&#10;&#10;AI-generated content may be incorrect.">
            <a:extLst>
              <a:ext uri="{FF2B5EF4-FFF2-40B4-BE49-F238E27FC236}">
                <a16:creationId xmlns:a16="http://schemas.microsoft.com/office/drawing/2014/main" id="{99741C93-C544-F984-8B68-6388146809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38" y="2236425"/>
            <a:ext cx="8121644" cy="4189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72D6D4-1ACA-C420-61C7-4B9280974FAB}"/>
              </a:ext>
            </a:extLst>
          </p:cNvPr>
          <p:cNvSpPr txBox="1"/>
          <p:nvPr/>
        </p:nvSpPr>
        <p:spPr>
          <a:xfrm>
            <a:off x="8740960" y="3205409"/>
            <a:ext cx="329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DCO of KM estimates Dec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D9791-CEBC-0219-037C-F1509A7781A4}"/>
              </a:ext>
            </a:extLst>
          </p:cNvPr>
          <p:cNvSpPr txBox="1"/>
          <p:nvPr/>
        </p:nvSpPr>
        <p:spPr>
          <a:xfrm>
            <a:off x="209321" y="6426230"/>
            <a:ext cx="462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Eskander RN et al.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Nat Med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2025 May;31(5):1539-46.</a:t>
            </a:r>
          </a:p>
        </p:txBody>
      </p:sp>
    </p:spTree>
    <p:extLst>
      <p:ext uri="{BB962C8B-B14F-4D97-AF65-F5344CB8AC3E}">
        <p14:creationId xmlns:p14="http://schemas.microsoft.com/office/powerpoint/2010/main" val="2744394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nk flower with text&#10;&#10;AI-generated content may be incorrect.">
            <a:extLst>
              <a:ext uri="{FF2B5EF4-FFF2-40B4-BE49-F238E27FC236}">
                <a16:creationId xmlns:a16="http://schemas.microsoft.com/office/drawing/2014/main" id="{272B4FD4-2A26-633A-006E-14FDE3B4B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74"/>
            <a:ext cx="4881765" cy="2640238"/>
          </a:xfrm>
        </p:spPr>
      </p:pic>
      <p:pic>
        <p:nvPicPr>
          <p:cNvPr id="7" name="Picture 6" descr="A diagram of a patient's flow&#10;&#10;AI-generated content may be incorrect.">
            <a:extLst>
              <a:ext uri="{FF2B5EF4-FFF2-40B4-BE49-F238E27FC236}">
                <a16:creationId xmlns:a16="http://schemas.microsoft.com/office/drawing/2014/main" id="{A653F88B-4294-3030-019E-D8A221165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105" y="1320119"/>
            <a:ext cx="9085231" cy="5125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5CAD3-26E0-7F83-AF9D-584E7E1BE730}"/>
              </a:ext>
            </a:extLst>
          </p:cNvPr>
          <p:cNvSpPr txBox="1"/>
          <p:nvPr/>
        </p:nvSpPr>
        <p:spPr>
          <a:xfrm>
            <a:off x="352540" y="6488668"/>
            <a:ext cx="6663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Mirza MR et al. ESMO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Gynaecological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Cancers Congress 2024;Abstract 38MO.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6752AE-68E8-1F7E-A579-A4EF9DF883AB}"/>
              </a:ext>
            </a:extLst>
          </p:cNvPr>
          <p:cNvSpPr/>
          <p:nvPr/>
        </p:nvSpPr>
        <p:spPr>
          <a:xfrm>
            <a:off x="3371161" y="6213513"/>
            <a:ext cx="4803355" cy="231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05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B69D2C28-899B-4E68-A245-BAF47810330B}"/>
</file>

<file path=customXml/itemProps2.xml><?xml version="1.0" encoding="utf-8"?>
<ds:datastoreItem xmlns:ds="http://schemas.openxmlformats.org/officeDocument/2006/customXml" ds:itemID="{AED096E9-EAB0-4968-84A6-3F0F19110BA4}"/>
</file>

<file path=customXml/itemProps3.xml><?xml version="1.0" encoding="utf-8"?>
<ds:datastoreItem xmlns:ds="http://schemas.openxmlformats.org/officeDocument/2006/customXml" ds:itemID="{C731A99F-562C-4385-AA2A-09A9357044AD}"/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3736</Words>
  <Application>Microsoft Macintosh PowerPoint</Application>
  <PresentationFormat>Widescreen</PresentationFormat>
  <Paragraphs>1011</Paragraphs>
  <Slides>41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ＭＳ Ｐゴシック</vt:lpstr>
      <vt:lpstr>Aptos</vt:lpstr>
      <vt:lpstr>Aptos Display</vt:lpstr>
      <vt:lpstr>Arial</vt:lpstr>
      <vt:lpstr>Calibri</vt:lpstr>
      <vt:lpstr>Courier New</vt:lpstr>
      <vt:lpstr>Noto Sans Symbols</vt:lpstr>
      <vt:lpstr>Symbol</vt:lpstr>
      <vt:lpstr>Times New Roman</vt:lpstr>
      <vt:lpstr>Wingdings</vt:lpstr>
      <vt:lpstr>Office Theme</vt:lpstr>
      <vt:lpstr>1_Office Theme</vt:lpstr>
      <vt:lpstr>6_Default Design</vt:lpstr>
      <vt:lpstr>Prism 10</vt:lpstr>
      <vt:lpstr>Endometrial and Cervical Cancer Year in Review 2025</vt:lpstr>
      <vt:lpstr>Endometrial Cancer (1)</vt:lpstr>
      <vt:lpstr>Endometrial Cancer (2)</vt:lpstr>
      <vt:lpstr>PowerPoint Presentation</vt:lpstr>
      <vt:lpstr>PowerPoint Presentation</vt:lpstr>
      <vt:lpstr>PowerPoint Presentation</vt:lpstr>
      <vt:lpstr>PowerPoint Presentation</vt:lpstr>
      <vt:lpstr>NRG GY018 OS secondary endpoint (immature)</vt:lpstr>
      <vt:lpstr>PowerPoint Presentation</vt:lpstr>
      <vt:lpstr>PowerPoint Presentation</vt:lpstr>
      <vt:lpstr>RUBY Part 2: Role for PARPi?</vt:lpstr>
      <vt:lpstr>DUO-E met its dual primary endpoints</vt:lpstr>
      <vt:lpstr>DUO-E: PFS based on mismatch repair status</vt:lpstr>
      <vt:lpstr>DUO-E: PFS rate by treatment and baseline ctDNA status  in the ITT population</vt:lpstr>
      <vt:lpstr>DUO-E: durvalumab and olaparib mediated ctDNA changes during the maintenance phase (C7D1–C9D1) in pMMR patients</vt:lpstr>
      <vt:lpstr>Key takeaway points</vt:lpstr>
      <vt:lpstr>Endometrial Cancer (2)</vt:lpstr>
      <vt:lpstr>ENGOT-EN5/GOG-3055/SIENDO</vt:lpstr>
      <vt:lpstr>PowerPoint Presentation</vt:lpstr>
      <vt:lpstr>Post-surgical ctDNA detection rates in patients with stage I endometrial malignancies</vt:lpstr>
      <vt:lpstr>Post-surgical ctDNA detection rates in patients with stage I endometrial malignancies</vt:lpstr>
      <vt:lpstr>Post-surgical ctDNA detection rates in patients with stage I endometrial malignancies</vt:lpstr>
      <vt:lpstr>Cervical Cancer (1)</vt:lpstr>
      <vt:lpstr>PowerPoint Presentation</vt:lpstr>
      <vt:lpstr>innovaTV 301: Tisotumab Vedotin in recurrent Cervical Cancer </vt:lpstr>
      <vt:lpstr>innovaTV 301: Tisotumab Vedotin Adverse Events</vt:lpstr>
      <vt:lpstr>PowerPoint Presentation</vt:lpstr>
      <vt:lpstr>PowerPoint Presentation</vt:lpstr>
      <vt:lpstr>HER2 IHC Status: Efficacy T-DXd DESTINYPanTumour-02</vt:lpstr>
      <vt:lpstr>PowerPoint Presentation</vt:lpstr>
      <vt:lpstr>PowerPoint Presentation</vt:lpstr>
      <vt:lpstr>PowerPoint Presentation</vt:lpstr>
      <vt:lpstr>Cervical Cancer (2)</vt:lpstr>
      <vt:lpstr>ENGOT-cx11/GOG-3047/KEYNOTE-A18:&lt;br /&gt;Randomized, Double-Blind, Phase 3 Study</vt:lpstr>
      <vt:lpstr>Primary Endpoint: Progression-Free Survival at Interim Analysis 1</vt:lpstr>
      <vt:lpstr>Descriptive Overall Survival at Final Analysis</vt:lpstr>
      <vt:lpstr>CALLA Study Background</vt:lpstr>
      <vt:lpstr>CALLA Study Design</vt:lpstr>
      <vt:lpstr>PowerPoint Presentation</vt:lpstr>
      <vt:lpstr>Conclusions</vt:lpstr>
      <vt:lpstr>Take Home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Susana Banerjee</dc:creator>
  <cp:lastModifiedBy>Silvana Izquierdo</cp:lastModifiedBy>
  <cp:revision>28</cp:revision>
  <dcterms:created xsi:type="dcterms:W3CDTF">2025-06-08T10:16:17Z</dcterms:created>
  <dcterms:modified xsi:type="dcterms:W3CDTF">2025-06-13T14:00:51Z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