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entation.xml" ContentType="application/vnd.openxmlformats-officedocument.presentationml.presentation.main+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3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8.xml" ContentType="application/vnd.openxmlformats-officedocument.presentationml.slideLayout+xml"/>
  <Override PartName="/ppt/slideLayouts/slideLayout269.xml" ContentType="application/vnd.openxmlformats-officedocument.presentationml.slideLayou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ommentAuthors.xml" ContentType="application/vnd.openxmlformats-officedocument.presentationml.commentAuthors+xml"/>
  <Override PartName="/ppt/theme/theme1.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2.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5.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1"/>
    <p:sldMasterId id="2147486003" r:id="rId2"/>
    <p:sldMasterId id="2147486022" r:id="rId3"/>
    <p:sldMasterId id="2147486117" r:id="rId4"/>
    <p:sldMasterId id="2147486134" r:id="rId5"/>
    <p:sldMasterId id="2147486212" r:id="rId6"/>
    <p:sldMasterId id="2147486251" r:id="rId7"/>
    <p:sldMasterId id="2147486303" r:id="rId8"/>
    <p:sldMasterId id="2147486319" r:id="rId9"/>
    <p:sldMasterId id="2147486327" r:id="rId10"/>
    <p:sldMasterId id="2147486368" r:id="rId11"/>
    <p:sldMasterId id="2147486380" r:id="rId12"/>
    <p:sldMasterId id="2147486386" r:id="rId13"/>
    <p:sldMasterId id="2147486482" r:id="rId14"/>
    <p:sldMasterId id="2147486485" r:id="rId15"/>
    <p:sldMasterId id="2147486498" r:id="rId16"/>
  </p:sldMasterIdLst>
  <p:notesMasterIdLst>
    <p:notesMasterId r:id="rId79"/>
  </p:notesMasterIdLst>
  <p:handoutMasterIdLst>
    <p:handoutMasterId r:id="rId80"/>
  </p:handoutMasterIdLst>
  <p:sldIdLst>
    <p:sldId id="2147483637" r:id="rId17"/>
    <p:sldId id="2147483644" r:id="rId18"/>
    <p:sldId id="2147472026" r:id="rId19"/>
    <p:sldId id="2147483646" r:id="rId20"/>
    <p:sldId id="286" r:id="rId21"/>
    <p:sldId id="268" r:id="rId22"/>
    <p:sldId id="2147480704" r:id="rId23"/>
    <p:sldId id="267" r:id="rId24"/>
    <p:sldId id="265" r:id="rId25"/>
    <p:sldId id="279" r:id="rId26"/>
    <p:sldId id="281" r:id="rId27"/>
    <p:sldId id="271" r:id="rId28"/>
    <p:sldId id="2147483647" r:id="rId29"/>
    <p:sldId id="269" r:id="rId30"/>
    <p:sldId id="272" r:id="rId31"/>
    <p:sldId id="2147483553" r:id="rId32"/>
    <p:sldId id="264" r:id="rId33"/>
    <p:sldId id="274" r:id="rId34"/>
    <p:sldId id="2147483554" r:id="rId35"/>
    <p:sldId id="258" r:id="rId36"/>
    <p:sldId id="2147473874" r:id="rId37"/>
    <p:sldId id="2147473875" r:id="rId38"/>
    <p:sldId id="2147473878" r:id="rId39"/>
    <p:sldId id="2147473880" r:id="rId40"/>
    <p:sldId id="2147483541" r:id="rId41"/>
    <p:sldId id="2147473882" r:id="rId42"/>
    <p:sldId id="2147483542" r:id="rId43"/>
    <p:sldId id="270" r:id="rId44"/>
    <p:sldId id="2147483604" r:id="rId45"/>
    <p:sldId id="2147483605" r:id="rId46"/>
    <p:sldId id="293" r:id="rId47"/>
    <p:sldId id="2147483602" r:id="rId48"/>
    <p:sldId id="273" r:id="rId49"/>
    <p:sldId id="259" r:id="rId50"/>
    <p:sldId id="2147483217" r:id="rId51"/>
    <p:sldId id="2147483219" r:id="rId52"/>
    <p:sldId id="2147483223" r:id="rId53"/>
    <p:sldId id="2147483224" r:id="rId54"/>
    <p:sldId id="2147483226" r:id="rId55"/>
    <p:sldId id="2147483222" r:id="rId56"/>
    <p:sldId id="2147483266" r:id="rId57"/>
    <p:sldId id="2147483271" r:id="rId58"/>
    <p:sldId id="2147483260" r:id="rId59"/>
    <p:sldId id="2147483249" r:id="rId60"/>
    <p:sldId id="260" r:id="rId61"/>
    <p:sldId id="2147471130" r:id="rId62"/>
    <p:sldId id="2147483420" r:id="rId63"/>
    <p:sldId id="2147483421" r:id="rId64"/>
    <p:sldId id="455" r:id="rId65"/>
    <p:sldId id="2147471141" r:id="rId66"/>
    <p:sldId id="2147482916" r:id="rId67"/>
    <p:sldId id="2147475265" r:id="rId68"/>
    <p:sldId id="287" r:id="rId69"/>
    <p:sldId id="325" r:id="rId70"/>
    <p:sldId id="328" r:id="rId71"/>
    <p:sldId id="292" r:id="rId72"/>
    <p:sldId id="266" r:id="rId73"/>
    <p:sldId id="298" r:id="rId74"/>
    <p:sldId id="280" r:id="rId75"/>
    <p:sldId id="283" r:id="rId76"/>
    <p:sldId id="2147483424" r:id="rId77"/>
    <p:sldId id="261" r:id="rId78"/>
  </p:sldIdLst>
  <p:sldSz cx="12192000" cy="6858000"/>
  <p:notesSz cx="7772400" cy="10058400"/>
  <p:custDataLst>
    <p:tags r:id="rId8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44883"/>
    <a:srgbClr val="FF40FF"/>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7" autoAdjust="0"/>
    <p:restoredTop sz="94384" autoAdjust="0"/>
  </p:normalViewPr>
  <p:slideViewPr>
    <p:cSldViewPr>
      <p:cViewPr varScale="1">
        <p:scale>
          <a:sx n="115" d="100"/>
          <a:sy n="115" d="100"/>
        </p:scale>
        <p:origin x="776"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notesMaster" Target="notesMasters/notesMaster1.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customXml" Target="../customXml/item1.xml"/><Relationship Id="rId61" Type="http://schemas.openxmlformats.org/officeDocument/2006/relationships/slide" Target="slides/slide45.xml"/><Relationship Id="rId82" Type="http://schemas.openxmlformats.org/officeDocument/2006/relationships/commentAuthors" Target="commentAuthors.xml"/><Relationship Id="rId1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96861707231266"/>
          <c:y val="0.13853882757193872"/>
          <c:w val="0.86317783125979464"/>
          <c:h val="0.61645925020327075"/>
        </c:manualLayout>
      </c:layout>
      <c:barChart>
        <c:barDir val="col"/>
        <c:grouping val="clustered"/>
        <c:varyColors val="0"/>
        <c:ser>
          <c:idx val="0"/>
          <c:order val="0"/>
          <c:tx>
            <c:strRef>
              <c:f>Sheet1!$B$1</c:f>
              <c:strCache>
                <c:ptCount val="1"/>
                <c:pt idx="0">
                  <c:v>T-DXd</c:v>
                </c:pt>
              </c:strCache>
            </c:strRef>
          </c:tx>
          <c:spPr>
            <a:solidFill>
              <a:srgbClr val="00305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events</c:v>
                </c:pt>
                <c:pt idx="1">
                  <c:v>Distant recurrence</c:v>
                </c:pt>
                <c:pt idx="2">
                  <c:v>Local invasive recurrence</c:v>
                </c:pt>
                <c:pt idx="3">
                  <c:v>Regional recurrence</c:v>
                </c:pt>
                <c:pt idx="4">
                  <c:v>Contralateral invasive disease</c:v>
                </c:pt>
                <c:pt idx="5">
                  <c:v>Death without prior reported event</c:v>
                </c:pt>
              </c:strCache>
            </c:strRef>
          </c:cat>
          <c:val>
            <c:numRef>
              <c:f>Sheet1!$B$2:$B$7</c:f>
              <c:numCache>
                <c:formatCode>General</c:formatCode>
                <c:ptCount val="6"/>
                <c:pt idx="0">
                  <c:v>51</c:v>
                </c:pt>
                <c:pt idx="2">
                  <c:v>1</c:v>
                </c:pt>
                <c:pt idx="3">
                  <c:v>1</c:v>
                </c:pt>
                <c:pt idx="4">
                  <c:v>0</c:v>
                </c:pt>
                <c:pt idx="5">
                  <c:v>7</c:v>
                </c:pt>
              </c:numCache>
            </c:numRef>
          </c:val>
          <c:extLst>
            <c:ext xmlns:c16="http://schemas.microsoft.com/office/drawing/2014/chart" uri="{C3380CC4-5D6E-409C-BE32-E72D297353CC}">
              <c16:uniqueId val="{00000000-B523-954E-AACE-212670DC69CF}"/>
            </c:ext>
          </c:extLst>
        </c:ser>
        <c:ser>
          <c:idx val="1"/>
          <c:order val="1"/>
          <c:tx>
            <c:strRef>
              <c:f>Sheet1!$C$1</c:f>
              <c:strCache>
                <c:ptCount val="1"/>
                <c:pt idx="0">
                  <c:v>T-DM1</c:v>
                </c:pt>
              </c:strCache>
            </c:strRef>
          </c:tx>
          <c:spPr>
            <a:solidFill>
              <a:srgbClr val="595C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events</c:v>
                </c:pt>
                <c:pt idx="1">
                  <c:v>Distant recurrence</c:v>
                </c:pt>
                <c:pt idx="2">
                  <c:v>Local invasive recurrence</c:v>
                </c:pt>
                <c:pt idx="3">
                  <c:v>Regional recurrence</c:v>
                </c:pt>
                <c:pt idx="4">
                  <c:v>Contralateral invasive disease</c:v>
                </c:pt>
                <c:pt idx="5">
                  <c:v>Death without prior reported event</c:v>
                </c:pt>
              </c:strCache>
            </c:strRef>
          </c:cat>
          <c:val>
            <c:numRef>
              <c:f>Sheet1!$C$2:$C$7</c:f>
              <c:numCache>
                <c:formatCode>General</c:formatCode>
                <c:ptCount val="6"/>
                <c:pt idx="0">
                  <c:v>102</c:v>
                </c:pt>
                <c:pt idx="2">
                  <c:v>5</c:v>
                </c:pt>
                <c:pt idx="3">
                  <c:v>6</c:v>
                </c:pt>
                <c:pt idx="4">
                  <c:v>6</c:v>
                </c:pt>
                <c:pt idx="5">
                  <c:v>8</c:v>
                </c:pt>
              </c:numCache>
            </c:numRef>
          </c:val>
          <c:extLst>
            <c:ext xmlns:c16="http://schemas.microsoft.com/office/drawing/2014/chart" uri="{C3380CC4-5D6E-409C-BE32-E72D297353CC}">
              <c16:uniqueId val="{00000001-B523-954E-AACE-212670DC69CF}"/>
            </c:ext>
          </c:extLst>
        </c:ser>
        <c:dLbls>
          <c:showLegendKey val="0"/>
          <c:showVal val="0"/>
          <c:showCatName val="0"/>
          <c:showSerName val="0"/>
          <c:showPercent val="0"/>
          <c:showBubbleSize val="0"/>
        </c:dLbls>
        <c:gapWidth val="70"/>
        <c:axId val="1389919136"/>
        <c:axId val="1222035376"/>
      </c:barChart>
      <c:catAx>
        <c:axId val="1389919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22035376"/>
        <c:crosses val="autoZero"/>
        <c:auto val="1"/>
        <c:lblAlgn val="ctr"/>
        <c:lblOffset val="100"/>
        <c:noMultiLvlLbl val="0"/>
      </c:catAx>
      <c:valAx>
        <c:axId val="122203537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Patients, 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9919136"/>
        <c:crosses val="autoZero"/>
        <c:crossBetween val="between"/>
      </c:valAx>
      <c:spPr>
        <a:noFill/>
        <a:ln>
          <a:noFill/>
        </a:ln>
        <a:effectLst/>
      </c:spPr>
    </c:plotArea>
    <c:legend>
      <c:legendPos val="b"/>
      <c:layout>
        <c:manualLayout>
          <c:xMode val="edge"/>
          <c:yMode val="edge"/>
          <c:x val="0.69793026074019593"/>
          <c:y val="0.16448436466657515"/>
          <c:w val="0.25718626294133146"/>
          <c:h val="4.82638770746046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CNS</c:v>
                </c:pt>
              </c:strCache>
            </c:strRef>
          </c:tx>
          <c:spPr>
            <a:solidFill>
              <a:schemeClr val="accent1"/>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3-DAC1-894C-922B-FA05C4837041}"/>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5-DAC1-894C-922B-FA05C4837041}"/>
              </c:ext>
            </c:extLst>
          </c:dPt>
          <c:dLbls>
            <c:delete val="1"/>
          </c:dLbls>
          <c:cat>
            <c:strRef>
              <c:f>Sheet1!$A$2:$A$3</c:f>
              <c:strCache>
                <c:ptCount val="2"/>
                <c:pt idx="0">
                  <c:v>T-DXd</c:v>
                </c:pt>
                <c:pt idx="1">
                  <c:v>T-DM1</c:v>
                </c:pt>
              </c:strCache>
            </c:strRef>
          </c:cat>
          <c:val>
            <c:numRef>
              <c:f>Sheet1!$B$2:$B$3</c:f>
              <c:numCache>
                <c:formatCode>General</c:formatCode>
                <c:ptCount val="2"/>
                <c:pt idx="0">
                  <c:v>17</c:v>
                </c:pt>
                <c:pt idx="1">
                  <c:v>25</c:v>
                </c:pt>
              </c:numCache>
            </c:numRef>
          </c:val>
          <c:extLst>
            <c:ext xmlns:c16="http://schemas.microsoft.com/office/drawing/2014/chart" uri="{C3380CC4-5D6E-409C-BE32-E72D297353CC}">
              <c16:uniqueId val="{00000000-DAC1-894C-922B-FA05C4837041}"/>
            </c:ext>
          </c:extLst>
        </c:ser>
        <c:ser>
          <c:idx val="1"/>
          <c:order val="1"/>
          <c:tx>
            <c:strRef>
              <c:f>Sheet1!$C$1</c:f>
              <c:strCache>
                <c:ptCount val="1"/>
                <c:pt idx="0">
                  <c:v>Non-CNS</c:v>
                </c:pt>
              </c:strCache>
            </c:strRef>
          </c:tx>
          <c:spPr>
            <a:solidFill>
              <a:schemeClr val="accent2"/>
            </a:solidFill>
            <a:ln>
              <a:noFill/>
            </a:ln>
            <a:effectLst/>
          </c:spPr>
          <c:invertIfNegative val="0"/>
          <c:dPt>
            <c:idx val="0"/>
            <c:invertIfNegative val="0"/>
            <c:bubble3D val="0"/>
            <c:spPr>
              <a:solidFill>
                <a:srgbClr val="00305D"/>
              </a:solidFill>
              <a:ln>
                <a:noFill/>
              </a:ln>
              <a:effectLst/>
            </c:spPr>
            <c:extLst>
              <c:ext xmlns:c16="http://schemas.microsoft.com/office/drawing/2014/chart" uri="{C3380CC4-5D6E-409C-BE32-E72D297353CC}">
                <c16:uniqueId val="{00000004-DAC1-894C-922B-FA05C4837041}"/>
              </c:ext>
            </c:extLst>
          </c:dPt>
          <c:dPt>
            <c:idx val="1"/>
            <c:invertIfNegative val="0"/>
            <c:bubble3D val="0"/>
            <c:spPr>
              <a:solidFill>
                <a:schemeClr val="tx2">
                  <a:lumMod val="75000"/>
                </a:schemeClr>
              </a:solidFill>
              <a:ln>
                <a:noFill/>
              </a:ln>
              <a:effectLst/>
            </c:spPr>
            <c:extLst>
              <c:ext xmlns:c16="http://schemas.microsoft.com/office/drawing/2014/chart" uri="{C3380CC4-5D6E-409C-BE32-E72D297353CC}">
                <c16:uniqueId val="{00000006-DAC1-894C-922B-FA05C4837041}"/>
              </c:ext>
            </c:extLst>
          </c:dPt>
          <c:dLbls>
            <c:delete val="1"/>
          </c:dLbls>
          <c:cat>
            <c:strRef>
              <c:f>Sheet1!$A$2:$A$3</c:f>
              <c:strCache>
                <c:ptCount val="2"/>
                <c:pt idx="0">
                  <c:v>T-DXd</c:v>
                </c:pt>
                <c:pt idx="1">
                  <c:v>T-DM1</c:v>
                </c:pt>
              </c:strCache>
            </c:strRef>
          </c:cat>
          <c:val>
            <c:numRef>
              <c:f>Sheet1!$C$2:$C$3</c:f>
              <c:numCache>
                <c:formatCode>General</c:formatCode>
                <c:ptCount val="2"/>
                <c:pt idx="0">
                  <c:v>25</c:v>
                </c:pt>
                <c:pt idx="1">
                  <c:v>52</c:v>
                </c:pt>
              </c:numCache>
            </c:numRef>
          </c:val>
          <c:extLst>
            <c:ext xmlns:c16="http://schemas.microsoft.com/office/drawing/2014/chart" uri="{C3380CC4-5D6E-409C-BE32-E72D297353CC}">
              <c16:uniqueId val="{00000001-DAC1-894C-922B-FA05C4837041}"/>
            </c:ext>
          </c:extLst>
        </c:ser>
        <c:dLbls>
          <c:dLblPos val="ctr"/>
          <c:showLegendKey val="0"/>
          <c:showVal val="1"/>
          <c:showCatName val="0"/>
          <c:showSerName val="0"/>
          <c:showPercent val="0"/>
          <c:showBubbleSize val="0"/>
        </c:dLbls>
        <c:gapWidth val="0"/>
        <c:overlap val="100"/>
        <c:axId val="161653472"/>
        <c:axId val="162274960"/>
      </c:barChart>
      <c:catAx>
        <c:axId val="161653472"/>
        <c:scaling>
          <c:orientation val="minMax"/>
        </c:scaling>
        <c:delete val="1"/>
        <c:axPos val="b"/>
        <c:numFmt formatCode="General" sourceLinked="1"/>
        <c:majorTickMark val="none"/>
        <c:minorTickMark val="none"/>
        <c:tickLblPos val="nextTo"/>
        <c:crossAx val="162274960"/>
        <c:crosses val="autoZero"/>
        <c:auto val="1"/>
        <c:lblAlgn val="ctr"/>
        <c:lblOffset val="100"/>
        <c:noMultiLvlLbl val="0"/>
      </c:catAx>
      <c:valAx>
        <c:axId val="162274960"/>
        <c:scaling>
          <c:orientation val="minMax"/>
        </c:scaling>
        <c:delete val="1"/>
        <c:axPos val="l"/>
        <c:numFmt formatCode="General" sourceLinked="1"/>
        <c:majorTickMark val="none"/>
        <c:minorTickMark val="none"/>
        <c:tickLblPos val="nextTo"/>
        <c:crossAx val="161653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2/23/26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782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5F87-9DDE-A2E5-76A9-222D5BC84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EACD5-FB95-0DB3-3FD1-E2010ACB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F0E46-C0F4-8398-CBF1-AA83EA7421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056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A7C3-2CFF-A2E5-B280-A6D0ED98A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57156-A958-D2D9-251D-F66F57377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9614E-CBDF-1D1E-7ED1-3A68ED9F421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2787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EA79-E238-DD67-C917-B4CC1DA5D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C3353-9BB3-8CE5-359B-8873AB947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2369B-5383-F5F3-5C66-A9FBAAF204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4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90698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6230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E666-ACB3-8F20-FE75-7BA9C65F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4A169-C7FE-0D70-9B5F-1E2679A09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CD49C7-E6D0-D590-1BEC-E851D351B5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9504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5043-6E9C-5762-8628-21679469E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47FFD-332D-DF58-9ED6-A0FECA0CE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8D609-E59E-ACF0-3004-BFFFFCEB6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557A46-7A01-4772-6DDC-2F76A83A5C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748585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2F793A-6F1E-E34B-91E7-70E10F0EB1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07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56EF8-E430-EA44-BB7D-F68FA5A8F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82A47-11A0-7D93-230D-FDE9D852A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A7725-34A8-AF6B-F791-53B61C43A2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255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A99D-7549-9C5A-E966-23CD6024E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C294-036B-D144-551D-2FAF88A3D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A9375-1FCE-19F4-1CA0-B36DB790B6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4796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38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396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588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46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557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063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346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844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4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33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3E676-BD92-A525-FE92-DD07ADB25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E821B-02AC-29A9-95E2-A6125A1BE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22EB2-ED62-683A-F99C-C7A216FE64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7340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9440-C755-B438-009F-B29E2B485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94AC8-7A19-D941-154D-63D0903E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3388E-37CB-7381-5F34-C5DE0EBB73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3C21ACD-4759-13E4-C881-B0A2DE0209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034615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6366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2244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515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63C7-BA8C-699E-5CF2-F433652BC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8F9EB-3D08-762E-8899-3740322DE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0E91B-8D90-3550-09E4-070B6AB5CC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E3C53E9-12BC-371F-592D-CDDBDCD80D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9074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7D106-1414-4F31-93A5-1238F4FD0F0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7678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103A-2C71-89B4-6E6A-920DDC21A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96E28-0086-21EB-57D0-4F7416DDDC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D6369A-431F-1B65-E6D0-4F3B8BA9F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C58CA8-31FC-BFB9-09E1-2E59EE1A5C35}"/>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0900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69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1D2E-A736-ACA7-FA54-068CB4E0B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21D32-2FD0-3A76-A850-3058F5612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D2E68-6AB7-5AB2-91A3-4F11D84E99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150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5956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600D8-303E-8BEA-F96B-12C6F8E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51B7-166A-8B14-67ED-CC56A32ADE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107FD6-5E21-46C9-22AC-8B2A8415DE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52BE4-AB73-6197-3539-709AA8CB66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292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629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646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624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288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236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05FFD-C204-B05D-9578-F25FFE94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78C58-95E0-3A5F-254B-3832672DE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9179D-0209-126D-EAEF-A0323B7E8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531655-89A3-955E-9133-636A2B22F3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88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F03D-60B1-D2CC-F8E7-1F8C37C6D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2B120-0226-BF44-901E-9E02C4353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258DC-8534-70D9-7D7B-475DA1D0F0C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861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2FB5-D63F-6F35-7B8E-F8BA6D970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BFA0-36A7-96F1-19C0-4D272167A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33A6C-7F19-24C6-9B0E-4AEFEF16E1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13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10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D7E7-D2DB-9E9E-F6B9-C391AE78E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DFB6B-4194-E5F6-B59C-8346ACC1F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5F6E9-C95F-DA6C-3856-0F35F20884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695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C171-FF34-FA13-DA37-906386C85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79BA1-32DD-6EFC-CB5E-6074B78C7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8F4AD-75CA-4647-00D0-8670F4D5C0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181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1.xml"/><Relationship Id="rId4" Type="http://schemas.openxmlformats.org/officeDocument/2006/relationships/image" Target="../media/image32.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11.xml"/><Relationship Id="rId4" Type="http://schemas.openxmlformats.org/officeDocument/2006/relationships/image" Target="../media/image32.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1.jpeg"/><Relationship Id="rId1" Type="http://schemas.openxmlformats.org/officeDocument/2006/relationships/slideMaster" Target="../slideMasters/slideMaster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3.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e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3.xml"/><Relationship Id="rId4" Type="http://schemas.openxmlformats.org/officeDocument/2006/relationships/image" Target="../media/image67.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13.xml"/><Relationship Id="rId5" Type="http://schemas.openxmlformats.org/officeDocument/2006/relationships/image" Target="../media/image67.png"/><Relationship Id="rId4" Type="http://schemas.openxmlformats.org/officeDocument/2006/relationships/image" Target="../media/image78.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Master" Target="../slideMasters/slideMaster13.xml"/><Relationship Id="rId5" Type="http://schemas.openxmlformats.org/officeDocument/2006/relationships/image" Target="../media/image81.svg"/><Relationship Id="rId4" Type="http://schemas.openxmlformats.org/officeDocument/2006/relationships/image" Target="../media/image68.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Master" Target="../slideMasters/slideMaster13.xml"/><Relationship Id="rId5" Type="http://schemas.openxmlformats.org/officeDocument/2006/relationships/image" Target="../media/image81.svg"/><Relationship Id="rId4" Type="http://schemas.openxmlformats.org/officeDocument/2006/relationships/image" Target="../media/image68.png"/></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3.svg"/><Relationship Id="rId7" Type="http://schemas.openxmlformats.org/officeDocument/2006/relationships/image" Target="../media/image68.png"/><Relationship Id="rId2" Type="http://schemas.openxmlformats.org/officeDocument/2006/relationships/image" Target="../media/image82.png"/><Relationship Id="rId1" Type="http://schemas.openxmlformats.org/officeDocument/2006/relationships/slideMaster" Target="../slideMasters/slideMaster13.xml"/><Relationship Id="rId6" Type="http://schemas.openxmlformats.org/officeDocument/2006/relationships/image" Target="../media/image80.png"/><Relationship Id="rId5" Type="http://schemas.openxmlformats.org/officeDocument/2006/relationships/image" Target="../media/image85.svg"/><Relationship Id="rId4" Type="http://schemas.openxmlformats.org/officeDocument/2006/relationships/image" Target="../media/image84.png"/></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3.svg"/><Relationship Id="rId7" Type="http://schemas.openxmlformats.org/officeDocument/2006/relationships/image" Target="../media/image68.png"/><Relationship Id="rId2" Type="http://schemas.openxmlformats.org/officeDocument/2006/relationships/image" Target="../media/image82.png"/><Relationship Id="rId1" Type="http://schemas.openxmlformats.org/officeDocument/2006/relationships/slideMaster" Target="../slideMasters/slideMaster13.xml"/><Relationship Id="rId6" Type="http://schemas.openxmlformats.org/officeDocument/2006/relationships/image" Target="../media/image80.png"/><Relationship Id="rId5" Type="http://schemas.openxmlformats.org/officeDocument/2006/relationships/image" Target="../media/image85.svg"/><Relationship Id="rId4" Type="http://schemas.openxmlformats.org/officeDocument/2006/relationships/image" Target="../media/image84.png"/></Relationships>
</file>

<file path=ppt/slideLayouts/_rels/slideLayout22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3.svg"/><Relationship Id="rId7" Type="http://schemas.openxmlformats.org/officeDocument/2006/relationships/image" Target="../media/image68.png"/><Relationship Id="rId2" Type="http://schemas.openxmlformats.org/officeDocument/2006/relationships/image" Target="../media/image82.png"/><Relationship Id="rId1" Type="http://schemas.openxmlformats.org/officeDocument/2006/relationships/slideMaster" Target="../slideMasters/slideMaster13.xml"/><Relationship Id="rId6" Type="http://schemas.openxmlformats.org/officeDocument/2006/relationships/image" Target="../media/image80.png"/><Relationship Id="rId5" Type="http://schemas.openxmlformats.org/officeDocument/2006/relationships/image" Target="../media/image85.svg"/><Relationship Id="rId4" Type="http://schemas.openxmlformats.org/officeDocument/2006/relationships/image" Target="../media/image84.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1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88.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13.xml"/><Relationship Id="rId5" Type="http://schemas.openxmlformats.org/officeDocument/2006/relationships/image" Target="../media/image69.svg"/><Relationship Id="rId4" Type="http://schemas.openxmlformats.org/officeDocument/2006/relationships/image" Target="../media/image6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Master" Target="../slideMasters/slideMaster1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91.png"/></Relationships>
</file>

<file path=ppt/slideLayouts/_rels/slideLayout231.xml.rels><?xml version="1.0" encoding="UTF-8" standalone="yes"?>
<Relationships xmlns="http://schemas.openxmlformats.org/package/2006/relationships"><Relationship Id="rId13" Type="http://schemas.openxmlformats.org/officeDocument/2006/relationships/image" Target="../media/image103.jpg"/><Relationship Id="rId18" Type="http://schemas.openxmlformats.org/officeDocument/2006/relationships/image" Target="../media/image108.jpg"/><Relationship Id="rId26" Type="http://schemas.openxmlformats.org/officeDocument/2006/relationships/image" Target="../media/image116.jpg"/><Relationship Id="rId39" Type="http://schemas.openxmlformats.org/officeDocument/2006/relationships/image" Target="../media/image129.jpg"/><Relationship Id="rId21" Type="http://schemas.openxmlformats.org/officeDocument/2006/relationships/image" Target="../media/image111.jpg"/><Relationship Id="rId34" Type="http://schemas.openxmlformats.org/officeDocument/2006/relationships/image" Target="../media/image124.jpg"/><Relationship Id="rId42" Type="http://schemas.openxmlformats.org/officeDocument/2006/relationships/image" Target="../media/image132.jpg"/><Relationship Id="rId47" Type="http://schemas.openxmlformats.org/officeDocument/2006/relationships/image" Target="../media/image137.jpg"/><Relationship Id="rId50" Type="http://schemas.openxmlformats.org/officeDocument/2006/relationships/image" Target="../media/image140.jpg"/><Relationship Id="rId55" Type="http://schemas.openxmlformats.org/officeDocument/2006/relationships/image" Target="../media/image69.svg"/><Relationship Id="rId7" Type="http://schemas.openxmlformats.org/officeDocument/2006/relationships/image" Target="../media/image97.jpg"/><Relationship Id="rId2" Type="http://schemas.openxmlformats.org/officeDocument/2006/relationships/image" Target="../media/image92.jpg"/><Relationship Id="rId16" Type="http://schemas.openxmlformats.org/officeDocument/2006/relationships/image" Target="../media/image106.jpg"/><Relationship Id="rId29" Type="http://schemas.openxmlformats.org/officeDocument/2006/relationships/image" Target="../media/image119.jpg"/><Relationship Id="rId11" Type="http://schemas.openxmlformats.org/officeDocument/2006/relationships/image" Target="../media/image101.jpg"/><Relationship Id="rId24" Type="http://schemas.openxmlformats.org/officeDocument/2006/relationships/image" Target="../media/image114.jpg"/><Relationship Id="rId32" Type="http://schemas.openxmlformats.org/officeDocument/2006/relationships/image" Target="../media/image122.jpg"/><Relationship Id="rId37" Type="http://schemas.openxmlformats.org/officeDocument/2006/relationships/image" Target="../media/image127.jpg"/><Relationship Id="rId40" Type="http://schemas.openxmlformats.org/officeDocument/2006/relationships/image" Target="../media/image130.jpg"/><Relationship Id="rId45" Type="http://schemas.openxmlformats.org/officeDocument/2006/relationships/image" Target="../media/image135.jpg"/><Relationship Id="rId53" Type="http://schemas.openxmlformats.org/officeDocument/2006/relationships/image" Target="../media/image88.png"/><Relationship Id="rId5" Type="http://schemas.openxmlformats.org/officeDocument/2006/relationships/image" Target="../media/image95.jpg"/><Relationship Id="rId10" Type="http://schemas.openxmlformats.org/officeDocument/2006/relationships/image" Target="../media/image100.jpg"/><Relationship Id="rId19" Type="http://schemas.openxmlformats.org/officeDocument/2006/relationships/image" Target="../media/image109.jpg"/><Relationship Id="rId31" Type="http://schemas.openxmlformats.org/officeDocument/2006/relationships/image" Target="../media/image121.jpg"/><Relationship Id="rId44" Type="http://schemas.openxmlformats.org/officeDocument/2006/relationships/image" Target="../media/image134.jpg"/><Relationship Id="rId52" Type="http://schemas.openxmlformats.org/officeDocument/2006/relationships/image" Target="../media/image142.jpg"/><Relationship Id="rId4" Type="http://schemas.openxmlformats.org/officeDocument/2006/relationships/image" Target="../media/image94.jpg"/><Relationship Id="rId9" Type="http://schemas.openxmlformats.org/officeDocument/2006/relationships/image" Target="../media/image99.jpg"/><Relationship Id="rId14" Type="http://schemas.openxmlformats.org/officeDocument/2006/relationships/image" Target="../media/image104.jpg"/><Relationship Id="rId22" Type="http://schemas.openxmlformats.org/officeDocument/2006/relationships/image" Target="../media/image112.jpg"/><Relationship Id="rId27" Type="http://schemas.openxmlformats.org/officeDocument/2006/relationships/image" Target="../media/image117.jpg"/><Relationship Id="rId30" Type="http://schemas.openxmlformats.org/officeDocument/2006/relationships/image" Target="../media/image120.jpg"/><Relationship Id="rId35" Type="http://schemas.openxmlformats.org/officeDocument/2006/relationships/image" Target="../media/image125.jpg"/><Relationship Id="rId43" Type="http://schemas.openxmlformats.org/officeDocument/2006/relationships/image" Target="../media/image133.jpg"/><Relationship Id="rId48" Type="http://schemas.openxmlformats.org/officeDocument/2006/relationships/image" Target="../media/image138.jpg"/><Relationship Id="rId8" Type="http://schemas.openxmlformats.org/officeDocument/2006/relationships/image" Target="../media/image98.jpg"/><Relationship Id="rId51" Type="http://schemas.openxmlformats.org/officeDocument/2006/relationships/image" Target="../media/image141.jpg"/><Relationship Id="rId3" Type="http://schemas.openxmlformats.org/officeDocument/2006/relationships/image" Target="../media/image93.jpg"/><Relationship Id="rId12" Type="http://schemas.openxmlformats.org/officeDocument/2006/relationships/image" Target="../media/image102.jpg"/><Relationship Id="rId17" Type="http://schemas.openxmlformats.org/officeDocument/2006/relationships/image" Target="../media/image107.jpg"/><Relationship Id="rId25" Type="http://schemas.openxmlformats.org/officeDocument/2006/relationships/image" Target="../media/image115.jpg"/><Relationship Id="rId33" Type="http://schemas.openxmlformats.org/officeDocument/2006/relationships/image" Target="../media/image123.jpg"/><Relationship Id="rId38" Type="http://schemas.openxmlformats.org/officeDocument/2006/relationships/image" Target="../media/image128.jpg"/><Relationship Id="rId46" Type="http://schemas.openxmlformats.org/officeDocument/2006/relationships/image" Target="../media/image136.jpg"/><Relationship Id="rId20" Type="http://schemas.openxmlformats.org/officeDocument/2006/relationships/image" Target="../media/image110.jpg"/><Relationship Id="rId41" Type="http://schemas.openxmlformats.org/officeDocument/2006/relationships/image" Target="../media/image131.jpg"/><Relationship Id="rId54" Type="http://schemas.openxmlformats.org/officeDocument/2006/relationships/image" Target="../media/image68.png"/><Relationship Id="rId1" Type="http://schemas.openxmlformats.org/officeDocument/2006/relationships/slideMaster" Target="../slideMasters/slideMaster13.xml"/><Relationship Id="rId6" Type="http://schemas.openxmlformats.org/officeDocument/2006/relationships/image" Target="../media/image96.jpg"/><Relationship Id="rId15" Type="http://schemas.openxmlformats.org/officeDocument/2006/relationships/image" Target="../media/image105.jpg"/><Relationship Id="rId23" Type="http://schemas.openxmlformats.org/officeDocument/2006/relationships/image" Target="../media/image113.jpg"/><Relationship Id="rId28" Type="http://schemas.openxmlformats.org/officeDocument/2006/relationships/image" Target="../media/image118.jpg"/><Relationship Id="rId36" Type="http://schemas.openxmlformats.org/officeDocument/2006/relationships/image" Target="../media/image126.jpg"/><Relationship Id="rId49" Type="http://schemas.openxmlformats.org/officeDocument/2006/relationships/image" Target="../media/image139.jpg"/></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3.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eg"/></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7.xml"/><Relationship Id="rId7" Type="http://schemas.openxmlformats.org/officeDocument/2006/relationships/image" Target="../media/image12.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Master" Target="../slideMasters/slideMaster5.xml"/><Relationship Id="rId5" Type="http://schemas.openxmlformats.org/officeDocument/2006/relationships/tags" Target="../tags/tag9.xml"/><Relationship Id="rId4" Type="http://schemas.openxmlformats.org/officeDocument/2006/relationships/tags" Target="../tags/tag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7F45B-53FB-6840-96EF-DEA3D57BBC9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639EA9-88C9-1D4C-89A9-63ED122FBA9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4" name="Slide Number Placeholder 3">
            <a:extLst>
              <a:ext uri="{FF2B5EF4-FFF2-40B4-BE49-F238E27FC236}">
                <a16:creationId xmlns:a16="http://schemas.microsoft.com/office/drawing/2014/main" id="{8AC602E7-CC01-7749-805D-5E27DD0931D8}"/>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886759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B43A3-6F44-7C46-BE0F-7F683AF85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A8482-14B4-964C-A208-68FBDAEABC65}"/>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8D302-9F7D-054E-8A2C-EE6496AE4BD7}"/>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5A90F-E94A-8845-8CFA-6FC17E61CEB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7A18538-3EAB-134A-901E-4312325DDF38}"/>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E6DBC5E5-D2D5-0840-BE58-73E381961BE6}"/>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939190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0F65-713E-D143-94C9-3DFE9DE3E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27DF35-96EE-674B-BD73-CB6C61A50A61}"/>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67B3F590-3CE8-524A-8123-9D480996E550}"/>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D0D74-BA2B-4B4C-8FE5-6B5DA93256F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24F317C-06FB-C048-ABD0-6A5C87E89CFA}"/>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35462CF5-1873-714C-99B7-81034AC2CD9A}"/>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5976792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C03F-56F0-694F-9CA2-2C2274B6EB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61098-469A-F142-9E02-E61689883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EF9A-319F-9E40-AD80-5C5A077C35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0535BB-B35E-9D45-A9A3-AA2A92C3A2BB}"/>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83D65B35-7CBC-E045-9388-3195BFA28021}"/>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2929859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6C69D-5965-394F-81A4-7B84673F7566}"/>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581544-7973-5A4D-8608-8830AA2EC2BF}"/>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E2594-D056-EA4C-BA0A-902D4716A5A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8EAC8B-40B3-7041-93F7-7D9AFF4B422F}"/>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AC305213-4FC7-0B41-BC75-F3AB2CD1C7B5}"/>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2795825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5"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11"/>
            <a:ext cx="8303175"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26305653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8" y="459511"/>
            <a:ext cx="8303173"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a:t>Click here to enter Title of the slide </a:t>
            </a:r>
            <a:endParaRPr lang="en-CH"/>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a:t>Click here to enter Subtitle of the slide </a:t>
            </a:r>
            <a:endParaRPr lang="en-CH"/>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3" y="1792183"/>
            <a:ext cx="11259065" cy="4698948"/>
          </a:xfrm>
          <a:prstGeom prst="rect">
            <a:avLst/>
          </a:prstGeom>
        </p:spPr>
        <p:txBody>
          <a:bodyPr/>
          <a:lstStyle>
            <a:lvl1pPr>
              <a:defRPr sz="2116">
                <a:solidFill>
                  <a:srgbClr val="767A7C"/>
                </a:solidFill>
                <a:latin typeface="Arial Narrow" panose="020B0606020202030204" pitchFamily="34" charset="0"/>
              </a:defRPr>
            </a:lvl1pPr>
          </a:lstStyle>
          <a:p>
            <a:r>
              <a:rPr lang="en-US"/>
              <a:t>Click here to add table</a:t>
            </a:r>
            <a:endParaRPr lang="en-CH"/>
          </a:p>
        </p:txBody>
      </p:sp>
    </p:spTree>
    <p:extLst>
      <p:ext uri="{BB962C8B-B14F-4D97-AF65-F5344CB8AC3E}">
        <p14:creationId xmlns:p14="http://schemas.microsoft.com/office/powerpoint/2010/main" val="1399120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3" y="1371602"/>
            <a:ext cx="11205943" cy="4559300"/>
          </a:xfrm>
        </p:spPr>
        <p:txBody>
          <a:bodyPr/>
          <a:lstStyle>
            <a:lvl1pPr marL="179380" indent="-179380">
              <a:spcAft>
                <a:spcPts val="1200"/>
              </a:spcAft>
              <a:buClr>
                <a:schemeClr val="accent1"/>
              </a:buClr>
              <a:defRPr>
                <a:solidFill>
                  <a:schemeClr val="tx2"/>
                </a:solidFill>
              </a:defRPr>
            </a:lvl1pPr>
            <a:lvl2pPr marL="457178" indent="-179380">
              <a:spcAft>
                <a:spcPts val="1200"/>
              </a:spcAft>
              <a:buClr>
                <a:schemeClr val="accent1"/>
              </a:buClr>
              <a:defRPr>
                <a:solidFill>
                  <a:schemeClr val="tx2"/>
                </a:solidFill>
              </a:defRPr>
            </a:lvl2pPr>
            <a:lvl3pPr marL="685766" indent="-179380">
              <a:spcAft>
                <a:spcPts val="1200"/>
              </a:spcAft>
              <a:buClr>
                <a:schemeClr val="accent1"/>
              </a:buClr>
              <a:defRPr>
                <a:solidFill>
                  <a:schemeClr val="tx2"/>
                </a:solidFill>
              </a:defRPr>
            </a:lvl3pPr>
            <a:lvl4pPr marL="914354" indent="-179380">
              <a:spcAft>
                <a:spcPts val="1200"/>
              </a:spcAft>
              <a:buClr>
                <a:schemeClr val="accent1"/>
              </a:buClr>
              <a:defRPr>
                <a:solidFill>
                  <a:schemeClr val="tx2"/>
                </a:solidFill>
              </a:defRPr>
            </a:lvl4pPr>
            <a:lvl5pPr marL="1142942" indent="-179380">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2"/>
            <a:ext cx="301357" cy="365125"/>
          </a:xfrm>
        </p:spPr>
        <p:txBody>
          <a:bodyPr/>
          <a:lstStyle/>
          <a:p>
            <a:fld id="{357105BB-905F-4B3F-BC92-1E8CF651C411}" type="slidenum">
              <a:rPr lang="en-GB" smtClean="0"/>
              <a:pPr/>
              <a:t>‹#›</a:t>
            </a:fld>
            <a:endParaRPr lang="en-GB"/>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1" y="421384"/>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1"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99621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5"/>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59" indent="0">
              <a:buNone/>
              <a:defRPr sz="1400" b="1"/>
            </a:lvl2pPr>
            <a:lvl3pPr marL="801628" indent="0">
              <a:buNone/>
              <a:defRPr sz="1400" b="1"/>
            </a:lvl3pPr>
            <a:lvl4pPr marL="1196885" indent="0">
              <a:buNone/>
              <a:defRPr sz="1400" b="1"/>
            </a:lvl4pPr>
            <a:lvl5pPr marL="160166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061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67164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667305794"/>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 column text">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515938" y="487864"/>
            <a:ext cx="9720262" cy="775597"/>
          </a:xfrm>
          <a:prstGeom prst="rect">
            <a:avLst/>
          </a:prstGeom>
        </p:spPr>
        <p:txBody>
          <a:bodyPr vert="horz" wrap="square" lIns="0" tIns="0" rIns="0" bIns="0" rtlCol="0" anchor="t">
            <a:spAutoFit/>
          </a:bodyPr>
          <a:lstStyle>
            <a:lvl1pPr>
              <a:defRPr lang="en-US" sz="2800" dirty="0"/>
            </a:lvl1pPr>
          </a:lstStyle>
          <a:p>
            <a:pPr lvl="0"/>
            <a:r>
              <a:rPr lang="en-GB"/>
              <a:t>Slide headings at Arial 28pt, can go over multiple lines. </a:t>
            </a:r>
            <a:br>
              <a:rPr lang="en-GB"/>
            </a:br>
            <a:r>
              <a:rPr lang="en-GB"/>
              <a:t>One column text.</a:t>
            </a:r>
            <a:endParaRPr lang="en-US"/>
          </a:p>
        </p:txBody>
      </p:sp>
      <p:sp>
        <p:nvSpPr>
          <p:cNvPr id="8" name="Content Placeholder 2">
            <a:extLst>
              <a:ext uri="{FF2B5EF4-FFF2-40B4-BE49-F238E27FC236}">
                <a16:creationId xmlns:a16="http://schemas.microsoft.com/office/drawing/2014/main" id="{FA7D3C22-6A18-C942-818E-1B89F30D1CD2}"/>
              </a:ext>
            </a:extLst>
          </p:cNvPr>
          <p:cNvSpPr>
            <a:spLocks noGrp="1"/>
          </p:cNvSpPr>
          <p:nvPr>
            <p:ph idx="13"/>
          </p:nvPr>
        </p:nvSpPr>
        <p:spPr>
          <a:xfrm>
            <a:off x="515939" y="1828799"/>
            <a:ext cx="11125200" cy="4048126"/>
          </a:xfrm>
        </p:spPr>
        <p:txBody>
          <a:bodyPr rIns="0">
            <a:noAutofit/>
          </a:bodyPr>
          <a:lstStyle>
            <a:lvl1pPr marL="0" indent="0">
              <a:lnSpc>
                <a:spcPct val="100000"/>
              </a:lnSpc>
              <a:buFont typeface="Arial" panose="020B0604020202020204" pitchFamily="34" charset="0"/>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1FE3D6C8-6A54-D048-91C8-3D403973D66D}"/>
              </a:ext>
            </a:extLst>
          </p:cNvPr>
          <p:cNvSpPr>
            <a:spLocks noGrp="1"/>
          </p:cNvSpPr>
          <p:nvPr>
            <p:ph type="body" sz="quarter" idx="12" hasCustomPrompt="1"/>
          </p:nvPr>
        </p:nvSpPr>
        <p:spPr>
          <a:xfrm>
            <a:off x="515939" y="6231839"/>
            <a:ext cx="9720262" cy="465655"/>
          </a:xfrm>
        </p:spPr>
        <p:txBody>
          <a:bodyPr lIns="0" rIns="0" bIns="0" anchor="b" anchorCtr="0">
            <a:noAutofit/>
          </a:bodyPr>
          <a:lstStyle>
            <a:lvl1pPr marL="0" indent="0">
              <a:lnSpc>
                <a:spcPct val="100000"/>
              </a:lnSpc>
              <a:spcBef>
                <a:spcPts val="0"/>
              </a:spcBef>
              <a:buNone/>
              <a:defRPr sz="800">
                <a:solidFill>
                  <a:schemeClr val="tx2"/>
                </a:solidFill>
              </a:defRPr>
            </a:lvl1pPr>
          </a:lstStyle>
          <a:p>
            <a:pPr lvl="0"/>
            <a:r>
              <a:rPr lang="en-GB"/>
              <a:t>Insert footnotes here</a:t>
            </a:r>
            <a:endParaRPr lang="en-US"/>
          </a:p>
        </p:txBody>
      </p:sp>
      <p:pic>
        <p:nvPicPr>
          <p:cNvPr id="13" name="Graphic 12">
            <a:extLst>
              <a:ext uri="{FF2B5EF4-FFF2-40B4-BE49-F238E27FC236}">
                <a16:creationId xmlns:a16="http://schemas.microsoft.com/office/drawing/2014/main" id="{F8812266-1B92-0A46-9FB1-EC43BB27EC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81" t="-3696" r="9101" b="10769"/>
          <a:stretch/>
        </p:blipFill>
        <p:spPr>
          <a:xfrm>
            <a:off x="9291978" y="4385733"/>
            <a:ext cx="2900022" cy="2472267"/>
          </a:xfrm>
          <a:prstGeom prst="rect">
            <a:avLst/>
          </a:prstGeom>
        </p:spPr>
      </p:pic>
      <p:sp>
        <p:nvSpPr>
          <p:cNvPr id="14" name="TextBox 13">
            <a:extLst>
              <a:ext uri="{FF2B5EF4-FFF2-40B4-BE49-F238E27FC236}">
                <a16:creationId xmlns:a16="http://schemas.microsoft.com/office/drawing/2014/main" id="{AEBE4C8F-69F2-D444-81DB-5C6A9E8D3421}"/>
              </a:ext>
            </a:extLst>
          </p:cNvPr>
          <p:cNvSpPr txBox="1"/>
          <p:nvPr userDrawn="1"/>
        </p:nvSpPr>
        <p:spPr>
          <a:xfrm rot="20126775">
            <a:off x="11343671" y="6419489"/>
            <a:ext cx="438188" cy="195814"/>
          </a:xfrm>
          <a:prstGeom prst="rect">
            <a:avLst/>
          </a:prstGeom>
          <a:solidFill>
            <a:schemeClr val="bg1"/>
          </a:solidFill>
        </p:spPr>
        <p:txBody>
          <a:bodyPr wrap="none" lIns="36000" tIns="36000" rIns="36000" bIns="36000" rtlCol="0">
            <a:spAutoFit/>
          </a:bodyPr>
          <a:lstStyle/>
          <a:p>
            <a:pPr algn="ctr"/>
            <a:r>
              <a:rPr lang="en-US" sz="800">
                <a:solidFill>
                  <a:srgbClr val="4F8DCB"/>
                </a:solidFill>
              </a:rPr>
              <a:t>slide </a:t>
            </a:r>
            <a:fld id="{2F9D97C6-F9C4-4D49-BD7A-12DA3D8043F0}" type="slidenum">
              <a:rPr lang="en-US" sz="800" smtClean="0">
                <a:solidFill>
                  <a:srgbClr val="4F8DCB"/>
                </a:solidFill>
              </a:rPr>
              <a:pPr algn="ctr"/>
              <a:t>‹#›</a:t>
            </a:fld>
            <a:endParaRPr lang="en-US" sz="800">
              <a:solidFill>
                <a:srgbClr val="4F8DCB"/>
              </a:solidFill>
            </a:endParaRPr>
          </a:p>
        </p:txBody>
      </p:sp>
    </p:spTree>
    <p:extLst>
      <p:ext uri="{BB962C8B-B14F-4D97-AF65-F5344CB8AC3E}">
        <p14:creationId xmlns:p14="http://schemas.microsoft.com/office/powerpoint/2010/main" val="156455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 Sub + Tex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4E44CA4-962D-D8C5-38AF-6912733724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5F78A213-41A2-FA01-C812-FCE418C3CA18}"/>
              </a:ext>
            </a:extLst>
          </p:cNvPr>
          <p:cNvSpPr>
            <a:spLocks noGrp="1"/>
          </p:cNvSpPr>
          <p:nvPr>
            <p:ph type="title" hasCustomPrompt="1"/>
          </p:nvPr>
        </p:nvSpPr>
        <p:spPr>
          <a:xfrm>
            <a:off x="831850" y="882316"/>
            <a:ext cx="10515600" cy="599243"/>
          </a:xfrm>
        </p:spPr>
        <p:txBody>
          <a:bodyPr anchor="b">
            <a:normAutofit/>
          </a:bodyPr>
          <a:lstStyle>
            <a:lvl1pPr>
              <a:defRPr sz="3500" b="1" i="0">
                <a:solidFill>
                  <a:srgbClr val="002060"/>
                </a:solidFill>
                <a:latin typeface="Arial Narrow" panose="020B0604020202020204" pitchFamily="34" charset="0"/>
                <a:cs typeface="Arial Narrow" panose="020B0604020202020204" pitchFamily="34" charset="0"/>
              </a:defRPr>
            </a:lvl1pPr>
          </a:lstStyle>
          <a:p>
            <a:r>
              <a:rPr lang="fr-FR"/>
              <a:t>TITLE OF THE SLIDE</a:t>
            </a:r>
          </a:p>
        </p:txBody>
      </p:sp>
      <p:sp>
        <p:nvSpPr>
          <p:cNvPr id="3" name="Espace réservé du texte 2">
            <a:extLst>
              <a:ext uri="{FF2B5EF4-FFF2-40B4-BE49-F238E27FC236}">
                <a16:creationId xmlns:a16="http://schemas.microsoft.com/office/drawing/2014/main" id="{22D92766-B4BF-FA85-62DE-BF740F942ABF}"/>
              </a:ext>
            </a:extLst>
          </p:cNvPr>
          <p:cNvSpPr>
            <a:spLocks noGrp="1"/>
          </p:cNvSpPr>
          <p:nvPr>
            <p:ph type="body" idx="1" hasCustomPrompt="1"/>
          </p:nvPr>
        </p:nvSpPr>
        <p:spPr>
          <a:xfrm>
            <a:off x="831850" y="1596400"/>
            <a:ext cx="10515600" cy="323071"/>
          </a:xfrm>
        </p:spPr>
        <p:txBody>
          <a:bodyPr>
            <a:normAutofit/>
          </a:bodyPr>
          <a:lstStyle>
            <a:lvl1pPr marL="0" indent="0">
              <a:buNone/>
              <a:defRPr sz="2000" b="1" i="0">
                <a:solidFill>
                  <a:srgbClr val="002060"/>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endParaRPr lang="fr-FR"/>
          </a:p>
        </p:txBody>
      </p:sp>
      <p:sp>
        <p:nvSpPr>
          <p:cNvPr id="4" name="Espace réservé du texte 2">
            <a:extLst>
              <a:ext uri="{FF2B5EF4-FFF2-40B4-BE49-F238E27FC236}">
                <a16:creationId xmlns:a16="http://schemas.microsoft.com/office/drawing/2014/main" id="{1D66F7F9-F1F4-71F5-25C3-020BA976184B}"/>
              </a:ext>
            </a:extLst>
          </p:cNvPr>
          <p:cNvSpPr>
            <a:spLocks noGrp="1"/>
          </p:cNvSpPr>
          <p:nvPr>
            <p:ph type="body" idx="10" hasCustomPrompt="1"/>
          </p:nvPr>
        </p:nvSpPr>
        <p:spPr>
          <a:xfrm>
            <a:off x="831850" y="2198283"/>
            <a:ext cx="8705689" cy="1230717"/>
          </a:xfrm>
        </p:spPr>
        <p:txBody>
          <a:bodyPr>
            <a:normAutofit/>
          </a:bodyPr>
          <a:lstStyle>
            <a:lvl1pPr marL="0" indent="0">
              <a:buNone/>
              <a:defRPr sz="2000" b="0" i="0">
                <a:solidFill>
                  <a:srgbClr val="002060"/>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H">
                <a:effectLst/>
              </a:rPr>
              <a:t>In </a:t>
            </a:r>
            <a:r>
              <a:rPr lang="fr-CH" err="1">
                <a:effectLst/>
              </a:rPr>
              <a:t>egestas</a:t>
            </a:r>
            <a:r>
              <a:rPr lang="fr-CH">
                <a:effectLst/>
              </a:rPr>
              <a:t> </a:t>
            </a:r>
            <a:r>
              <a:rPr lang="fr-CH" err="1">
                <a:effectLst/>
              </a:rPr>
              <a:t>arcu</a:t>
            </a:r>
            <a:r>
              <a:rPr lang="fr-CH">
                <a:effectLst/>
              </a:rPr>
              <a:t> ipsum, </a:t>
            </a:r>
            <a:r>
              <a:rPr lang="fr-CH" err="1">
                <a:effectLst/>
              </a:rPr>
              <a:t>ac</a:t>
            </a:r>
            <a:r>
              <a:rPr lang="fr-CH">
                <a:effectLst/>
              </a:rPr>
              <a:t> </a:t>
            </a:r>
            <a:r>
              <a:rPr lang="fr-CH" err="1">
                <a:effectLst/>
              </a:rPr>
              <a:t>tempus</a:t>
            </a:r>
            <a:r>
              <a:rPr lang="fr-CH">
                <a:effectLst/>
              </a:rPr>
              <a:t> </a:t>
            </a:r>
            <a:r>
              <a:rPr lang="fr-CH" err="1">
                <a:effectLst/>
              </a:rPr>
              <a:t>arcu</a:t>
            </a:r>
            <a:r>
              <a:rPr lang="fr-CH">
                <a:effectLst/>
              </a:rPr>
              <a:t> </a:t>
            </a:r>
            <a:r>
              <a:rPr lang="fr-CH" err="1">
                <a:effectLst/>
              </a:rPr>
              <a:t>porttitor</a:t>
            </a:r>
            <a:r>
              <a:rPr lang="fr-CH">
                <a:effectLst/>
              </a:rPr>
              <a:t> </a:t>
            </a:r>
            <a:r>
              <a:rPr lang="fr-CH" err="1">
                <a:effectLst/>
              </a:rPr>
              <a:t>sit</a:t>
            </a:r>
            <a:r>
              <a:rPr lang="fr-CH">
                <a:effectLst/>
              </a:rPr>
              <a:t> </a:t>
            </a:r>
            <a:r>
              <a:rPr lang="fr-CH" err="1">
                <a:effectLst/>
              </a:rPr>
              <a:t>amet</a:t>
            </a:r>
            <a:r>
              <a:rPr lang="fr-CH">
                <a:effectLst/>
              </a:rPr>
              <a:t>. Cras non </a:t>
            </a:r>
            <a:r>
              <a:rPr lang="fr-CH" err="1">
                <a:effectLst/>
              </a:rPr>
              <a:t>sagittis</a:t>
            </a:r>
            <a:r>
              <a:rPr lang="fr-CH">
                <a:effectLst/>
              </a:rPr>
              <a:t> </a:t>
            </a:r>
            <a:r>
              <a:rPr lang="fr-CH" err="1">
                <a:effectLst/>
              </a:rPr>
              <a:t>felis</a:t>
            </a:r>
            <a:r>
              <a:rPr lang="fr-CH">
                <a:effectLst/>
              </a:rPr>
              <a:t>. </a:t>
            </a:r>
            <a:r>
              <a:rPr lang="fr-CH" err="1">
                <a:effectLst/>
              </a:rPr>
              <a:t>Phasellus</a:t>
            </a:r>
            <a:r>
              <a:rPr lang="fr-CH">
                <a:effectLst/>
              </a:rPr>
              <a:t> </a:t>
            </a:r>
            <a:r>
              <a:rPr lang="fr-CH" err="1">
                <a:effectLst/>
              </a:rPr>
              <a:t>mauris</a:t>
            </a:r>
            <a:r>
              <a:rPr lang="fr-CH">
                <a:effectLst/>
              </a:rPr>
              <a:t> massa, </a:t>
            </a:r>
            <a:r>
              <a:rPr lang="fr-CH" err="1">
                <a:effectLst/>
              </a:rPr>
              <a:t>ultrices</a:t>
            </a:r>
            <a:r>
              <a:rPr lang="fr-CH">
                <a:effectLst/>
              </a:rPr>
              <a:t> </a:t>
            </a:r>
            <a:r>
              <a:rPr lang="fr-CH" err="1">
                <a:effectLst/>
              </a:rPr>
              <a:t>ac</a:t>
            </a:r>
            <a:r>
              <a:rPr lang="fr-CH">
                <a:effectLst/>
              </a:rPr>
              <a:t> </a:t>
            </a:r>
            <a:r>
              <a:rPr lang="fr-CH" err="1">
                <a:effectLst/>
              </a:rPr>
              <a:t>posuere</a:t>
            </a:r>
            <a:r>
              <a:rPr lang="fr-CH">
                <a:effectLst/>
              </a:rPr>
              <a:t> </a:t>
            </a:r>
            <a:r>
              <a:rPr lang="fr-CH" err="1">
                <a:effectLst/>
              </a:rPr>
              <a:t>ac</a:t>
            </a:r>
            <a:r>
              <a:rPr lang="fr-CH">
                <a:effectLst/>
              </a:rPr>
              <a:t>, </a:t>
            </a:r>
            <a:r>
              <a:rPr lang="fr-CH" err="1">
                <a:effectLst/>
              </a:rPr>
              <a:t>vulputate</a:t>
            </a:r>
            <a:r>
              <a:rPr lang="fr-CH">
                <a:effectLst/>
              </a:rPr>
              <a:t> </a:t>
            </a:r>
            <a:r>
              <a:rPr lang="fr-CH" err="1">
                <a:effectLst/>
              </a:rPr>
              <a:t>eget</a:t>
            </a:r>
            <a:r>
              <a:rPr lang="fr-CH">
                <a:effectLst/>
              </a:rPr>
              <a:t> nunc. Morbi </a:t>
            </a:r>
            <a:r>
              <a:rPr lang="fr-CH" err="1">
                <a:effectLst/>
              </a:rPr>
              <a:t>faucibus</a:t>
            </a:r>
            <a:r>
              <a:rPr lang="fr-CH">
                <a:effectLst/>
              </a:rPr>
              <a:t> </a:t>
            </a:r>
            <a:r>
              <a:rPr lang="fr-CH" err="1">
                <a:effectLst/>
              </a:rPr>
              <a:t>odio</a:t>
            </a:r>
            <a:r>
              <a:rPr lang="fr-CH">
                <a:effectLst/>
              </a:rPr>
              <a:t> non </a:t>
            </a:r>
            <a:r>
              <a:rPr lang="fr-CH" err="1">
                <a:effectLst/>
              </a:rPr>
              <a:t>orci</a:t>
            </a:r>
            <a:r>
              <a:rPr lang="fr-CH">
                <a:effectLst/>
              </a:rPr>
              <a:t> </a:t>
            </a:r>
            <a:r>
              <a:rPr lang="fr-CH" err="1">
                <a:effectLst/>
              </a:rPr>
              <a:t>maximus</a:t>
            </a:r>
            <a:r>
              <a:rPr lang="fr-CH">
                <a:effectLst/>
              </a:rPr>
              <a:t>, </a:t>
            </a:r>
            <a:r>
              <a:rPr lang="fr-CH" err="1">
                <a:effectLst/>
              </a:rPr>
              <a:t>sed</a:t>
            </a:r>
            <a:r>
              <a:rPr lang="fr-CH">
                <a:effectLst/>
              </a:rPr>
              <a:t> tristique </a:t>
            </a:r>
            <a:r>
              <a:rPr lang="fr-CH" err="1">
                <a:effectLst/>
              </a:rPr>
              <a:t>enim</a:t>
            </a:r>
            <a:r>
              <a:rPr lang="fr-CH">
                <a:effectLst/>
              </a:rPr>
              <a:t> </a:t>
            </a:r>
            <a:r>
              <a:rPr lang="fr-CH" err="1">
                <a:effectLst/>
              </a:rPr>
              <a:t>sollicitudin</a:t>
            </a:r>
            <a:r>
              <a:rPr lang="fr-CH">
                <a:effectLst/>
              </a:rPr>
              <a:t>. </a:t>
            </a:r>
            <a:r>
              <a:rPr lang="fr-CH" err="1">
                <a:effectLst/>
              </a:rPr>
              <a:t>Pellentesque</a:t>
            </a:r>
            <a:r>
              <a:rPr lang="fr-CH">
                <a:effectLst/>
              </a:rPr>
              <a:t> habitant morbi tristique </a:t>
            </a:r>
            <a:r>
              <a:rPr lang="fr-CH" err="1">
                <a:effectLst/>
              </a:rPr>
              <a:t>senectus</a:t>
            </a:r>
            <a:r>
              <a:rPr lang="fr-CH">
                <a:effectLst/>
              </a:rPr>
              <a:t> et </a:t>
            </a:r>
            <a:r>
              <a:rPr lang="fr-CH" err="1">
                <a:effectLst/>
              </a:rPr>
              <a:t>netus</a:t>
            </a:r>
            <a:r>
              <a:rPr lang="fr-CH">
                <a:effectLst/>
              </a:rPr>
              <a:t> et </a:t>
            </a:r>
            <a:r>
              <a:rPr lang="fr-CH" err="1">
                <a:effectLst/>
              </a:rPr>
              <a:t>malesuada</a:t>
            </a:r>
            <a:r>
              <a:rPr lang="fr-CH">
                <a:effectLst/>
              </a:rPr>
              <a:t> </a:t>
            </a:r>
            <a:r>
              <a:rPr lang="fr-CH" err="1">
                <a:effectLst/>
              </a:rPr>
              <a:t>fames</a:t>
            </a:r>
            <a:r>
              <a:rPr lang="fr-CH">
                <a:effectLst/>
              </a:rPr>
              <a:t> </a:t>
            </a:r>
            <a:r>
              <a:rPr lang="fr-CH" err="1">
                <a:effectLst/>
              </a:rPr>
              <a:t>ac</a:t>
            </a:r>
            <a:r>
              <a:rPr lang="fr-CH">
                <a:effectLst/>
              </a:rPr>
              <a:t> </a:t>
            </a:r>
            <a:r>
              <a:rPr lang="fr-CH" err="1">
                <a:effectLst/>
              </a:rPr>
              <a:t>turpis</a:t>
            </a:r>
            <a:r>
              <a:rPr lang="fr-CH">
                <a:effectLst/>
              </a:rPr>
              <a:t> </a:t>
            </a:r>
            <a:r>
              <a:rPr lang="fr-CH" err="1">
                <a:effectLst/>
              </a:rPr>
              <a:t>egestas</a:t>
            </a:r>
            <a:r>
              <a:rPr lang="fr-CH">
                <a:effectLst/>
              </a:rPr>
              <a:t>.</a:t>
            </a:r>
            <a:endParaRPr lang="fr-FR"/>
          </a:p>
        </p:txBody>
      </p:sp>
      <p:pic>
        <p:nvPicPr>
          <p:cNvPr id="7" name="Picture 6" descr="A blue letter on a white surface&#10;&#10;Description automatically generated">
            <a:extLst>
              <a:ext uri="{FF2B5EF4-FFF2-40B4-BE49-F238E27FC236}">
                <a16:creationId xmlns:a16="http://schemas.microsoft.com/office/drawing/2014/main" id="{6EB01E34-7C9D-108C-6CC3-EDB0A9D28D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796" y="6434117"/>
            <a:ext cx="1364261" cy="271045"/>
          </a:xfrm>
          <a:prstGeom prst="rect">
            <a:avLst/>
          </a:prstGeom>
        </p:spPr>
      </p:pic>
    </p:spTree>
    <p:extLst>
      <p:ext uri="{BB962C8B-B14F-4D97-AF65-F5344CB8AC3E}">
        <p14:creationId xmlns:p14="http://schemas.microsoft.com/office/powerpoint/2010/main" val="1299538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1AC9-7849-9CEB-5DED-78762F881C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93CE3B-A26B-99D3-4D2F-12F87981A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54AED6-E4D4-7E69-CA37-7566E8FB8585}"/>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5" name="Footer Placeholder 4">
            <a:extLst>
              <a:ext uri="{FF2B5EF4-FFF2-40B4-BE49-F238E27FC236}">
                <a16:creationId xmlns:a16="http://schemas.microsoft.com/office/drawing/2014/main" id="{0F670678-3A01-17E5-4596-776B5910F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25FFD-15D2-A131-CFC4-834CA0EA0E6B}"/>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5244119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D5EB-199D-8436-409F-2AF35DBE9C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FA77E-B35D-9331-4F27-16C388C719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97946-F13B-D344-48F3-DA6208E0410C}"/>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5" name="Footer Placeholder 4">
            <a:extLst>
              <a:ext uri="{FF2B5EF4-FFF2-40B4-BE49-F238E27FC236}">
                <a16:creationId xmlns:a16="http://schemas.microsoft.com/office/drawing/2014/main" id="{288156EB-0742-4A3E-60E9-0BF2454B9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84BDF-7A10-648E-F724-C7802DAF54C3}"/>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008812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AD16-0B94-BD38-545B-7AA473CE8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7C9B0-756C-F474-3492-AA0E57F552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B7595-54C3-E203-39BE-A366A1BC8EA1}"/>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5" name="Footer Placeholder 4">
            <a:extLst>
              <a:ext uri="{FF2B5EF4-FFF2-40B4-BE49-F238E27FC236}">
                <a16:creationId xmlns:a16="http://schemas.microsoft.com/office/drawing/2014/main" id="{F5F3E17C-EC12-3D50-96EA-4B8910562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976A4-5936-C5E3-8935-B780FED853F3}"/>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40682433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16A9-377D-5850-7496-F40979DF3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204C7-84E8-AC48-B8B2-84B33A6D3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45BCCC-0877-762E-9726-7A2801060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BBB2E1-7859-496D-97AD-4BDDFD30F05D}"/>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6" name="Footer Placeholder 5">
            <a:extLst>
              <a:ext uri="{FF2B5EF4-FFF2-40B4-BE49-F238E27FC236}">
                <a16:creationId xmlns:a16="http://schemas.microsoft.com/office/drawing/2014/main" id="{0D0B1DDD-E240-5841-5B1B-D892184C1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4C867-E060-29AB-C6C5-AF3933B59C4C}"/>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258190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89B9-376F-1E8E-AAA5-194992550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80B8D-13B4-AAD9-29B2-DC3D72A97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AE0556-DED2-7E2C-B1DE-A0A424021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735E54-4286-745E-5900-E698EA047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4FF17-3CC8-B1DD-6C4C-766833BA4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6ACC26-2F74-D657-3588-532A53A0FF8C}"/>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8" name="Footer Placeholder 7">
            <a:extLst>
              <a:ext uri="{FF2B5EF4-FFF2-40B4-BE49-F238E27FC236}">
                <a16:creationId xmlns:a16="http://schemas.microsoft.com/office/drawing/2014/main" id="{6D5D0382-DDCC-DB69-0ACD-B4D7D1717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B5244-1D06-5784-2DE0-6CF0EB6141E1}"/>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698939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B917-AE4E-BEBF-869D-218864236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B6BA0-3203-CE66-6FC5-1547B3D3F571}"/>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4" name="Footer Placeholder 3">
            <a:extLst>
              <a:ext uri="{FF2B5EF4-FFF2-40B4-BE49-F238E27FC236}">
                <a16:creationId xmlns:a16="http://schemas.microsoft.com/office/drawing/2014/main" id="{2BA4E672-0DFC-AACC-0A1F-0B89CECA70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DFF838-69AB-821C-0C07-3CBB998962CA}"/>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4599139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4338E-4C17-ACD0-AA1F-4C3DAA1B1978}"/>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3" name="Footer Placeholder 2">
            <a:extLst>
              <a:ext uri="{FF2B5EF4-FFF2-40B4-BE49-F238E27FC236}">
                <a16:creationId xmlns:a16="http://schemas.microsoft.com/office/drawing/2014/main" id="{CA0CB80D-AFE7-6248-32A2-FDAF73E25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AF42E-045B-2E2C-A01A-C5750A6A9224}"/>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71190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1A44-F571-DDF9-D683-4CEBA9182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D4E9A0-D0F1-3244-A75E-50858DD283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AE5E7-BFC5-8A7B-F733-D36157A25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5E4795-64DD-6D75-E57F-32E61DD54BB7}"/>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6" name="Footer Placeholder 5">
            <a:extLst>
              <a:ext uri="{FF2B5EF4-FFF2-40B4-BE49-F238E27FC236}">
                <a16:creationId xmlns:a16="http://schemas.microsoft.com/office/drawing/2014/main" id="{6FB1E262-9228-C02C-55D0-C79822AD3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F1B4-029C-BF9B-6511-02CD60DFDC1E}"/>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738545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6BA7-450A-A3AA-DF23-1C9952484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DE78A4-E27A-8CEF-643C-F97DA78DE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902D7-BE24-85DF-F2BE-8CDD9938C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13677-0E50-A245-E28E-13D34D40A8AB}"/>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6" name="Footer Placeholder 5">
            <a:extLst>
              <a:ext uri="{FF2B5EF4-FFF2-40B4-BE49-F238E27FC236}">
                <a16:creationId xmlns:a16="http://schemas.microsoft.com/office/drawing/2014/main" id="{1023CCDD-1FF6-C358-55A6-432934DA2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4176E-1BA7-DF61-862B-8CCF56BEC08A}"/>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8853567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46F6-9F77-E157-ACBF-3F15E61104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59DE7-29D9-8138-D907-8826E5E14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81233-3BB9-E369-556D-924CD1F5168B}"/>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5" name="Footer Placeholder 4">
            <a:extLst>
              <a:ext uri="{FF2B5EF4-FFF2-40B4-BE49-F238E27FC236}">
                <a16:creationId xmlns:a16="http://schemas.microsoft.com/office/drawing/2014/main" id="{750A9DA4-0AF9-205C-A8F5-3FDEB9AB7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E8143-63D1-A4CD-0A0C-EFF43B778BD2}"/>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141306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F39A8-F60F-3A55-3AA4-C4231D2024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B6392-C429-D4A6-A901-E3323E22A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3954F-C545-949B-71B4-9A00D2C60977}"/>
              </a:ext>
            </a:extLst>
          </p:cNvPr>
          <p:cNvSpPr>
            <a:spLocks noGrp="1"/>
          </p:cNvSpPr>
          <p:nvPr>
            <p:ph type="dt" sz="half" idx="10"/>
          </p:nvPr>
        </p:nvSpPr>
        <p:spPr/>
        <p:txBody>
          <a:bodyPr/>
          <a:lstStyle/>
          <a:p>
            <a:fld id="{8D3564EC-CD63-E84E-8FC9-2AB7D26EF4E7}" type="datetimeFigureOut">
              <a:rPr lang="en-US" smtClean="0"/>
              <a:t>2/23/26</a:t>
            </a:fld>
            <a:endParaRPr lang="en-US"/>
          </a:p>
        </p:txBody>
      </p:sp>
      <p:sp>
        <p:nvSpPr>
          <p:cNvPr id="5" name="Footer Placeholder 4">
            <a:extLst>
              <a:ext uri="{FF2B5EF4-FFF2-40B4-BE49-F238E27FC236}">
                <a16:creationId xmlns:a16="http://schemas.microsoft.com/office/drawing/2014/main" id="{A01988F8-4CEC-40DF-2C86-BAC10CBEE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F8C33-9645-2CE7-A595-5471FB465858}"/>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4185933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C97FC3-41DE-6C35-6F69-7DB8310D94FF}"/>
              </a:ext>
            </a:extLst>
          </p:cNvPr>
          <p:cNvSpPr>
            <a:spLocks noGrp="1"/>
          </p:cNvSpPr>
          <p:nvPr>
            <p:ph sz="quarter" idx="10"/>
          </p:nvPr>
        </p:nvSpPr>
        <p:spPr>
          <a:xfrm>
            <a:off x="1761373" y="541233"/>
            <a:ext cx="8669253" cy="55813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7031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10"/>
            <a:ext cx="11161847" cy="564705"/>
          </a:xfrm>
        </p:spPr>
        <p:txBody>
          <a:bodyPr lIns="0"/>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5" y="6052802"/>
            <a:ext cx="11580892" cy="169277"/>
          </a:xfrm>
        </p:spPr>
        <p:txBody>
          <a:bodyPr lIns="0" bIns="0" anchor="b">
            <a:spAutoFit/>
          </a:bodyPr>
          <a:lstStyle>
            <a:lvl1pPr marL="0" indent="0">
              <a:spcBef>
                <a:spcPts val="0"/>
              </a:spcBef>
              <a:buNone/>
              <a:defRPr sz="800">
                <a:solidFill>
                  <a:schemeClr val="tx1"/>
                </a:solidFill>
              </a:defRPr>
            </a:lvl1pPr>
          </a:lstStyle>
          <a:p>
            <a:pPr lvl="0"/>
            <a:r>
              <a:rPr lang="en-US"/>
              <a:t>Footer</a:t>
            </a:r>
          </a:p>
        </p:txBody>
      </p:sp>
      <p:pic>
        <p:nvPicPr>
          <p:cNvPr id="3" name="Picture 2" descr="A blue text on a black background&#10;&#10;Description automatically generated">
            <a:extLst>
              <a:ext uri="{FF2B5EF4-FFF2-40B4-BE49-F238E27FC236}">
                <a16:creationId xmlns:a16="http://schemas.microsoft.com/office/drawing/2014/main" id="{D4164E20-7C6B-B3AA-BE02-1C16D1F64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93198" y="51757"/>
            <a:ext cx="1686661" cy="276047"/>
          </a:xfrm>
          <a:prstGeom prst="rect">
            <a:avLst/>
          </a:prstGeom>
        </p:spPr>
      </p:pic>
    </p:spTree>
    <p:extLst>
      <p:ext uri="{BB962C8B-B14F-4D97-AF65-F5344CB8AC3E}">
        <p14:creationId xmlns:p14="http://schemas.microsoft.com/office/powerpoint/2010/main" val="2050728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0"/>
        <p:cNvGrpSpPr/>
        <p:nvPr/>
      </p:nvGrpSpPr>
      <p:grpSpPr>
        <a:xfrm>
          <a:off x="0" y="0"/>
          <a:ext cx="0" cy="0"/>
          <a:chOff x="0" y="0"/>
          <a:chExt cx="0" cy="0"/>
        </a:xfrm>
      </p:grpSpPr>
      <p:sp>
        <p:nvSpPr>
          <p:cNvPr id="6" name="Rettangolo 5">
            <a:extLst>
              <a:ext uri="{FF2B5EF4-FFF2-40B4-BE49-F238E27FC236}">
                <a16:creationId xmlns:a16="http://schemas.microsoft.com/office/drawing/2014/main" id="{A8E573D1-CB6F-6447-831F-0DAA0ABD5D20}"/>
              </a:ext>
            </a:extLst>
          </p:cNvPr>
          <p:cNvSpPr/>
          <p:nvPr userDrawn="1"/>
        </p:nvSpPr>
        <p:spPr>
          <a:xfrm>
            <a:off x="0" y="6529590"/>
            <a:ext cx="12192000" cy="357340"/>
          </a:xfrm>
          <a:prstGeom prst="rect">
            <a:avLst/>
          </a:prstGeom>
          <a:gradFill>
            <a:gsLst>
              <a:gs pos="100000">
                <a:srgbClr val="FE2043"/>
              </a:gs>
              <a:gs pos="0">
                <a:srgbClr val="FF783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CasellaDiTesto 8">
            <a:extLst>
              <a:ext uri="{FF2B5EF4-FFF2-40B4-BE49-F238E27FC236}">
                <a16:creationId xmlns:a16="http://schemas.microsoft.com/office/drawing/2014/main" id="{1BAC11A3-68B3-A345-9323-085219E5760E}"/>
              </a:ext>
            </a:extLst>
          </p:cNvPr>
          <p:cNvSpPr txBox="1"/>
          <p:nvPr userDrawn="1"/>
        </p:nvSpPr>
        <p:spPr>
          <a:xfrm>
            <a:off x="10672765" y="6550223"/>
            <a:ext cx="1363771" cy="292388"/>
          </a:xfrm>
          <a:prstGeom prst="rect">
            <a:avLst/>
          </a:prstGeom>
          <a:noFill/>
        </p:spPr>
        <p:txBody>
          <a:bodyPr wrap="none" rtlCol="0">
            <a:spAutoFit/>
          </a:bodyPr>
          <a:lstStyle/>
          <a:p>
            <a:r>
              <a:rPr lang="en-GB" sz="1300" err="1">
                <a:solidFill>
                  <a:schemeClr val="bg1"/>
                </a:solidFill>
              </a:rPr>
              <a:t>www.medsir.org</a:t>
            </a:r>
            <a:endParaRPr lang="en-GB" sz="1300">
              <a:solidFill>
                <a:schemeClr val="bg1"/>
              </a:solidFill>
            </a:endParaRPr>
          </a:p>
        </p:txBody>
      </p:sp>
    </p:spTree>
    <p:extLst>
      <p:ext uri="{BB962C8B-B14F-4D97-AF65-F5344CB8AC3E}">
        <p14:creationId xmlns:p14="http://schemas.microsoft.com/office/powerpoint/2010/main" val="37167213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716"/>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947804" y="695738"/>
            <a:ext cx="7013437" cy="1214575"/>
          </a:xfrm>
        </p:spPr>
        <p:txBody>
          <a:bodyPr anchor="b">
            <a:normAutofit/>
          </a:bodyPr>
          <a:lstStyle>
            <a:lvl1pPr>
              <a:defRPr sz="44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954155" y="1935166"/>
            <a:ext cx="7007086" cy="817973"/>
          </a:xfrm>
        </p:spPr>
        <p:txBody>
          <a:bodyPr lIns="0" tIns="0" rIns="0" bIns="0">
            <a:noAutofit/>
          </a:bodyPr>
          <a:lstStyle>
            <a:lvl1pPr marL="0" indent="0">
              <a:buNone/>
              <a:defRPr sz="2400" b="1">
                <a:solidFill>
                  <a:schemeClr val="tx1">
                    <a:lumMod val="20000"/>
                    <a:lumOff val="80000"/>
                  </a:schemeClr>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id="{3D6C24D8-C8D4-7742-A8E2-895548B7FA3B}"/>
              </a:ext>
            </a:extLst>
          </p:cNvPr>
          <p:cNvSpPr/>
          <p:nvPr userDrawn="1"/>
        </p:nvSpPr>
        <p:spPr>
          <a:xfrm>
            <a:off x="10222880" y="6574071"/>
            <a:ext cx="1645002" cy="246221"/>
          </a:xfrm>
          <a:prstGeom prst="rect">
            <a:avLst/>
          </a:prstGeom>
        </p:spPr>
        <p:txBody>
          <a:bodyPr wrap="none">
            <a:spAutoFit/>
          </a:bodyPr>
          <a:lstStyle/>
          <a:p>
            <a:pPr algn="ctr"/>
            <a:r>
              <a:rPr lang="en-US" sz="1000" i="1" dirty="0">
                <a:solidFill>
                  <a:schemeClr val="tx1"/>
                </a:solidFill>
              </a:rPr>
              <a:t>Curio Science Confidential</a:t>
            </a:r>
          </a:p>
        </p:txBody>
      </p:sp>
    </p:spTree>
    <p:extLst>
      <p:ext uri="{BB962C8B-B14F-4D97-AF65-F5344CB8AC3E}">
        <p14:creationId xmlns:p14="http://schemas.microsoft.com/office/powerpoint/2010/main" val="29412499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716"/>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947804" y="2821712"/>
            <a:ext cx="7013437" cy="1214575"/>
          </a:xfrm>
        </p:spPr>
        <p:txBody>
          <a:bodyPr anchor="b">
            <a:normAutofit/>
          </a:bodyPr>
          <a:lstStyle>
            <a:lvl1pPr>
              <a:defRPr sz="4400">
                <a:solidFill>
                  <a:schemeClr val="accent5"/>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954155" y="4061140"/>
            <a:ext cx="7007086" cy="817973"/>
          </a:xfrm>
        </p:spPr>
        <p:txBody>
          <a:bodyPr lIns="0" tIns="0" rIns="0" bIns="0">
            <a:no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10373708" y="6572154"/>
            <a:ext cx="1645002" cy="246221"/>
          </a:xfrm>
          <a:prstGeom prst="rect">
            <a:avLst/>
          </a:prstGeom>
        </p:spPr>
        <p:txBody>
          <a:bodyPr wrap="none">
            <a:spAutoFit/>
          </a:bodyPr>
          <a:lstStyle/>
          <a:p>
            <a:r>
              <a:rPr lang="en-US" sz="1000" i="1" dirty="0">
                <a:solidFill>
                  <a:schemeClr val="bg1"/>
                </a:solidFill>
              </a:rPr>
              <a:t>Curio Science Confidential.</a:t>
            </a:r>
          </a:p>
        </p:txBody>
      </p:sp>
      <p:sp>
        <p:nvSpPr>
          <p:cNvPr id="6" name="Rectangle 5">
            <a:extLst>
              <a:ext uri="{FF2B5EF4-FFF2-40B4-BE49-F238E27FC236}">
                <a16:creationId xmlns:a16="http://schemas.microsoft.com/office/drawing/2014/main" id="{0796F39E-ABC1-F048-8900-7ABA4CD6FE85}"/>
              </a:ext>
            </a:extLst>
          </p:cNvPr>
          <p:cNvSpPr/>
          <p:nvPr userDrawn="1"/>
        </p:nvSpPr>
        <p:spPr>
          <a:xfrm>
            <a:off x="10222880" y="6574071"/>
            <a:ext cx="1645002" cy="246221"/>
          </a:xfrm>
          <a:prstGeom prst="rect">
            <a:avLst/>
          </a:prstGeom>
        </p:spPr>
        <p:txBody>
          <a:bodyPr wrap="none">
            <a:spAutoFit/>
          </a:bodyPr>
          <a:lstStyle/>
          <a:p>
            <a:pPr algn="ctr"/>
            <a:r>
              <a:rPr lang="en-US" sz="1000" i="1" dirty="0">
                <a:solidFill>
                  <a:schemeClr val="tx1"/>
                </a:solidFill>
              </a:rPr>
              <a:t>Curio Science Confidential</a:t>
            </a:r>
          </a:p>
        </p:txBody>
      </p:sp>
    </p:spTree>
    <p:extLst>
      <p:ext uri="{BB962C8B-B14F-4D97-AF65-F5344CB8AC3E}">
        <p14:creationId xmlns:p14="http://schemas.microsoft.com/office/powerpoint/2010/main" val="31653882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3" name="Slide Number Placeholder 3">
            <a:extLst>
              <a:ext uri="{FF2B5EF4-FFF2-40B4-BE49-F238E27FC236}">
                <a16:creationId xmlns:a16="http://schemas.microsoft.com/office/drawing/2014/main" id="{1CE9FA2F-E03B-1303-3A0B-322E75FD0EE5}"/>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6" name="Content Placeholder 2">
            <a:extLst>
              <a:ext uri="{FF2B5EF4-FFF2-40B4-BE49-F238E27FC236}">
                <a16:creationId xmlns:a16="http://schemas.microsoft.com/office/drawing/2014/main" id="{DCCCA3B9-E48A-8F13-655F-AC581406E3B7}"/>
              </a:ext>
            </a:extLst>
          </p:cNvPr>
          <p:cNvSpPr>
            <a:spLocks noGrp="1"/>
          </p:cNvSpPr>
          <p:nvPr>
            <p:ph idx="1" hasCustomPrompt="1"/>
          </p:nvPr>
        </p:nvSpPr>
        <p:spPr>
          <a:xfrm>
            <a:off x="457199" y="1481559"/>
            <a:ext cx="5518433" cy="4340121"/>
          </a:xfrm>
        </p:spPr>
        <p:txBody>
          <a:bodyPr>
            <a:noAutofit/>
          </a:bodyPr>
          <a:lstStyle>
            <a:lvl1pPr>
              <a:buFont typeface="+mj-lt"/>
              <a:buAutoNum type="arabicPeriod"/>
              <a:defRPr/>
            </a:lvl1pPr>
          </a:lstStyle>
          <a:p>
            <a:pPr lvl="0"/>
            <a:r>
              <a:rPr lang="en-US" dirty="0"/>
              <a:t>Edit Master text styles</a:t>
            </a:r>
          </a:p>
        </p:txBody>
      </p:sp>
      <p:sp>
        <p:nvSpPr>
          <p:cNvPr id="7" name="Content Placeholder 2">
            <a:extLst>
              <a:ext uri="{FF2B5EF4-FFF2-40B4-BE49-F238E27FC236}">
                <a16:creationId xmlns:a16="http://schemas.microsoft.com/office/drawing/2014/main" id="{6A54F60B-F4DF-84AC-3E49-F51A2F942DF1}"/>
              </a:ext>
            </a:extLst>
          </p:cNvPr>
          <p:cNvSpPr>
            <a:spLocks noGrp="1"/>
          </p:cNvSpPr>
          <p:nvPr>
            <p:ph idx="11" hasCustomPrompt="1"/>
          </p:nvPr>
        </p:nvSpPr>
        <p:spPr>
          <a:xfrm>
            <a:off x="6216370" y="1481559"/>
            <a:ext cx="5512208" cy="4340121"/>
          </a:xfrm>
        </p:spPr>
        <p:txBody>
          <a:bodyPr>
            <a:noAutofit/>
          </a:bodyPr>
          <a:lstStyle>
            <a:lvl1pPr>
              <a:buFont typeface="+mj-lt"/>
              <a:buAutoNum type="arabicPeriod"/>
              <a:defRPr/>
            </a:lvl1pPr>
          </a:lstStyle>
          <a:p>
            <a:pPr lvl="0"/>
            <a:r>
              <a:rPr lang="en-US" dirty="0"/>
              <a:t>Edit Master text styles</a:t>
            </a:r>
          </a:p>
        </p:txBody>
      </p:sp>
    </p:spTree>
    <p:extLst>
      <p:ext uri="{BB962C8B-B14F-4D97-AF65-F5344CB8AC3E}">
        <p14:creationId xmlns:p14="http://schemas.microsoft.com/office/powerpoint/2010/main" val="2104784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3" name="Slide Number Placeholder 3">
            <a:extLst>
              <a:ext uri="{FF2B5EF4-FFF2-40B4-BE49-F238E27FC236}">
                <a16:creationId xmlns:a16="http://schemas.microsoft.com/office/drawing/2014/main" id="{1CE9FA2F-E03B-1303-3A0B-322E75FD0EE5}"/>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6" name="Content Placeholder 2">
            <a:extLst>
              <a:ext uri="{FF2B5EF4-FFF2-40B4-BE49-F238E27FC236}">
                <a16:creationId xmlns:a16="http://schemas.microsoft.com/office/drawing/2014/main" id="{DCCCA3B9-E48A-8F13-655F-AC581406E3B7}"/>
              </a:ext>
            </a:extLst>
          </p:cNvPr>
          <p:cNvSpPr>
            <a:spLocks noGrp="1"/>
          </p:cNvSpPr>
          <p:nvPr>
            <p:ph idx="1" hasCustomPrompt="1"/>
          </p:nvPr>
        </p:nvSpPr>
        <p:spPr>
          <a:xfrm>
            <a:off x="457199" y="1481559"/>
            <a:ext cx="11271379" cy="4340121"/>
          </a:xfrm>
        </p:spPr>
        <p:txBody>
          <a:bodyPr>
            <a:noAutofit/>
          </a:bodyPr>
          <a:lstStyle>
            <a:lvl1pPr>
              <a:buFont typeface="+mj-lt"/>
              <a:buAutoNum type="arabicPeriod"/>
              <a:defRPr/>
            </a:lvl1pPr>
          </a:lstStyle>
          <a:p>
            <a:pPr lvl="0"/>
            <a:r>
              <a:rPr lang="en-US" dirty="0"/>
              <a:t>Edit Master text styles</a:t>
            </a:r>
          </a:p>
        </p:txBody>
      </p:sp>
    </p:spTree>
    <p:extLst>
      <p:ext uri="{BB962C8B-B14F-4D97-AF65-F5344CB8AC3E}">
        <p14:creationId xmlns:p14="http://schemas.microsoft.com/office/powerpoint/2010/main" val="4189378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3" name="Slide Number Placeholder 3">
            <a:extLst>
              <a:ext uri="{FF2B5EF4-FFF2-40B4-BE49-F238E27FC236}">
                <a16:creationId xmlns:a16="http://schemas.microsoft.com/office/drawing/2014/main" id="{320B09B6-740C-74CC-858D-F908886262E4}"/>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Tree>
    <p:extLst>
      <p:ext uri="{BB962C8B-B14F-4D97-AF65-F5344CB8AC3E}">
        <p14:creationId xmlns:p14="http://schemas.microsoft.com/office/powerpoint/2010/main" val="4537166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F5F-8842-054F-938F-0BBE2535DA7C}"/>
              </a:ext>
            </a:extLst>
          </p:cNvPr>
          <p:cNvSpPr>
            <a:spLocks noGrp="1"/>
          </p:cNvSpPr>
          <p:nvPr>
            <p:ph type="title"/>
          </p:nvPr>
        </p:nvSpPr>
        <p:spPr>
          <a:xfrm>
            <a:off x="838200" y="594309"/>
            <a:ext cx="10515600" cy="1003951"/>
          </a:xfrm>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0D6EFF8-134C-0649-BE3E-DBE640FD54AC}"/>
              </a:ext>
            </a:extLst>
          </p:cNvPr>
          <p:cNvSpPr>
            <a:spLocks noGrp="1"/>
          </p:cNvSpPr>
          <p:nvPr>
            <p:ph idx="1"/>
          </p:nvPr>
        </p:nvSpPr>
        <p:spPr>
          <a:xfrm>
            <a:off x="838200" y="1600201"/>
            <a:ext cx="10515600" cy="4576763"/>
          </a:xfrm>
        </p:spPr>
        <p:txBody>
          <a:bodyPr>
            <a:normAutofit/>
          </a:bodyPr>
          <a:lstStyle>
            <a:lvl1pPr>
              <a:defRPr sz="2800" b="0" i="0" baseline="0">
                <a:solidFill>
                  <a:srgbClr val="002060"/>
                </a:solidFill>
                <a:latin typeface="Calibri" panose="020F0502020204030204" pitchFamily="34" charset="0"/>
              </a:defRPr>
            </a:lvl1pPr>
            <a:lvl2pPr>
              <a:defRPr sz="2800" b="0" i="0" baseline="0">
                <a:solidFill>
                  <a:srgbClr val="002060"/>
                </a:solidFill>
                <a:latin typeface="Calibri" panose="020F0502020204030204" pitchFamily="34" charset="0"/>
              </a:defRPr>
            </a:lvl2pPr>
            <a:lvl3pPr>
              <a:defRPr sz="2800" b="0" i="0" baseline="0">
                <a:solidFill>
                  <a:srgbClr val="002060"/>
                </a:solidFill>
                <a:latin typeface="Calibri" panose="020F0502020204030204" pitchFamily="34" charset="0"/>
              </a:defRPr>
            </a:lvl3pPr>
            <a:lvl4pPr>
              <a:defRPr sz="2800" b="0" i="0" baseline="0">
                <a:solidFill>
                  <a:srgbClr val="002060"/>
                </a:solidFill>
                <a:latin typeface="Calibri" panose="020F0502020204030204" pitchFamily="34" charset="0"/>
              </a:defRPr>
            </a:lvl4pPr>
            <a:lvl5pPr>
              <a:defRPr sz="2800" b="0" i="0" baseline="0">
                <a:solidFill>
                  <a:srgbClr val="002060"/>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0C1105-8ED8-ED47-BCE6-D9BC85FBFEF6}"/>
              </a:ext>
            </a:extLst>
          </p:cNvPr>
          <p:cNvSpPr>
            <a:spLocks noGrp="1"/>
          </p:cNvSpPr>
          <p:nvPr>
            <p:ph type="dt" sz="half" idx="10"/>
          </p:nvPr>
        </p:nvSpPr>
        <p:spPr>
          <a:xfrm>
            <a:off x="838200" y="6356372"/>
            <a:ext cx="2743200" cy="365125"/>
          </a:xfrm>
          <a:prstGeom prst="rect">
            <a:avLst/>
          </a:prstGeom>
        </p:spPr>
        <p:txBody>
          <a:bodyPr/>
          <a:lstStyle/>
          <a:p>
            <a:fld id="{DEA0ED9F-C8D4-1E40-9274-0BDB20A70D48}" type="datetime1">
              <a:rPr lang="en-US" smtClean="0"/>
              <a:t>2/23/26</a:t>
            </a:fld>
            <a:endParaRPr lang="en-US"/>
          </a:p>
        </p:txBody>
      </p:sp>
      <p:sp>
        <p:nvSpPr>
          <p:cNvPr id="5" name="Footer Placeholder 4">
            <a:extLst>
              <a:ext uri="{FF2B5EF4-FFF2-40B4-BE49-F238E27FC236}">
                <a16:creationId xmlns:a16="http://schemas.microsoft.com/office/drawing/2014/main" id="{57E670BB-AB69-1F49-BAD0-26F47691161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FF93DA6-3D62-6B43-BADC-35B67625EB1D}"/>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2076205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DC13-F16C-2C49-B6DA-D48BF53F4DB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D649060-4FF6-AD4E-B368-F4D54B200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C7C7A14-7E33-C646-99FA-5DD0C7DEFAC6}"/>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endParaRPr lang="en-US" dirty="0"/>
          </a:p>
        </p:txBody>
      </p:sp>
    </p:spTree>
    <p:extLst>
      <p:ext uri="{BB962C8B-B14F-4D97-AF65-F5344CB8AC3E}">
        <p14:creationId xmlns:p14="http://schemas.microsoft.com/office/powerpoint/2010/main" val="503524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F5F-8842-054F-938F-0BBE2535DA7C}"/>
              </a:ext>
            </a:extLst>
          </p:cNvPr>
          <p:cNvSpPr>
            <a:spLocks noGrp="1"/>
          </p:cNvSpPr>
          <p:nvPr>
            <p:ph type="title"/>
          </p:nvPr>
        </p:nvSpPr>
        <p:spPr>
          <a:xfrm>
            <a:off x="838200" y="594309"/>
            <a:ext cx="10515600" cy="1003951"/>
          </a:xfrm>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0D6EFF8-134C-0649-BE3E-DBE640FD54AC}"/>
              </a:ext>
            </a:extLst>
          </p:cNvPr>
          <p:cNvSpPr>
            <a:spLocks noGrp="1"/>
          </p:cNvSpPr>
          <p:nvPr>
            <p:ph idx="1"/>
          </p:nvPr>
        </p:nvSpPr>
        <p:spPr>
          <a:xfrm>
            <a:off x="838200" y="1600201"/>
            <a:ext cx="10515600" cy="4576763"/>
          </a:xfrm>
        </p:spPr>
        <p:txBody>
          <a:bodyPr>
            <a:normAutofit/>
          </a:bodyPr>
          <a:lstStyle>
            <a:lvl1pPr>
              <a:defRPr sz="2800" b="0" i="0" baseline="0">
                <a:solidFill>
                  <a:srgbClr val="002060"/>
                </a:solidFill>
                <a:latin typeface="Calibri" panose="020F0502020204030204" pitchFamily="34" charset="0"/>
              </a:defRPr>
            </a:lvl1pPr>
            <a:lvl2pPr>
              <a:defRPr sz="2800" b="0" i="0" baseline="0">
                <a:solidFill>
                  <a:srgbClr val="002060"/>
                </a:solidFill>
                <a:latin typeface="Calibri" panose="020F0502020204030204" pitchFamily="34" charset="0"/>
              </a:defRPr>
            </a:lvl2pPr>
            <a:lvl3pPr>
              <a:defRPr sz="2800" b="0" i="0" baseline="0">
                <a:solidFill>
                  <a:srgbClr val="002060"/>
                </a:solidFill>
                <a:latin typeface="Calibri" panose="020F0502020204030204" pitchFamily="34" charset="0"/>
              </a:defRPr>
            </a:lvl3pPr>
            <a:lvl4pPr>
              <a:defRPr sz="2800" b="0" i="0" baseline="0">
                <a:solidFill>
                  <a:srgbClr val="002060"/>
                </a:solidFill>
                <a:latin typeface="Calibri" panose="020F0502020204030204" pitchFamily="34" charset="0"/>
              </a:defRPr>
            </a:lvl4pPr>
            <a:lvl5pPr>
              <a:defRPr sz="2800" b="0" i="0" baseline="0">
                <a:solidFill>
                  <a:srgbClr val="002060"/>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0C1105-8ED8-ED47-BCE6-D9BC85FBFEF6}"/>
              </a:ext>
            </a:extLst>
          </p:cNvPr>
          <p:cNvSpPr>
            <a:spLocks noGrp="1"/>
          </p:cNvSpPr>
          <p:nvPr>
            <p:ph type="dt" sz="half" idx="10"/>
          </p:nvPr>
        </p:nvSpPr>
        <p:spPr>
          <a:xfrm>
            <a:off x="838200" y="6356372"/>
            <a:ext cx="2743200" cy="365125"/>
          </a:xfrm>
          <a:prstGeom prst="rect">
            <a:avLst/>
          </a:prstGeom>
        </p:spPr>
        <p:txBody>
          <a:bodyPr/>
          <a:lstStyle/>
          <a:p>
            <a:fld id="{DEA0ED9F-C8D4-1E40-9274-0BDB20A70D48}" type="datetime1">
              <a:rPr lang="en-US" smtClean="0"/>
              <a:t>2/23/26</a:t>
            </a:fld>
            <a:endParaRPr lang="en-US"/>
          </a:p>
        </p:txBody>
      </p:sp>
      <p:sp>
        <p:nvSpPr>
          <p:cNvPr id="5" name="Footer Placeholder 4">
            <a:extLst>
              <a:ext uri="{FF2B5EF4-FFF2-40B4-BE49-F238E27FC236}">
                <a16:creationId xmlns:a16="http://schemas.microsoft.com/office/drawing/2014/main" id="{57E670BB-AB69-1F49-BAD0-26F47691161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FF93DA6-3D62-6B43-BADC-35B67625EB1D}"/>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2606808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96DA-ED36-B54A-BC95-915AC34DF6D1}"/>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99FD30-C91C-1344-A36E-9D8E7E9BE3C5}"/>
              </a:ext>
            </a:extLst>
          </p:cNvPr>
          <p:cNvSpPr>
            <a:spLocks noGrp="1"/>
          </p:cNvSpPr>
          <p:nvPr>
            <p:ph type="body" idx="1"/>
          </p:nvPr>
        </p:nvSpPr>
        <p:spPr>
          <a:xfrm>
            <a:off x="831851" y="458948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A9FD4A-7D4D-3C44-9107-886E054DBA1E}"/>
              </a:ext>
            </a:extLst>
          </p:cNvPr>
          <p:cNvSpPr>
            <a:spLocks noGrp="1"/>
          </p:cNvSpPr>
          <p:nvPr>
            <p:ph type="dt" sz="half" idx="10"/>
          </p:nvPr>
        </p:nvSpPr>
        <p:spPr>
          <a:xfrm>
            <a:off x="838200" y="6356372"/>
            <a:ext cx="2743200" cy="365125"/>
          </a:xfrm>
          <a:prstGeom prst="rect">
            <a:avLst/>
          </a:prstGeom>
        </p:spPr>
        <p:txBody>
          <a:bodyPr/>
          <a:lstStyle/>
          <a:p>
            <a:fld id="{E9C83694-6E62-4247-B0E1-CEEA07AB95EC}" type="datetime1">
              <a:rPr lang="en-US" smtClean="0"/>
              <a:t>2/23/26</a:t>
            </a:fld>
            <a:endParaRPr lang="en-US"/>
          </a:p>
        </p:txBody>
      </p:sp>
      <p:sp>
        <p:nvSpPr>
          <p:cNvPr id="5" name="Footer Placeholder 4">
            <a:extLst>
              <a:ext uri="{FF2B5EF4-FFF2-40B4-BE49-F238E27FC236}">
                <a16:creationId xmlns:a16="http://schemas.microsoft.com/office/drawing/2014/main" id="{93270579-83DA-0748-AF6E-2AF4838A2B25}"/>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9EF2A69E-C917-BE48-B998-E161199C6521}"/>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164824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58DB-E7FC-D14A-A4F8-248C05325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73874-71FA-1B4C-BEF0-2A36A1BA64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81942-1E4D-EF4D-9B41-00B44C2CC0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B6AC9-6069-FC4B-B39A-733F5405A0A5}"/>
              </a:ext>
            </a:extLst>
          </p:cNvPr>
          <p:cNvSpPr>
            <a:spLocks noGrp="1"/>
          </p:cNvSpPr>
          <p:nvPr>
            <p:ph type="dt" sz="half" idx="10"/>
          </p:nvPr>
        </p:nvSpPr>
        <p:spPr>
          <a:xfrm>
            <a:off x="838200" y="6356372"/>
            <a:ext cx="2743200" cy="365125"/>
          </a:xfrm>
          <a:prstGeom prst="rect">
            <a:avLst/>
          </a:prstGeom>
        </p:spPr>
        <p:txBody>
          <a:bodyPr/>
          <a:lstStyle/>
          <a:p>
            <a:fld id="{20C93545-0752-DA41-94D3-C70D5030B2AE}" type="datetime1">
              <a:rPr lang="en-US" smtClean="0"/>
              <a:t>2/23/26</a:t>
            </a:fld>
            <a:endParaRPr lang="en-US"/>
          </a:p>
        </p:txBody>
      </p:sp>
      <p:sp>
        <p:nvSpPr>
          <p:cNvPr id="6" name="Footer Placeholder 5">
            <a:extLst>
              <a:ext uri="{FF2B5EF4-FFF2-40B4-BE49-F238E27FC236}">
                <a16:creationId xmlns:a16="http://schemas.microsoft.com/office/drawing/2014/main" id="{1966E7A5-0B03-0C47-B9BC-643F4CCDB491}"/>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04FD965F-1B81-8B43-8454-3A7B07E29C0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8036096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18-4F5C-0247-B9F9-ABE7C769FE6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A4E53-CA22-C148-B373-A1E82FE1A2D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8D498-9F6E-2C41-9608-836AD418916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510ED5-DDEC-9C4C-98CC-B766525CB17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15785-7172-264F-954C-651ADE90FB1D}"/>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C345A1-9FD2-5640-9AF6-0FB71EE24368}"/>
              </a:ext>
            </a:extLst>
          </p:cNvPr>
          <p:cNvSpPr>
            <a:spLocks noGrp="1"/>
          </p:cNvSpPr>
          <p:nvPr>
            <p:ph type="dt" sz="half" idx="10"/>
          </p:nvPr>
        </p:nvSpPr>
        <p:spPr>
          <a:xfrm>
            <a:off x="838200" y="6356372"/>
            <a:ext cx="2743200" cy="365125"/>
          </a:xfrm>
          <a:prstGeom prst="rect">
            <a:avLst/>
          </a:prstGeom>
        </p:spPr>
        <p:txBody>
          <a:bodyPr/>
          <a:lstStyle/>
          <a:p>
            <a:fld id="{31334277-4A54-9A45-8E23-C5AD10E53567}" type="datetime1">
              <a:rPr lang="en-US" smtClean="0"/>
              <a:t>2/23/26</a:t>
            </a:fld>
            <a:endParaRPr lang="en-US"/>
          </a:p>
        </p:txBody>
      </p:sp>
      <p:sp>
        <p:nvSpPr>
          <p:cNvPr id="8" name="Footer Placeholder 7">
            <a:extLst>
              <a:ext uri="{FF2B5EF4-FFF2-40B4-BE49-F238E27FC236}">
                <a16:creationId xmlns:a16="http://schemas.microsoft.com/office/drawing/2014/main" id="{5DFA2AA7-C399-484A-A3CF-A791E9002239}"/>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9" name="Slide Number Placeholder 8">
            <a:extLst>
              <a:ext uri="{FF2B5EF4-FFF2-40B4-BE49-F238E27FC236}">
                <a16:creationId xmlns:a16="http://schemas.microsoft.com/office/drawing/2014/main" id="{33564A09-42AD-2F4A-A0A3-47F421C36235}"/>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9626311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4610-A458-014B-85DB-3C47A06D91B2}"/>
              </a:ext>
            </a:extLst>
          </p:cNvPr>
          <p:cNvSpPr>
            <a:spLocks noGrp="1"/>
          </p:cNvSpPr>
          <p:nvPr>
            <p:ph type="title"/>
          </p:nvPr>
        </p:nvSpPr>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873E16F-435F-C349-8288-F9CD93C6D06C}"/>
              </a:ext>
            </a:extLst>
          </p:cNvPr>
          <p:cNvSpPr>
            <a:spLocks noGrp="1"/>
          </p:cNvSpPr>
          <p:nvPr>
            <p:ph type="dt" sz="half" idx="10"/>
          </p:nvPr>
        </p:nvSpPr>
        <p:spPr>
          <a:xfrm>
            <a:off x="838200" y="6356372"/>
            <a:ext cx="2743200" cy="365125"/>
          </a:xfrm>
          <a:prstGeom prst="rect">
            <a:avLst/>
          </a:prstGeom>
        </p:spPr>
        <p:txBody>
          <a:bodyPr/>
          <a:lstStyle/>
          <a:p>
            <a:fld id="{101CD0CD-C8A1-4B47-A57E-594C582F5512}" type="datetime1">
              <a:rPr lang="en-US" smtClean="0"/>
              <a:t>2/23/26</a:t>
            </a:fld>
            <a:endParaRPr lang="en-US"/>
          </a:p>
        </p:txBody>
      </p:sp>
      <p:sp>
        <p:nvSpPr>
          <p:cNvPr id="4" name="Footer Placeholder 3">
            <a:extLst>
              <a:ext uri="{FF2B5EF4-FFF2-40B4-BE49-F238E27FC236}">
                <a16:creationId xmlns:a16="http://schemas.microsoft.com/office/drawing/2014/main" id="{1931F815-51E5-A84B-BDC7-8F20166D0F70}"/>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5" name="Slide Number Placeholder 4">
            <a:extLst>
              <a:ext uri="{FF2B5EF4-FFF2-40B4-BE49-F238E27FC236}">
                <a16:creationId xmlns:a16="http://schemas.microsoft.com/office/drawing/2014/main" id="{70C13337-9F19-8246-95CD-2125E2F1182B}"/>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9475982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B1C5D-C1F2-5A49-A922-11BE129D6065}"/>
              </a:ext>
            </a:extLst>
          </p:cNvPr>
          <p:cNvSpPr>
            <a:spLocks noGrp="1"/>
          </p:cNvSpPr>
          <p:nvPr>
            <p:ph type="dt" sz="half" idx="10"/>
          </p:nvPr>
        </p:nvSpPr>
        <p:spPr>
          <a:xfrm>
            <a:off x="838200" y="6356372"/>
            <a:ext cx="2743200" cy="365125"/>
          </a:xfrm>
          <a:prstGeom prst="rect">
            <a:avLst/>
          </a:prstGeom>
        </p:spPr>
        <p:txBody>
          <a:bodyPr/>
          <a:lstStyle/>
          <a:p>
            <a:fld id="{082CCE90-DE55-BD43-88DA-41317692BD8F}" type="datetime1">
              <a:rPr lang="en-US" smtClean="0"/>
              <a:t>2/23/26</a:t>
            </a:fld>
            <a:endParaRPr lang="en-US"/>
          </a:p>
        </p:txBody>
      </p:sp>
      <p:sp>
        <p:nvSpPr>
          <p:cNvPr id="3" name="Footer Placeholder 2">
            <a:extLst>
              <a:ext uri="{FF2B5EF4-FFF2-40B4-BE49-F238E27FC236}">
                <a16:creationId xmlns:a16="http://schemas.microsoft.com/office/drawing/2014/main" id="{FF07E28B-D0A0-8444-9229-3128B20EEEAD}"/>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4" name="Slide Number Placeholder 3">
            <a:extLst>
              <a:ext uri="{FF2B5EF4-FFF2-40B4-BE49-F238E27FC236}">
                <a16:creationId xmlns:a16="http://schemas.microsoft.com/office/drawing/2014/main" id="{DAD65EF1-CAC7-264C-8901-85A8A6475978}"/>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1414139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4091-A818-9F4D-94F4-3530375FB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608132-7FBF-1D41-BFC7-AE32E459C099}"/>
              </a:ext>
            </a:extLst>
          </p:cNvPr>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66A54-F4B8-B740-BF8E-1E451ACC5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316F9-0571-0440-BE24-B45E0C050F78}"/>
              </a:ext>
            </a:extLst>
          </p:cNvPr>
          <p:cNvSpPr>
            <a:spLocks noGrp="1"/>
          </p:cNvSpPr>
          <p:nvPr>
            <p:ph type="dt" sz="half" idx="10"/>
          </p:nvPr>
        </p:nvSpPr>
        <p:spPr>
          <a:xfrm>
            <a:off x="838200" y="6356372"/>
            <a:ext cx="2743200" cy="365125"/>
          </a:xfrm>
          <a:prstGeom prst="rect">
            <a:avLst/>
          </a:prstGeom>
        </p:spPr>
        <p:txBody>
          <a:bodyPr/>
          <a:lstStyle/>
          <a:p>
            <a:fld id="{B038A6A6-4650-FC40-B7D0-C65767562882}" type="datetime1">
              <a:rPr lang="en-US" smtClean="0"/>
              <a:t>2/23/26</a:t>
            </a:fld>
            <a:endParaRPr lang="en-US"/>
          </a:p>
        </p:txBody>
      </p:sp>
      <p:sp>
        <p:nvSpPr>
          <p:cNvPr id="6" name="Footer Placeholder 5">
            <a:extLst>
              <a:ext uri="{FF2B5EF4-FFF2-40B4-BE49-F238E27FC236}">
                <a16:creationId xmlns:a16="http://schemas.microsoft.com/office/drawing/2014/main" id="{EEE22EF0-5F04-7A4B-958A-D113179CB066}"/>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8363D41D-6F7A-F947-ACA2-9A510D35C3A9}"/>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774688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2D76-FE70-AA41-854C-5A4838274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64AAE-65EE-604F-92FF-B99C0F595E51}"/>
              </a:ext>
            </a:extLst>
          </p:cNvPr>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A77091-ABB2-ED47-A2EB-6509849B8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A1FFA4-27CC-DA41-9267-AC174EAC88AD}"/>
              </a:ext>
            </a:extLst>
          </p:cNvPr>
          <p:cNvSpPr>
            <a:spLocks noGrp="1"/>
          </p:cNvSpPr>
          <p:nvPr>
            <p:ph type="dt" sz="half" idx="10"/>
          </p:nvPr>
        </p:nvSpPr>
        <p:spPr>
          <a:xfrm>
            <a:off x="838200" y="6356372"/>
            <a:ext cx="2743200" cy="365125"/>
          </a:xfrm>
          <a:prstGeom prst="rect">
            <a:avLst/>
          </a:prstGeom>
        </p:spPr>
        <p:txBody>
          <a:bodyPr/>
          <a:lstStyle/>
          <a:p>
            <a:fld id="{2EB837F0-D47C-094D-956E-D0AB20619296}" type="datetime1">
              <a:rPr lang="en-US" smtClean="0"/>
              <a:t>2/23/26</a:t>
            </a:fld>
            <a:endParaRPr lang="en-US"/>
          </a:p>
        </p:txBody>
      </p:sp>
      <p:sp>
        <p:nvSpPr>
          <p:cNvPr id="6" name="Footer Placeholder 5">
            <a:extLst>
              <a:ext uri="{FF2B5EF4-FFF2-40B4-BE49-F238E27FC236}">
                <a16:creationId xmlns:a16="http://schemas.microsoft.com/office/drawing/2014/main" id="{24AC0332-FD4E-F148-AA96-F2CA1B678164}"/>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65C0512C-C9B5-AB40-9DFA-537FB269B7B7}"/>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6981811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59BF-6A98-C04F-97BA-E2A04D3EB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F353F-78AA-D34E-A914-930E26BB20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C2982-523F-9146-8B16-0C68838D6540}"/>
              </a:ext>
            </a:extLst>
          </p:cNvPr>
          <p:cNvSpPr>
            <a:spLocks noGrp="1"/>
          </p:cNvSpPr>
          <p:nvPr>
            <p:ph type="dt" sz="half" idx="10"/>
          </p:nvPr>
        </p:nvSpPr>
        <p:spPr>
          <a:xfrm>
            <a:off x="838200" y="6356372"/>
            <a:ext cx="2743200" cy="365125"/>
          </a:xfrm>
          <a:prstGeom prst="rect">
            <a:avLst/>
          </a:prstGeom>
        </p:spPr>
        <p:txBody>
          <a:bodyPr/>
          <a:lstStyle/>
          <a:p>
            <a:fld id="{2CD3D994-2CE6-F04F-B875-70A2D0881EF1}" type="datetime1">
              <a:rPr lang="en-US" smtClean="0"/>
              <a:t>2/23/26</a:t>
            </a:fld>
            <a:endParaRPr lang="en-US"/>
          </a:p>
        </p:txBody>
      </p:sp>
      <p:sp>
        <p:nvSpPr>
          <p:cNvPr id="5" name="Footer Placeholder 4">
            <a:extLst>
              <a:ext uri="{FF2B5EF4-FFF2-40B4-BE49-F238E27FC236}">
                <a16:creationId xmlns:a16="http://schemas.microsoft.com/office/drawing/2014/main" id="{8E9BFC77-3B23-0941-A298-C262CE111CF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4AF9799-E367-0F4E-AE69-4B49C4E0749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9689971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3E7F8B-EF96-1049-A331-3FB6CF486B7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932B8-59B8-B94D-958A-99302C216803}"/>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BB32-887A-4A46-8DA0-C123F2AC3A01}"/>
              </a:ext>
            </a:extLst>
          </p:cNvPr>
          <p:cNvSpPr>
            <a:spLocks noGrp="1"/>
          </p:cNvSpPr>
          <p:nvPr>
            <p:ph type="dt" sz="half" idx="10"/>
          </p:nvPr>
        </p:nvSpPr>
        <p:spPr>
          <a:xfrm>
            <a:off x="838200" y="6356372"/>
            <a:ext cx="2743200" cy="365125"/>
          </a:xfrm>
          <a:prstGeom prst="rect">
            <a:avLst/>
          </a:prstGeom>
        </p:spPr>
        <p:txBody>
          <a:bodyPr/>
          <a:lstStyle/>
          <a:p>
            <a:fld id="{C61D37E7-342C-8345-B3A3-5FA27938DF34}" type="datetime1">
              <a:rPr lang="en-US" smtClean="0"/>
              <a:t>2/23/26</a:t>
            </a:fld>
            <a:endParaRPr lang="en-US"/>
          </a:p>
        </p:txBody>
      </p:sp>
      <p:sp>
        <p:nvSpPr>
          <p:cNvPr id="5" name="Footer Placeholder 4">
            <a:extLst>
              <a:ext uri="{FF2B5EF4-FFF2-40B4-BE49-F238E27FC236}">
                <a16:creationId xmlns:a16="http://schemas.microsoft.com/office/drawing/2014/main" id="{80A77961-A122-ED46-ABA8-7C21C8E7DCAF}"/>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C1610642-16ED-754B-BCA0-0E3BB96C15A3}"/>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5370104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1630872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301" y="1340769"/>
            <a:ext cx="10972100" cy="499533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13AEA905-7362-3846-8B80-7E41D9EEB854}"/>
              </a:ext>
            </a:extLst>
          </p:cNvPr>
          <p:cNvSpPr>
            <a:spLocks noGrp="1"/>
          </p:cNvSpPr>
          <p:nvPr>
            <p:ph type="body" sz="quarter" idx="10"/>
          </p:nvPr>
        </p:nvSpPr>
        <p:spPr>
          <a:xfrm>
            <a:off x="5538299" y="6399094"/>
            <a:ext cx="6073099" cy="359617"/>
          </a:xfrm>
          <a:noFill/>
        </p:spPr>
        <p:txBody>
          <a:bodyPr>
            <a:normAutofit/>
          </a:bodyPr>
          <a:lstStyle>
            <a:lvl1pPr marL="0" indent="0">
              <a:buNone/>
              <a:defRPr sz="1000">
                <a:latin typeface="Arial" panose="020B0604020202020204" pitchFamily="34" charset="0"/>
                <a:cs typeface="Arial" panose="020B0604020202020204" pitchFamily="34" charset="0"/>
              </a:defRPr>
            </a:lvl1pPr>
            <a:lvl2pPr marL="457189" indent="0">
              <a:buNone/>
              <a:defRPr/>
            </a:lvl2pPr>
          </a:lstStyle>
          <a:p>
            <a:pPr lvl="0"/>
            <a:r>
              <a:rPr lang="en-US"/>
              <a:t>Click to edit Master text styles</a:t>
            </a:r>
          </a:p>
        </p:txBody>
      </p:sp>
      <p:sp>
        <p:nvSpPr>
          <p:cNvPr id="2" name="Title 1"/>
          <p:cNvSpPr>
            <a:spLocks noGrp="1"/>
          </p:cNvSpPr>
          <p:nvPr>
            <p:ph type="title"/>
          </p:nvPr>
        </p:nvSpPr>
        <p:spPr>
          <a:xfrm>
            <a:off x="610301" y="116633"/>
            <a:ext cx="5485700" cy="1224136"/>
          </a:xfrm>
        </p:spPr>
        <p:txBody>
          <a:bodyPr>
            <a:normAutofit/>
          </a:bodyPr>
          <a:lstStyle>
            <a:lvl1pPr>
              <a:defRPr sz="2800" b="1">
                <a:latin typeface="+mn-lt"/>
              </a:defRPr>
            </a:lvl1pPr>
          </a:lstStyle>
          <a:p>
            <a:r>
              <a:rPr lang="en-US" dirty="0"/>
              <a:t>Click to edit Master title style</a:t>
            </a:r>
          </a:p>
        </p:txBody>
      </p:sp>
    </p:spTree>
    <p:extLst>
      <p:ext uri="{BB962C8B-B14F-4D97-AF65-F5344CB8AC3E}">
        <p14:creationId xmlns:p14="http://schemas.microsoft.com/office/powerpoint/2010/main" val="36075657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_Title and Text">
  <p:cSld name="3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624978"/>
            <a:ext cx="11213020" cy="44620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467"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180104"/>
            <a:ext cx="11213200" cy="4507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20" name="Google Shape;20;p14"/>
          <p:cNvPicPr preferRelativeResize="0"/>
          <p:nvPr/>
        </p:nvPicPr>
        <p:blipFill rotWithShape="1">
          <a:blip r:embed="rId2" cstate="email">
            <a:alphaModFix/>
            <a:extLst>
              <a:ext uri="{28A0092B-C50C-407E-A947-70E740481C1C}">
                <a14:useLocalDpi xmlns:a14="http://schemas.microsoft.com/office/drawing/2010/main"/>
              </a:ext>
            </a:extLst>
          </a:blip>
          <a:srcRect t="-2312"/>
          <a:stretch/>
        </p:blipFill>
        <p:spPr>
          <a:xfrm>
            <a:off x="479999" y="6332960"/>
            <a:ext cx="1544264" cy="340867"/>
          </a:xfrm>
          <a:prstGeom prst="rect">
            <a:avLst/>
          </a:prstGeom>
          <a:noFill/>
          <a:ln>
            <a:noFill/>
          </a:ln>
        </p:spPr>
      </p:pic>
      <p:grpSp>
        <p:nvGrpSpPr>
          <p:cNvPr id="4" name="Group 3">
            <a:extLst>
              <a:ext uri="{FF2B5EF4-FFF2-40B4-BE49-F238E27FC236}">
                <a16:creationId xmlns:a16="http://schemas.microsoft.com/office/drawing/2014/main" id="{1A568E73-8989-4A2A-82F1-31F9AA7130EB}"/>
              </a:ext>
            </a:extLst>
          </p:cNvPr>
          <p:cNvGrpSpPr/>
          <p:nvPr userDrawn="1"/>
        </p:nvGrpSpPr>
        <p:grpSpPr>
          <a:xfrm>
            <a:off x="11938000" y="-5304"/>
            <a:ext cx="264160" cy="6508696"/>
            <a:chOff x="8953500" y="-3978"/>
            <a:chExt cx="198120" cy="4881522"/>
          </a:xfrm>
        </p:grpSpPr>
        <p:pic>
          <p:nvPicPr>
            <p:cNvPr id="3" name="Picture 2" descr="Text, background pattern&#10;&#10;Description automatically generated">
              <a:extLst>
                <a:ext uri="{FF2B5EF4-FFF2-40B4-BE49-F238E27FC236}">
                  <a16:creationId xmlns:a16="http://schemas.microsoft.com/office/drawing/2014/main" id="{59DDA881-A3B3-4F3F-AF0D-87E449D61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53500" y="1410444"/>
              <a:ext cx="190500" cy="3467100"/>
            </a:xfrm>
            <a:prstGeom prst="rect">
              <a:avLst/>
            </a:prstGeom>
          </p:spPr>
        </p:pic>
        <p:pic>
          <p:nvPicPr>
            <p:cNvPr id="8" name="Picture 7" descr="Text, background pattern&#10;&#10;Description automatically generated">
              <a:extLst>
                <a:ext uri="{FF2B5EF4-FFF2-40B4-BE49-F238E27FC236}">
                  <a16:creationId xmlns:a16="http://schemas.microsoft.com/office/drawing/2014/main" id="{13B7C532-E548-431F-8CB5-69CB15AC4F4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53734" y="-3978"/>
              <a:ext cx="197886" cy="1410444"/>
            </a:xfrm>
            <a:prstGeom prst="rect">
              <a:avLst/>
            </a:prstGeom>
          </p:spPr>
        </p:pic>
      </p:grpSp>
    </p:spTree>
    <p:extLst>
      <p:ext uri="{BB962C8B-B14F-4D97-AF65-F5344CB8AC3E}">
        <p14:creationId xmlns:p14="http://schemas.microsoft.com/office/powerpoint/2010/main" val="10567078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5" name="Picture 4" descr="A picture containing text, clock&#10;&#10;Description automatically generated">
            <a:extLst>
              <a:ext uri="{FF2B5EF4-FFF2-40B4-BE49-F238E27FC236}">
                <a16:creationId xmlns:a16="http://schemas.microsoft.com/office/drawing/2014/main" id="{E1BE1336-DA5A-4B98-273C-9DAD7A7E93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8071" y="665689"/>
            <a:ext cx="4562989" cy="681600"/>
          </a:xfrm>
          <a:prstGeom prst="rect">
            <a:avLst/>
          </a:prstGeom>
        </p:spPr>
      </p:pic>
      <p:sp>
        <p:nvSpPr>
          <p:cNvPr id="2" name="Title 1"/>
          <p:cNvSpPr>
            <a:spLocks noGrp="1"/>
          </p:cNvSpPr>
          <p:nvPr>
            <p:ph type="ctrTitle"/>
          </p:nvPr>
        </p:nvSpPr>
        <p:spPr>
          <a:xfrm>
            <a:off x="502790" y="2494536"/>
            <a:ext cx="6582823" cy="1200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3" name="Subtitle 2"/>
          <p:cNvSpPr>
            <a:spLocks noGrp="1"/>
          </p:cNvSpPr>
          <p:nvPr>
            <p:ph type="subTitle" idx="1"/>
          </p:nvPr>
        </p:nvSpPr>
        <p:spPr>
          <a:xfrm>
            <a:off x="502790" y="3694536"/>
            <a:ext cx="6582823"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9" name="Text Placeholder 18"/>
          <p:cNvSpPr>
            <a:spLocks noGrp="1"/>
          </p:cNvSpPr>
          <p:nvPr>
            <p:ph type="body" sz="quarter" idx="10"/>
          </p:nvPr>
        </p:nvSpPr>
        <p:spPr>
          <a:xfrm>
            <a:off x="502792" y="4571299"/>
            <a:ext cx="6622907" cy="307200"/>
          </a:xfrm>
          <a:prstGeom prst="rect">
            <a:avLst/>
          </a:prstGeom>
        </p:spPr>
        <p:txBody>
          <a:bodyPr tIns="46800" bIns="234000" anchor="t">
            <a:noAutofit/>
          </a:bodyPr>
          <a:lstStyle>
            <a:lvl1pPr marL="0" indent="0">
              <a:buFontTx/>
              <a:buNone/>
              <a:defRPr sz="1600" b="1">
                <a:solidFill>
                  <a:srgbClr val="EA558A"/>
                </a:solidFill>
                <a:latin typeface="+mn-lt"/>
              </a:defRPr>
            </a:lvl1pPr>
          </a:lstStyle>
          <a:p>
            <a:pPr lvl="0"/>
            <a:endParaRPr lang="en-US" dirty="0"/>
          </a:p>
        </p:txBody>
      </p:sp>
      <p:sp>
        <p:nvSpPr>
          <p:cNvPr id="20" name="Text Placeholder 18"/>
          <p:cNvSpPr>
            <a:spLocks noGrp="1"/>
          </p:cNvSpPr>
          <p:nvPr>
            <p:ph type="body" sz="quarter" idx="11"/>
          </p:nvPr>
        </p:nvSpPr>
        <p:spPr>
          <a:xfrm>
            <a:off x="502793" y="4886400"/>
            <a:ext cx="6622908" cy="307200"/>
          </a:xfrm>
          <a:prstGeom prst="rect">
            <a:avLst/>
          </a:prstGeom>
        </p:spPr>
        <p:txBody>
          <a:bodyPr tIns="46800" bIns="234000" anchor="t">
            <a:noAutofit/>
          </a:bodyPr>
          <a:lstStyle>
            <a:lvl1pPr marL="0" indent="0">
              <a:buFontTx/>
              <a:buNone/>
              <a:defRPr sz="1600" b="0">
                <a:solidFill>
                  <a:srgbClr val="EA558A"/>
                </a:solidFill>
                <a:latin typeface="+mn-lt"/>
                <a:cs typeface="Agency FB" panose="020F0502020204030204" pitchFamily="34" charset="0"/>
              </a:defRPr>
            </a:lvl1pPr>
          </a:lstStyle>
          <a:p>
            <a:pPr lvl="0"/>
            <a:endParaRPr lang="en-US" dirty="0"/>
          </a:p>
        </p:txBody>
      </p:sp>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788" y="6172648"/>
            <a:ext cx="1344000" cy="349353"/>
          </a:xfrm>
          <a:prstGeom prst="rect">
            <a:avLst/>
          </a:prstGeom>
        </p:spPr>
      </p:pic>
      <p:pic>
        <p:nvPicPr>
          <p:cNvPr id="8" name="Image 7">
            <a:extLst>
              <a:ext uri="{FF2B5EF4-FFF2-40B4-BE49-F238E27FC236}">
                <a16:creationId xmlns:a16="http://schemas.microsoft.com/office/drawing/2014/main" id="{FEB53687-162B-4C40-BB3B-9C963DA5983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02912" y="991312"/>
            <a:ext cx="5089089" cy="5878083"/>
          </a:xfrm>
          <a:prstGeom prst="rect">
            <a:avLst/>
          </a:prstGeom>
        </p:spPr>
      </p:pic>
    </p:spTree>
    <p:extLst>
      <p:ext uri="{BB962C8B-B14F-4D97-AF65-F5344CB8AC3E}">
        <p14:creationId xmlns:p14="http://schemas.microsoft.com/office/powerpoint/2010/main" val="155661073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pic>
        <p:nvPicPr>
          <p:cNvPr id="6" name="Image 7">
            <a:extLst>
              <a:ext uri="{FF2B5EF4-FFF2-40B4-BE49-F238E27FC236}">
                <a16:creationId xmlns:a16="http://schemas.microsoft.com/office/drawing/2014/main" id="{B3CA169B-68DC-0974-0666-99E4FAD2F0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02912" y="3368629"/>
            <a:ext cx="5089089" cy="3489371"/>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dirty="0">
              <a:latin typeface="+mn-lt"/>
            </a:endParaRPr>
          </a:p>
        </p:txBody>
      </p:sp>
      <p:pic>
        <p:nvPicPr>
          <p:cNvPr id="5" name="Graphic 4">
            <a:extLst>
              <a:ext uri="{FF2B5EF4-FFF2-40B4-BE49-F238E27FC236}">
                <a16:creationId xmlns:a16="http://schemas.microsoft.com/office/drawing/2014/main" id="{A8D0FB16-7EEE-E649-020F-F79F7F6ADB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072389651"/>
      </p:ext>
    </p:extLst>
  </p:cSld>
  <p:clrMapOvr>
    <a:masterClrMapping/>
  </p:clrMapOvr>
  <p:extLst>
    <p:ext uri="{DCECCB84-F9BA-43D5-87BE-67443E8EF086}">
      <p15:sldGuideLst xmlns:p15="http://schemas.microsoft.com/office/powerpoint/2012/main">
        <p15:guide id="1" orient="horz" pos="3117">
          <p15:clr>
            <a:srgbClr val="FBAE40"/>
          </p15:clr>
        </p15:guide>
        <p15:guide id="2" pos="22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4_Title and Tex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2E1196A-820D-072D-92D1-346CEE637BB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7" name="TextBox 4">
            <a:extLst>
              <a:ext uri="{FF2B5EF4-FFF2-40B4-BE49-F238E27FC236}">
                <a16:creationId xmlns:a16="http://schemas.microsoft.com/office/drawing/2014/main" id="{810421AB-953B-1FA1-B82F-5DEBE153DF13}"/>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4CB48307-56F3-6E40-1AD0-15C847409A23}"/>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0871759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1" y="2152439"/>
            <a:ext cx="11213019" cy="3600000"/>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Hope S. </a:t>
            </a:r>
            <a:r>
              <a:rPr lang="fr-CH" dirty="0" err="1"/>
              <a:t>Rugo</a:t>
            </a:r>
            <a:endParaRPr dirty="0"/>
          </a:p>
        </p:txBody>
      </p:sp>
      <p:pic>
        <p:nvPicPr>
          <p:cNvPr id="3" name="Graphic 2">
            <a:extLst>
              <a:ext uri="{FF2B5EF4-FFF2-40B4-BE49-F238E27FC236}">
                <a16:creationId xmlns:a16="http://schemas.microsoft.com/office/drawing/2014/main" id="{2112FF2F-E486-BB3D-ADB0-77CFEAF42C5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grpSp>
        <p:nvGrpSpPr>
          <p:cNvPr id="9" name="Group 8">
            <a:extLst>
              <a:ext uri="{FF2B5EF4-FFF2-40B4-BE49-F238E27FC236}">
                <a16:creationId xmlns:a16="http://schemas.microsoft.com/office/drawing/2014/main" id="{4879B1F8-F5DF-F839-EC14-EC05BEA67A30}"/>
              </a:ext>
            </a:extLst>
          </p:cNvPr>
          <p:cNvGrpSpPr>
            <a:grpSpLocks noChangeAspect="1"/>
          </p:cNvGrpSpPr>
          <p:nvPr userDrawn="1"/>
        </p:nvGrpSpPr>
        <p:grpSpPr>
          <a:xfrm>
            <a:off x="9442789" y="38851"/>
            <a:ext cx="2771761" cy="372458"/>
            <a:chOff x="844301" y="300227"/>
            <a:chExt cx="5661175" cy="760725"/>
          </a:xfrm>
        </p:grpSpPr>
        <p:grpSp>
          <p:nvGrpSpPr>
            <p:cNvPr id="12" name="object 3">
              <a:extLst>
                <a:ext uri="{FF2B5EF4-FFF2-40B4-BE49-F238E27FC236}">
                  <a16:creationId xmlns:a16="http://schemas.microsoft.com/office/drawing/2014/main" id="{2D8A1AD7-68A9-1207-A008-85E3517192E1}"/>
                </a:ext>
              </a:extLst>
            </p:cNvPr>
            <p:cNvGrpSpPr/>
            <p:nvPr userDrawn="1"/>
          </p:nvGrpSpPr>
          <p:grpSpPr>
            <a:xfrm>
              <a:off x="1353311" y="554736"/>
              <a:ext cx="513587" cy="362711"/>
              <a:chOff x="1353311" y="554736"/>
              <a:chExt cx="513587" cy="362711"/>
            </a:xfrm>
          </p:grpSpPr>
          <p:pic>
            <p:nvPicPr>
              <p:cNvPr id="20" name="object 4">
                <a:extLst>
                  <a:ext uri="{FF2B5EF4-FFF2-40B4-BE49-F238E27FC236}">
                    <a16:creationId xmlns:a16="http://schemas.microsoft.com/office/drawing/2014/main" id="{0AB4265D-C9EA-71D6-7DA5-652AD79C1C31}"/>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502663" y="554736"/>
                <a:ext cx="364235" cy="362711"/>
              </a:xfrm>
              <a:prstGeom prst="rect">
                <a:avLst/>
              </a:prstGeom>
            </p:spPr>
          </p:pic>
          <p:pic>
            <p:nvPicPr>
              <p:cNvPr id="21" name="object 5">
                <a:extLst>
                  <a:ext uri="{FF2B5EF4-FFF2-40B4-BE49-F238E27FC236}">
                    <a16:creationId xmlns:a16="http://schemas.microsoft.com/office/drawing/2014/main" id="{9924AB28-6624-A3F8-17C1-BFEE40CF5825}"/>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1353311" y="644652"/>
                <a:ext cx="108203" cy="121919"/>
              </a:xfrm>
              <a:prstGeom prst="rect">
                <a:avLst/>
              </a:prstGeom>
            </p:spPr>
          </p:pic>
        </p:grpSp>
        <p:grpSp>
          <p:nvGrpSpPr>
            <p:cNvPr id="14" name="object 6">
              <a:extLst>
                <a:ext uri="{FF2B5EF4-FFF2-40B4-BE49-F238E27FC236}">
                  <a16:creationId xmlns:a16="http://schemas.microsoft.com/office/drawing/2014/main" id="{8057EBBB-9F83-9D4E-8880-8FA04064C7DF}"/>
                </a:ext>
              </a:extLst>
            </p:cNvPr>
            <p:cNvGrpSpPr/>
            <p:nvPr userDrawn="1"/>
          </p:nvGrpSpPr>
          <p:grpSpPr>
            <a:xfrm>
              <a:off x="844301" y="300227"/>
              <a:ext cx="940671" cy="617346"/>
              <a:chOff x="844301" y="300227"/>
              <a:chExt cx="940671" cy="617346"/>
            </a:xfrm>
          </p:grpSpPr>
          <p:sp>
            <p:nvSpPr>
              <p:cNvPr id="16" name="object 7">
                <a:extLst>
                  <a:ext uri="{FF2B5EF4-FFF2-40B4-BE49-F238E27FC236}">
                    <a16:creationId xmlns:a16="http://schemas.microsoft.com/office/drawing/2014/main" id="{B8BA5B66-E924-5689-6DC6-4145B95843F7}"/>
                  </a:ext>
                </a:extLst>
              </p:cNvPr>
              <p:cNvSpPr/>
              <p:nvPr userDrawn="1"/>
            </p:nvSpPr>
            <p:spPr>
              <a:xfrm>
                <a:off x="844301" y="396239"/>
                <a:ext cx="373380" cy="521334"/>
              </a:xfrm>
              <a:custGeom>
                <a:avLst/>
                <a:gdLst/>
                <a:ahLst/>
                <a:cxnLst/>
                <a:rect l="l" t="t" r="r" b="b"/>
                <a:pathLst>
                  <a:path w="373380" h="521334">
                    <a:moveTo>
                      <a:pt x="301688" y="0"/>
                    </a:moveTo>
                    <a:lnTo>
                      <a:pt x="261035" y="27368"/>
                    </a:lnTo>
                    <a:lnTo>
                      <a:pt x="222719" y="57683"/>
                    </a:lnTo>
                    <a:lnTo>
                      <a:pt x="186880" y="90779"/>
                    </a:lnTo>
                    <a:lnTo>
                      <a:pt x="153669" y="126504"/>
                    </a:lnTo>
                    <a:lnTo>
                      <a:pt x="123266" y="164706"/>
                    </a:lnTo>
                    <a:lnTo>
                      <a:pt x="95808" y="205206"/>
                    </a:lnTo>
                    <a:lnTo>
                      <a:pt x="75247" y="240626"/>
                    </a:lnTo>
                    <a:lnTo>
                      <a:pt x="54203" y="283514"/>
                    </a:lnTo>
                    <a:lnTo>
                      <a:pt x="36360" y="328117"/>
                    </a:lnTo>
                    <a:lnTo>
                      <a:pt x="21856" y="374319"/>
                    </a:lnTo>
                    <a:lnTo>
                      <a:pt x="10871" y="421957"/>
                    </a:lnTo>
                    <a:lnTo>
                      <a:pt x="3530" y="470903"/>
                    </a:lnTo>
                    <a:lnTo>
                      <a:pt x="0" y="521017"/>
                    </a:lnTo>
                    <a:lnTo>
                      <a:pt x="142049" y="521017"/>
                    </a:lnTo>
                    <a:lnTo>
                      <a:pt x="147421" y="465353"/>
                    </a:lnTo>
                    <a:lnTo>
                      <a:pt x="158864" y="411619"/>
                    </a:lnTo>
                    <a:lnTo>
                      <a:pt x="175996" y="360197"/>
                    </a:lnTo>
                    <a:lnTo>
                      <a:pt x="198475" y="311416"/>
                    </a:lnTo>
                    <a:lnTo>
                      <a:pt x="219049" y="276199"/>
                    </a:lnTo>
                    <a:lnTo>
                      <a:pt x="250901" y="231635"/>
                    </a:lnTo>
                    <a:lnTo>
                      <a:pt x="287400" y="190982"/>
                    </a:lnTo>
                    <a:lnTo>
                      <a:pt x="328180" y="154597"/>
                    </a:lnTo>
                    <a:lnTo>
                      <a:pt x="372897" y="122859"/>
                    </a:lnTo>
                    <a:lnTo>
                      <a:pt x="301688" y="0"/>
                    </a:lnTo>
                    <a:close/>
                  </a:path>
                </a:pathLst>
              </a:custGeom>
              <a:solidFill>
                <a:srgbClr val="F9E0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sp>
            <p:nvSpPr>
              <p:cNvPr id="17" name="object 8">
                <a:extLst>
                  <a:ext uri="{FF2B5EF4-FFF2-40B4-BE49-F238E27FC236}">
                    <a16:creationId xmlns:a16="http://schemas.microsoft.com/office/drawing/2014/main" id="{F92B9B67-88C3-8AF1-EAEB-AFDEFEE37D3C}"/>
                  </a:ext>
                </a:extLst>
              </p:cNvPr>
              <p:cNvSpPr/>
              <p:nvPr userDrawn="1"/>
            </p:nvSpPr>
            <p:spPr>
              <a:xfrm>
                <a:off x="1181087" y="300227"/>
                <a:ext cx="603885" cy="198120"/>
              </a:xfrm>
              <a:custGeom>
                <a:avLst/>
                <a:gdLst/>
                <a:ahLst/>
                <a:cxnLst/>
                <a:rect l="l" t="t" r="r" b="b"/>
                <a:pathLst>
                  <a:path w="603885" h="198120">
                    <a:moveTo>
                      <a:pt x="281228" y="0"/>
                    </a:moveTo>
                    <a:lnTo>
                      <a:pt x="230974" y="3530"/>
                    </a:lnTo>
                    <a:lnTo>
                      <a:pt x="181889" y="10858"/>
                    </a:lnTo>
                    <a:lnTo>
                      <a:pt x="134099" y="21831"/>
                    </a:lnTo>
                    <a:lnTo>
                      <a:pt x="87769" y="36296"/>
                    </a:lnTo>
                    <a:lnTo>
                      <a:pt x="43014" y="54114"/>
                    </a:lnTo>
                    <a:lnTo>
                      <a:pt x="0" y="75120"/>
                    </a:lnTo>
                    <a:lnTo>
                      <a:pt x="71196" y="197980"/>
                    </a:lnTo>
                    <a:lnTo>
                      <a:pt x="120002" y="175628"/>
                    </a:lnTo>
                    <a:lnTo>
                      <a:pt x="171538" y="158572"/>
                    </a:lnTo>
                    <a:lnTo>
                      <a:pt x="225412" y="147180"/>
                    </a:lnTo>
                    <a:lnTo>
                      <a:pt x="281228" y="141808"/>
                    </a:lnTo>
                    <a:lnTo>
                      <a:pt x="281228" y="0"/>
                    </a:lnTo>
                    <a:close/>
                  </a:path>
                  <a:path w="603885" h="198120">
                    <a:moveTo>
                      <a:pt x="603427" y="75133"/>
                    </a:moveTo>
                    <a:lnTo>
                      <a:pt x="560412" y="54114"/>
                    </a:lnTo>
                    <a:lnTo>
                      <a:pt x="515683" y="36309"/>
                    </a:lnTo>
                    <a:lnTo>
                      <a:pt x="469353" y="21831"/>
                    </a:lnTo>
                    <a:lnTo>
                      <a:pt x="421614" y="10858"/>
                    </a:lnTo>
                    <a:lnTo>
                      <a:pt x="372567" y="3543"/>
                    </a:lnTo>
                    <a:lnTo>
                      <a:pt x="322376" y="12"/>
                    </a:lnTo>
                    <a:lnTo>
                      <a:pt x="322376" y="141820"/>
                    </a:lnTo>
                    <a:lnTo>
                      <a:pt x="378206" y="147180"/>
                    </a:lnTo>
                    <a:lnTo>
                      <a:pt x="432066" y="158572"/>
                    </a:lnTo>
                    <a:lnTo>
                      <a:pt x="483603" y="175628"/>
                    </a:lnTo>
                    <a:lnTo>
                      <a:pt x="532422" y="197993"/>
                    </a:lnTo>
                    <a:lnTo>
                      <a:pt x="603427" y="75133"/>
                    </a:lnTo>
                    <a:close/>
                  </a:path>
                </a:pathLst>
              </a:custGeom>
              <a:solidFill>
                <a:srgbClr val="20419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pic>
            <p:nvPicPr>
              <p:cNvPr id="18" name="object 9">
                <a:extLst>
                  <a:ext uri="{FF2B5EF4-FFF2-40B4-BE49-F238E27FC236}">
                    <a16:creationId xmlns:a16="http://schemas.microsoft.com/office/drawing/2014/main" id="{7B032127-5C30-6E4D-45D8-5C07AC990A6E}"/>
                  </a:ext>
                </a:extLst>
              </p:cNvPr>
              <p:cNvPicPr/>
              <p:nvPr userDrawn="1"/>
            </p:nvPicPr>
            <p:blipFill>
              <a:blip r:embed="rId6" cstate="email">
                <a:extLst>
                  <a:ext uri="{28A0092B-C50C-407E-A947-70E740481C1C}">
                    <a14:useLocalDpi xmlns:a14="http://schemas.microsoft.com/office/drawing/2010/main"/>
                  </a:ext>
                </a:extLst>
              </a:blip>
              <a:stretch>
                <a:fillRect/>
              </a:stretch>
            </p:blipFill>
            <p:spPr>
              <a:xfrm>
                <a:off x="1502663" y="483107"/>
                <a:ext cx="190499" cy="155447"/>
              </a:xfrm>
              <a:prstGeom prst="rect">
                <a:avLst/>
              </a:prstGeom>
            </p:spPr>
          </p:pic>
          <p:pic>
            <p:nvPicPr>
              <p:cNvPr id="19" name="object 10">
                <a:extLst>
                  <a:ext uri="{FF2B5EF4-FFF2-40B4-BE49-F238E27FC236}">
                    <a16:creationId xmlns:a16="http://schemas.microsoft.com/office/drawing/2014/main" id="{BE7D55DE-DF72-2D8F-1C26-DC5714B23477}"/>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1098804" y="483107"/>
                <a:ext cx="362711" cy="269746"/>
              </a:xfrm>
              <a:prstGeom prst="rect">
                <a:avLst/>
              </a:prstGeom>
            </p:spPr>
          </p:pic>
        </p:grpSp>
        <p:sp>
          <p:nvSpPr>
            <p:cNvPr id="15" name="object 47">
              <a:extLst>
                <a:ext uri="{FF2B5EF4-FFF2-40B4-BE49-F238E27FC236}">
                  <a16:creationId xmlns:a16="http://schemas.microsoft.com/office/drawing/2014/main" id="{F5103B52-6106-1229-05AC-3225A1CD22E5}"/>
                </a:ext>
              </a:extLst>
            </p:cNvPr>
            <p:cNvSpPr txBox="1">
              <a:spLocks/>
            </p:cNvSpPr>
            <p:nvPr userDrawn="1"/>
          </p:nvSpPr>
          <p:spPr>
            <a:xfrm>
              <a:off x="1974079" y="531867"/>
              <a:ext cx="4531397" cy="529085"/>
            </a:xfrm>
            <a:prstGeom prst="rect">
              <a:avLst/>
            </a:prstGeom>
          </p:spPr>
          <p:txBody>
            <a:bodyPr vert="horz" wrap="square" lIns="0" tIns="1270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23681">
                <a:spcAft>
                  <a:spcPts val="800"/>
                </a:spcAft>
                <a:defRPr/>
              </a:pPr>
              <a:r>
                <a:rPr lang="en-US" sz="1600" b="1" kern="0" dirty="0">
                  <a:solidFill>
                    <a:srgbClr val="023F88"/>
                  </a:solidFill>
                  <a:latin typeface="Arial"/>
                  <a:ea typeface="+mn-ea"/>
                  <a:cs typeface="Arial"/>
                </a:rPr>
                <a:t>DESTINY</a:t>
              </a:r>
              <a:r>
                <a:rPr lang="en-US" sz="1600" kern="0" dirty="0">
                  <a:solidFill>
                    <a:srgbClr val="023F88"/>
                  </a:solidFill>
                  <a:latin typeface="Arial"/>
                  <a:ea typeface="+mn-ea"/>
                  <a:cs typeface="Arial"/>
                </a:rPr>
                <a:t>-Pooled Trials</a:t>
              </a:r>
              <a:endParaRPr lang="en-US" sz="1600" kern="0" noProof="0" dirty="0">
                <a:solidFill>
                  <a:srgbClr val="023F88"/>
                </a:solidFill>
                <a:latin typeface="Arial"/>
                <a:ea typeface="+mn-ea"/>
                <a:cs typeface="Arial"/>
              </a:endParaRPr>
            </a:p>
          </p:txBody>
        </p:sp>
      </p:grpSp>
    </p:spTree>
    <p:extLst>
      <p:ext uri="{BB962C8B-B14F-4D97-AF65-F5344CB8AC3E}">
        <p14:creationId xmlns:p14="http://schemas.microsoft.com/office/powerpoint/2010/main" val="13270022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TextBox 4">
            <a:extLst>
              <a:ext uri="{FF2B5EF4-FFF2-40B4-BE49-F238E27FC236}">
                <a16:creationId xmlns:a16="http://schemas.microsoft.com/office/drawing/2014/main" id="{BF70F8C5-E68A-9352-0257-3229D3B0460E}"/>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269B08A0-083C-B8BB-DECE-F33E055CCE4A}"/>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30026FE1-6366-3724-7910-DD3227EAEC3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7917829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7" name="TextBox 4">
            <a:extLst>
              <a:ext uri="{FF2B5EF4-FFF2-40B4-BE49-F238E27FC236}">
                <a16:creationId xmlns:a16="http://schemas.microsoft.com/office/drawing/2014/main" id="{055BE348-D0FE-F68D-BBAD-7952FF6F3AF8}"/>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8B149236-0DC6-DA50-08AE-D551CDB2A615}"/>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18F4526E-C440-0098-E467-891CC41E01E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3105617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buClr>
                <a:srgbClr val="EA558A"/>
              </a:buClr>
              <a:defRPr>
                <a:solidFill>
                  <a:schemeClr val="tx1">
                    <a:lumMod val="75000"/>
                    <a:lumOff val="25000"/>
                  </a:schemeClr>
                </a:solidFill>
              </a:defRPr>
            </a:lvl1pPr>
            <a:lvl2pPr>
              <a:buClr>
                <a:srgbClr val="EA558A"/>
              </a:buClr>
              <a:defRPr>
                <a:solidFill>
                  <a:schemeClr val="tx1">
                    <a:lumMod val="75000"/>
                    <a:lumOff val="25000"/>
                  </a:schemeClr>
                </a:solidFill>
              </a:defRPr>
            </a:lvl2pPr>
            <a:lvl3pPr>
              <a:buClr>
                <a:srgbClr val="EA558A"/>
              </a:buCl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A3E5BA2A-6D5F-C0C1-259F-58853D5D2834}"/>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FD24CB7B-599B-2C3B-1A69-AFB0164AD004}"/>
              </a:ext>
            </a:extLst>
          </p:cNvPr>
          <p:cNvSpPr txBox="1">
            <a:spLocks noGrp="1"/>
          </p:cNvSpPr>
          <p:nvPr>
            <p:ph type="body" idx="14"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5AC3E1F4-2159-0B9E-8D04-E7A49D10B6C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22483960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322299B-D572-1D9A-36E7-D289913207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30436" y="-2"/>
            <a:ext cx="4794373" cy="2318429"/>
          </a:xfrm>
          <a:prstGeom prst="rect">
            <a:avLst/>
          </a:prstGeom>
        </p:spPr>
      </p:pic>
      <p:sp>
        <p:nvSpPr>
          <p:cNvPr id="6" name="TextBox 4">
            <a:extLst>
              <a:ext uri="{FF2B5EF4-FFF2-40B4-BE49-F238E27FC236}">
                <a16:creationId xmlns:a16="http://schemas.microsoft.com/office/drawing/2014/main" id="{15FC2D28-59C5-FC59-BAA5-DCF983AAFA38}"/>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7" name="Google Shape;17;p14">
            <a:extLst>
              <a:ext uri="{FF2B5EF4-FFF2-40B4-BE49-F238E27FC236}">
                <a16:creationId xmlns:a16="http://schemas.microsoft.com/office/drawing/2014/main" id="{C5C79E24-B503-ABCD-C85F-8FAE1E7AEE73}"/>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85681D66-EBBF-D9E5-E93B-3C79B671CA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3794924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B36D09CF-BE4B-9BF5-7AE8-64FF0A13FB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8071" y="665689"/>
            <a:ext cx="4562989" cy="681600"/>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510843"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dirty="0">
                <a:solidFill>
                  <a:srgbClr val="E61D78"/>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dirty="0">
                <a:solidFill>
                  <a:srgbClr val="E61D78"/>
                </a:solidFill>
                <a:latin typeface="+mj-lt"/>
                <a:ea typeface="MS PGothic" pitchFamily="34" charset="-128"/>
                <a:cs typeface="+mn-cs"/>
              </a:rPr>
              <a:t>Via Ginevra 4, CH-6900 Lugano</a:t>
            </a:r>
            <a:br>
              <a:rPr lang="en-US" altLang="en-US" sz="1600" kern="1200" baseline="0" dirty="0">
                <a:solidFill>
                  <a:srgbClr val="E61D78"/>
                </a:solidFill>
                <a:latin typeface="+mj-lt"/>
                <a:ea typeface="MS PGothic" pitchFamily="34" charset="-128"/>
                <a:cs typeface="+mn-cs"/>
              </a:rPr>
            </a:br>
            <a:r>
              <a:rPr lang="en-US" altLang="en-US" sz="1600" kern="1200" baseline="0" dirty="0">
                <a:solidFill>
                  <a:srgbClr val="E61D78"/>
                </a:solidFill>
                <a:latin typeface="+mj-lt"/>
                <a:ea typeface="MS PGothic" pitchFamily="34" charset="-128"/>
                <a:cs typeface="+mn-cs"/>
              </a:rPr>
              <a:t>T. +41 (0)91 973 19 00</a:t>
            </a:r>
            <a:br>
              <a:rPr lang="en-US" altLang="en-US" sz="1600" kern="1200" baseline="0" dirty="0">
                <a:solidFill>
                  <a:srgbClr val="E61D78"/>
                </a:solidFill>
                <a:latin typeface="+mj-lt"/>
                <a:ea typeface="MS PGothic" pitchFamily="34" charset="-128"/>
                <a:cs typeface="+mn-cs"/>
              </a:rPr>
            </a:br>
            <a:r>
              <a:rPr lang="en-US" altLang="en-US" sz="1600" kern="1200" baseline="0" dirty="0">
                <a:solidFill>
                  <a:srgbClr val="E61D78"/>
                </a:solidFill>
                <a:latin typeface="+mj-lt"/>
                <a:ea typeface="MS PGothic" pitchFamily="34" charset="-128"/>
                <a:cs typeface="+mn-cs"/>
              </a:rPr>
              <a:t>esmo@esmo.org</a:t>
            </a:r>
            <a:br>
              <a:rPr lang="en-US" altLang="en-US" sz="1600" kern="1200" baseline="0" dirty="0">
                <a:solidFill>
                  <a:srgbClr val="E61D78"/>
                </a:solidFill>
                <a:latin typeface="+mj-lt"/>
                <a:ea typeface="MS PGothic" pitchFamily="34" charset="-128"/>
                <a:cs typeface="+mn-cs"/>
              </a:rPr>
            </a:br>
            <a:endParaRPr lang="en-US" altLang="en-US" sz="1600" kern="1200" baseline="0" dirty="0">
              <a:solidFill>
                <a:srgbClr val="E61D78"/>
              </a:solidFill>
              <a:latin typeface="+mj-lt"/>
              <a:ea typeface="MS PGothic" pitchFamily="34" charset="-128"/>
              <a:cs typeface="+mn-cs"/>
            </a:endParaRPr>
          </a:p>
          <a:p>
            <a:pPr eaLnBrk="1" hangingPunct="1">
              <a:lnSpc>
                <a:spcPct val="100000"/>
              </a:lnSpc>
              <a:defRPr/>
            </a:pPr>
            <a:r>
              <a:rPr lang="en-US" altLang="en-US" sz="1600" b="1" kern="1200" baseline="0" dirty="0">
                <a:solidFill>
                  <a:srgbClr val="E61D78"/>
                </a:solidFill>
                <a:latin typeface="+mj-lt"/>
                <a:ea typeface="MS PGothic" pitchFamily="34" charset="-128"/>
                <a:cs typeface="+mn-cs"/>
              </a:rPr>
              <a:t>esmo.org</a:t>
            </a: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514185" y="2775089"/>
            <a:ext cx="5616001" cy="1600440"/>
          </a:xfrm>
          <a:prstGeom prst="rect">
            <a:avLst/>
          </a:prstGeom>
        </p:spPr>
        <p:txBody>
          <a:bodyPr tIns="46800" bIns="234000" anchor="t">
            <a:noAutofit/>
          </a:bodyPr>
          <a:lstStyle>
            <a:lvl1pPr marL="0" indent="0">
              <a:buFontTx/>
              <a:buNone/>
              <a:defRPr sz="1600" b="1">
                <a:solidFill>
                  <a:srgbClr val="EA558A"/>
                </a:solidFill>
                <a:latin typeface="+mn-lt"/>
              </a:defRPr>
            </a:lvl1pPr>
          </a:lstStyle>
          <a:p>
            <a:pPr lvl="0"/>
            <a:r>
              <a:rPr lang="en-US" dirty="0"/>
              <a:t>Click to edit Master text styles</a:t>
            </a:r>
          </a:p>
        </p:txBody>
      </p:sp>
      <p:pic>
        <p:nvPicPr>
          <p:cNvPr id="3" name="Image 7">
            <a:extLst>
              <a:ext uri="{FF2B5EF4-FFF2-40B4-BE49-F238E27FC236}">
                <a16:creationId xmlns:a16="http://schemas.microsoft.com/office/drawing/2014/main" id="{51D5C3D0-DDBC-06BC-DE01-F03D70C8455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102912" y="991312"/>
            <a:ext cx="5089089" cy="5878083"/>
          </a:xfrm>
          <a:prstGeom prst="rect">
            <a:avLst/>
          </a:prstGeom>
        </p:spPr>
      </p:pic>
    </p:spTree>
    <p:extLst>
      <p:ext uri="{BB962C8B-B14F-4D97-AF65-F5344CB8AC3E}">
        <p14:creationId xmlns:p14="http://schemas.microsoft.com/office/powerpoint/2010/main" val="38882193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5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2" y="2152439"/>
            <a:ext cx="11213019" cy="3600000"/>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Hope S. </a:t>
            </a:r>
            <a:r>
              <a:rPr lang="fr-CH" dirty="0" err="1"/>
              <a:t>Rugo</a:t>
            </a:r>
            <a:endParaRPr dirty="0"/>
          </a:p>
        </p:txBody>
      </p:sp>
      <p:pic>
        <p:nvPicPr>
          <p:cNvPr id="3" name="Graphic 2">
            <a:extLst>
              <a:ext uri="{FF2B5EF4-FFF2-40B4-BE49-F238E27FC236}">
                <a16:creationId xmlns:a16="http://schemas.microsoft.com/office/drawing/2014/main" id="{2112FF2F-E486-BB3D-ADB0-77CFEAF42C5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grpSp>
        <p:nvGrpSpPr>
          <p:cNvPr id="2" name="Group 1">
            <a:extLst>
              <a:ext uri="{FF2B5EF4-FFF2-40B4-BE49-F238E27FC236}">
                <a16:creationId xmlns:a16="http://schemas.microsoft.com/office/drawing/2014/main" id="{A955DCA0-983B-19EA-0B81-FB160217A6BA}"/>
              </a:ext>
            </a:extLst>
          </p:cNvPr>
          <p:cNvGrpSpPr>
            <a:grpSpLocks noChangeAspect="1"/>
          </p:cNvGrpSpPr>
          <p:nvPr userDrawn="1"/>
        </p:nvGrpSpPr>
        <p:grpSpPr>
          <a:xfrm>
            <a:off x="9442789" y="38851"/>
            <a:ext cx="2771761" cy="372458"/>
            <a:chOff x="844301" y="300227"/>
            <a:chExt cx="5661175" cy="760725"/>
          </a:xfrm>
        </p:grpSpPr>
        <p:grpSp>
          <p:nvGrpSpPr>
            <p:cNvPr id="4" name="object 3">
              <a:extLst>
                <a:ext uri="{FF2B5EF4-FFF2-40B4-BE49-F238E27FC236}">
                  <a16:creationId xmlns:a16="http://schemas.microsoft.com/office/drawing/2014/main" id="{095A1EE3-987F-B0E4-7CA7-23EE8B2769EE}"/>
                </a:ext>
              </a:extLst>
            </p:cNvPr>
            <p:cNvGrpSpPr/>
            <p:nvPr userDrawn="1"/>
          </p:nvGrpSpPr>
          <p:grpSpPr>
            <a:xfrm>
              <a:off x="1353311" y="554736"/>
              <a:ext cx="513587" cy="362711"/>
              <a:chOff x="1353311" y="554736"/>
              <a:chExt cx="513587" cy="362711"/>
            </a:xfrm>
          </p:grpSpPr>
          <p:pic>
            <p:nvPicPr>
              <p:cNvPr id="16" name="object 4">
                <a:extLst>
                  <a:ext uri="{FF2B5EF4-FFF2-40B4-BE49-F238E27FC236}">
                    <a16:creationId xmlns:a16="http://schemas.microsoft.com/office/drawing/2014/main" id="{8F756EA4-7003-BCE3-1791-A170F5039805}"/>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502663" y="554736"/>
                <a:ext cx="364235" cy="362711"/>
              </a:xfrm>
              <a:prstGeom prst="rect">
                <a:avLst/>
              </a:prstGeom>
            </p:spPr>
          </p:pic>
          <p:pic>
            <p:nvPicPr>
              <p:cNvPr id="17" name="object 5">
                <a:extLst>
                  <a:ext uri="{FF2B5EF4-FFF2-40B4-BE49-F238E27FC236}">
                    <a16:creationId xmlns:a16="http://schemas.microsoft.com/office/drawing/2014/main" id="{E583D765-3EA0-DCBD-7A7E-5E84C7D5C616}"/>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1353311" y="644652"/>
                <a:ext cx="108203" cy="121919"/>
              </a:xfrm>
              <a:prstGeom prst="rect">
                <a:avLst/>
              </a:prstGeom>
            </p:spPr>
          </p:pic>
        </p:grpSp>
        <p:grpSp>
          <p:nvGrpSpPr>
            <p:cNvPr id="5" name="object 6">
              <a:extLst>
                <a:ext uri="{FF2B5EF4-FFF2-40B4-BE49-F238E27FC236}">
                  <a16:creationId xmlns:a16="http://schemas.microsoft.com/office/drawing/2014/main" id="{1EDBFDB3-0B65-D9E9-F1DC-B3DEE2C4624D}"/>
                </a:ext>
              </a:extLst>
            </p:cNvPr>
            <p:cNvGrpSpPr/>
            <p:nvPr userDrawn="1"/>
          </p:nvGrpSpPr>
          <p:grpSpPr>
            <a:xfrm>
              <a:off x="844301" y="300227"/>
              <a:ext cx="940671" cy="617346"/>
              <a:chOff x="844301" y="300227"/>
              <a:chExt cx="940671" cy="617346"/>
            </a:xfrm>
          </p:grpSpPr>
          <p:sp>
            <p:nvSpPr>
              <p:cNvPr id="9" name="object 7">
                <a:extLst>
                  <a:ext uri="{FF2B5EF4-FFF2-40B4-BE49-F238E27FC236}">
                    <a16:creationId xmlns:a16="http://schemas.microsoft.com/office/drawing/2014/main" id="{ED39A47F-29BC-877C-D577-280C56015879}"/>
                  </a:ext>
                </a:extLst>
              </p:cNvPr>
              <p:cNvSpPr/>
              <p:nvPr userDrawn="1"/>
            </p:nvSpPr>
            <p:spPr>
              <a:xfrm>
                <a:off x="844301" y="396239"/>
                <a:ext cx="373380" cy="521334"/>
              </a:xfrm>
              <a:custGeom>
                <a:avLst/>
                <a:gdLst/>
                <a:ahLst/>
                <a:cxnLst/>
                <a:rect l="l" t="t" r="r" b="b"/>
                <a:pathLst>
                  <a:path w="373380" h="521334">
                    <a:moveTo>
                      <a:pt x="301688" y="0"/>
                    </a:moveTo>
                    <a:lnTo>
                      <a:pt x="261035" y="27368"/>
                    </a:lnTo>
                    <a:lnTo>
                      <a:pt x="222719" y="57683"/>
                    </a:lnTo>
                    <a:lnTo>
                      <a:pt x="186880" y="90779"/>
                    </a:lnTo>
                    <a:lnTo>
                      <a:pt x="153669" y="126504"/>
                    </a:lnTo>
                    <a:lnTo>
                      <a:pt x="123266" y="164706"/>
                    </a:lnTo>
                    <a:lnTo>
                      <a:pt x="95808" y="205206"/>
                    </a:lnTo>
                    <a:lnTo>
                      <a:pt x="75247" y="240626"/>
                    </a:lnTo>
                    <a:lnTo>
                      <a:pt x="54203" y="283514"/>
                    </a:lnTo>
                    <a:lnTo>
                      <a:pt x="36360" y="328117"/>
                    </a:lnTo>
                    <a:lnTo>
                      <a:pt x="21856" y="374319"/>
                    </a:lnTo>
                    <a:lnTo>
                      <a:pt x="10871" y="421957"/>
                    </a:lnTo>
                    <a:lnTo>
                      <a:pt x="3530" y="470903"/>
                    </a:lnTo>
                    <a:lnTo>
                      <a:pt x="0" y="521017"/>
                    </a:lnTo>
                    <a:lnTo>
                      <a:pt x="142049" y="521017"/>
                    </a:lnTo>
                    <a:lnTo>
                      <a:pt x="147421" y="465353"/>
                    </a:lnTo>
                    <a:lnTo>
                      <a:pt x="158864" y="411619"/>
                    </a:lnTo>
                    <a:lnTo>
                      <a:pt x="175996" y="360197"/>
                    </a:lnTo>
                    <a:lnTo>
                      <a:pt x="198475" y="311416"/>
                    </a:lnTo>
                    <a:lnTo>
                      <a:pt x="219049" y="276199"/>
                    </a:lnTo>
                    <a:lnTo>
                      <a:pt x="250901" y="231635"/>
                    </a:lnTo>
                    <a:lnTo>
                      <a:pt x="287400" y="190982"/>
                    </a:lnTo>
                    <a:lnTo>
                      <a:pt x="328180" y="154597"/>
                    </a:lnTo>
                    <a:lnTo>
                      <a:pt x="372897" y="122859"/>
                    </a:lnTo>
                    <a:lnTo>
                      <a:pt x="301688" y="0"/>
                    </a:lnTo>
                    <a:close/>
                  </a:path>
                </a:pathLst>
              </a:custGeom>
              <a:solidFill>
                <a:srgbClr val="F9E0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sp>
            <p:nvSpPr>
              <p:cNvPr id="12" name="object 8">
                <a:extLst>
                  <a:ext uri="{FF2B5EF4-FFF2-40B4-BE49-F238E27FC236}">
                    <a16:creationId xmlns:a16="http://schemas.microsoft.com/office/drawing/2014/main" id="{F6B1276A-6A40-5BDE-8474-328254524C1D}"/>
                  </a:ext>
                </a:extLst>
              </p:cNvPr>
              <p:cNvSpPr/>
              <p:nvPr userDrawn="1"/>
            </p:nvSpPr>
            <p:spPr>
              <a:xfrm>
                <a:off x="1181087" y="300227"/>
                <a:ext cx="603885" cy="198120"/>
              </a:xfrm>
              <a:custGeom>
                <a:avLst/>
                <a:gdLst/>
                <a:ahLst/>
                <a:cxnLst/>
                <a:rect l="l" t="t" r="r" b="b"/>
                <a:pathLst>
                  <a:path w="603885" h="198120">
                    <a:moveTo>
                      <a:pt x="281228" y="0"/>
                    </a:moveTo>
                    <a:lnTo>
                      <a:pt x="230974" y="3530"/>
                    </a:lnTo>
                    <a:lnTo>
                      <a:pt x="181889" y="10858"/>
                    </a:lnTo>
                    <a:lnTo>
                      <a:pt x="134099" y="21831"/>
                    </a:lnTo>
                    <a:lnTo>
                      <a:pt x="87769" y="36296"/>
                    </a:lnTo>
                    <a:lnTo>
                      <a:pt x="43014" y="54114"/>
                    </a:lnTo>
                    <a:lnTo>
                      <a:pt x="0" y="75120"/>
                    </a:lnTo>
                    <a:lnTo>
                      <a:pt x="71196" y="197980"/>
                    </a:lnTo>
                    <a:lnTo>
                      <a:pt x="120002" y="175628"/>
                    </a:lnTo>
                    <a:lnTo>
                      <a:pt x="171538" y="158572"/>
                    </a:lnTo>
                    <a:lnTo>
                      <a:pt x="225412" y="147180"/>
                    </a:lnTo>
                    <a:lnTo>
                      <a:pt x="281228" y="141808"/>
                    </a:lnTo>
                    <a:lnTo>
                      <a:pt x="281228" y="0"/>
                    </a:lnTo>
                    <a:close/>
                  </a:path>
                  <a:path w="603885" h="198120">
                    <a:moveTo>
                      <a:pt x="603427" y="75133"/>
                    </a:moveTo>
                    <a:lnTo>
                      <a:pt x="560412" y="54114"/>
                    </a:lnTo>
                    <a:lnTo>
                      <a:pt x="515683" y="36309"/>
                    </a:lnTo>
                    <a:lnTo>
                      <a:pt x="469353" y="21831"/>
                    </a:lnTo>
                    <a:lnTo>
                      <a:pt x="421614" y="10858"/>
                    </a:lnTo>
                    <a:lnTo>
                      <a:pt x="372567" y="3543"/>
                    </a:lnTo>
                    <a:lnTo>
                      <a:pt x="322376" y="12"/>
                    </a:lnTo>
                    <a:lnTo>
                      <a:pt x="322376" y="141820"/>
                    </a:lnTo>
                    <a:lnTo>
                      <a:pt x="378206" y="147180"/>
                    </a:lnTo>
                    <a:lnTo>
                      <a:pt x="432066" y="158572"/>
                    </a:lnTo>
                    <a:lnTo>
                      <a:pt x="483603" y="175628"/>
                    </a:lnTo>
                    <a:lnTo>
                      <a:pt x="532422" y="197993"/>
                    </a:lnTo>
                    <a:lnTo>
                      <a:pt x="603427" y="75133"/>
                    </a:lnTo>
                    <a:close/>
                  </a:path>
                </a:pathLst>
              </a:custGeom>
              <a:solidFill>
                <a:srgbClr val="20419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pic>
            <p:nvPicPr>
              <p:cNvPr id="14" name="object 9">
                <a:extLst>
                  <a:ext uri="{FF2B5EF4-FFF2-40B4-BE49-F238E27FC236}">
                    <a16:creationId xmlns:a16="http://schemas.microsoft.com/office/drawing/2014/main" id="{A1DEAC87-6D62-E060-7C28-A9202E44AA00}"/>
                  </a:ext>
                </a:extLst>
              </p:cNvPr>
              <p:cNvPicPr/>
              <p:nvPr userDrawn="1"/>
            </p:nvPicPr>
            <p:blipFill>
              <a:blip r:embed="rId6" cstate="email">
                <a:extLst>
                  <a:ext uri="{28A0092B-C50C-407E-A947-70E740481C1C}">
                    <a14:useLocalDpi xmlns:a14="http://schemas.microsoft.com/office/drawing/2010/main"/>
                  </a:ext>
                </a:extLst>
              </a:blip>
              <a:stretch>
                <a:fillRect/>
              </a:stretch>
            </p:blipFill>
            <p:spPr>
              <a:xfrm>
                <a:off x="1502663" y="483107"/>
                <a:ext cx="190499" cy="155447"/>
              </a:xfrm>
              <a:prstGeom prst="rect">
                <a:avLst/>
              </a:prstGeom>
            </p:spPr>
          </p:pic>
          <p:pic>
            <p:nvPicPr>
              <p:cNvPr id="15" name="object 10">
                <a:extLst>
                  <a:ext uri="{FF2B5EF4-FFF2-40B4-BE49-F238E27FC236}">
                    <a16:creationId xmlns:a16="http://schemas.microsoft.com/office/drawing/2014/main" id="{C6E3E5BA-5DF6-7BE2-99DE-66CE5C5AFAB4}"/>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1098804" y="483107"/>
                <a:ext cx="362711" cy="269746"/>
              </a:xfrm>
              <a:prstGeom prst="rect">
                <a:avLst/>
              </a:prstGeom>
            </p:spPr>
          </p:pic>
        </p:grpSp>
        <p:sp>
          <p:nvSpPr>
            <p:cNvPr id="7" name="object 47">
              <a:extLst>
                <a:ext uri="{FF2B5EF4-FFF2-40B4-BE49-F238E27FC236}">
                  <a16:creationId xmlns:a16="http://schemas.microsoft.com/office/drawing/2014/main" id="{C6C8565D-5A22-8610-4304-E4922479ABB4}"/>
                </a:ext>
              </a:extLst>
            </p:cNvPr>
            <p:cNvSpPr txBox="1">
              <a:spLocks/>
            </p:cNvSpPr>
            <p:nvPr userDrawn="1"/>
          </p:nvSpPr>
          <p:spPr>
            <a:xfrm>
              <a:off x="1974079" y="531867"/>
              <a:ext cx="4531397" cy="529085"/>
            </a:xfrm>
            <a:prstGeom prst="rect">
              <a:avLst/>
            </a:prstGeom>
          </p:spPr>
          <p:txBody>
            <a:bodyPr vert="horz" wrap="square" lIns="0" tIns="1270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23681">
                <a:spcAft>
                  <a:spcPts val="800"/>
                </a:spcAft>
                <a:defRPr/>
              </a:pPr>
              <a:r>
                <a:rPr lang="en-US" sz="1600" b="1" kern="0" dirty="0">
                  <a:solidFill>
                    <a:srgbClr val="023F88"/>
                  </a:solidFill>
                  <a:latin typeface="Arial"/>
                  <a:ea typeface="+mn-ea"/>
                  <a:cs typeface="Arial"/>
                </a:rPr>
                <a:t>DESTINY</a:t>
              </a:r>
              <a:r>
                <a:rPr lang="en-US" sz="1600" kern="0" dirty="0">
                  <a:solidFill>
                    <a:srgbClr val="023F88"/>
                  </a:solidFill>
                  <a:latin typeface="Arial"/>
                  <a:ea typeface="+mn-ea"/>
                  <a:cs typeface="Arial"/>
                </a:rPr>
                <a:t>-Pooled Trials</a:t>
              </a:r>
              <a:endParaRPr lang="en-US" sz="1600" kern="0" noProof="0" dirty="0">
                <a:solidFill>
                  <a:srgbClr val="023F88"/>
                </a:solidFill>
                <a:latin typeface="Arial"/>
                <a:ea typeface="+mn-ea"/>
                <a:cs typeface="Arial"/>
              </a:endParaRPr>
            </a:p>
          </p:txBody>
        </p:sp>
      </p:grpSp>
    </p:spTree>
    <p:extLst>
      <p:ext uri="{BB962C8B-B14F-4D97-AF65-F5344CB8AC3E}">
        <p14:creationId xmlns:p14="http://schemas.microsoft.com/office/powerpoint/2010/main" val="26286572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6997471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2183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288293"/>
            <a:ext cx="12192000" cy="6569708"/>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E9D90357-395F-D304-A504-6DA260FB967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000" y="6626030"/>
            <a:ext cx="719168" cy="17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749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4543481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023274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F5A71D-36C5-6F4C-BE47-B07AA3778ECB}"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5898507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F5A71D-36C5-6F4C-BE47-B07AA3778ECB}"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0000688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F5A71D-36C5-6F4C-BE47-B07AA3778ECB}" type="datetimeFigureOut">
              <a:rPr lang="en-US" smtClean="0"/>
              <a:t>2/23/26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6105363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F5A71D-36C5-6F4C-BE47-B07AA3778ECB}" type="datetimeFigureOut">
              <a:rPr lang="en-US" smtClean="0"/>
              <a:t>2/23/26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3572639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5A71D-36C5-6F4C-BE47-B07AA3778ECB}" type="datetimeFigureOut">
              <a:rPr lang="en-US" smtClean="0"/>
              <a:t>2/23/26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4087679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5A71D-36C5-6F4C-BE47-B07AA3778ECB}"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4563193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5A71D-36C5-6F4C-BE47-B07AA3778ECB}"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347706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2215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23871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8" name="Text Placeholder 10">
            <a:extLst>
              <a:ext uri="{FF2B5EF4-FFF2-40B4-BE49-F238E27FC236}">
                <a16:creationId xmlns:a16="http://schemas.microsoft.com/office/drawing/2014/main" id="{18842392-50B2-CDC5-D19C-63AAF1C9E9FE}"/>
              </a:ext>
            </a:extLst>
          </p:cNvPr>
          <p:cNvSpPr>
            <a:spLocks noGrp="1"/>
          </p:cNvSpPr>
          <p:nvPr>
            <p:ph type="body" sz="quarter" idx="13" hasCustomPrompt="1"/>
          </p:nvPr>
        </p:nvSpPr>
        <p:spPr>
          <a:xfrm>
            <a:off x="450407"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grpSp>
        <p:nvGrpSpPr>
          <p:cNvPr id="29" name="Graphic 8">
            <a:extLst>
              <a:ext uri="{FF2B5EF4-FFF2-40B4-BE49-F238E27FC236}">
                <a16:creationId xmlns:a16="http://schemas.microsoft.com/office/drawing/2014/main" id="{600D7272-0272-0A3B-CC69-550EE0747687}"/>
              </a:ext>
            </a:extLst>
          </p:cNvPr>
          <p:cNvGrpSpPr/>
          <p:nvPr userDrawn="1"/>
        </p:nvGrpSpPr>
        <p:grpSpPr>
          <a:xfrm>
            <a:off x="461047" y="6408447"/>
            <a:ext cx="1856491" cy="240876"/>
            <a:chOff x="461047" y="6408447"/>
            <a:chExt cx="1856490" cy="240876"/>
          </a:xfrm>
        </p:grpSpPr>
        <p:grpSp>
          <p:nvGrpSpPr>
            <p:cNvPr id="30" name="Graphic 8">
              <a:extLst>
                <a:ext uri="{FF2B5EF4-FFF2-40B4-BE49-F238E27FC236}">
                  <a16:creationId xmlns:a16="http://schemas.microsoft.com/office/drawing/2014/main" id="{63BDA200-9C83-2E24-7136-EEB0DAEDE325}"/>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5B0C4213-1D56-3531-3EB3-14D440FF389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11E22CF2-253F-6BE0-065F-A451FA0686F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5E94E18F-EB05-9639-2641-0D4CCCFD21F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EDA77DE1-A0C8-2A75-C81E-8B595D76C515}"/>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AD140A95-EBE4-A159-689B-63DC9310D56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4869D9ED-5D4C-F866-9934-B5E8501DC6D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3B5EC491-7425-C51E-4AF4-5407B02EE4B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DFC6E0CD-B741-8EC8-7CA0-7932465C68F5}"/>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1" name="Graphic 8">
              <a:extLst>
                <a:ext uri="{FF2B5EF4-FFF2-40B4-BE49-F238E27FC236}">
                  <a16:creationId xmlns:a16="http://schemas.microsoft.com/office/drawing/2014/main" id="{DBF74BE5-3B97-50AB-6938-FFA5B1E033C6}"/>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9959EF37-24E5-65B7-72A9-C2652D24651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24D85262-9094-14C6-E56A-456D061B85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2C78CAE2-0E6E-0827-2EF7-7D428CAD046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12BFA8A1-104C-FF68-FB0C-306B5472BEA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B62F19ED-3433-DE2B-9FBD-5D50C82F45A6}"/>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6BD208C6-CDEB-C509-AF42-80B1E722F01D}"/>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EF519F22-3F44-29D4-BCB1-72D7F967BB89}"/>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7FD1B432-4CF8-1AED-06AB-B08F5484DDE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2" name="Freeform 31">
              <a:extLst>
                <a:ext uri="{FF2B5EF4-FFF2-40B4-BE49-F238E27FC236}">
                  <a16:creationId xmlns:a16="http://schemas.microsoft.com/office/drawing/2014/main" id="{C2615BA8-24AC-D301-EC37-A57D1A7A284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3" name="TextBox 2">
            <a:extLst>
              <a:ext uri="{FF2B5EF4-FFF2-40B4-BE49-F238E27FC236}">
                <a16:creationId xmlns:a16="http://schemas.microsoft.com/office/drawing/2014/main" id="{34D25BEF-BAE8-B589-5F5E-8FCEE02E4D82}"/>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2415210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62F3A-E82E-48FA-1040-76B2CC6816BB}"/>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51" name="Text Placeholder 50">
            <a:extLst>
              <a:ext uri="{FF2B5EF4-FFF2-40B4-BE49-F238E27FC236}">
                <a16:creationId xmlns:a16="http://schemas.microsoft.com/office/drawing/2014/main" id="{4516AB06-F9E4-9CF8-7F34-BDF6A4EC437A}"/>
              </a:ext>
            </a:extLst>
          </p:cNvPr>
          <p:cNvSpPr>
            <a:spLocks noGrp="1"/>
          </p:cNvSpPr>
          <p:nvPr>
            <p:ph type="body" sz="quarter" idx="13" hasCustomPrompt="1"/>
          </p:nvPr>
        </p:nvSpPr>
        <p:spPr>
          <a:xfrm>
            <a:off x="461048" y="2907294"/>
            <a:ext cx="2570911" cy="204671"/>
          </a:xfrm>
          <a:prstGeom prst="rect">
            <a:avLst/>
          </a:prstGeom>
        </p:spPr>
        <p:txBody>
          <a:bodyPr wrap="square">
            <a:spAutoFit/>
          </a:bodyPr>
          <a:lstStyle>
            <a:lvl1pPr marL="0" indent="0" algn="l">
              <a:buNone/>
              <a:defRPr sz="1400">
                <a:solidFill>
                  <a:schemeClr val="accent1"/>
                </a:solidFill>
              </a:defRPr>
            </a:lvl1pPr>
            <a:lvl2pPr marL="359991" indent="0" algn="r">
              <a:buNone/>
              <a:defRPr/>
            </a:lvl2pPr>
            <a:lvl3pPr algn="r">
              <a:defRPr/>
            </a:lvl3pPr>
            <a:lvl4pPr algn="r">
              <a:defRPr/>
            </a:lvl4pPr>
            <a:lvl5pPr algn="r">
              <a:defRPr/>
            </a:lvl5pPr>
          </a:lstStyle>
          <a:p>
            <a:pPr lvl="0"/>
            <a:r>
              <a:rPr lang="en-US"/>
              <a:t>Month 2025</a:t>
            </a:r>
          </a:p>
        </p:txBody>
      </p:sp>
      <p:sp>
        <p:nvSpPr>
          <p:cNvPr id="8" name="Text Placeholder 61">
            <a:extLst>
              <a:ext uri="{FF2B5EF4-FFF2-40B4-BE49-F238E27FC236}">
                <a16:creationId xmlns:a16="http://schemas.microsoft.com/office/drawing/2014/main" id="{0FD3C331-B2A2-FB7A-C43C-B79797E415CB}"/>
              </a:ext>
            </a:extLst>
          </p:cNvPr>
          <p:cNvSpPr>
            <a:spLocks noGrp="1"/>
          </p:cNvSpPr>
          <p:nvPr>
            <p:ph type="body" sz="quarter" idx="17" hasCustomPrompt="1"/>
          </p:nvPr>
        </p:nvSpPr>
        <p:spPr>
          <a:xfrm>
            <a:off x="461048" y="1032062"/>
            <a:ext cx="4160377"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Insert presentation title here, size 24 pt Arial, can go over multiple line, Max three lines</a:t>
            </a:r>
          </a:p>
        </p:txBody>
      </p:sp>
      <p:sp>
        <p:nvSpPr>
          <p:cNvPr id="12" name="Text Placeholder 61">
            <a:extLst>
              <a:ext uri="{FF2B5EF4-FFF2-40B4-BE49-F238E27FC236}">
                <a16:creationId xmlns:a16="http://schemas.microsoft.com/office/drawing/2014/main" id="{D260B42A-77B6-DD0E-DDE5-8298C7AFFFC9}"/>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sp>
        <p:nvSpPr>
          <p:cNvPr id="34" name="Text Placeholder 61">
            <a:extLst>
              <a:ext uri="{FF2B5EF4-FFF2-40B4-BE49-F238E27FC236}">
                <a16:creationId xmlns:a16="http://schemas.microsoft.com/office/drawing/2014/main" id="{A9C5317E-BEE4-8735-2D1A-A2C00659A378}"/>
              </a:ext>
            </a:extLst>
          </p:cNvPr>
          <p:cNvSpPr>
            <a:spLocks noGrp="1"/>
          </p:cNvSpPr>
          <p:nvPr>
            <p:ph type="body" sz="quarter" idx="18" hasCustomPrompt="1"/>
          </p:nvPr>
        </p:nvSpPr>
        <p:spPr>
          <a:xfrm>
            <a:off x="461048" y="2268540"/>
            <a:ext cx="4160377"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grpSp>
        <p:nvGrpSpPr>
          <p:cNvPr id="6" name="Graphic 8">
            <a:extLst>
              <a:ext uri="{FF2B5EF4-FFF2-40B4-BE49-F238E27FC236}">
                <a16:creationId xmlns:a16="http://schemas.microsoft.com/office/drawing/2014/main" id="{9F6B6430-CD7A-EE6F-AD3D-ECA6E9C3AFE2}"/>
              </a:ext>
            </a:extLst>
          </p:cNvPr>
          <p:cNvGrpSpPr/>
          <p:nvPr userDrawn="1"/>
        </p:nvGrpSpPr>
        <p:grpSpPr>
          <a:xfrm>
            <a:off x="461047" y="6408447"/>
            <a:ext cx="1856491" cy="240876"/>
            <a:chOff x="461047" y="6408447"/>
            <a:chExt cx="1856490" cy="240876"/>
          </a:xfrm>
        </p:grpSpPr>
        <p:grpSp>
          <p:nvGrpSpPr>
            <p:cNvPr id="7" name="Graphic 8">
              <a:extLst>
                <a:ext uri="{FF2B5EF4-FFF2-40B4-BE49-F238E27FC236}">
                  <a16:creationId xmlns:a16="http://schemas.microsoft.com/office/drawing/2014/main" id="{D2251210-7475-4308-232B-9693B54B79A1}"/>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187531E4-C1A0-654F-6378-76BB5896A38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78D56E43-A3F0-FE9A-B654-8E6C88A423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B7333105-9342-49FD-EC65-68B3877F5091}"/>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E3FD0DCF-22C0-A67A-7C77-09B7E6016A7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DCE0EF0A-8727-C190-F345-75704FFEC3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F5BC3013-8E03-E24C-0B8D-4DCF85A4858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805BEB59-D87F-85AB-AF23-38E62F097397}"/>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E5FFA97F-9B41-DB1B-EC55-14D19FCFE603}"/>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9" name="Graphic 8">
              <a:extLst>
                <a:ext uri="{FF2B5EF4-FFF2-40B4-BE49-F238E27FC236}">
                  <a16:creationId xmlns:a16="http://schemas.microsoft.com/office/drawing/2014/main" id="{308793DE-3BB7-E974-DC49-1ED0478DCA78}"/>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4BC9C855-E936-F764-E922-25C94AC08F9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D33A862-B5F2-2473-90DE-26F8FE40B19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93A86343-AEB6-EBF0-5D1D-5871F134367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3A84AF87-2292-F368-0313-A25AD61AFCA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4F42ED43-CC7B-6617-2D83-A3B5876D86E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C2E5B8D7-F033-0BAF-76B8-1679568EF32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E6E56BB3-0243-F508-6A73-908A56A5AC13}"/>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4507018D-66CE-1CE0-3975-E1AFC20E0380}"/>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0" name="Freeform 9">
              <a:extLst>
                <a:ext uri="{FF2B5EF4-FFF2-40B4-BE49-F238E27FC236}">
                  <a16:creationId xmlns:a16="http://schemas.microsoft.com/office/drawing/2014/main" id="{F9A663E6-5DD4-5534-FCB2-785E1032357D}"/>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54" name="Picture 53">
            <a:extLst>
              <a:ext uri="{FF2B5EF4-FFF2-40B4-BE49-F238E27FC236}">
                <a16:creationId xmlns:a16="http://schemas.microsoft.com/office/drawing/2014/main" id="{5488A585-6521-CA0A-27B0-4E936562507C}"/>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68" t="-2026"/>
          <a:stretch>
            <a:fillRect/>
          </a:stretch>
        </p:blipFill>
        <p:spPr>
          <a:xfrm>
            <a:off x="2428925" y="288235"/>
            <a:ext cx="9763076" cy="6600287"/>
          </a:xfrm>
          <a:prstGeom prst="rect">
            <a:avLst/>
          </a:prstGeom>
        </p:spPr>
      </p:pic>
      <p:sp>
        <p:nvSpPr>
          <p:cNvPr id="58" name="Text Placeholder 61">
            <a:extLst>
              <a:ext uri="{FF2B5EF4-FFF2-40B4-BE49-F238E27FC236}">
                <a16:creationId xmlns:a16="http://schemas.microsoft.com/office/drawing/2014/main" id="{EF54AAE9-FED5-36AA-E8BF-6551C0EF517C}"/>
              </a:ext>
            </a:extLst>
          </p:cNvPr>
          <p:cNvSpPr>
            <a:spLocks noGrp="1"/>
          </p:cNvSpPr>
          <p:nvPr>
            <p:ph type="body" sz="quarter" idx="21" hasCustomPrompt="1"/>
          </p:nvPr>
        </p:nvSpPr>
        <p:spPr>
          <a:xfrm>
            <a:off x="461048" y="432805"/>
            <a:ext cx="4160377" cy="204671"/>
          </a:xfrm>
        </p:spPr>
        <p:txBody>
          <a:bodyPr wrap="square">
            <a:spAutoFit/>
          </a:bodyPr>
          <a:lstStyle>
            <a:lvl1pPr marL="0" indent="0">
              <a:buNone/>
              <a:defRPr lang="en-GB" sz="1400" smtClean="0">
                <a:effectLst/>
                <a:latin typeface="Arial" panose="020B0604020202020204" pitchFamily="34" charset="0"/>
                <a:cs typeface="Arial" panose="020B0604020202020204" pitchFamily="34" charset="0"/>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r>
              <a:rPr lang="en-GB">
                <a:solidFill>
                  <a:srgbClr val="54565B"/>
                </a:solidFill>
                <a:effectLst/>
                <a:latin typeface="Helvetica" pitchFamily="2" charset="0"/>
              </a:rPr>
              <a:t>ESMO 2025 Industry Satellite Symposium</a:t>
            </a:r>
          </a:p>
        </p:txBody>
      </p:sp>
    </p:spTree>
    <p:extLst>
      <p:ext uri="{BB962C8B-B14F-4D97-AF65-F5344CB8AC3E}">
        <p14:creationId xmlns:p14="http://schemas.microsoft.com/office/powerpoint/2010/main" val="272599584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66E1D-AAAF-A7C8-55D5-FD4E79A1DD8A}"/>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50" name="Text Placeholder 61">
            <a:extLst>
              <a:ext uri="{FF2B5EF4-FFF2-40B4-BE49-F238E27FC236}">
                <a16:creationId xmlns:a16="http://schemas.microsoft.com/office/drawing/2014/main" id="{55DB912F-38D7-2BE4-695C-427028FA3A86}"/>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51" name="Text Placeholder 61">
            <a:extLst>
              <a:ext uri="{FF2B5EF4-FFF2-40B4-BE49-F238E27FC236}">
                <a16:creationId xmlns:a16="http://schemas.microsoft.com/office/drawing/2014/main" id="{0F9CFEF3-EEFA-5491-4BC3-FED3A436E7E1}"/>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7" name="TextBox 46">
            <a:extLst>
              <a:ext uri="{FF2B5EF4-FFF2-40B4-BE49-F238E27FC236}">
                <a16:creationId xmlns:a16="http://schemas.microsoft.com/office/drawing/2014/main" id="{A446761C-603E-705A-69CD-FEB0F420901C}"/>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109" name="Text Placeholder 61">
            <a:extLst>
              <a:ext uri="{FF2B5EF4-FFF2-40B4-BE49-F238E27FC236}">
                <a16:creationId xmlns:a16="http://schemas.microsoft.com/office/drawing/2014/main" id="{6AF2D33D-7609-5820-3799-8738C8BC8A61}"/>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110" name="Graphic 8">
            <a:extLst>
              <a:ext uri="{FF2B5EF4-FFF2-40B4-BE49-F238E27FC236}">
                <a16:creationId xmlns:a16="http://schemas.microsoft.com/office/drawing/2014/main" id="{8394C30A-9CA9-3C2E-8234-AA4B31C0AEBB}"/>
              </a:ext>
            </a:extLst>
          </p:cNvPr>
          <p:cNvGrpSpPr/>
          <p:nvPr userDrawn="1"/>
        </p:nvGrpSpPr>
        <p:grpSpPr>
          <a:xfrm>
            <a:off x="461047" y="6408447"/>
            <a:ext cx="1856491" cy="240876"/>
            <a:chOff x="461047" y="6408447"/>
            <a:chExt cx="1856490" cy="240876"/>
          </a:xfrm>
        </p:grpSpPr>
        <p:grpSp>
          <p:nvGrpSpPr>
            <p:cNvPr id="111" name="Graphic 8">
              <a:extLst>
                <a:ext uri="{FF2B5EF4-FFF2-40B4-BE49-F238E27FC236}">
                  <a16:creationId xmlns:a16="http://schemas.microsoft.com/office/drawing/2014/main" id="{50C56749-4C80-07A6-D7B9-B6A0755E20EF}"/>
                </a:ext>
              </a:extLst>
            </p:cNvPr>
            <p:cNvGrpSpPr/>
            <p:nvPr/>
          </p:nvGrpSpPr>
          <p:grpSpPr>
            <a:xfrm>
              <a:off x="1603313" y="6465255"/>
              <a:ext cx="714224" cy="151045"/>
              <a:chOff x="1603313" y="6465255"/>
              <a:chExt cx="714224" cy="151045"/>
            </a:xfrm>
            <a:solidFill>
              <a:srgbClr val="58595B"/>
            </a:solidFill>
          </p:grpSpPr>
          <p:sp>
            <p:nvSpPr>
              <p:cNvPr id="122" name="Freeform 121">
                <a:extLst>
                  <a:ext uri="{FF2B5EF4-FFF2-40B4-BE49-F238E27FC236}">
                    <a16:creationId xmlns:a16="http://schemas.microsoft.com/office/drawing/2014/main" id="{6177EABD-598B-C2E5-C591-0D3DB9B68752}"/>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23" name="Freeform 122">
                <a:extLst>
                  <a:ext uri="{FF2B5EF4-FFF2-40B4-BE49-F238E27FC236}">
                    <a16:creationId xmlns:a16="http://schemas.microsoft.com/office/drawing/2014/main" id="{93FFFF3D-FE99-3916-A3BD-AF024785BB4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24" name="Freeform 123">
                <a:extLst>
                  <a:ext uri="{FF2B5EF4-FFF2-40B4-BE49-F238E27FC236}">
                    <a16:creationId xmlns:a16="http://schemas.microsoft.com/office/drawing/2014/main" id="{29B2EB81-8313-32E7-BEAC-515A43ADB48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125" name="Freeform 124">
                <a:extLst>
                  <a:ext uri="{FF2B5EF4-FFF2-40B4-BE49-F238E27FC236}">
                    <a16:creationId xmlns:a16="http://schemas.microsoft.com/office/drawing/2014/main" id="{234F82D1-C4D1-8794-3204-5AD62DA68C0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126" name="Freeform 125">
                <a:extLst>
                  <a:ext uri="{FF2B5EF4-FFF2-40B4-BE49-F238E27FC236}">
                    <a16:creationId xmlns:a16="http://schemas.microsoft.com/office/drawing/2014/main" id="{015BF82F-2FAD-DDAA-A1CF-A53F245E3F4A}"/>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127" name="Freeform 126">
                <a:extLst>
                  <a:ext uri="{FF2B5EF4-FFF2-40B4-BE49-F238E27FC236}">
                    <a16:creationId xmlns:a16="http://schemas.microsoft.com/office/drawing/2014/main" id="{478009FC-C88D-ACAC-E578-16E6F75D66E8}"/>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128" name="Freeform 127">
                <a:extLst>
                  <a:ext uri="{FF2B5EF4-FFF2-40B4-BE49-F238E27FC236}">
                    <a16:creationId xmlns:a16="http://schemas.microsoft.com/office/drawing/2014/main" id="{4BD3F0E1-B4E1-4EE9-CB22-1A944D5C9F0C}"/>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129" name="Freeform 128">
                <a:extLst>
                  <a:ext uri="{FF2B5EF4-FFF2-40B4-BE49-F238E27FC236}">
                    <a16:creationId xmlns:a16="http://schemas.microsoft.com/office/drawing/2014/main" id="{CF771BC7-36D6-35AB-3444-1F17D0F7B55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12" name="Graphic 8">
              <a:extLst>
                <a:ext uri="{FF2B5EF4-FFF2-40B4-BE49-F238E27FC236}">
                  <a16:creationId xmlns:a16="http://schemas.microsoft.com/office/drawing/2014/main" id="{06AC581C-2CB1-433F-F092-AEF1F4AF6B42}"/>
                </a:ext>
              </a:extLst>
            </p:cNvPr>
            <p:cNvGrpSpPr/>
            <p:nvPr/>
          </p:nvGrpSpPr>
          <p:grpSpPr>
            <a:xfrm>
              <a:off x="461047" y="6410373"/>
              <a:ext cx="892791" cy="238950"/>
              <a:chOff x="461047" y="6410373"/>
              <a:chExt cx="892791" cy="238950"/>
            </a:xfrm>
          </p:grpSpPr>
          <p:sp>
            <p:nvSpPr>
              <p:cNvPr id="114" name="Freeform 113">
                <a:extLst>
                  <a:ext uri="{FF2B5EF4-FFF2-40B4-BE49-F238E27FC236}">
                    <a16:creationId xmlns:a16="http://schemas.microsoft.com/office/drawing/2014/main" id="{F657EA07-AE48-77CD-F3EA-15E9954C2D35}"/>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115" name="Freeform 114">
                <a:extLst>
                  <a:ext uri="{FF2B5EF4-FFF2-40B4-BE49-F238E27FC236}">
                    <a16:creationId xmlns:a16="http://schemas.microsoft.com/office/drawing/2014/main" id="{B5EEB451-FA12-306C-5E49-768C34458DD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6" name="Freeform 115">
                <a:extLst>
                  <a:ext uri="{FF2B5EF4-FFF2-40B4-BE49-F238E27FC236}">
                    <a16:creationId xmlns:a16="http://schemas.microsoft.com/office/drawing/2014/main" id="{15DE7CBB-A04E-6339-99C6-0C979290D34C}"/>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17" name="Freeform 116">
                <a:extLst>
                  <a:ext uri="{FF2B5EF4-FFF2-40B4-BE49-F238E27FC236}">
                    <a16:creationId xmlns:a16="http://schemas.microsoft.com/office/drawing/2014/main" id="{C3D0316D-FA57-6F1D-96F0-531A93BE731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18" name="Freeform 117">
                <a:extLst>
                  <a:ext uri="{FF2B5EF4-FFF2-40B4-BE49-F238E27FC236}">
                    <a16:creationId xmlns:a16="http://schemas.microsoft.com/office/drawing/2014/main" id="{1D095663-3AC4-88BB-DE90-3A37E463C34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19" name="Freeform 118">
                <a:extLst>
                  <a:ext uri="{FF2B5EF4-FFF2-40B4-BE49-F238E27FC236}">
                    <a16:creationId xmlns:a16="http://schemas.microsoft.com/office/drawing/2014/main" id="{6686188F-5407-6F2E-7C02-11A8289BC42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20" name="Freeform 119">
                <a:extLst>
                  <a:ext uri="{FF2B5EF4-FFF2-40B4-BE49-F238E27FC236}">
                    <a16:creationId xmlns:a16="http://schemas.microsoft.com/office/drawing/2014/main" id="{B8B6C28D-EDCA-E6A0-789A-C892986B457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21" name="Freeform 120">
                <a:extLst>
                  <a:ext uri="{FF2B5EF4-FFF2-40B4-BE49-F238E27FC236}">
                    <a16:creationId xmlns:a16="http://schemas.microsoft.com/office/drawing/2014/main" id="{7774C16B-2CCB-731D-6DB1-1CFF77FAE9C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13" name="Freeform 112">
              <a:extLst>
                <a:ext uri="{FF2B5EF4-FFF2-40B4-BE49-F238E27FC236}">
                  <a16:creationId xmlns:a16="http://schemas.microsoft.com/office/drawing/2014/main" id="{70BAD114-D873-FC2E-F30A-E17471F5F3DD}"/>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131" name="Picture 130">
            <a:extLst>
              <a:ext uri="{FF2B5EF4-FFF2-40B4-BE49-F238E27FC236}">
                <a16:creationId xmlns:a16="http://schemas.microsoft.com/office/drawing/2014/main" id="{693D294C-6B14-DEA9-505B-1B8380548DC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449378" y="0"/>
            <a:ext cx="7733653" cy="6858000"/>
          </a:xfrm>
          <a:prstGeom prst="rect">
            <a:avLst/>
          </a:prstGeom>
        </p:spPr>
      </p:pic>
    </p:spTree>
    <p:extLst>
      <p:ext uri="{BB962C8B-B14F-4D97-AF65-F5344CB8AC3E}">
        <p14:creationId xmlns:p14="http://schemas.microsoft.com/office/powerpoint/2010/main" val="1459197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449378" y="0"/>
            <a:ext cx="7733653" cy="6858000"/>
          </a:xfrm>
          <a:prstGeom prst="rect">
            <a:avLst/>
          </a:prstGeom>
        </p:spPr>
      </p:pic>
    </p:spTree>
    <p:extLst>
      <p:ext uri="{BB962C8B-B14F-4D97-AF65-F5344CB8AC3E}">
        <p14:creationId xmlns:p14="http://schemas.microsoft.com/office/powerpoint/2010/main" val="39200685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t="-5496"/>
          <a:stretch>
            <a:fillRect/>
          </a:stretch>
        </p:blipFill>
        <p:spPr>
          <a:xfrm flipH="1">
            <a:off x="4449378" y="0"/>
            <a:ext cx="7733653" cy="6858000"/>
          </a:xfrm>
          <a:prstGeom prst="rect">
            <a:avLst/>
          </a:prstGeom>
        </p:spPr>
      </p:pic>
    </p:spTree>
    <p:extLst>
      <p:ext uri="{BB962C8B-B14F-4D97-AF65-F5344CB8AC3E}">
        <p14:creationId xmlns:p14="http://schemas.microsoft.com/office/powerpoint/2010/main" val="7599071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6" name="Picture 5">
            <a:extLst>
              <a:ext uri="{FF2B5EF4-FFF2-40B4-BE49-F238E27FC236}">
                <a16:creationId xmlns:a16="http://schemas.microsoft.com/office/drawing/2014/main" id="{413F8E02-AD77-5DB6-B539-283444CFBC47}"/>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68" t="-2026"/>
          <a:stretch>
            <a:fillRect/>
          </a:stretch>
        </p:blipFill>
        <p:spPr>
          <a:xfrm>
            <a:off x="2428925" y="288235"/>
            <a:ext cx="9763076" cy="6600287"/>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Tree>
    <p:extLst>
      <p:ext uri="{BB962C8B-B14F-4D97-AF65-F5344CB8AC3E}">
        <p14:creationId xmlns:p14="http://schemas.microsoft.com/office/powerpoint/2010/main" val="851514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EF672-1DF4-6881-0166-B01403A22CC4}"/>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6C7FBC53-3BB1-ACB2-EBC8-3BB8D42D550E}"/>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54106EF4-23F3-F1CF-0708-5873BD07B34E}"/>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5345660C-68C0-7E26-5099-6C9DF2472DAC}"/>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DA5AEC5A-507A-8151-BB7F-275398556BE1}"/>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2484DFB9-9E78-4CA7-99DD-21C832ACA142}"/>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410CBA04-87CB-9C82-B206-26180AB84924}"/>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F253C877-4B1B-BA70-589F-85E6B73EB4E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493BB3DD-C298-107C-028B-13291A24784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C47004A0-0A4F-6AE1-90A3-83DEA3D3C50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763242BC-6EB4-C60F-B098-02F6FD2F476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B83CD477-B4FB-B3DA-D168-D6D43559420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B2133DD0-25BB-F6B6-6668-7DB019E4861B}"/>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858E2FD8-4D08-5C28-B9BE-C052B21AD32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BECDB003-D393-C9D9-89E7-33D5068A2AA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6648E9F2-10CF-8958-6DEF-F8710147B78B}"/>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6BAF0C3A-E3DE-9371-8E3A-E040DC9E3DA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2AA2A463-5FB4-495F-2F19-83E9C7D96C18}"/>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62CE9CD-BA6A-BCAE-15F3-93F6A5B51413}"/>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FABE79D-39B3-950A-B1B4-D1F8A1172D9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B00389A8-143C-689E-346D-0BB032A655C4}"/>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AC4D1F9E-33AE-C5CA-6D4F-966EA4F6997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50B3EC6F-D7B4-DC34-D2C0-101FF9E89BD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21B26706-F359-D633-10E4-E500C40CE3B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27F6684F-C862-2A81-B648-EF0ADD08CE3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EE51CC53-2904-0A49-C1F6-1BD6B0DC63B5}"/>
              </a:ext>
            </a:extLst>
          </p:cNvPr>
          <p:cNvPicPr>
            <a:picLocks noChangeAspect="1"/>
          </p:cNvPicPr>
          <p:nvPr userDrawn="1"/>
        </p:nvPicPr>
        <p:blipFill>
          <a:blip r:embed="rId3" cstate="print">
            <a:extLst>
              <a:ext uri="{28A0092B-C50C-407E-A947-70E740481C1C}">
                <a14:useLocalDpi xmlns:a14="http://schemas.microsoft.com/office/drawing/2010/main"/>
              </a:ext>
            </a:extLst>
          </a:blip>
          <a:srcRect r="-14714"/>
          <a:stretch>
            <a:fillRect/>
          </a:stretch>
        </p:blipFill>
        <p:spPr>
          <a:xfrm flipH="1">
            <a:off x="3170561" y="0"/>
            <a:ext cx="9012469" cy="6858000"/>
          </a:xfrm>
          <a:prstGeom prst="rect">
            <a:avLst/>
          </a:prstGeom>
        </p:spPr>
      </p:pic>
    </p:spTree>
    <p:extLst>
      <p:ext uri="{BB962C8B-B14F-4D97-AF65-F5344CB8AC3E}">
        <p14:creationId xmlns:p14="http://schemas.microsoft.com/office/powerpoint/2010/main" val="11371385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flipH="1">
            <a:off x="4449378" y="0"/>
            <a:ext cx="7733653" cy="6858000"/>
          </a:xfrm>
          <a:prstGeom prst="rect">
            <a:avLst/>
          </a:prstGeom>
        </p:spPr>
      </p:pic>
    </p:spTree>
    <p:extLst>
      <p:ext uri="{BB962C8B-B14F-4D97-AF65-F5344CB8AC3E}">
        <p14:creationId xmlns:p14="http://schemas.microsoft.com/office/powerpoint/2010/main" val="4453086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6582E-012D-2A90-9E84-92C63CFE63C6}"/>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4" name="Text Placeholder 61">
            <a:extLst>
              <a:ext uri="{FF2B5EF4-FFF2-40B4-BE49-F238E27FC236}">
                <a16:creationId xmlns:a16="http://schemas.microsoft.com/office/drawing/2014/main" id="{F8390858-A717-FAEB-CC1B-7D6ED58F565A}"/>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24" name="Text Placeholder 61">
            <a:extLst>
              <a:ext uri="{FF2B5EF4-FFF2-40B4-BE49-F238E27FC236}">
                <a16:creationId xmlns:a16="http://schemas.microsoft.com/office/drawing/2014/main" id="{7718A580-5CEC-968E-0156-039F6933A915}"/>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E9FBAB79-6ED5-576E-6B7B-E8CEF5018783}"/>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2C138FD6-5E12-305C-3831-C43C1223CB46}"/>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9E06B661-E0AE-10C7-4585-56A9BB63EBA3}"/>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05291248-270D-447B-6D93-6C59BCC93D53}"/>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3AF979AC-1FD4-C096-B5CB-C0BAD97D2DD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3A91AE07-BA39-0FF5-0E50-D3EE90464D3C}"/>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05E04137-9CFC-DF53-C6BB-4DE7A5916B46}"/>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F695F96E-8BEF-53B7-2680-5EAFFB825996}"/>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023506AF-4687-1C66-529C-2B7B3481492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13457DC5-90F0-33E2-85E3-83E5510A1F9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2DF20F38-05DE-ACC2-8550-08470D81F985}"/>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0E51B588-D44F-FA44-5C86-4A0E42546CF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A4AE763C-D03D-74FD-D45F-9DB71AF09AA1}"/>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AE337DF0-EA6C-92F3-ECE6-C2F6F553864A}"/>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5C44E78-B8C0-A5DD-6535-68B4CBFEECF2}"/>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918F5F41-75BC-2763-1CC1-7CCC57DF8434}"/>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5C7C0E3F-16B6-6BCD-CB38-9032A6EC01D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756151-8F7A-8A32-160F-FD77F6B21B8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F2AE463-5795-4031-A818-E093BB88CE7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574DA60A-24DD-98C4-1776-CB6BB8A2138A}"/>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A5C67945-12DA-B393-DCAB-F2BC4849EAA1}"/>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1B370FCA-BA0B-558F-AFDB-4FCBB392534E}"/>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4" name="Picture 73">
            <a:extLst>
              <a:ext uri="{FF2B5EF4-FFF2-40B4-BE49-F238E27FC236}">
                <a16:creationId xmlns:a16="http://schemas.microsoft.com/office/drawing/2014/main" id="{3628408A-4CC2-1DEE-FEC6-29302FC0023B}"/>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02" b="-1"/>
          <a:stretch>
            <a:fillRect/>
          </a:stretch>
        </p:blipFill>
        <p:spPr>
          <a:xfrm>
            <a:off x="4556458" y="0"/>
            <a:ext cx="7635543" cy="6858000"/>
          </a:xfrm>
          <a:prstGeom prst="rect">
            <a:avLst/>
          </a:prstGeom>
        </p:spPr>
      </p:pic>
    </p:spTree>
    <p:extLst>
      <p:ext uri="{BB962C8B-B14F-4D97-AF65-F5344CB8AC3E}">
        <p14:creationId xmlns:p14="http://schemas.microsoft.com/office/powerpoint/2010/main" val="799023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and subtitle</a:t>
            </a:r>
            <a:endParaRPr lang="en-GB"/>
          </a:p>
        </p:txBody>
      </p:sp>
      <p:sp>
        <p:nvSpPr>
          <p:cNvPr id="7" name="Text Placeholder 5">
            <a:extLst>
              <a:ext uri="{FF2B5EF4-FFF2-40B4-BE49-F238E27FC236}">
                <a16:creationId xmlns:a16="http://schemas.microsoft.com/office/drawing/2014/main" id="{0DDDDFB4-8A53-3C51-FC38-BF55ED3D1669}"/>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grpSp>
        <p:nvGrpSpPr>
          <p:cNvPr id="29" name="Graphic 8">
            <a:extLst>
              <a:ext uri="{FF2B5EF4-FFF2-40B4-BE49-F238E27FC236}">
                <a16:creationId xmlns:a16="http://schemas.microsoft.com/office/drawing/2014/main" id="{3C473DF8-C498-E353-76FC-E1283D0CBBD5}"/>
              </a:ext>
            </a:extLst>
          </p:cNvPr>
          <p:cNvGrpSpPr/>
          <p:nvPr userDrawn="1"/>
        </p:nvGrpSpPr>
        <p:grpSpPr>
          <a:xfrm>
            <a:off x="461047" y="6408447"/>
            <a:ext cx="1856491" cy="240876"/>
            <a:chOff x="461047" y="6408447"/>
            <a:chExt cx="1856490" cy="240876"/>
          </a:xfrm>
        </p:grpSpPr>
        <p:grpSp>
          <p:nvGrpSpPr>
            <p:cNvPr id="30" name="Graphic 8">
              <a:extLst>
                <a:ext uri="{FF2B5EF4-FFF2-40B4-BE49-F238E27FC236}">
                  <a16:creationId xmlns:a16="http://schemas.microsoft.com/office/drawing/2014/main" id="{85C469AF-C6D7-2587-5762-88B41BDD3E32}"/>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72974DEE-A1D9-780F-8E5F-B12ECBEEE4F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01B18977-74C8-7005-FAA1-0967EE0956C1}"/>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B8036110-B8D5-8AF8-ABE6-07321F14156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C53AAFC8-D398-2CD4-9A0D-56225336BCC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97542AF5-B271-AFC8-5293-52394FEC8A9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BD3972B7-C698-4B86-E565-3FC63013BA5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8755CBFE-F14A-ACF1-F434-9CC757AD3F9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09F952A5-3452-8910-F868-326D1CEAA1D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1" name="Graphic 8">
              <a:extLst>
                <a:ext uri="{FF2B5EF4-FFF2-40B4-BE49-F238E27FC236}">
                  <a16:creationId xmlns:a16="http://schemas.microsoft.com/office/drawing/2014/main" id="{F197125B-1040-C432-2704-E613A0C03200}"/>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211A8C65-22E5-F2E5-3951-C072BA8D114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3646DECF-372A-13B3-834C-4636F62EE56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C7F89FC-E2DA-1EA2-66B7-C52ACBD486F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B6FEF546-B13A-392B-36A8-C4159168A48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0AC65F3C-6CB6-9FB5-D4A7-CEFC8475D61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A2B562C-1F70-231D-1B54-ACF8443F1A6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1D6E91E9-EAA3-3C01-9675-EB0F0DDA089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D9D71847-C2EA-4622-FCCE-0996F5BDF00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2" name="Freeform 31">
              <a:extLst>
                <a:ext uri="{FF2B5EF4-FFF2-40B4-BE49-F238E27FC236}">
                  <a16:creationId xmlns:a16="http://schemas.microsoft.com/office/drawing/2014/main" id="{43DD2A08-BBA3-C6C4-2FF3-B4E74697097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3" name="Text Placeholder 10">
            <a:extLst>
              <a:ext uri="{FF2B5EF4-FFF2-40B4-BE49-F238E27FC236}">
                <a16:creationId xmlns:a16="http://schemas.microsoft.com/office/drawing/2014/main" id="{F2805D85-D80A-3246-7303-8A9F1A4A4F3A}"/>
              </a:ext>
            </a:extLst>
          </p:cNvPr>
          <p:cNvSpPr>
            <a:spLocks noGrp="1"/>
          </p:cNvSpPr>
          <p:nvPr>
            <p:ph type="body" sz="quarter" idx="13" hasCustomPrompt="1"/>
          </p:nvPr>
        </p:nvSpPr>
        <p:spPr>
          <a:xfrm>
            <a:off x="450407"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69D54592-676D-DB0B-85B7-0E4BB5CCBBE9}"/>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9293697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One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1129868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grpSp>
        <p:nvGrpSpPr>
          <p:cNvPr id="30" name="Graphic 8">
            <a:extLst>
              <a:ext uri="{FF2B5EF4-FFF2-40B4-BE49-F238E27FC236}">
                <a16:creationId xmlns:a16="http://schemas.microsoft.com/office/drawing/2014/main" id="{3DE8D838-A0C0-B08D-54FC-9071546F2C0B}"/>
              </a:ext>
            </a:extLst>
          </p:cNvPr>
          <p:cNvGrpSpPr/>
          <p:nvPr userDrawn="1"/>
        </p:nvGrpSpPr>
        <p:grpSpPr>
          <a:xfrm>
            <a:off x="461047" y="6408447"/>
            <a:ext cx="1856491" cy="240876"/>
            <a:chOff x="461047" y="6408447"/>
            <a:chExt cx="1856490" cy="240876"/>
          </a:xfrm>
        </p:grpSpPr>
        <p:grpSp>
          <p:nvGrpSpPr>
            <p:cNvPr id="31" name="Graphic 8">
              <a:extLst>
                <a:ext uri="{FF2B5EF4-FFF2-40B4-BE49-F238E27FC236}">
                  <a16:creationId xmlns:a16="http://schemas.microsoft.com/office/drawing/2014/main" id="{A2E859C9-5A41-4E2D-73E7-7565BAC21BD4}"/>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E176E530-6532-8448-BB4C-C60CF9C247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2DCCEA05-A0B7-155A-C9C8-8710B2C81B8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7989436B-54B8-F5E9-5490-409FA00A25B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D7EDF32E-062E-0368-F6C7-632A0126997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929E2D0-709C-548A-CA3D-F61087DFCD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303AA00E-BAA5-1870-3FB3-798DA367B8A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158DBDAD-D275-0AEB-C23C-F0511DC0C90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0DCD42A2-A918-9BA6-CC44-8F78BAD6DF4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2" name="Graphic 8">
              <a:extLst>
                <a:ext uri="{FF2B5EF4-FFF2-40B4-BE49-F238E27FC236}">
                  <a16:creationId xmlns:a16="http://schemas.microsoft.com/office/drawing/2014/main" id="{398E3F3A-8549-3C82-D5B8-AC0BD9759310}"/>
                </a:ext>
              </a:extLst>
            </p:cNvPr>
            <p:cNvGrpSpPr/>
            <p:nvPr/>
          </p:nvGrpSpPr>
          <p:grpSpPr>
            <a:xfrm>
              <a:off x="461047" y="6410373"/>
              <a:ext cx="892791" cy="238950"/>
              <a:chOff x="461047" y="6410373"/>
              <a:chExt cx="892791" cy="238950"/>
            </a:xfrm>
          </p:grpSpPr>
          <p:sp>
            <p:nvSpPr>
              <p:cNvPr id="34" name="Freeform 33">
                <a:extLst>
                  <a:ext uri="{FF2B5EF4-FFF2-40B4-BE49-F238E27FC236}">
                    <a16:creationId xmlns:a16="http://schemas.microsoft.com/office/drawing/2014/main" id="{C1CE0843-E375-6C7A-9E2C-2BD81AF15DA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53ACC7D6-D812-E886-A05A-94C2D64EC3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CCCB0A65-159E-0BBE-5581-AA6B6B332F3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F0F54BC0-7238-8032-BD66-3FBC54F931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23839FA-E911-8545-505B-D16351D146D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A8B74485-174A-9391-0865-9E87FDE70BDA}"/>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7FC2C82D-D539-B7A5-A81E-312953E0BE66}"/>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1E5A1A93-A76B-5946-D81F-2D69B71E81F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3" name="Freeform 32">
              <a:extLst>
                <a:ext uri="{FF2B5EF4-FFF2-40B4-BE49-F238E27FC236}">
                  <a16:creationId xmlns:a16="http://schemas.microsoft.com/office/drawing/2014/main" id="{460FDF4A-1F4A-D78C-246D-CC931734E68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4" name="Text Placeholder 10">
            <a:extLst>
              <a:ext uri="{FF2B5EF4-FFF2-40B4-BE49-F238E27FC236}">
                <a16:creationId xmlns:a16="http://schemas.microsoft.com/office/drawing/2014/main" id="{0EAB56A5-67B7-EBE5-DA66-11B3C1E9FBBC}"/>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C7B8A380-95BE-94BE-66CD-0F3E29FA2960}"/>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625187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 column)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One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11298680" cy="233911"/>
          </a:xfrm>
          <a:prstGeom prst="rect">
            <a:avLst/>
          </a:prstGeom>
        </p:spPr>
        <p:txBody>
          <a:bodyPr>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CB062880-26E3-4B1A-94E2-550A129890B8}"/>
              </a:ext>
            </a:extLst>
          </p:cNvPr>
          <p:cNvSpPr>
            <a:spLocks noGrp="1"/>
          </p:cNvSpPr>
          <p:nvPr>
            <p:ph idx="15"/>
          </p:nvPr>
        </p:nvSpPr>
        <p:spPr>
          <a:xfrm>
            <a:off x="450408" y="2392097"/>
            <a:ext cx="112986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B3753023-95D7-BBA1-E215-0890139BBC2F}"/>
              </a:ext>
            </a:extLst>
          </p:cNvPr>
          <p:cNvGrpSpPr/>
          <p:nvPr userDrawn="1"/>
        </p:nvGrpSpPr>
        <p:grpSpPr>
          <a:xfrm>
            <a:off x="461047" y="6408447"/>
            <a:ext cx="1856491" cy="240876"/>
            <a:chOff x="461047" y="6408447"/>
            <a:chExt cx="1856490" cy="240876"/>
          </a:xfrm>
        </p:grpSpPr>
        <p:grpSp>
          <p:nvGrpSpPr>
            <p:cNvPr id="32" name="Graphic 8">
              <a:extLst>
                <a:ext uri="{FF2B5EF4-FFF2-40B4-BE49-F238E27FC236}">
                  <a16:creationId xmlns:a16="http://schemas.microsoft.com/office/drawing/2014/main" id="{9D0A6E2B-0B07-15CF-FC6D-CD82DF894661}"/>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C98F3A09-4DE3-EF05-F751-1F7DBDB24268}"/>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0491205F-2F0F-E455-8F8C-5BAD5C38AC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E8BD4524-7C10-51ED-C0ED-82A978E61F22}"/>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38294B50-474F-71A5-6122-F795B9AE79B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7869E21C-52BB-B110-E7F6-BA4F09B2538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8B2F22C1-6F20-D7AE-1C6C-BC5C248EC911}"/>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1B1C300-CF98-2BD5-92CA-EE6B1B8FAF8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20FB9263-0D9A-9312-3E7B-B3B8398E056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3" name="Graphic 8">
              <a:extLst>
                <a:ext uri="{FF2B5EF4-FFF2-40B4-BE49-F238E27FC236}">
                  <a16:creationId xmlns:a16="http://schemas.microsoft.com/office/drawing/2014/main" id="{593FC8C1-2FF3-3E14-1EA1-A66BFADCFCE8}"/>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606F1243-6E94-1B5E-7B11-6C8D0A9AB54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D9B7953F-A822-BA1B-F3DF-A31AFB69F37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57A73332-443A-1E5D-7B44-22A9A81EC0B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B91AF5C5-6683-7041-1DF6-266813CAB216}"/>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833F5B25-1B3C-D907-D3BD-E97E4850084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313E058F-97A2-0049-D532-A77A926594F0}"/>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7B0FAFF1-CA04-4368-5FF9-69FDDDD9C4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A725EA35-5A2A-861E-7157-2E1010053255}"/>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4" name="Freeform 33">
              <a:extLst>
                <a:ext uri="{FF2B5EF4-FFF2-40B4-BE49-F238E27FC236}">
                  <a16:creationId xmlns:a16="http://schemas.microsoft.com/office/drawing/2014/main" id="{A88B3C13-4FE4-683B-FC99-840549F67FE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5" name="Text Placeholder 10">
            <a:extLst>
              <a:ext uri="{FF2B5EF4-FFF2-40B4-BE49-F238E27FC236}">
                <a16:creationId xmlns:a16="http://schemas.microsoft.com/office/drawing/2014/main" id="{F118AB6D-F8CF-8DAA-BA36-89D725254E36}"/>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2A69412-0873-C6EA-9C7C-84E9CEC95DBD}"/>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1779847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Two column layout</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2" name="Content Placeholder 2">
            <a:extLst>
              <a:ext uri="{FF2B5EF4-FFF2-40B4-BE49-F238E27FC236}">
                <a16:creationId xmlns:a16="http://schemas.microsoft.com/office/drawing/2014/main" id="{D7FBB15D-5786-DE3F-22EC-6A112A592E91}"/>
              </a:ext>
            </a:extLst>
          </p:cNvPr>
          <p:cNvSpPr>
            <a:spLocks noGrp="1"/>
          </p:cNvSpPr>
          <p:nvPr>
            <p:ph idx="15"/>
          </p:nvPr>
        </p:nvSpPr>
        <p:spPr>
          <a:xfrm>
            <a:off x="450408" y="2095703"/>
            <a:ext cx="5462080" cy="3885300"/>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29B9FCB3-1F39-B3EF-287E-0605AC84A16F}"/>
              </a:ext>
            </a:extLst>
          </p:cNvPr>
          <p:cNvSpPr>
            <a:spLocks noGrp="1"/>
          </p:cNvSpPr>
          <p:nvPr>
            <p:ph idx="17"/>
          </p:nvPr>
        </p:nvSpPr>
        <p:spPr>
          <a:xfrm>
            <a:off x="6287008" y="2095703"/>
            <a:ext cx="5462080" cy="3885300"/>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573ADED4-C706-0EEB-A44A-EBC176419F11}"/>
              </a:ext>
            </a:extLst>
          </p:cNvPr>
          <p:cNvGrpSpPr/>
          <p:nvPr userDrawn="1"/>
        </p:nvGrpSpPr>
        <p:grpSpPr>
          <a:xfrm>
            <a:off x="461047" y="6408447"/>
            <a:ext cx="1856491" cy="240876"/>
            <a:chOff x="461047" y="6408447"/>
            <a:chExt cx="1856490" cy="240876"/>
          </a:xfrm>
        </p:grpSpPr>
        <p:grpSp>
          <p:nvGrpSpPr>
            <p:cNvPr id="32" name="Graphic 8">
              <a:extLst>
                <a:ext uri="{FF2B5EF4-FFF2-40B4-BE49-F238E27FC236}">
                  <a16:creationId xmlns:a16="http://schemas.microsoft.com/office/drawing/2014/main" id="{77063207-BEDA-FE5B-C4A0-AEBF4FB284FE}"/>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63FA8621-4CAA-87DC-865C-47DC8E74DC0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56EB3BCD-9C19-42FC-D48B-65481F4C0E7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40664E83-33C6-9707-1915-567906E11D9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3D8DA990-5D91-C371-E6A8-94E9EEA3413A}"/>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D59154E4-1FC1-F7C4-7B64-4C5BFB3CEF0D}"/>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2407359B-4E78-9F1C-A815-D6754165B14F}"/>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1526FF6F-B4A3-6188-DACE-D0AD31C37CB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5DD5BE6D-3D4D-382A-457B-5E9CBB91EBC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3" name="Graphic 8">
              <a:extLst>
                <a:ext uri="{FF2B5EF4-FFF2-40B4-BE49-F238E27FC236}">
                  <a16:creationId xmlns:a16="http://schemas.microsoft.com/office/drawing/2014/main" id="{6F258F18-BC1F-AEE4-3E60-990EF96B6C25}"/>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C263E464-586F-A18D-7C16-7CB7AE068FA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2F9555D6-313F-C11A-6B4C-FB5FBB7F485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0F6733D6-5367-C78D-0977-D45CF6A3733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A849BDC8-D979-A509-BA20-159EDAC51AD2}"/>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6BF78B5A-0E1C-CD8D-E5E1-56BB5CCC355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E5ED3022-AAA7-5B13-B5B7-667AE874316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6BE050DF-8166-E56A-6515-82BE350347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C746C8AB-C92E-9484-629A-880677312A6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4" name="Freeform 33">
              <a:extLst>
                <a:ext uri="{FF2B5EF4-FFF2-40B4-BE49-F238E27FC236}">
                  <a16:creationId xmlns:a16="http://schemas.microsoft.com/office/drawing/2014/main" id="{935E81BB-D55F-4CA4-22CC-4248D2F64DF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5" name="Text Placeholder 10">
            <a:extLst>
              <a:ext uri="{FF2B5EF4-FFF2-40B4-BE49-F238E27FC236}">
                <a16:creationId xmlns:a16="http://schemas.microsoft.com/office/drawing/2014/main" id="{6E3BE268-E2E9-A83C-4A23-798786BFE1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0538ED48-EFEB-048A-B077-C65C1EFEB604}"/>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3186607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column_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Two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54576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6291488" y="2105246"/>
            <a:ext cx="54576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22" name="Content Placeholder 2">
            <a:extLst>
              <a:ext uri="{FF2B5EF4-FFF2-40B4-BE49-F238E27FC236}">
                <a16:creationId xmlns:a16="http://schemas.microsoft.com/office/drawing/2014/main" id="{E82C9280-47D4-0D30-F65C-55D78808280B}"/>
              </a:ext>
            </a:extLst>
          </p:cNvPr>
          <p:cNvSpPr>
            <a:spLocks noGrp="1"/>
          </p:cNvSpPr>
          <p:nvPr>
            <p:ph idx="15"/>
          </p:nvPr>
        </p:nvSpPr>
        <p:spPr>
          <a:xfrm>
            <a:off x="450408" y="2392097"/>
            <a:ext cx="54620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
            <a:extLst>
              <a:ext uri="{FF2B5EF4-FFF2-40B4-BE49-F238E27FC236}">
                <a16:creationId xmlns:a16="http://schemas.microsoft.com/office/drawing/2014/main" id="{F746E848-A61A-C4A3-265D-AFBBB564D9A8}"/>
              </a:ext>
            </a:extLst>
          </p:cNvPr>
          <p:cNvSpPr>
            <a:spLocks noGrp="1"/>
          </p:cNvSpPr>
          <p:nvPr>
            <p:ph idx="17"/>
          </p:nvPr>
        </p:nvSpPr>
        <p:spPr>
          <a:xfrm>
            <a:off x="6287008" y="2392097"/>
            <a:ext cx="54620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aphic 8">
            <a:extLst>
              <a:ext uri="{FF2B5EF4-FFF2-40B4-BE49-F238E27FC236}">
                <a16:creationId xmlns:a16="http://schemas.microsoft.com/office/drawing/2014/main" id="{AC29AA94-0299-689A-2504-6EE63018EA7D}"/>
              </a:ext>
            </a:extLst>
          </p:cNvPr>
          <p:cNvGrpSpPr/>
          <p:nvPr userDrawn="1"/>
        </p:nvGrpSpPr>
        <p:grpSpPr>
          <a:xfrm>
            <a:off x="461047" y="6408447"/>
            <a:ext cx="1856491" cy="240876"/>
            <a:chOff x="461047" y="6408447"/>
            <a:chExt cx="1856490" cy="240876"/>
          </a:xfrm>
        </p:grpSpPr>
        <p:grpSp>
          <p:nvGrpSpPr>
            <p:cNvPr id="34" name="Graphic 8">
              <a:extLst>
                <a:ext uri="{FF2B5EF4-FFF2-40B4-BE49-F238E27FC236}">
                  <a16:creationId xmlns:a16="http://schemas.microsoft.com/office/drawing/2014/main" id="{D0B5DDB7-4F0B-C907-BD6B-9955D61C6FEE}"/>
                </a:ext>
              </a:extLst>
            </p:cNvPr>
            <p:cNvGrpSpPr/>
            <p:nvPr/>
          </p:nvGrpSpPr>
          <p:grpSpPr>
            <a:xfrm>
              <a:off x="1603313" y="6465255"/>
              <a:ext cx="714224" cy="151045"/>
              <a:chOff x="1603313" y="6465255"/>
              <a:chExt cx="714224" cy="151045"/>
            </a:xfrm>
            <a:solidFill>
              <a:srgbClr val="58595B"/>
            </a:solidFill>
          </p:grpSpPr>
          <p:sp>
            <p:nvSpPr>
              <p:cNvPr id="45" name="Freeform 44">
                <a:extLst>
                  <a:ext uri="{FF2B5EF4-FFF2-40B4-BE49-F238E27FC236}">
                    <a16:creationId xmlns:a16="http://schemas.microsoft.com/office/drawing/2014/main" id="{7E3D32B7-E9E9-8F55-4B7F-04163DD4CAE5}"/>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E7E0693-2AAD-89BA-5895-9E413B26E19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C6DFE68D-E394-DBAC-FBEC-0BEF03ED45B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92E2D082-A7C9-955D-BA64-0DE0429A008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52AECAD4-2EC0-C60D-0A85-1693B8745183}"/>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B1ECE8B0-BDEE-9387-5475-9F61802E5C5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B07F7DDC-FBAD-72A3-6D2D-D19DC9720C4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A01A5C0A-98C7-6B91-4FA2-C76C25A5FE8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5" name="Graphic 8">
              <a:extLst>
                <a:ext uri="{FF2B5EF4-FFF2-40B4-BE49-F238E27FC236}">
                  <a16:creationId xmlns:a16="http://schemas.microsoft.com/office/drawing/2014/main" id="{226847FB-1C93-F5CC-8247-B25285B02ACC}"/>
                </a:ext>
              </a:extLst>
            </p:cNvPr>
            <p:cNvGrpSpPr/>
            <p:nvPr/>
          </p:nvGrpSpPr>
          <p:grpSpPr>
            <a:xfrm>
              <a:off x="461047" y="6410373"/>
              <a:ext cx="892791" cy="238950"/>
              <a:chOff x="461047" y="6410373"/>
              <a:chExt cx="892791" cy="238950"/>
            </a:xfrm>
          </p:grpSpPr>
          <p:sp>
            <p:nvSpPr>
              <p:cNvPr id="37" name="Freeform 36">
                <a:extLst>
                  <a:ext uri="{FF2B5EF4-FFF2-40B4-BE49-F238E27FC236}">
                    <a16:creationId xmlns:a16="http://schemas.microsoft.com/office/drawing/2014/main" id="{D14E8F4D-8527-1301-76AB-44B26211C6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42EEEEDA-C785-CBC8-699A-48193262EC6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096DF2D4-2A35-EE78-0F9E-2A17B81EDEC5}"/>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0CD376CF-242B-99FE-95E5-7055C4DEB3C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9192295F-4D09-0ED4-E2C3-7C124BAA0CE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F3EAE7B9-44E2-2BF1-CEBA-5A1C9C25B99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323ECAC8-8B3F-9F74-3867-9D0B64CF8DF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F477422F-4C51-AECE-0C42-E40D0E3C9ABA}"/>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6" name="Freeform 35">
              <a:extLst>
                <a:ext uri="{FF2B5EF4-FFF2-40B4-BE49-F238E27FC236}">
                  <a16:creationId xmlns:a16="http://schemas.microsoft.com/office/drawing/2014/main" id="{C51A745E-888C-EEE2-C916-FDF738F7699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7" name="Text Placeholder 10">
            <a:extLst>
              <a:ext uri="{FF2B5EF4-FFF2-40B4-BE49-F238E27FC236}">
                <a16:creationId xmlns:a16="http://schemas.microsoft.com/office/drawing/2014/main" id="{ECD1CE4D-6C86-E768-B755-7818D8201473}"/>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88250AC4-F35D-A403-7D7B-B93844B3313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5425795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FCDD7D99-9593-3964-DC76-299EC215C92A}"/>
              </a:ext>
            </a:extLst>
          </p:cNvPr>
          <p:cNvSpPr>
            <a:spLocks noGrp="1"/>
          </p:cNvSpPr>
          <p:nvPr>
            <p:ph idx="15"/>
          </p:nvPr>
        </p:nvSpPr>
        <p:spPr>
          <a:xfrm>
            <a:off x="429974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908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2" name="Graphic 8">
            <a:extLst>
              <a:ext uri="{FF2B5EF4-FFF2-40B4-BE49-F238E27FC236}">
                <a16:creationId xmlns:a16="http://schemas.microsoft.com/office/drawing/2014/main" id="{8EDDCA27-BF6E-BEBD-7AAE-036BBA17E503}"/>
              </a:ext>
            </a:extLst>
          </p:cNvPr>
          <p:cNvGrpSpPr/>
          <p:nvPr userDrawn="1"/>
        </p:nvGrpSpPr>
        <p:grpSpPr>
          <a:xfrm>
            <a:off x="461047" y="6408447"/>
            <a:ext cx="1856491" cy="240876"/>
            <a:chOff x="461047" y="6408447"/>
            <a:chExt cx="1856490" cy="240876"/>
          </a:xfrm>
        </p:grpSpPr>
        <p:grpSp>
          <p:nvGrpSpPr>
            <p:cNvPr id="33" name="Graphic 8">
              <a:extLst>
                <a:ext uri="{FF2B5EF4-FFF2-40B4-BE49-F238E27FC236}">
                  <a16:creationId xmlns:a16="http://schemas.microsoft.com/office/drawing/2014/main" id="{64563633-CDF9-F69E-74BD-8AD1533F38F4}"/>
                </a:ext>
              </a:extLst>
            </p:cNvPr>
            <p:cNvGrpSpPr/>
            <p:nvPr/>
          </p:nvGrpSpPr>
          <p:grpSpPr>
            <a:xfrm>
              <a:off x="1603313" y="6465255"/>
              <a:ext cx="714224" cy="151045"/>
              <a:chOff x="1603313" y="6465255"/>
              <a:chExt cx="714224" cy="151045"/>
            </a:xfrm>
            <a:solidFill>
              <a:srgbClr val="58595B"/>
            </a:solidFill>
          </p:grpSpPr>
          <p:sp>
            <p:nvSpPr>
              <p:cNvPr id="44" name="Freeform 43">
                <a:extLst>
                  <a:ext uri="{FF2B5EF4-FFF2-40B4-BE49-F238E27FC236}">
                    <a16:creationId xmlns:a16="http://schemas.microsoft.com/office/drawing/2014/main" id="{A009A51C-E8B8-6646-6E70-3A96EAFE5F9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62A57002-92F4-434A-7802-FDC6ADAC282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C2365FA9-4A85-8680-02B5-1006225DA88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14DDC805-BD45-351E-7889-30653611C16C}"/>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EF440CEB-250D-54C3-11A3-77C34C26AE7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3E0E4537-EF2C-97DA-E5BA-726D15CE02B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3D4300F7-6205-66C4-D0AE-0C12D13769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E7504D54-9572-C1F2-32D0-061544D3E2E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4" name="Graphic 8">
              <a:extLst>
                <a:ext uri="{FF2B5EF4-FFF2-40B4-BE49-F238E27FC236}">
                  <a16:creationId xmlns:a16="http://schemas.microsoft.com/office/drawing/2014/main" id="{84E7358B-E4A1-82AC-0D96-CA22C80EFCEB}"/>
                </a:ext>
              </a:extLst>
            </p:cNvPr>
            <p:cNvGrpSpPr/>
            <p:nvPr/>
          </p:nvGrpSpPr>
          <p:grpSpPr>
            <a:xfrm>
              <a:off x="461047" y="6410373"/>
              <a:ext cx="892791" cy="238950"/>
              <a:chOff x="461047" y="6410373"/>
              <a:chExt cx="892791" cy="238950"/>
            </a:xfrm>
          </p:grpSpPr>
          <p:sp>
            <p:nvSpPr>
              <p:cNvPr id="36" name="Freeform 35">
                <a:extLst>
                  <a:ext uri="{FF2B5EF4-FFF2-40B4-BE49-F238E27FC236}">
                    <a16:creationId xmlns:a16="http://schemas.microsoft.com/office/drawing/2014/main" id="{537B8436-36C0-453D-7595-DFD4CCD177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885A06EC-0E9F-E456-7825-F5634AFC6AD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0B750D3C-0437-0DC5-8739-5DCB7A71A61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33206455-2B85-067E-AF46-80C33117B778}"/>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AE336F46-0784-722C-24CD-ABF90B0D607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6EBAA15-9F06-CCE0-C7D9-A0BB21E9888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C0026CAF-7D46-C18C-89AE-9E5C3710B9B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1ED97EB-C907-7249-D508-4B312F8DC23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5" name="Freeform 34">
              <a:extLst>
                <a:ext uri="{FF2B5EF4-FFF2-40B4-BE49-F238E27FC236}">
                  <a16:creationId xmlns:a16="http://schemas.microsoft.com/office/drawing/2014/main" id="{1808F1E1-86E8-85CF-4DC8-63D592A20DB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6" name="Text Placeholder 10">
            <a:extLst>
              <a:ext uri="{FF2B5EF4-FFF2-40B4-BE49-F238E27FC236}">
                <a16:creationId xmlns:a16="http://schemas.microsoft.com/office/drawing/2014/main" id="{9FDF3AD6-AF4A-B553-06CA-E7B597CF809D}"/>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F8EBE0CB-ADE9-8952-E7EE-23999513BDA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1943612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column 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Three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4292735"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19" name="Content Placeholder 2">
            <a:extLst>
              <a:ext uri="{FF2B5EF4-FFF2-40B4-BE49-F238E27FC236}">
                <a16:creationId xmlns:a16="http://schemas.microsoft.com/office/drawing/2014/main" id="{72DBB33F-391D-DFAF-753E-0AB6A98D7E18}"/>
              </a:ext>
            </a:extLst>
          </p:cNvPr>
          <p:cNvSpPr>
            <a:spLocks noGrp="1"/>
          </p:cNvSpPr>
          <p:nvPr>
            <p:ph idx="18"/>
          </p:nvPr>
        </p:nvSpPr>
        <p:spPr>
          <a:xfrm>
            <a:off x="450408"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2">
            <a:extLst>
              <a:ext uri="{FF2B5EF4-FFF2-40B4-BE49-F238E27FC236}">
                <a16:creationId xmlns:a16="http://schemas.microsoft.com/office/drawing/2014/main" id="{5CF8C341-6D3D-F09B-58B7-E82657C308C8}"/>
              </a:ext>
            </a:extLst>
          </p:cNvPr>
          <p:cNvSpPr>
            <a:spLocks noGrp="1"/>
          </p:cNvSpPr>
          <p:nvPr>
            <p:ph idx="19"/>
          </p:nvPr>
        </p:nvSpPr>
        <p:spPr>
          <a:xfrm>
            <a:off x="4292735"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
            <a:extLst>
              <a:ext uri="{FF2B5EF4-FFF2-40B4-BE49-F238E27FC236}">
                <a16:creationId xmlns:a16="http://schemas.microsoft.com/office/drawing/2014/main" id="{EE4AAB6E-5A54-F523-85D7-BC379CBB658C}"/>
              </a:ext>
            </a:extLst>
          </p:cNvPr>
          <p:cNvSpPr>
            <a:spLocks noGrp="1"/>
          </p:cNvSpPr>
          <p:nvPr>
            <p:ph idx="20"/>
          </p:nvPr>
        </p:nvSpPr>
        <p:spPr>
          <a:xfrm>
            <a:off x="8141592"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
            <a:extLst>
              <a:ext uri="{FF2B5EF4-FFF2-40B4-BE49-F238E27FC236}">
                <a16:creationId xmlns:a16="http://schemas.microsoft.com/office/drawing/2014/main" id="{B2618350-ECD5-772B-1D22-747B2A68CC0E}"/>
              </a:ext>
            </a:extLst>
          </p:cNvPr>
          <p:cNvSpPr>
            <a:spLocks noGrp="1"/>
          </p:cNvSpPr>
          <p:nvPr>
            <p:ph idx="21" hasCustomPrompt="1"/>
          </p:nvPr>
        </p:nvSpPr>
        <p:spPr>
          <a:xfrm>
            <a:off x="8135061"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grpSp>
        <p:nvGrpSpPr>
          <p:cNvPr id="35" name="Graphic 8">
            <a:extLst>
              <a:ext uri="{FF2B5EF4-FFF2-40B4-BE49-F238E27FC236}">
                <a16:creationId xmlns:a16="http://schemas.microsoft.com/office/drawing/2014/main" id="{E78B8DE4-3536-60B8-71AD-5C487FA66607}"/>
              </a:ext>
            </a:extLst>
          </p:cNvPr>
          <p:cNvGrpSpPr/>
          <p:nvPr userDrawn="1"/>
        </p:nvGrpSpPr>
        <p:grpSpPr>
          <a:xfrm>
            <a:off x="461047" y="6408447"/>
            <a:ext cx="1856491" cy="240876"/>
            <a:chOff x="461047" y="6408447"/>
            <a:chExt cx="1856490" cy="240876"/>
          </a:xfrm>
        </p:grpSpPr>
        <p:grpSp>
          <p:nvGrpSpPr>
            <p:cNvPr id="36" name="Graphic 8">
              <a:extLst>
                <a:ext uri="{FF2B5EF4-FFF2-40B4-BE49-F238E27FC236}">
                  <a16:creationId xmlns:a16="http://schemas.microsoft.com/office/drawing/2014/main" id="{F35E1E33-CB47-DE24-5EBD-AAA320FB0C53}"/>
                </a:ext>
              </a:extLst>
            </p:cNvPr>
            <p:cNvGrpSpPr/>
            <p:nvPr/>
          </p:nvGrpSpPr>
          <p:grpSpPr>
            <a:xfrm>
              <a:off x="1603313" y="6465255"/>
              <a:ext cx="714224" cy="151045"/>
              <a:chOff x="1603313" y="6465255"/>
              <a:chExt cx="714224" cy="151045"/>
            </a:xfrm>
            <a:solidFill>
              <a:srgbClr val="58595B"/>
            </a:solidFill>
          </p:grpSpPr>
          <p:sp>
            <p:nvSpPr>
              <p:cNvPr id="47" name="Freeform 46">
                <a:extLst>
                  <a:ext uri="{FF2B5EF4-FFF2-40B4-BE49-F238E27FC236}">
                    <a16:creationId xmlns:a16="http://schemas.microsoft.com/office/drawing/2014/main" id="{E8694DAA-75A8-9A77-E368-E5E6F124BA4A}"/>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58A7D5E8-1532-5836-EB6C-E1C4A4E855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9A0BD01-1DCB-3041-99F7-AE08A61DC420}"/>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87E106F7-E7E0-5DED-7B78-20C580A79E4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D31FB2FC-A017-EAC4-FEFD-9F2E4FFA5A28}"/>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DA23BA93-4B05-3113-4B20-5CC2A46F660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0620D732-61B1-4DA9-B9D2-D03FAB6161A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5E3809FE-6B6C-9B18-E661-DEEE02BDE8E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7" name="Graphic 8">
              <a:extLst>
                <a:ext uri="{FF2B5EF4-FFF2-40B4-BE49-F238E27FC236}">
                  <a16:creationId xmlns:a16="http://schemas.microsoft.com/office/drawing/2014/main" id="{5CF0D449-4F17-5A64-8DE4-FA24F5C37929}"/>
                </a:ext>
              </a:extLst>
            </p:cNvPr>
            <p:cNvGrpSpPr/>
            <p:nvPr/>
          </p:nvGrpSpPr>
          <p:grpSpPr>
            <a:xfrm>
              <a:off x="461047" y="6410373"/>
              <a:ext cx="892791" cy="238950"/>
              <a:chOff x="461047" y="6410373"/>
              <a:chExt cx="892791" cy="238950"/>
            </a:xfrm>
          </p:grpSpPr>
          <p:sp>
            <p:nvSpPr>
              <p:cNvPr id="39" name="Freeform 38">
                <a:extLst>
                  <a:ext uri="{FF2B5EF4-FFF2-40B4-BE49-F238E27FC236}">
                    <a16:creationId xmlns:a16="http://schemas.microsoft.com/office/drawing/2014/main" id="{1793A417-F250-3632-12F3-E143E08F43D6}"/>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38C3D829-6677-3E47-C0FC-5E67D1FE28C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D7DCB76-F99A-C686-4625-9F3490CCE06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5889A3DA-8550-F509-E2F6-81E3C5A0466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384C4EBE-4753-20B5-4ECC-AACDB385B055}"/>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E8F1F87-BAA8-7FE5-A47F-CDD07875046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4C030F54-3555-B0ED-A2C0-4D39ED7F825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AD94B3CA-FD50-30A1-FB50-532BD117F62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8" name="Freeform 37">
              <a:extLst>
                <a:ext uri="{FF2B5EF4-FFF2-40B4-BE49-F238E27FC236}">
                  <a16:creationId xmlns:a16="http://schemas.microsoft.com/office/drawing/2014/main" id="{D325890C-801B-FBFB-ED16-35076BD4854C}"/>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9" name="Text Placeholder 10">
            <a:extLst>
              <a:ext uri="{FF2B5EF4-FFF2-40B4-BE49-F238E27FC236}">
                <a16:creationId xmlns:a16="http://schemas.microsoft.com/office/drawing/2014/main" id="{0FDDF774-606F-7D4D-B89F-E94A0584CD7D}"/>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0B69526-4B27-0F80-A948-58096BCFC2E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972266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and portrai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80BB014C-AA44-9FC9-8179-952F85D188F8}"/>
              </a:ext>
            </a:extLst>
          </p:cNvPr>
          <p:cNvSpPr>
            <a:spLocks noGrp="1"/>
          </p:cNvSpPr>
          <p:nvPr>
            <p:ph type="pic" sz="quarter" idx="14"/>
          </p:nvPr>
        </p:nvSpPr>
        <p:spPr>
          <a:xfrm>
            <a:off x="8040688" y="0"/>
            <a:ext cx="4151312" cy="6858000"/>
          </a:xfrm>
          <a:prstGeom prst="rect">
            <a:avLst/>
          </a:prstGeom>
          <a:solidFill>
            <a:schemeClr val="bg1"/>
          </a:solidFill>
        </p:spPr>
        <p:txBody>
          <a:bodyPr anchor="ctr" anchorCtr="0">
            <a:normAutofit/>
          </a:bodyPr>
          <a:lstStyle>
            <a:lvl1pPr marL="0" indent="0" algn="ctr">
              <a:buNone/>
              <a:defRPr sz="1400">
                <a:solidFill>
                  <a:schemeClr val="bg1"/>
                </a:solidFill>
              </a:defRPr>
            </a:lvl1pPr>
          </a:lstStyle>
          <a:p>
            <a:endParaRPr lang="en-GB"/>
          </a:p>
        </p:txBody>
      </p:sp>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7142700" cy="775597"/>
          </a:xfrm>
          <a:prstGeom prst="rect">
            <a:avLst/>
          </a:prstGeom>
        </p:spPr>
        <p:txBody>
          <a:bodyPr/>
          <a:lstStyle>
            <a:lvl1pPr>
              <a:defRPr b="1">
                <a:solidFill>
                  <a:schemeClr val="tx2"/>
                </a:solidFill>
              </a:defRPr>
            </a:lvl1pPr>
          </a:lstStyle>
          <a:p>
            <a:r>
              <a:rPr lang="en-US"/>
              <a:t>Image and text slide</a:t>
            </a:r>
            <a:br>
              <a:rPr lang="en-US"/>
            </a:br>
            <a:r>
              <a:rPr lang="en-US"/>
              <a:t>Text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7" y="1630752"/>
            <a:ext cx="7142400" cy="4351339"/>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5" name="Graphic 8">
            <a:extLst>
              <a:ext uri="{FF2B5EF4-FFF2-40B4-BE49-F238E27FC236}">
                <a16:creationId xmlns:a16="http://schemas.microsoft.com/office/drawing/2014/main" id="{FE548CEC-E119-C9DE-251C-99B2B6838260}"/>
              </a:ext>
            </a:extLst>
          </p:cNvPr>
          <p:cNvGrpSpPr/>
          <p:nvPr userDrawn="1"/>
        </p:nvGrpSpPr>
        <p:grpSpPr>
          <a:xfrm>
            <a:off x="461047" y="6408447"/>
            <a:ext cx="1856491" cy="240876"/>
            <a:chOff x="461047" y="6408447"/>
            <a:chExt cx="1856490" cy="240876"/>
          </a:xfrm>
        </p:grpSpPr>
        <p:grpSp>
          <p:nvGrpSpPr>
            <p:cNvPr id="86" name="Graphic 8">
              <a:extLst>
                <a:ext uri="{FF2B5EF4-FFF2-40B4-BE49-F238E27FC236}">
                  <a16:creationId xmlns:a16="http://schemas.microsoft.com/office/drawing/2014/main" id="{165A7928-4806-F64A-565C-BC3A7BA77C68}"/>
                </a:ext>
              </a:extLst>
            </p:cNvPr>
            <p:cNvGrpSpPr/>
            <p:nvPr/>
          </p:nvGrpSpPr>
          <p:grpSpPr>
            <a:xfrm>
              <a:off x="1603313" y="6465255"/>
              <a:ext cx="714224" cy="151045"/>
              <a:chOff x="1603313" y="6465255"/>
              <a:chExt cx="714224" cy="151045"/>
            </a:xfrm>
            <a:solidFill>
              <a:srgbClr val="58595B"/>
            </a:solidFill>
          </p:grpSpPr>
          <p:sp>
            <p:nvSpPr>
              <p:cNvPr id="97" name="Freeform 96">
                <a:extLst>
                  <a:ext uri="{FF2B5EF4-FFF2-40B4-BE49-F238E27FC236}">
                    <a16:creationId xmlns:a16="http://schemas.microsoft.com/office/drawing/2014/main" id="{4CF1CBF8-7D26-0D2E-819C-6B20C3C8731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98" name="Freeform 97">
                <a:extLst>
                  <a:ext uri="{FF2B5EF4-FFF2-40B4-BE49-F238E27FC236}">
                    <a16:creationId xmlns:a16="http://schemas.microsoft.com/office/drawing/2014/main" id="{CA10FDB0-5294-B99D-3F0B-301C225ED7E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99" name="Freeform 98">
                <a:extLst>
                  <a:ext uri="{FF2B5EF4-FFF2-40B4-BE49-F238E27FC236}">
                    <a16:creationId xmlns:a16="http://schemas.microsoft.com/office/drawing/2014/main" id="{AE975A2B-6FCD-C8B0-47B1-F2512B0C7E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100" name="Freeform 99">
                <a:extLst>
                  <a:ext uri="{FF2B5EF4-FFF2-40B4-BE49-F238E27FC236}">
                    <a16:creationId xmlns:a16="http://schemas.microsoft.com/office/drawing/2014/main" id="{BE6FC57C-E183-DA37-6827-0B9571A87534}"/>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101" name="Freeform 100">
                <a:extLst>
                  <a:ext uri="{FF2B5EF4-FFF2-40B4-BE49-F238E27FC236}">
                    <a16:creationId xmlns:a16="http://schemas.microsoft.com/office/drawing/2014/main" id="{EFAF4B45-E6D1-3519-1BB7-A5876FAD582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102" name="Freeform 101">
                <a:extLst>
                  <a:ext uri="{FF2B5EF4-FFF2-40B4-BE49-F238E27FC236}">
                    <a16:creationId xmlns:a16="http://schemas.microsoft.com/office/drawing/2014/main" id="{C3B0C1E4-6E03-CA3B-ACFC-5FA420E6A62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103" name="Freeform 102">
                <a:extLst>
                  <a:ext uri="{FF2B5EF4-FFF2-40B4-BE49-F238E27FC236}">
                    <a16:creationId xmlns:a16="http://schemas.microsoft.com/office/drawing/2014/main" id="{46D14C62-CD5F-9EEF-0710-36847582375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104" name="Freeform 103">
                <a:extLst>
                  <a:ext uri="{FF2B5EF4-FFF2-40B4-BE49-F238E27FC236}">
                    <a16:creationId xmlns:a16="http://schemas.microsoft.com/office/drawing/2014/main" id="{1B628B07-DC5D-066F-170C-CD5C0ADCFFB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87" name="Graphic 8">
              <a:extLst>
                <a:ext uri="{FF2B5EF4-FFF2-40B4-BE49-F238E27FC236}">
                  <a16:creationId xmlns:a16="http://schemas.microsoft.com/office/drawing/2014/main" id="{53F1A339-F15C-AE26-9358-97ECADD36B00}"/>
                </a:ext>
              </a:extLst>
            </p:cNvPr>
            <p:cNvGrpSpPr/>
            <p:nvPr/>
          </p:nvGrpSpPr>
          <p:grpSpPr>
            <a:xfrm>
              <a:off x="461047" y="6410373"/>
              <a:ext cx="892791" cy="238950"/>
              <a:chOff x="461047" y="6410373"/>
              <a:chExt cx="892791" cy="238950"/>
            </a:xfrm>
          </p:grpSpPr>
          <p:sp>
            <p:nvSpPr>
              <p:cNvPr id="89" name="Freeform 88">
                <a:extLst>
                  <a:ext uri="{FF2B5EF4-FFF2-40B4-BE49-F238E27FC236}">
                    <a16:creationId xmlns:a16="http://schemas.microsoft.com/office/drawing/2014/main" id="{9137EC87-BEA3-C121-3811-AD4348E0D66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0" name="Freeform 89">
                <a:extLst>
                  <a:ext uri="{FF2B5EF4-FFF2-40B4-BE49-F238E27FC236}">
                    <a16:creationId xmlns:a16="http://schemas.microsoft.com/office/drawing/2014/main" id="{C5686D4B-314B-FF89-7669-0754070DF27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91" name="Freeform 90">
                <a:extLst>
                  <a:ext uri="{FF2B5EF4-FFF2-40B4-BE49-F238E27FC236}">
                    <a16:creationId xmlns:a16="http://schemas.microsoft.com/office/drawing/2014/main" id="{556A8B14-8D77-6940-A4F7-6672495C59A8}"/>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92" name="Freeform 91">
                <a:extLst>
                  <a:ext uri="{FF2B5EF4-FFF2-40B4-BE49-F238E27FC236}">
                    <a16:creationId xmlns:a16="http://schemas.microsoft.com/office/drawing/2014/main" id="{17D68899-74D8-7633-67D1-05FFCA972D0F}"/>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93" name="Freeform 92">
                <a:extLst>
                  <a:ext uri="{FF2B5EF4-FFF2-40B4-BE49-F238E27FC236}">
                    <a16:creationId xmlns:a16="http://schemas.microsoft.com/office/drawing/2014/main" id="{89F1CB3B-9F51-8BD4-B026-FDAC7F21059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94" name="Freeform 93">
                <a:extLst>
                  <a:ext uri="{FF2B5EF4-FFF2-40B4-BE49-F238E27FC236}">
                    <a16:creationId xmlns:a16="http://schemas.microsoft.com/office/drawing/2014/main" id="{697A1E91-FEE1-74D6-621F-F122BC7F749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95" name="Freeform 94">
                <a:extLst>
                  <a:ext uri="{FF2B5EF4-FFF2-40B4-BE49-F238E27FC236}">
                    <a16:creationId xmlns:a16="http://schemas.microsoft.com/office/drawing/2014/main" id="{1D671B42-67CD-22AF-77E9-D02EAC6550A7}"/>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96" name="Freeform 95">
                <a:extLst>
                  <a:ext uri="{FF2B5EF4-FFF2-40B4-BE49-F238E27FC236}">
                    <a16:creationId xmlns:a16="http://schemas.microsoft.com/office/drawing/2014/main" id="{6886C1E4-DBFF-5E84-FD88-BF835FBB97C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88" name="Freeform 87">
              <a:extLst>
                <a:ext uri="{FF2B5EF4-FFF2-40B4-BE49-F238E27FC236}">
                  <a16:creationId xmlns:a16="http://schemas.microsoft.com/office/drawing/2014/main" id="{FBBFA19A-3C69-47CA-67CA-CA3643E2321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124" name="Text Placeholder 10">
            <a:extLst>
              <a:ext uri="{FF2B5EF4-FFF2-40B4-BE49-F238E27FC236}">
                <a16:creationId xmlns:a16="http://schemas.microsoft.com/office/drawing/2014/main" id="{0943E1AF-1B33-9F25-53AD-E8D29BBF563B}"/>
              </a:ext>
            </a:extLst>
          </p:cNvPr>
          <p:cNvSpPr>
            <a:spLocks noGrp="1"/>
          </p:cNvSpPr>
          <p:nvPr>
            <p:ph type="body" sz="quarter" idx="15" hasCustomPrompt="1"/>
          </p:nvPr>
        </p:nvSpPr>
        <p:spPr>
          <a:xfrm>
            <a:off x="450407" y="6126134"/>
            <a:ext cx="7142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F0D990B-EC28-0F16-E0D4-ACF808D8D9AD}"/>
              </a:ext>
            </a:extLst>
          </p:cNvPr>
          <p:cNvSpPr txBox="1"/>
          <p:nvPr userDrawn="1"/>
        </p:nvSpPr>
        <p:spPr>
          <a:xfrm flipH="1">
            <a:off x="7198328"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346701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5333704" cy="775597"/>
          </a:xfrm>
          <a:prstGeom prst="rect">
            <a:avLst/>
          </a:prstGeom>
        </p:spPr>
        <p:txBody>
          <a:bodyPr/>
          <a:lstStyle>
            <a:lvl1pPr>
              <a:defRPr b="1">
                <a:solidFill>
                  <a:schemeClr val="tx2"/>
                </a:solidFill>
              </a:defRPr>
            </a:lvl1pPr>
          </a:lstStyle>
          <a:p>
            <a:r>
              <a:rPr lang="en-US"/>
              <a:t>Image and text slide</a:t>
            </a:r>
            <a:br>
              <a:rPr lang="en-US"/>
            </a:br>
            <a:r>
              <a:rPr lang="en-US"/>
              <a:t>50/50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5333704"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4"/>
            <a:ext cx="5337243"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5" name="Picture Placeholder 4">
            <a:extLst>
              <a:ext uri="{FF2B5EF4-FFF2-40B4-BE49-F238E27FC236}">
                <a16:creationId xmlns:a16="http://schemas.microsoft.com/office/drawing/2014/main" id="{87CB9D01-B491-6C99-238D-F69B19987AF5}"/>
              </a:ext>
            </a:extLst>
          </p:cNvPr>
          <p:cNvSpPr>
            <a:spLocks noGrp="1"/>
          </p:cNvSpPr>
          <p:nvPr>
            <p:ph type="pic" sz="quarter" idx="15"/>
          </p:nvPr>
        </p:nvSpPr>
        <p:spPr>
          <a:xfrm>
            <a:off x="6132514" y="448820"/>
            <a:ext cx="5616575" cy="5533269"/>
          </a:xfrm>
          <a:prstGeom prst="rect">
            <a:avLst/>
          </a:prstGeom>
          <a:solidFill>
            <a:schemeClr val="bg1"/>
          </a:solidFill>
        </p:spPr>
        <p:txBody>
          <a:bodyPr anchor="ctr" anchorCtr="0">
            <a:normAutofit/>
          </a:bodyPr>
          <a:lstStyle>
            <a:lvl1pPr marL="0" indent="0" algn="ctr">
              <a:buNone/>
              <a:defRPr sz="1600">
                <a:solidFill>
                  <a:schemeClr val="bg1"/>
                </a:solidFill>
              </a:defRPr>
            </a:lvl1pPr>
          </a:lstStyle>
          <a:p>
            <a:endParaRPr lang="en-GB"/>
          </a:p>
        </p:txBody>
      </p:sp>
      <p:grpSp>
        <p:nvGrpSpPr>
          <p:cNvPr id="7" name="Graphic 8">
            <a:extLst>
              <a:ext uri="{FF2B5EF4-FFF2-40B4-BE49-F238E27FC236}">
                <a16:creationId xmlns:a16="http://schemas.microsoft.com/office/drawing/2014/main" id="{115D1372-3487-2678-412C-7867DE0778C1}"/>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F592EF49-3A53-28FF-71F0-EE48BF9C069C}"/>
                </a:ext>
              </a:extLst>
            </p:cNvPr>
            <p:cNvGrpSpPr/>
            <p:nvPr/>
          </p:nvGrpSpPr>
          <p:grpSpPr>
            <a:xfrm>
              <a:off x="1603313" y="6465255"/>
              <a:ext cx="714224" cy="151045"/>
              <a:chOff x="1603313" y="6465255"/>
              <a:chExt cx="714224" cy="151045"/>
            </a:xfrm>
            <a:solidFill>
              <a:srgbClr val="58595B"/>
            </a:solidFill>
          </p:grpSpPr>
          <p:sp>
            <p:nvSpPr>
              <p:cNvPr id="58" name="Freeform 57">
                <a:extLst>
                  <a:ext uri="{FF2B5EF4-FFF2-40B4-BE49-F238E27FC236}">
                    <a16:creationId xmlns:a16="http://schemas.microsoft.com/office/drawing/2014/main" id="{56F13FDA-591C-6431-E547-3DC5027C072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F7E0107F-B36E-61BE-179B-88813D96AFB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D4128D27-77BF-D8B4-7156-98B3230C8CD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9269996D-DBB9-A939-74F2-EE65950E59F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9B5E32F8-7960-DAF8-EA67-64A12061EB2E}"/>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6D4A6A68-D0AC-AB35-0068-6176002E6ED5}"/>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DA11286A-CCF1-99CA-B42B-746EAC7C051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2E965D1E-9A6E-307F-9579-A9F3855E078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4" name="Graphic 8">
              <a:extLst>
                <a:ext uri="{FF2B5EF4-FFF2-40B4-BE49-F238E27FC236}">
                  <a16:creationId xmlns:a16="http://schemas.microsoft.com/office/drawing/2014/main" id="{B736721E-9FC1-FA35-7CC2-E4456AE005F5}"/>
                </a:ext>
              </a:extLst>
            </p:cNvPr>
            <p:cNvGrpSpPr/>
            <p:nvPr/>
          </p:nvGrpSpPr>
          <p:grpSpPr>
            <a:xfrm>
              <a:off x="461047" y="6410373"/>
              <a:ext cx="892791" cy="238950"/>
              <a:chOff x="461047" y="6410373"/>
              <a:chExt cx="892791" cy="238950"/>
            </a:xfrm>
          </p:grpSpPr>
          <p:sp>
            <p:nvSpPr>
              <p:cNvPr id="18" name="Freeform 17">
                <a:extLst>
                  <a:ext uri="{FF2B5EF4-FFF2-40B4-BE49-F238E27FC236}">
                    <a16:creationId xmlns:a16="http://schemas.microsoft.com/office/drawing/2014/main" id="{B929277D-5C90-6C00-D02A-1075FF8F6E2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95C6F8E8-0C70-55AA-FD88-E84A3B5D229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C7A55E7A-E7A7-1A4C-CD6B-2107E44B2B0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394AF100-61C2-2AF3-E4C3-F3C8C83B438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3E3C96BC-9A4E-5481-706F-CF217377F6D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D119F3B4-961B-F4A0-B9DE-7FA29FD7172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77A9119D-B792-1B13-2B44-55C31796FDE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D197B9D4-D01C-68BE-785F-B7070E74B46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7" name="Freeform 16">
              <a:extLst>
                <a:ext uri="{FF2B5EF4-FFF2-40B4-BE49-F238E27FC236}">
                  <a16:creationId xmlns:a16="http://schemas.microsoft.com/office/drawing/2014/main" id="{881E2EA4-DFE2-70C3-9E62-6B93FFC8ED33}"/>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5" name="Text Placeholder 10">
            <a:extLst>
              <a:ext uri="{FF2B5EF4-FFF2-40B4-BE49-F238E27FC236}">
                <a16:creationId xmlns:a16="http://schemas.microsoft.com/office/drawing/2014/main" id="{C9981144-B4E3-9492-51F3-EE7C25C2272E}"/>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13D779E-4686-B55A-DAB0-44E18C9BFB1C}"/>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42642017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Image and text slide</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1592" y="2105247"/>
            <a:ext cx="3600000" cy="3876843"/>
          </a:xfrm>
          <a:prstGeom prst="rect">
            <a:avLst/>
          </a:prstGeom>
          <a:solidFill>
            <a:schemeClr val="bg1"/>
          </a:solidFill>
        </p:spPr>
        <p:txBody>
          <a:bodyPr lIns="180000" tIns="180000" rIns="180000" bIns="180000" anchor="ctr" anchorCtr="0">
            <a:normAutofit/>
          </a:bodyPr>
          <a:lstStyle>
            <a:lvl1pPr marL="0" indent="0" algn="ctr">
              <a:buNone/>
              <a:defRPr sz="1600">
                <a:solidFill>
                  <a:schemeClr val="accent1"/>
                </a:solidFill>
              </a:defRPr>
            </a:lvl1pPr>
            <a:lvl2pPr marL="311392" indent="0" algn="ctr">
              <a:buNone/>
              <a:defRPr sz="1400">
                <a:solidFill>
                  <a:schemeClr val="accent1"/>
                </a:solidFill>
              </a:defRPr>
            </a:lvl2pPr>
            <a:lvl3pPr marL="599385" indent="0" algn="ctr">
              <a:buNone/>
              <a:defRPr sz="1200">
                <a:solidFill>
                  <a:schemeClr val="accent1"/>
                </a:solidFill>
              </a:defRPr>
            </a:lvl3pPr>
            <a:lvl4pPr marL="851379" indent="0" algn="ctr">
              <a:buNone/>
              <a:defRPr sz="1100">
                <a:solidFill>
                  <a:schemeClr val="accent1"/>
                </a:solidFill>
              </a:defRPr>
            </a:lvl4pPr>
            <a:lvl5pPr marL="1103372" indent="0" algn="ctr">
              <a:buNone/>
              <a:defRPr sz="1100">
                <a:solidFill>
                  <a:schemeClr val="accent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A0C2C1D4-B7FD-0D46-E859-9BA4CC61BD86}"/>
              </a:ext>
            </a:extLst>
          </p:cNvPr>
          <p:cNvSpPr>
            <a:spLocks noGrp="1"/>
          </p:cNvSpPr>
          <p:nvPr>
            <p:ph type="pic" sz="quarter" idx="17"/>
          </p:nvPr>
        </p:nvSpPr>
        <p:spPr>
          <a:xfrm>
            <a:off x="4296000" y="2105025"/>
            <a:ext cx="3600000" cy="3876843"/>
          </a:xfrm>
          <a:prstGeom prst="rect">
            <a:avLst/>
          </a:prstGeom>
          <a:solidFill>
            <a:schemeClr val="bg1"/>
          </a:solidFill>
        </p:spPr>
        <p:txBody>
          <a:bodyPr anchor="ctr" anchorCtr="0">
            <a:normAutofit/>
          </a:bodyPr>
          <a:lstStyle>
            <a:lvl1pPr marL="0" indent="0" algn="ctr">
              <a:buNone/>
              <a:defRPr sz="1600"/>
            </a:lvl1pPr>
          </a:lstStyle>
          <a:p>
            <a:endParaRPr lang="en-GB"/>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2227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3600000" cy="775597"/>
          </a:xfrm>
          <a:prstGeom prst="rect">
            <a:avLst/>
          </a:prstGeom>
        </p:spPr>
        <p:txBody>
          <a:bodyPr/>
          <a:lstStyle>
            <a:lvl1pPr>
              <a:defRPr b="1">
                <a:solidFill>
                  <a:schemeClr val="tx2"/>
                </a:solidFill>
              </a:defRPr>
            </a:lvl1pPr>
          </a:lstStyle>
          <a:p>
            <a:r>
              <a:rPr lang="en-US"/>
              <a:t>Image and text slide</a:t>
            </a:r>
            <a:br>
              <a:rPr lang="en-US"/>
            </a:br>
            <a:r>
              <a:rPr lang="en-US"/>
              <a:t>image focused</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4224339" y="0"/>
            <a:ext cx="7967661" cy="6858000"/>
          </a:xfrm>
          <a:prstGeom prst="rect">
            <a:avLst/>
          </a:prstGeom>
          <a:solidFill>
            <a:schemeClr val="bg1"/>
          </a:solidFill>
        </p:spPr>
        <p:txBody>
          <a:bodyPr lIns="180000" tIns="180000" rIns="180000" bIns="180000" anchor="ctr" anchorCtr="0">
            <a:normAutofit/>
          </a:bodyPr>
          <a:lstStyle>
            <a:lvl1pPr marL="0" indent="0" algn="ctr">
              <a:buNone/>
              <a:defRPr sz="1600">
                <a:solidFill>
                  <a:schemeClr val="accent1"/>
                </a:solidFill>
              </a:defRPr>
            </a:lvl1pPr>
            <a:lvl2pPr marL="311392" indent="0" algn="ctr">
              <a:buNone/>
              <a:defRPr sz="1400">
                <a:solidFill>
                  <a:schemeClr val="accent1"/>
                </a:solidFill>
              </a:defRPr>
            </a:lvl2pPr>
            <a:lvl3pPr marL="599385" indent="0" algn="ctr">
              <a:buNone/>
              <a:defRPr sz="1200">
                <a:solidFill>
                  <a:schemeClr val="accent1"/>
                </a:solidFill>
              </a:defRPr>
            </a:lvl3pPr>
            <a:lvl4pPr marL="851379" indent="0" algn="ctr">
              <a:buNone/>
              <a:defRPr sz="1100">
                <a:solidFill>
                  <a:schemeClr val="accent1"/>
                </a:solidFill>
              </a:defRPr>
            </a:lvl4pPr>
            <a:lvl5pPr marL="1103372" indent="0" algn="ctr">
              <a:buNone/>
              <a:defRPr sz="1100">
                <a:solidFill>
                  <a:schemeClr val="accent1"/>
                </a:solidFill>
              </a:defRPr>
            </a:lvl5pPr>
          </a:lstStyle>
          <a:p>
            <a:pPr lvl="0"/>
            <a:r>
              <a:rPr lang="en-US"/>
              <a:t>Click to edit Master text styles</a:t>
            </a:r>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4"/>
            <a:ext cx="360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
        <p:nvSpPr>
          <p:cNvPr id="8" name="Content Placeholder 2">
            <a:extLst>
              <a:ext uri="{FF2B5EF4-FFF2-40B4-BE49-F238E27FC236}">
                <a16:creationId xmlns:a16="http://schemas.microsoft.com/office/drawing/2014/main" id="{70DCEA54-CB0A-572E-6A46-CA98639185A4}"/>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51645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_red">
    <p:spTree>
      <p:nvGrpSpPr>
        <p:cNvPr id="1" name=""/>
        <p:cNvGrpSpPr/>
        <p:nvPr/>
      </p:nvGrpSpPr>
      <p:grpSpPr>
        <a:xfrm>
          <a:off x="0" y="0"/>
          <a:ext cx="0" cy="0"/>
          <a:chOff x="0" y="0"/>
          <a:chExt cx="0" cy="0"/>
        </a:xfrm>
      </p:grpSpPr>
      <p:grpSp>
        <p:nvGrpSpPr>
          <p:cNvPr id="5" name="Graphic 8">
            <a:extLst>
              <a:ext uri="{FF2B5EF4-FFF2-40B4-BE49-F238E27FC236}">
                <a16:creationId xmlns:a16="http://schemas.microsoft.com/office/drawing/2014/main" id="{8C029B2E-A96B-B2E5-7EA6-C56C8C3A86CE}"/>
              </a:ext>
            </a:extLst>
          </p:cNvPr>
          <p:cNvGrpSpPr/>
          <p:nvPr userDrawn="1"/>
        </p:nvGrpSpPr>
        <p:grpSpPr>
          <a:xfrm>
            <a:off x="461047" y="6408447"/>
            <a:ext cx="1856491" cy="240876"/>
            <a:chOff x="461047" y="6408447"/>
            <a:chExt cx="1856490" cy="240876"/>
          </a:xfrm>
        </p:grpSpPr>
        <p:grpSp>
          <p:nvGrpSpPr>
            <p:cNvPr id="27" name="Graphic 8">
              <a:extLst>
                <a:ext uri="{FF2B5EF4-FFF2-40B4-BE49-F238E27FC236}">
                  <a16:creationId xmlns:a16="http://schemas.microsoft.com/office/drawing/2014/main" id="{CCBE5E8E-B6E8-42A0-77B9-2C7EE7E276CE}"/>
                </a:ext>
              </a:extLst>
            </p:cNvPr>
            <p:cNvGrpSpPr/>
            <p:nvPr/>
          </p:nvGrpSpPr>
          <p:grpSpPr>
            <a:xfrm>
              <a:off x="1603313" y="6465255"/>
              <a:ext cx="714224" cy="151045"/>
              <a:chOff x="1603313" y="6465255"/>
              <a:chExt cx="714224" cy="151045"/>
            </a:xfrm>
            <a:solidFill>
              <a:srgbClr val="58595B"/>
            </a:solidFill>
          </p:grpSpPr>
          <p:sp>
            <p:nvSpPr>
              <p:cNvPr id="38" name="Freeform 37">
                <a:extLst>
                  <a:ext uri="{FF2B5EF4-FFF2-40B4-BE49-F238E27FC236}">
                    <a16:creationId xmlns:a16="http://schemas.microsoft.com/office/drawing/2014/main" id="{1E95A329-5183-DE19-2E47-4C7850720166}"/>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07B8A472-11C1-01BD-1E25-7B00522F86E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871D149F-CEF7-B7BB-DA96-AF43CE2A6DC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1AEB83F2-71A0-9B1B-E2D6-CF3BCC4E480E}"/>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1007091A-BE49-F5D6-5648-20799F721734}"/>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09F82FD-BD02-BA1B-59C6-6E677517700C}"/>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793F02A7-F8D2-530F-8F93-CFEF853899EB}"/>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DA9325E9-3F20-C33B-2969-C0C59D63895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8" name="Graphic 8">
              <a:extLst>
                <a:ext uri="{FF2B5EF4-FFF2-40B4-BE49-F238E27FC236}">
                  <a16:creationId xmlns:a16="http://schemas.microsoft.com/office/drawing/2014/main" id="{3E1B0F29-1507-DAAC-9285-192B4BCF69F4}"/>
                </a:ext>
              </a:extLst>
            </p:cNvPr>
            <p:cNvGrpSpPr/>
            <p:nvPr/>
          </p:nvGrpSpPr>
          <p:grpSpPr>
            <a:xfrm>
              <a:off x="461047" y="6410373"/>
              <a:ext cx="892791" cy="238950"/>
              <a:chOff x="461047" y="6410373"/>
              <a:chExt cx="892791" cy="238950"/>
            </a:xfrm>
          </p:grpSpPr>
          <p:sp>
            <p:nvSpPr>
              <p:cNvPr id="30" name="Freeform 29">
                <a:extLst>
                  <a:ext uri="{FF2B5EF4-FFF2-40B4-BE49-F238E27FC236}">
                    <a16:creationId xmlns:a16="http://schemas.microsoft.com/office/drawing/2014/main" id="{821A1180-D915-DDBE-D7D6-998C2BCF437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1" name="Freeform 30">
                <a:extLst>
                  <a:ext uri="{FF2B5EF4-FFF2-40B4-BE49-F238E27FC236}">
                    <a16:creationId xmlns:a16="http://schemas.microsoft.com/office/drawing/2014/main" id="{DA036AF8-F545-0822-1F25-A975BB162357}"/>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5142343E-36BE-691C-262F-5764EE8091C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1869E9B-7650-8506-EC2A-10B894D67797}"/>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34C8293B-D599-C9A4-437F-5B4A0DBAC53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7E6A0E4-6FA9-191A-BE45-8E7EE5E9622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77479947-497A-3E21-ECEE-AEA04A163D9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11FB4C5A-F169-BE8E-B8AA-C812FAA70760}"/>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29" name="Freeform 28">
              <a:extLst>
                <a:ext uri="{FF2B5EF4-FFF2-40B4-BE49-F238E27FC236}">
                  <a16:creationId xmlns:a16="http://schemas.microsoft.com/office/drawing/2014/main" id="{F6D5D85C-0C85-96B2-56B4-D7C4C687F3E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54" name="Picture 53">
            <a:extLst>
              <a:ext uri="{FF2B5EF4-FFF2-40B4-BE49-F238E27FC236}">
                <a16:creationId xmlns:a16="http://schemas.microsoft.com/office/drawing/2014/main" id="{76230B36-E849-82D9-8980-997C71F89B3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3910172">
            <a:off x="9538358" y="4321119"/>
            <a:ext cx="3085647" cy="2262663"/>
          </a:xfrm>
          <a:custGeom>
            <a:avLst/>
            <a:gdLst>
              <a:gd name="connsiteX0" fmla="*/ 0 w 7589451"/>
              <a:gd name="connsiteY0" fmla="*/ 1804874 h 5565241"/>
              <a:gd name="connsiteX1" fmla="*/ 403205 w 7589451"/>
              <a:gd name="connsiteY1" fmla="*/ 933476 h 5565241"/>
              <a:gd name="connsiteX2" fmla="*/ 972922 w 7589451"/>
              <a:gd name="connsiteY2" fmla="*/ 0 h 5565241"/>
              <a:gd name="connsiteX3" fmla="*/ 4584925 w 7589451"/>
              <a:gd name="connsiteY3" fmla="*/ 0 h 5565241"/>
              <a:gd name="connsiteX4" fmla="*/ 5261717 w 7589451"/>
              <a:gd name="connsiteY4" fmla="*/ 313159 h 5565241"/>
              <a:gd name="connsiteX5" fmla="*/ 7589451 w 7589451"/>
              <a:gd name="connsiteY5" fmla="*/ 1733818 h 5565241"/>
              <a:gd name="connsiteX6" fmla="*/ 6467821 w 7589451"/>
              <a:gd name="connsiteY6" fmla="*/ 4157862 h 5565241"/>
              <a:gd name="connsiteX7" fmla="*/ 5608872 w 7589451"/>
              <a:gd name="connsiteY7" fmla="*/ 5565241 h 5565241"/>
              <a:gd name="connsiteX8" fmla="*/ 0 w 7589451"/>
              <a:gd name="connsiteY8" fmla="*/ 2969959 h 556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451" h="5565241">
                <a:moveTo>
                  <a:pt x="0" y="1804874"/>
                </a:moveTo>
                <a:lnTo>
                  <a:pt x="403205" y="933476"/>
                </a:lnTo>
                <a:lnTo>
                  <a:pt x="972922" y="0"/>
                </a:lnTo>
                <a:lnTo>
                  <a:pt x="4584925" y="0"/>
                </a:lnTo>
                <a:lnTo>
                  <a:pt x="5261717" y="313159"/>
                </a:lnTo>
                <a:lnTo>
                  <a:pt x="7589451" y="1733818"/>
                </a:lnTo>
                <a:lnTo>
                  <a:pt x="6467821" y="4157862"/>
                </a:lnTo>
                <a:lnTo>
                  <a:pt x="5608872" y="5565241"/>
                </a:lnTo>
                <a:lnTo>
                  <a:pt x="0" y="2969959"/>
                </a:lnTo>
                <a:close/>
              </a:path>
            </a:pathLst>
          </a:custGeom>
        </p:spPr>
      </p:pic>
      <p:sp>
        <p:nvSpPr>
          <p:cNvPr id="51" name="Title 1">
            <a:extLst>
              <a:ext uri="{FF2B5EF4-FFF2-40B4-BE49-F238E27FC236}">
                <a16:creationId xmlns:a16="http://schemas.microsoft.com/office/drawing/2014/main" id="{55BD21A2-5A5F-4837-22D9-11AB0ADC3B37}"/>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52" name="TextBox 51">
            <a:extLst>
              <a:ext uri="{FF2B5EF4-FFF2-40B4-BE49-F238E27FC236}">
                <a16:creationId xmlns:a16="http://schemas.microsoft.com/office/drawing/2014/main" id="{96327381-9DE8-DBE0-10EF-5DF5B1D992E2}"/>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56" name="Text Placeholder 10">
            <a:extLst>
              <a:ext uri="{FF2B5EF4-FFF2-40B4-BE49-F238E27FC236}">
                <a16:creationId xmlns:a16="http://schemas.microsoft.com/office/drawing/2014/main" id="{438B7451-FE4F-E06E-6CD3-E65DA57AE130}"/>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419745281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mall person 1">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4181A38C-856F-01B2-EA53-C1B8ECB782E7}"/>
              </a:ext>
            </a:extLst>
          </p:cNvPr>
          <p:cNvPicPr>
            <a:picLocks noChangeAspect="1"/>
          </p:cNvPicPr>
          <p:nvPr userDrawn="1"/>
        </p:nvPicPr>
        <p:blipFill>
          <a:blip r:embed="rId2" cstate="print">
            <a:extLst>
              <a:ext uri="{28A0092B-C50C-407E-A947-70E740481C1C}">
                <a14:useLocalDpi xmlns:a14="http://schemas.microsoft.com/office/drawing/2010/main"/>
              </a:ext>
            </a:extLst>
          </a:blip>
          <a:srcRect l="-11672"/>
          <a:stretch>
            <a:fillRect/>
          </a:stretch>
        </p:blipFill>
        <p:spPr>
          <a:xfrm>
            <a:off x="6916724" y="2176042"/>
            <a:ext cx="5266307" cy="4681959"/>
          </a:xfrm>
          <a:prstGeom prst="rect">
            <a:avLst/>
          </a:prstGeom>
        </p:spPr>
      </p:pic>
    </p:spTree>
    <p:extLst>
      <p:ext uri="{BB962C8B-B14F-4D97-AF65-F5344CB8AC3E}">
        <p14:creationId xmlns:p14="http://schemas.microsoft.com/office/powerpoint/2010/main" val="271516003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Small person 1">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4181A38C-856F-01B2-EA53-C1B8ECB782E7}"/>
              </a:ext>
            </a:extLst>
          </p:cNvPr>
          <p:cNvPicPr>
            <a:picLocks noChangeAspect="1"/>
          </p:cNvPicPr>
          <p:nvPr userDrawn="1"/>
        </p:nvPicPr>
        <p:blipFill>
          <a:blip r:embed="rId2" cstate="print">
            <a:extLst>
              <a:ext uri="{28A0092B-C50C-407E-A947-70E740481C1C}">
                <a14:useLocalDpi xmlns:a14="http://schemas.microsoft.com/office/drawing/2010/main"/>
              </a:ext>
            </a:extLst>
          </a:blip>
          <a:srcRect l="-3688" t="-3953"/>
          <a:stretch>
            <a:fillRect/>
          </a:stretch>
        </p:blipFill>
        <p:spPr>
          <a:xfrm>
            <a:off x="7080371" y="2321531"/>
            <a:ext cx="5102659" cy="4536469"/>
          </a:xfrm>
          <a:prstGeom prst="rect">
            <a:avLst/>
          </a:prstGeom>
        </p:spPr>
      </p:pic>
    </p:spTree>
    <p:extLst>
      <p:ext uri="{BB962C8B-B14F-4D97-AF65-F5344CB8AC3E}">
        <p14:creationId xmlns:p14="http://schemas.microsoft.com/office/powerpoint/2010/main" val="1292182697"/>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mall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4DE93F56-C7C1-6C20-B479-4665513531BD}"/>
              </a:ext>
            </a:extLst>
          </p:cNvPr>
          <p:cNvPicPr>
            <a:picLocks noChangeAspect="1"/>
          </p:cNvPicPr>
          <p:nvPr userDrawn="1"/>
        </p:nvPicPr>
        <p:blipFill>
          <a:blip r:embed="rId2" cstate="print">
            <a:extLst>
              <a:ext uri="{28A0092B-C50C-407E-A947-70E740481C1C}">
                <a14:useLocalDpi xmlns:a14="http://schemas.microsoft.com/office/drawing/2010/main"/>
              </a:ext>
            </a:extLst>
          </a:blip>
          <a:srcRect l="-1" r="-1561"/>
          <a:stretch>
            <a:fillRect/>
          </a:stretch>
        </p:blipFill>
        <p:spPr>
          <a:xfrm flipH="1">
            <a:off x="7247416" y="2615877"/>
            <a:ext cx="4935611" cy="4242123"/>
          </a:xfrm>
          <a:prstGeom prst="rect">
            <a:avLst/>
          </a:prstGeom>
        </p:spPr>
      </p:pic>
    </p:spTree>
    <p:extLst>
      <p:ext uri="{BB962C8B-B14F-4D97-AF65-F5344CB8AC3E}">
        <p14:creationId xmlns:p14="http://schemas.microsoft.com/office/powerpoint/2010/main" val="2200257733"/>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mall person 3">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D8F40AFC-60D2-6F44-8BC5-B81E1681557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7391197" y="2608730"/>
            <a:ext cx="4791833" cy="4249271"/>
          </a:xfrm>
          <a:prstGeom prst="rect">
            <a:avLst/>
          </a:prstGeom>
        </p:spPr>
      </p:pic>
    </p:spTree>
    <p:extLst>
      <p:ext uri="{BB962C8B-B14F-4D97-AF65-F5344CB8AC3E}">
        <p14:creationId xmlns:p14="http://schemas.microsoft.com/office/powerpoint/2010/main" val="299623396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mall person 3">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565B1E7F-4A98-BE4A-4F27-6737E446B330}"/>
              </a:ext>
            </a:extLst>
          </p:cNvPr>
          <p:cNvPicPr>
            <a:picLocks noChangeAspect="1"/>
          </p:cNvPicPr>
          <p:nvPr userDrawn="1"/>
        </p:nvPicPr>
        <p:blipFill>
          <a:blip r:embed="rId2" cstate="print">
            <a:extLst>
              <a:ext uri="{28A0092B-C50C-407E-A947-70E740481C1C}">
                <a14:useLocalDpi xmlns:a14="http://schemas.microsoft.com/office/drawing/2010/main"/>
              </a:ext>
            </a:extLst>
          </a:blip>
          <a:srcRect l="-3068" t="-2026"/>
          <a:stretch>
            <a:fillRect/>
          </a:stretch>
        </p:blipFill>
        <p:spPr>
          <a:xfrm>
            <a:off x="6324917" y="2922105"/>
            <a:ext cx="5867083" cy="3966417"/>
          </a:xfrm>
          <a:prstGeom prst="rect">
            <a:avLst/>
          </a:prstGeom>
        </p:spPr>
      </p:pic>
    </p:spTree>
    <p:extLst>
      <p:ext uri="{BB962C8B-B14F-4D97-AF65-F5344CB8AC3E}">
        <p14:creationId xmlns:p14="http://schemas.microsoft.com/office/powerpoint/2010/main" val="193371463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ig pers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87B53A-1AE5-4D69-AFC3-C2599263D31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295082" y="0"/>
            <a:ext cx="5898463" cy="6858000"/>
          </a:xfrm>
          <a:prstGeom prst="rect">
            <a:avLst/>
          </a:prstGeom>
        </p:spPr>
      </p:pic>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99830098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E40E2CFE-83E1-7450-06D0-B2936F332644}"/>
              </a:ext>
            </a:extLst>
          </p:cNvPr>
          <p:cNvPicPr>
            <a:picLocks noChangeAspect="1"/>
          </p:cNvPicPr>
          <p:nvPr userDrawn="1"/>
        </p:nvPicPr>
        <p:blipFill>
          <a:blip r:embed="rId2" cstate="print">
            <a:extLst>
              <a:ext uri="{28A0092B-C50C-407E-A947-70E740481C1C}">
                <a14:useLocalDpi xmlns:a14="http://schemas.microsoft.com/office/drawing/2010/main"/>
              </a:ext>
            </a:extLst>
          </a:blip>
          <a:srcRect l="-80055"/>
          <a:stretch>
            <a:fillRect/>
          </a:stretch>
        </p:blipFill>
        <p:spPr>
          <a:xfrm>
            <a:off x="1899805" y="0"/>
            <a:ext cx="10292196" cy="6858000"/>
          </a:xfrm>
          <a:prstGeom prst="rect">
            <a:avLst/>
          </a:prstGeom>
        </p:spPr>
      </p:pic>
    </p:spTree>
    <p:extLst>
      <p:ext uri="{BB962C8B-B14F-4D97-AF65-F5344CB8AC3E}">
        <p14:creationId xmlns:p14="http://schemas.microsoft.com/office/powerpoint/2010/main" val="216636517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E782E5C1-432A-853B-7ED9-4D31A78B2AB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34431" y="0"/>
            <a:ext cx="5691815" cy="6858000"/>
          </a:xfrm>
          <a:prstGeom prst="rect">
            <a:avLst/>
          </a:prstGeom>
        </p:spPr>
      </p:pic>
    </p:spTree>
    <p:extLst>
      <p:ext uri="{BB962C8B-B14F-4D97-AF65-F5344CB8AC3E}">
        <p14:creationId xmlns:p14="http://schemas.microsoft.com/office/powerpoint/2010/main" val="125838658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295082" y="0"/>
            <a:ext cx="5898463" cy="6858000"/>
          </a:xfrm>
          <a:prstGeom prst="rect">
            <a:avLst/>
          </a:prstGeom>
        </p:spPr>
      </p:pic>
    </p:spTree>
    <p:extLst>
      <p:ext uri="{BB962C8B-B14F-4D97-AF65-F5344CB8AC3E}">
        <p14:creationId xmlns:p14="http://schemas.microsoft.com/office/powerpoint/2010/main" val="395344186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001755" y="0"/>
            <a:ext cx="7190245" cy="6858000"/>
          </a:xfrm>
          <a:prstGeom prst="rect">
            <a:avLst/>
          </a:prstGeom>
        </p:spPr>
      </p:pic>
    </p:spTree>
    <p:extLst>
      <p:ext uri="{BB962C8B-B14F-4D97-AF65-F5344CB8AC3E}">
        <p14:creationId xmlns:p14="http://schemas.microsoft.com/office/powerpoint/2010/main" val="4045313974"/>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Blank_red">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026104" y="0"/>
            <a:ext cx="4165896" cy="6858000"/>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63792443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Blank_red">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9879349" y="3050858"/>
            <a:ext cx="2312651" cy="3807143"/>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41164261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61047" y="2114054"/>
            <a:ext cx="4425279" cy="387799"/>
          </a:xfrm>
          <a:prstGeom prst="rect">
            <a:avLst/>
          </a:prstGeom>
        </p:spPr>
        <p:txBody>
          <a:bodyPr anchor="ctr" anchorCtr="0"/>
          <a:lstStyle>
            <a:lvl1pPr marL="0" algn="l">
              <a:defRPr sz="2800" b="0">
                <a:solidFill>
                  <a:schemeClr val="tx2"/>
                </a:solidFill>
              </a:defRPr>
            </a:lvl1pPr>
          </a:lstStyle>
          <a:p>
            <a:r>
              <a:rPr lang="en-US"/>
              <a:t>Quote slide</a:t>
            </a:r>
            <a:endParaRPr lang="en-GB"/>
          </a:p>
        </p:txBody>
      </p:sp>
      <p:sp>
        <p:nvSpPr>
          <p:cNvPr id="5" name="Text Placeholder 4">
            <a:extLst>
              <a:ext uri="{FF2B5EF4-FFF2-40B4-BE49-F238E27FC236}">
                <a16:creationId xmlns:a16="http://schemas.microsoft.com/office/drawing/2014/main" id="{678EAE37-C294-0369-19A3-52B85EE7BA25}"/>
              </a:ext>
            </a:extLst>
          </p:cNvPr>
          <p:cNvSpPr>
            <a:spLocks noGrp="1"/>
          </p:cNvSpPr>
          <p:nvPr>
            <p:ph type="body" sz="quarter" idx="10" hasCustomPrompt="1"/>
          </p:nvPr>
        </p:nvSpPr>
        <p:spPr>
          <a:xfrm>
            <a:off x="461047" y="2659014"/>
            <a:ext cx="4425279" cy="263149"/>
          </a:xfrm>
        </p:spPr>
        <p:txBody>
          <a:bodyPr wrap="square">
            <a:spAutoFit/>
          </a:bodyPr>
          <a:lstStyle>
            <a:lvl1pPr marL="0" indent="0" algn="l">
              <a:buNone/>
              <a:defRPr sz="1800" b="1">
                <a:solidFill>
                  <a:schemeClr val="accent1"/>
                </a:solidFill>
              </a:defRPr>
            </a:lvl1pPr>
          </a:lstStyle>
          <a:p>
            <a:pPr lvl="0"/>
            <a:r>
              <a:rPr lang="en-US"/>
              <a:t>Person’s name</a:t>
            </a:r>
          </a:p>
        </p:txBody>
      </p:sp>
      <p:grpSp>
        <p:nvGrpSpPr>
          <p:cNvPr id="2" name="Graphic 8">
            <a:extLst>
              <a:ext uri="{FF2B5EF4-FFF2-40B4-BE49-F238E27FC236}">
                <a16:creationId xmlns:a16="http://schemas.microsoft.com/office/drawing/2014/main" id="{A7A05350-D100-5967-BC94-CB67445EE8F8}"/>
              </a:ext>
            </a:extLst>
          </p:cNvPr>
          <p:cNvGrpSpPr/>
          <p:nvPr userDrawn="1"/>
        </p:nvGrpSpPr>
        <p:grpSpPr>
          <a:xfrm>
            <a:off x="461047" y="6408447"/>
            <a:ext cx="1856491" cy="240876"/>
            <a:chOff x="461047" y="6408447"/>
            <a:chExt cx="1856490" cy="240876"/>
          </a:xfrm>
        </p:grpSpPr>
        <p:grpSp>
          <p:nvGrpSpPr>
            <p:cNvPr id="3" name="Graphic 8">
              <a:extLst>
                <a:ext uri="{FF2B5EF4-FFF2-40B4-BE49-F238E27FC236}">
                  <a16:creationId xmlns:a16="http://schemas.microsoft.com/office/drawing/2014/main" id="{FCC07B00-864E-A46F-F382-767F17EDFCF4}"/>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B6DF9BBB-4C28-E3BC-55B9-C470EA06FA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95740952-8F11-D307-DF9C-2A6CD2CDBE9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426526E2-5FD8-4DD1-9430-C3EB9B23033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7B4B90DF-653B-3C04-22C2-AD1753D6D30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C057A9D-C682-6E4E-C7F6-6725D4F874D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0B7ECEB9-9952-D331-D8E9-7D392B03088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657E7368-E80E-DDE6-DDB7-690CC4CAA92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0B5AE2F-56B5-93DE-846F-1DC0E954B4D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4EE65DC8-5EFD-9D55-2CEF-F7BB64F2FE44}"/>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E8D1C90B-2B84-A30B-0EAB-23EDB09AE14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EA1ABF33-825D-1172-2BC0-135AB10CC28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E7B013BF-96CE-CCE5-28E7-59B1B25A971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C1B290A6-FA7B-5AE3-033C-06AB51334D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741D6328-667D-029D-02F7-99B532780C62}"/>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C9FE74F2-2865-F041-44F7-F0435069488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65E83EFA-A6A1-6D67-CD04-54B930B73F9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814AB4D9-2221-76DB-CE82-60043AEC7F7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BC868234-11A8-D796-3FEB-139A92B8CE2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47" name="Text Placeholder 10">
            <a:extLst>
              <a:ext uri="{FF2B5EF4-FFF2-40B4-BE49-F238E27FC236}">
                <a16:creationId xmlns:a16="http://schemas.microsoft.com/office/drawing/2014/main" id="{9D018B0C-0BD4-CEA6-9083-46F766554B15}"/>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8" name="TextBox 47">
            <a:extLst>
              <a:ext uri="{FF2B5EF4-FFF2-40B4-BE49-F238E27FC236}">
                <a16:creationId xmlns:a16="http://schemas.microsoft.com/office/drawing/2014/main" id="{E54D37D4-7844-A506-5A75-8A174B87D830}"/>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51" name="Picture 50">
            <a:extLst>
              <a:ext uri="{FF2B5EF4-FFF2-40B4-BE49-F238E27FC236}">
                <a16:creationId xmlns:a16="http://schemas.microsoft.com/office/drawing/2014/main" id="{046D7021-41F2-C055-7269-6E5504431590}"/>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2" b="-1"/>
          <a:stretch>
            <a:fillRect/>
          </a:stretch>
        </p:blipFill>
        <p:spPr>
          <a:xfrm>
            <a:off x="4556458" y="0"/>
            <a:ext cx="7635543" cy="6858000"/>
          </a:xfrm>
          <a:prstGeom prst="rect">
            <a:avLst/>
          </a:prstGeom>
        </p:spPr>
      </p:pic>
    </p:spTree>
    <p:extLst>
      <p:ext uri="{BB962C8B-B14F-4D97-AF65-F5344CB8AC3E}">
        <p14:creationId xmlns:p14="http://schemas.microsoft.com/office/powerpoint/2010/main" val="2860200944"/>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aphic 8">
            <a:extLst>
              <a:ext uri="{FF2B5EF4-FFF2-40B4-BE49-F238E27FC236}">
                <a16:creationId xmlns:a16="http://schemas.microsoft.com/office/drawing/2014/main" id="{451C010E-D07C-75B1-5DE4-AA55A8222644}"/>
              </a:ext>
            </a:extLst>
          </p:cNvPr>
          <p:cNvGrpSpPr/>
          <p:nvPr userDrawn="1"/>
        </p:nvGrpSpPr>
        <p:grpSpPr>
          <a:xfrm>
            <a:off x="461047" y="6408447"/>
            <a:ext cx="1856491" cy="240876"/>
            <a:chOff x="461047" y="6408447"/>
            <a:chExt cx="1856490" cy="240876"/>
          </a:xfrm>
        </p:grpSpPr>
        <p:grpSp>
          <p:nvGrpSpPr>
            <p:cNvPr id="6" name="Graphic 8">
              <a:extLst>
                <a:ext uri="{FF2B5EF4-FFF2-40B4-BE49-F238E27FC236}">
                  <a16:creationId xmlns:a16="http://schemas.microsoft.com/office/drawing/2014/main" id="{24E9183B-EDDC-27C0-4472-97C0CE852BAA}"/>
                </a:ext>
              </a:extLst>
            </p:cNvPr>
            <p:cNvGrpSpPr/>
            <p:nvPr/>
          </p:nvGrpSpPr>
          <p:grpSpPr>
            <a:xfrm>
              <a:off x="1603313" y="6465255"/>
              <a:ext cx="714224" cy="151045"/>
              <a:chOff x="1603313" y="6465255"/>
              <a:chExt cx="714224" cy="151045"/>
            </a:xfrm>
            <a:solidFill>
              <a:srgbClr val="58595B"/>
            </a:solidFill>
          </p:grpSpPr>
          <p:sp>
            <p:nvSpPr>
              <p:cNvPr id="54" name="Freeform 53">
                <a:extLst>
                  <a:ext uri="{FF2B5EF4-FFF2-40B4-BE49-F238E27FC236}">
                    <a16:creationId xmlns:a16="http://schemas.microsoft.com/office/drawing/2014/main" id="{B4A3531F-5C88-6FC2-3BB0-45BF32FB6C6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81F9F56A-15C9-9155-C86B-58C84B0D235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EC5DD8A-6CAB-EF73-B99E-0ACC71B1BBA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D981E697-118C-FEF4-C6DE-E56729730F5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3061497A-99D0-EC06-BD57-4D2F7427180C}"/>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97B95F19-9E79-9002-78CD-F0C6C5F2488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3B8EF7AD-9408-716B-4EFC-0C921D85A19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7101C4F-40C3-907F-C3BC-3F68E25BFD9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7" name="Graphic 8">
              <a:extLst>
                <a:ext uri="{FF2B5EF4-FFF2-40B4-BE49-F238E27FC236}">
                  <a16:creationId xmlns:a16="http://schemas.microsoft.com/office/drawing/2014/main" id="{B7EB3BBD-DD24-024B-2E5C-D15435782023}"/>
                </a:ext>
              </a:extLst>
            </p:cNvPr>
            <p:cNvGrpSpPr/>
            <p:nvPr/>
          </p:nvGrpSpPr>
          <p:grpSpPr>
            <a:xfrm>
              <a:off x="461047" y="6410373"/>
              <a:ext cx="892791" cy="238950"/>
              <a:chOff x="461047" y="6410373"/>
              <a:chExt cx="892791" cy="238950"/>
            </a:xfrm>
          </p:grpSpPr>
          <p:sp>
            <p:nvSpPr>
              <p:cNvPr id="14" name="Freeform 13">
                <a:extLst>
                  <a:ext uri="{FF2B5EF4-FFF2-40B4-BE49-F238E27FC236}">
                    <a16:creationId xmlns:a16="http://schemas.microsoft.com/office/drawing/2014/main" id="{8AADA979-5681-2104-B483-5F6B429E894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14229FE8-3890-50E7-E1F7-6D4933F9BFC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0540BBF7-5A1E-6862-59E2-4B580747763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0F9A067-9A93-FFC3-1267-968E43CA3AF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7B2FA7BA-FF7F-3EF4-FB89-A7932EDED83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F2D74809-A117-08DE-33C7-6DA7773457D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7CE74F13-B31D-A0F5-51C5-9653E8DB278E}"/>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6D5219AE-BFAD-6AB5-43F9-D0D60FB9164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2" name="Freeform 11">
              <a:extLst>
                <a:ext uri="{FF2B5EF4-FFF2-40B4-BE49-F238E27FC236}">
                  <a16:creationId xmlns:a16="http://schemas.microsoft.com/office/drawing/2014/main" id="{C603294B-98E9-FAA6-CF4F-02121DD211B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 name="Text Placeholder 10">
            <a:extLst>
              <a:ext uri="{FF2B5EF4-FFF2-40B4-BE49-F238E27FC236}">
                <a16:creationId xmlns:a16="http://schemas.microsoft.com/office/drawing/2014/main" id="{7DBED6FC-4BDC-B018-D990-C73484E0BB00}"/>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8" name="TextBox 7">
            <a:extLst>
              <a:ext uri="{FF2B5EF4-FFF2-40B4-BE49-F238E27FC236}">
                <a16:creationId xmlns:a16="http://schemas.microsoft.com/office/drawing/2014/main" id="{8C94A7B7-BEA4-4951-28A7-303732FD088A}"/>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8521103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Blank_red">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grpSp>
        <p:nvGrpSpPr>
          <p:cNvPr id="4" name="Graphic 8">
            <a:extLst>
              <a:ext uri="{FF2B5EF4-FFF2-40B4-BE49-F238E27FC236}">
                <a16:creationId xmlns:a16="http://schemas.microsoft.com/office/drawing/2014/main" id="{D03D9A78-18B3-E37D-6894-04068B5C273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214CF6D1-505B-4AE6-8A87-4DC892208C5E}"/>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652DE0E2-8D7E-0035-87C0-92CD0CD3DD4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9217E1EF-687B-FEEF-1028-D6E03016D02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9E94313B-D416-924B-8E45-81719EA06D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F2215D3B-BC10-CE7E-20CE-75E38EC96BF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DAEAD3BA-7BA0-8088-97B0-DEA3BA0D409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E7300178-AF5A-2917-6AA5-8C5D3BA2753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24EEF335-1F08-E715-3C6D-1A09D1EDCDA9}"/>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648B91FE-D70D-194C-FEC0-9FBA96594D6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8781246C-B0ED-B865-A86A-14934031B42D}"/>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A2F9BE03-0A32-58A8-A45C-8A6BEF2232A0}"/>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3AAB0D05-8502-C657-947D-666D4880481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B01A961A-45E6-C0EE-7F14-F9367958CDE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2F6012D9-51EA-0D0C-27E7-5536559AA2F4}"/>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3170EED9-365A-0AE2-7A8B-F3203D9A2A49}"/>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D33A892C-5EAB-F7AB-94C2-C21E7EE3EF27}"/>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62B1D28B-05C0-C5F1-165A-B0DAB91D92C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209FEC34-B8C1-57D1-4B24-692DA787046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CE003FF3-18EB-5C5D-5E8E-E8FA5468AFF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7" name="TextBox 26">
            <a:extLst>
              <a:ext uri="{FF2B5EF4-FFF2-40B4-BE49-F238E27FC236}">
                <a16:creationId xmlns:a16="http://schemas.microsoft.com/office/drawing/2014/main" id="{26BC5B0C-F34C-F978-5C73-9BB1A24EA29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28" name="Text Placeholder 10">
            <a:extLst>
              <a:ext uri="{FF2B5EF4-FFF2-40B4-BE49-F238E27FC236}">
                <a16:creationId xmlns:a16="http://schemas.microsoft.com/office/drawing/2014/main" id="{9E838433-289B-4C2B-A8B2-79382788A9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770727577"/>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4DAA21-FE4E-4453-EEBB-3C17EB134F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56" name="Picture 55">
            <a:extLst>
              <a:ext uri="{FF2B5EF4-FFF2-40B4-BE49-F238E27FC236}">
                <a16:creationId xmlns:a16="http://schemas.microsoft.com/office/drawing/2014/main" id="{E0314CBD-D250-DCE1-1CCD-8B8EF2F0A8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047717" y="30521"/>
            <a:ext cx="10144283" cy="6858000"/>
          </a:xfrm>
          <a:prstGeom prst="rect">
            <a:avLst/>
          </a:prstGeom>
        </p:spPr>
      </p:pic>
    </p:spTree>
    <p:extLst>
      <p:ext uri="{BB962C8B-B14F-4D97-AF65-F5344CB8AC3E}">
        <p14:creationId xmlns:p14="http://schemas.microsoft.com/office/powerpoint/2010/main" val="415355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Content Placeholder 3"/>
          <p:cNvSpPr>
            <a:spLocks noGrp="1"/>
          </p:cNvSpPr>
          <p:nvPr>
            <p:ph sz="quarter" idx="10"/>
          </p:nvPr>
        </p:nvSpPr>
        <p:spPr>
          <a:xfrm>
            <a:off x="609599" y="1794617"/>
            <a:ext cx="10894997" cy="449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40846608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Long ribbon and big person">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001755" y="0"/>
            <a:ext cx="7190245" cy="6858000"/>
          </a:xfrm>
          <a:prstGeom prst="rect">
            <a:avLst/>
          </a:prstGeom>
        </p:spPr>
      </p:pic>
    </p:spTree>
    <p:extLst>
      <p:ext uri="{BB962C8B-B14F-4D97-AF65-F5344CB8AC3E}">
        <p14:creationId xmlns:p14="http://schemas.microsoft.com/office/powerpoint/2010/main" val="86920454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White - Title only">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grpSp>
        <p:nvGrpSpPr>
          <p:cNvPr id="4" name="Graphic 8">
            <a:extLst>
              <a:ext uri="{FF2B5EF4-FFF2-40B4-BE49-F238E27FC236}">
                <a16:creationId xmlns:a16="http://schemas.microsoft.com/office/drawing/2014/main" id="{D03D9A78-18B3-E37D-6894-04068B5C273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214CF6D1-505B-4AE6-8A87-4DC892208C5E}"/>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652DE0E2-8D7E-0035-87C0-92CD0CD3DD4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9217E1EF-687B-FEEF-1028-D6E03016D02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9E94313B-D416-924B-8E45-81719EA06D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F2215D3B-BC10-CE7E-20CE-75E38EC96BF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DAEAD3BA-7BA0-8088-97B0-DEA3BA0D409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E7300178-AF5A-2917-6AA5-8C5D3BA2753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24EEF335-1F08-E715-3C6D-1A09D1EDCDA9}"/>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648B91FE-D70D-194C-FEC0-9FBA96594D6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8781246C-B0ED-B865-A86A-14934031B42D}"/>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A2F9BE03-0A32-58A8-A45C-8A6BEF2232A0}"/>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3AAB0D05-8502-C657-947D-666D4880481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B01A961A-45E6-C0EE-7F14-F9367958CDE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2F6012D9-51EA-0D0C-27E7-5536559AA2F4}"/>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3170EED9-365A-0AE2-7A8B-F3203D9A2A49}"/>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D33A892C-5EAB-F7AB-94C2-C21E7EE3EF27}"/>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62B1D28B-05C0-C5F1-165A-B0DAB91D92C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209FEC34-B8C1-57D1-4B24-692DA787046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CE003FF3-18EB-5C5D-5E8E-E8FA5468AFF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7" name="TextBox 26">
            <a:extLst>
              <a:ext uri="{FF2B5EF4-FFF2-40B4-BE49-F238E27FC236}">
                <a16:creationId xmlns:a16="http://schemas.microsoft.com/office/drawing/2014/main" id="{26BC5B0C-F34C-F978-5C73-9BB1A24EA29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28" name="Text Placeholder 10">
            <a:extLst>
              <a:ext uri="{FF2B5EF4-FFF2-40B4-BE49-F238E27FC236}">
                <a16:creationId xmlns:a16="http://schemas.microsoft.com/office/drawing/2014/main" id="{9E838433-289B-4C2B-A8B2-79382788A9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1199396499"/>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4DAA21-FE4E-4453-EEBB-3C17EB134F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56" name="Picture 55">
            <a:extLst>
              <a:ext uri="{FF2B5EF4-FFF2-40B4-BE49-F238E27FC236}">
                <a16:creationId xmlns:a16="http://schemas.microsoft.com/office/drawing/2014/main" id="{E0314CBD-D250-DCE1-1CCD-8B8EF2F0A8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047717" y="30521"/>
            <a:ext cx="10144283" cy="6858000"/>
          </a:xfrm>
          <a:prstGeom prst="rect">
            <a:avLst/>
          </a:prstGeom>
        </p:spPr>
      </p:pic>
      <p:grpSp>
        <p:nvGrpSpPr>
          <p:cNvPr id="23" name="Graphic 8">
            <a:extLst>
              <a:ext uri="{FF2B5EF4-FFF2-40B4-BE49-F238E27FC236}">
                <a16:creationId xmlns:a16="http://schemas.microsoft.com/office/drawing/2014/main" id="{7E4CB8D8-0823-49EA-BA1D-D8D7836BC11B}"/>
              </a:ext>
            </a:extLst>
          </p:cNvPr>
          <p:cNvGrpSpPr/>
          <p:nvPr userDrawn="1"/>
        </p:nvGrpSpPr>
        <p:grpSpPr>
          <a:xfrm>
            <a:off x="868913" y="3188125"/>
            <a:ext cx="1856491" cy="240876"/>
            <a:chOff x="461047" y="6408447"/>
            <a:chExt cx="1856490" cy="240876"/>
          </a:xfrm>
        </p:grpSpPr>
        <p:grpSp>
          <p:nvGrpSpPr>
            <p:cNvPr id="24" name="Graphic 8">
              <a:extLst>
                <a:ext uri="{FF2B5EF4-FFF2-40B4-BE49-F238E27FC236}">
                  <a16:creationId xmlns:a16="http://schemas.microsoft.com/office/drawing/2014/main" id="{45119893-F3BC-AC47-D125-E64BBC1FAD7F}"/>
                </a:ext>
              </a:extLst>
            </p:cNvPr>
            <p:cNvGrpSpPr/>
            <p:nvPr/>
          </p:nvGrpSpPr>
          <p:grpSpPr>
            <a:xfrm>
              <a:off x="1603313" y="6465255"/>
              <a:ext cx="714224" cy="151045"/>
              <a:chOff x="1603313" y="6465255"/>
              <a:chExt cx="714224" cy="151045"/>
            </a:xfrm>
            <a:solidFill>
              <a:srgbClr val="58595B"/>
            </a:solidFill>
          </p:grpSpPr>
          <p:sp>
            <p:nvSpPr>
              <p:cNvPr id="36" name="Freeform 35">
                <a:extLst>
                  <a:ext uri="{FF2B5EF4-FFF2-40B4-BE49-F238E27FC236}">
                    <a16:creationId xmlns:a16="http://schemas.microsoft.com/office/drawing/2014/main" id="{67F00A1C-9D7C-6C7F-032C-3A8A6D553966}"/>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C9558099-1BC0-E9FB-4226-6200AD35D5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59AE8E6E-5AB1-B424-A480-1CAFF12BFBF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3D74DC63-A080-6EA9-9261-325ACA2AF3FD}"/>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47E88B68-7FB1-B2AA-C41C-B822DAEAAF3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04E959A9-0436-FFD7-8E3F-DDABE0C1F50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A80CE73B-287A-A4EE-7AD7-14A88686D72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48AA260C-12B7-2078-6BE1-065DA298EB4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5" name="Graphic 8">
              <a:extLst>
                <a:ext uri="{FF2B5EF4-FFF2-40B4-BE49-F238E27FC236}">
                  <a16:creationId xmlns:a16="http://schemas.microsoft.com/office/drawing/2014/main" id="{8FD7D470-DBFD-377A-FE4E-DE9EEA939ED6}"/>
                </a:ext>
              </a:extLst>
            </p:cNvPr>
            <p:cNvGrpSpPr/>
            <p:nvPr/>
          </p:nvGrpSpPr>
          <p:grpSpPr>
            <a:xfrm>
              <a:off x="461047" y="6410373"/>
              <a:ext cx="892791" cy="238950"/>
              <a:chOff x="461047" y="6410373"/>
              <a:chExt cx="892791" cy="238950"/>
            </a:xfrm>
          </p:grpSpPr>
          <p:sp>
            <p:nvSpPr>
              <p:cNvPr id="27" name="Freeform 26">
                <a:extLst>
                  <a:ext uri="{FF2B5EF4-FFF2-40B4-BE49-F238E27FC236}">
                    <a16:creationId xmlns:a16="http://schemas.microsoft.com/office/drawing/2014/main" id="{5F9BC3F2-A1D7-E575-BFFF-A934C366F65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28" name="Freeform 27">
                <a:extLst>
                  <a:ext uri="{FF2B5EF4-FFF2-40B4-BE49-F238E27FC236}">
                    <a16:creationId xmlns:a16="http://schemas.microsoft.com/office/drawing/2014/main" id="{D0D78A91-ACBF-583B-4CE2-146E7F99E358}"/>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29" name="Freeform 28">
                <a:extLst>
                  <a:ext uri="{FF2B5EF4-FFF2-40B4-BE49-F238E27FC236}">
                    <a16:creationId xmlns:a16="http://schemas.microsoft.com/office/drawing/2014/main" id="{76E4AB56-FAE1-A4F0-84D6-E243AD5DE732}"/>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1" name="Freeform 30">
                <a:extLst>
                  <a:ext uri="{FF2B5EF4-FFF2-40B4-BE49-F238E27FC236}">
                    <a16:creationId xmlns:a16="http://schemas.microsoft.com/office/drawing/2014/main" id="{279E01DD-01F1-D741-1197-BB4B567314F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4E7326C0-2460-4038-E15B-7FB58F2EB09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00C2C57C-53CE-3DEB-0C0E-1E0B4533AD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0A89D820-D363-B82E-0CC6-96A1A18217F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ECBEAE10-D819-3E5D-8E28-251D88DF099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26" name="Freeform 25">
              <a:extLst>
                <a:ext uri="{FF2B5EF4-FFF2-40B4-BE49-F238E27FC236}">
                  <a16:creationId xmlns:a16="http://schemas.microsoft.com/office/drawing/2014/main" id="{469BA703-BDFA-B91F-B63E-866268CBB91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48" name="Title 47">
            <a:extLst>
              <a:ext uri="{FF2B5EF4-FFF2-40B4-BE49-F238E27FC236}">
                <a16:creationId xmlns:a16="http://schemas.microsoft.com/office/drawing/2014/main" id="{9FEEC460-F75C-BBC8-E5AB-CC24B7F7C38E}"/>
              </a:ext>
            </a:extLst>
          </p:cNvPr>
          <p:cNvSpPr>
            <a:spLocks noGrp="1"/>
          </p:cNvSpPr>
          <p:nvPr>
            <p:ph type="title" hasCustomPrompt="1"/>
          </p:nvPr>
        </p:nvSpPr>
        <p:spPr>
          <a:xfrm>
            <a:off x="532143" y="2425758"/>
            <a:ext cx="2526295" cy="498599"/>
          </a:xfrm>
        </p:spPr>
        <p:txBody>
          <a:bodyPr/>
          <a:lstStyle>
            <a:lvl1pPr algn="ctr">
              <a:defRPr sz="3600">
                <a:solidFill>
                  <a:schemeClr val="accent1"/>
                </a:solidFill>
              </a:defRPr>
            </a:lvl1pPr>
          </a:lstStyle>
          <a:p>
            <a:r>
              <a:rPr lang="en-GB"/>
              <a:t>Thank you</a:t>
            </a:r>
            <a:endParaRPr lang="en-US"/>
          </a:p>
        </p:txBody>
      </p:sp>
    </p:spTree>
    <p:extLst>
      <p:ext uri="{BB962C8B-B14F-4D97-AF65-F5344CB8AC3E}">
        <p14:creationId xmlns:p14="http://schemas.microsoft.com/office/powerpoint/2010/main" val="21305362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Ribbon 2">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026104" y="0"/>
            <a:ext cx="4165896" cy="6858000"/>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134449729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70E7B-5095-A006-082D-C61F5F9DA30F}"/>
              </a:ext>
            </a:extLst>
          </p:cNvPr>
          <p:cNvPicPr>
            <a:picLocks noChangeAspect="1"/>
          </p:cNvPicPr>
          <p:nvPr userDrawn="1"/>
        </p:nvPicPr>
        <p:blipFill>
          <a:blip r:embed="rId2"/>
          <a:srcRect t="5161" b="5161"/>
          <a:stretch/>
        </p:blipFill>
        <p:spPr>
          <a:xfrm>
            <a:off x="0" y="5577"/>
            <a:ext cx="12194179" cy="6856419"/>
          </a:xfrm>
          <a:prstGeom prst="rect">
            <a:avLst/>
          </a:prstGeom>
        </p:spPr>
      </p:pic>
      <p:pic>
        <p:nvPicPr>
          <p:cNvPr id="7" name="Picture 6">
            <a:extLst>
              <a:ext uri="{FF2B5EF4-FFF2-40B4-BE49-F238E27FC236}">
                <a16:creationId xmlns:a16="http://schemas.microsoft.com/office/drawing/2014/main" id="{B721F3F8-276E-ADF0-4EB9-6B72A24BDC8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620234" y="3820457"/>
            <a:ext cx="4564611" cy="3041539"/>
          </a:xfrm>
          <a:prstGeom prst="rect">
            <a:avLst/>
          </a:prstGeom>
        </p:spPr>
      </p:pic>
      <p:pic>
        <p:nvPicPr>
          <p:cNvPr id="10" name="Picture 9">
            <a:extLst>
              <a:ext uri="{FF2B5EF4-FFF2-40B4-BE49-F238E27FC236}">
                <a16:creationId xmlns:a16="http://schemas.microsoft.com/office/drawing/2014/main" id="{756C497A-3DFE-AE4E-1679-6EC83C0E888C}"/>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a:off x="8040688" y="3817027"/>
            <a:ext cx="4566232" cy="3044764"/>
          </a:xfrm>
          <a:prstGeom prst="rect">
            <a:avLst/>
          </a:prstGeom>
        </p:spPr>
      </p:pic>
      <p:pic>
        <p:nvPicPr>
          <p:cNvPr id="12" name="Picture 11" descr="A person in a red shirt&#10;&#10;AI-generated content may be incorrect.">
            <a:extLst>
              <a:ext uri="{FF2B5EF4-FFF2-40B4-BE49-F238E27FC236}">
                <a16:creationId xmlns:a16="http://schemas.microsoft.com/office/drawing/2014/main" id="{6BEA7450-D855-BD3A-B5B5-C55343900568}"/>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a:xfrm>
            <a:off x="1801740" y="3817027"/>
            <a:ext cx="4566232" cy="3044764"/>
          </a:xfrm>
          <a:prstGeom prst="rect">
            <a:avLst/>
          </a:prstGeom>
        </p:spPr>
      </p:pic>
      <p:sp>
        <p:nvSpPr>
          <p:cNvPr id="16" name="Title 15">
            <a:extLst>
              <a:ext uri="{FF2B5EF4-FFF2-40B4-BE49-F238E27FC236}">
                <a16:creationId xmlns:a16="http://schemas.microsoft.com/office/drawing/2014/main" id="{45137B25-DAD2-1C42-FB0A-C79CD5EB26CE}"/>
              </a:ext>
            </a:extLst>
          </p:cNvPr>
          <p:cNvSpPr>
            <a:spLocks noGrp="1"/>
          </p:cNvSpPr>
          <p:nvPr>
            <p:ph type="title" hasCustomPrompt="1"/>
          </p:nvPr>
        </p:nvSpPr>
        <p:spPr>
          <a:xfrm>
            <a:off x="2194884" y="1588715"/>
            <a:ext cx="7809728" cy="845616"/>
          </a:xfrm>
        </p:spPr>
        <p:txBody>
          <a:bodyPr anchor="ctr"/>
          <a:lstStyle>
            <a:lvl1pPr algn="ctr">
              <a:lnSpc>
                <a:spcPct val="120000"/>
              </a:lnSpc>
              <a:defRPr sz="2400" b="0"/>
            </a:lvl1pPr>
          </a:lstStyle>
          <a:p>
            <a:r>
              <a:rPr lang="en-GB"/>
              <a:t>Click to edit Master title style</a:t>
            </a:r>
            <a:br>
              <a:rPr lang="en-GB"/>
            </a:br>
            <a:r>
              <a:rPr lang="en-GB"/>
              <a:t>No more than 2 lines</a:t>
            </a:r>
            <a:endParaRPr lang="en-US"/>
          </a:p>
        </p:txBody>
      </p:sp>
      <p:pic>
        <p:nvPicPr>
          <p:cNvPr id="2" name="Picture 1" descr="A person with a red scarf on her head&#10;&#10;AI-generated content may be incorrect.">
            <a:extLst>
              <a:ext uri="{FF2B5EF4-FFF2-40B4-BE49-F238E27FC236}">
                <a16:creationId xmlns:a16="http://schemas.microsoft.com/office/drawing/2014/main" id="{10105EE6-2198-3791-E4A9-7F5083A470F9}"/>
              </a:ext>
            </a:extLst>
          </p:cNvPr>
          <p:cNvPicPr>
            <a:picLocks noChangeAspect="1"/>
          </p:cNvPicPr>
          <p:nvPr userDrawn="1"/>
        </p:nvPicPr>
        <p:blipFill>
          <a:blip r:embed="rId6"/>
          <a:stretch>
            <a:fillRect/>
          </a:stretch>
        </p:blipFill>
        <p:spPr>
          <a:xfrm>
            <a:off x="4961507" y="3820457"/>
            <a:ext cx="5069232" cy="3041539"/>
          </a:xfrm>
          <a:prstGeom prst="rect">
            <a:avLst/>
          </a:prstGeom>
        </p:spPr>
      </p:pic>
    </p:spTree>
    <p:extLst>
      <p:ext uri="{BB962C8B-B14F-4D97-AF65-F5344CB8AC3E}">
        <p14:creationId xmlns:p14="http://schemas.microsoft.com/office/powerpoint/2010/main" val="1984571460"/>
      </p:ext>
    </p:extLst>
  </p:cSld>
  <p:clrMapOvr>
    <a:masterClrMapping/>
  </p:clrMapOvr>
  <p:extLst>
    <p:ext uri="{DCECCB84-F9BA-43D5-87BE-67443E8EF086}">
      <p15:sldGuideLst xmlns:p15="http://schemas.microsoft.com/office/powerpoint/2012/main">
        <p15:guide id="1" orient="horz" pos="3273">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535299" y="6302294"/>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9098581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30754" y="6223565"/>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2920925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3491" y="218222"/>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65383" y="1555688"/>
            <a:ext cx="7836195" cy="53088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8" y="6159178"/>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9883441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8" y="6156616"/>
            <a:ext cx="2032324"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1" y="820511"/>
            <a:ext cx="7835900" cy="670052"/>
          </a:xfrm>
          <a:prstGeom prst="rect">
            <a:avLst/>
          </a:prstGeom>
        </p:spPr>
        <p:txBody>
          <a:bodyPr/>
          <a:lstStyle>
            <a:lvl1pPr marL="0" indent="0">
              <a:buNone/>
              <a:defRPr sz="3753"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7" y="1726205"/>
            <a:ext cx="4485775" cy="3696027"/>
          </a:xfrm>
          <a:prstGeom prst="rect">
            <a:avLst/>
          </a:prstGeom>
        </p:spPr>
        <p:txBody>
          <a:bodyPr/>
          <a:lstStyle>
            <a:lvl1pPr marL="495288" indent="-495288">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1" y="1726205"/>
            <a:ext cx="4485775" cy="3696027"/>
          </a:xfrm>
          <a:prstGeom prst="rect">
            <a:avLst/>
          </a:prstGeom>
        </p:spPr>
        <p:txBody>
          <a:bodyPr/>
          <a:lstStyle>
            <a:lvl1pPr marL="495288" indent="-495288">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5452827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1" y="952500"/>
            <a:ext cx="6584951" cy="476251"/>
          </a:xfrm>
          <a:prstGeom prst="rect">
            <a:avLst/>
          </a:prstGeom>
          <a:noFill/>
          <a:ln/>
        </p:spPr>
        <p:txBody>
          <a:bodyPr wrap="square" lIns="0" tIns="0" rIns="0" bIns="0" rtlCol="0" anchor="t"/>
          <a:lstStyle/>
          <a:p>
            <a:pPr marL="0" indent="0" algn="l">
              <a:lnSpc>
                <a:spcPts val="3751"/>
              </a:lnSpc>
              <a:buNone/>
            </a:pPr>
            <a:r>
              <a:rPr lang="en-US" sz="3751" dirty="0">
                <a:solidFill>
                  <a:srgbClr val="00305D"/>
                </a:solidFill>
                <a:latin typeface="Arial Narrow Bold" pitchFamily="34" charset="0"/>
                <a:ea typeface="Arial Narrow Bold" pitchFamily="34" charset="-122"/>
                <a:cs typeface="Arial Narrow Bold" pitchFamily="34" charset="-120"/>
              </a:rPr>
              <a:t>DECLARATION OF INTERESTS</a:t>
            </a:r>
            <a:endParaRPr lang="en-US" sz="3751"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1" y="1746251"/>
            <a:ext cx="9055100" cy="4375151"/>
          </a:xfrm>
          <a:prstGeom prst="rect">
            <a:avLst/>
          </a:prstGeom>
          <a:noFill/>
          <a:ln/>
        </p:spPr>
        <p:txBody>
          <a:bodyPr wrap="square" lIns="0" tIns="0" rIns="0" bIns="0" rtlCol="0" anchor="t"/>
          <a:lstStyle/>
          <a:p>
            <a:pPr marL="0" indent="0" algn="l">
              <a:lnSpc>
                <a:spcPts val="2651"/>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1012499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1" cy="4191000"/>
          </a:xfrm>
          <a:prstGeom prst="rect">
            <a:avLst/>
          </a:prstGeom>
          <a:noFill/>
          <a:ln/>
        </p:spPr>
        <p:txBody>
          <a:bodyPr wrap="square" lIns="0" tIns="0" rIns="0" bIns="0" rtlCol="0" anchor="t"/>
          <a:lstStyle/>
          <a:p>
            <a:pPr marL="0" indent="0" algn="l">
              <a:lnSpc>
                <a:spcPts val="1651"/>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35006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1"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4188795101"/>
      </p:ext>
    </p:extLst>
  </p:cSld>
  <p:clrMapOvr>
    <a:overrideClrMapping bg1="dk1" tx1="lt1" bg2="dk2" tx2="lt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1"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7"/>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1"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998111967"/>
      </p:ext>
    </p:extLst>
  </p:cSld>
  <p:clrMapOvr>
    <a:overrideClrMapping bg1="dk1" tx1="lt1" bg2="dk2" tx2="lt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5" y="285749"/>
            <a:ext cx="6076951" cy="6572251"/>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1"/>
            <a:ext cx="1390651"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390835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41928943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9215539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5023997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1634045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8477775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7" y="2317429"/>
            <a:ext cx="5402595"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8" y="2317429"/>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9"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5192835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8" y="2317429"/>
            <a:ext cx="3599196"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9"/>
            <a:ext cx="3599196"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8" y="2317429"/>
            <a:ext cx="3599196"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70"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5"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5"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676595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8" y="2317429"/>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9"/>
            <a:ext cx="2697496"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9"/>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9" y="2317429"/>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3"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8"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4"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6364274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1" y="868637"/>
            <a:ext cx="7420756"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200"/>
            <a:ext cx="373375"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5"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1" y="4618384"/>
            <a:ext cx="373375"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3" y="4022928"/>
            <a:ext cx="373375"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5" y="3977055"/>
            <a:ext cx="373375"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5"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5"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5"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9" y="3999720"/>
            <a:ext cx="373375"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5"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5"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5"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7"/>
            <a:ext cx="373375"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8" y="4013797"/>
            <a:ext cx="373375"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3" y="3379461"/>
            <a:ext cx="373375"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1" y="3379461"/>
            <a:ext cx="373375"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9"/>
            <a:ext cx="373375"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5" y="3379461"/>
            <a:ext cx="373375"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3" y="3411053"/>
            <a:ext cx="373375"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2" y="3355436"/>
            <a:ext cx="373375"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5" y="3390479"/>
            <a:ext cx="373375"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7"/>
            <a:ext cx="373375"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6" y="3353507"/>
            <a:ext cx="373375"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7" y="3353507"/>
            <a:ext cx="373375"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9" y="3379461"/>
            <a:ext cx="373375"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7" y="3379461"/>
            <a:ext cx="373375"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6"/>
            <a:ext cx="373375"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1" y="2735995"/>
            <a:ext cx="373375"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9" y="2765231"/>
            <a:ext cx="373375"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2" y="2774876"/>
            <a:ext cx="373375"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2" y="2774876"/>
            <a:ext cx="373375"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5"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4" y="2765231"/>
            <a:ext cx="373375"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1" y="2750871"/>
            <a:ext cx="373375"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7" y="2750871"/>
            <a:ext cx="373375"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1" y="2750871"/>
            <a:ext cx="373375"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9" y="2750871"/>
            <a:ext cx="373375"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4" y="2750871"/>
            <a:ext cx="373375"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8" y="2131408"/>
            <a:ext cx="373375"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19" y="2107404"/>
            <a:ext cx="373375"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4"/>
            <a:ext cx="373375"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4" y="2131408"/>
            <a:ext cx="373375"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4" y="2131408"/>
            <a:ext cx="373375"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7" y="2121764"/>
            <a:ext cx="373375"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4" y="2121764"/>
            <a:ext cx="373375"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3" y="4033969"/>
            <a:ext cx="373375"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1" y="2131408"/>
            <a:ext cx="373375"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7" y="2131408"/>
            <a:ext cx="373375"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7" y="2131408"/>
            <a:ext cx="373375"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7" y="2131408"/>
            <a:ext cx="373375"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7" y="2131408"/>
            <a:ext cx="373375"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8" y="6159178"/>
            <a:ext cx="2032324"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4263052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1"/>
            <a:ext cx="3575051"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1" y="3021109"/>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4"/>
            <a:ext cx="3645907" cy="804727"/>
          </a:xfrm>
          <a:prstGeom prst="rect">
            <a:avLst/>
          </a:prstGeom>
        </p:spPr>
      </p:pic>
    </p:spTree>
    <p:extLst>
      <p:ext uri="{BB962C8B-B14F-4D97-AF65-F5344CB8AC3E}">
        <p14:creationId xmlns:p14="http://schemas.microsoft.com/office/powerpoint/2010/main" val="32149085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5" y="952501"/>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1"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8" y="6159178"/>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9766054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8127736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8873132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7684804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51881" y="0"/>
            <a:ext cx="12192000" cy="6858000"/>
          </a:xfrm>
          <a:prstGeom prst="rect">
            <a:avLst/>
          </a:prstGeom>
        </p:spPr>
      </p:pic>
    </p:spTree>
    <p:extLst>
      <p:ext uri="{BB962C8B-B14F-4D97-AF65-F5344CB8AC3E}">
        <p14:creationId xmlns:p14="http://schemas.microsoft.com/office/powerpoint/2010/main" val="421681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mn-lt"/>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mn-lt"/>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mn-lt"/>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mn-lt"/>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238192"/>
            <a:ext cx="9326880" cy="949648"/>
          </a:xfrm>
          <a:prstGeom prst="rect">
            <a:avLst/>
          </a:prstGeom>
        </p:spPr>
        <p:txBody>
          <a:bodyPr anchor="b"/>
          <a:lstStyle>
            <a:lvl1pPr algn="l">
              <a:defRPr sz="3200" b="1">
                <a:latin typeface="+mj-lt"/>
                <a:cs typeface="Arial" panose="020B06040202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2732DB6D-7271-12CF-0721-6D23E0132008}"/>
              </a:ext>
            </a:extLst>
          </p:cNvPr>
          <p:cNvSpPr/>
          <p:nvPr userDrawn="1"/>
        </p:nvSpPr>
        <p:spPr>
          <a:xfrm>
            <a:off x="11746213" y="6590125"/>
            <a:ext cx="445787" cy="2625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021897301"/>
      </p:ext>
    </p:extLst>
  </p:cSld>
  <p:clrMapOvr>
    <a:masterClrMapping/>
  </p:clrMapOvr>
  <p:extLst>
    <p:ext uri="{DCECCB84-F9BA-43D5-87BE-67443E8EF086}">
      <p15:sldGuideLst xmlns:p15="http://schemas.microsoft.com/office/powerpoint/2012/main">
        <p15:guide id="1" orient="horz" pos="912">
          <p15:clr>
            <a:srgbClr val="FBAE40"/>
          </p15:clr>
        </p15:guide>
        <p15:guide id="2" pos="320">
          <p15:clr>
            <a:srgbClr val="FBAE40"/>
          </p15:clr>
        </p15:guide>
        <p15:guide id="3" orient="horz" pos="3760">
          <p15:clr>
            <a:srgbClr val="FBAE40"/>
          </p15:clr>
        </p15:guide>
        <p15:guide id="4" pos="7232">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013817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3031502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F6C4B-CBD3-4C48-B3CA-48511F082345}"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8861436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8F6C4B-CBD3-4C48-B3CA-48511F082345}"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307765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F6C4B-CBD3-4C48-B3CA-48511F082345}" type="datetimeFigureOut">
              <a:rPr lang="en-US" smtClean="0"/>
              <a:t>2/23/26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5173388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8F6C4B-CBD3-4C48-B3CA-48511F082345}" type="datetimeFigureOut">
              <a:rPr lang="en-US" smtClean="0"/>
              <a:t>2/23/26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9674780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F6C4B-CBD3-4C48-B3CA-48511F082345}" type="datetimeFigureOut">
              <a:rPr lang="en-US" smtClean="0"/>
              <a:t>2/23/26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7357112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F6C4B-CBD3-4C48-B3CA-48511F082345}"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6754221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F6C4B-CBD3-4C48-B3CA-48511F082345}" type="datetimeFigureOut">
              <a:rPr lang="en-US" smtClean="0"/>
              <a:t>2/23/26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6164043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5825105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537253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08857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2/23/26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2/23/26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2/23/26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5A97-BFC1-7B4C-BE8D-3C391965C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D8E20-5BE4-874A-A9BE-0FD454C290F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24044-AD2A-5C4E-9EE1-8BAABC2BD6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18BA9F-96B4-4A4E-A674-0E4A9C21963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CF65CBE-5458-F249-A6EC-8302F02E25CD}"/>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4233472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F3D3-C6AD-F246-8E28-7E08F4C89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5C4213-1635-C140-B2B7-C76D6EB488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95DDF-0199-9844-BC3D-A046A5B807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7254E9-24E8-E54C-9C40-5969DCE0D528}"/>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645F289-F26B-0A4E-85A1-6190CDAB4C8A}"/>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9722277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8158-651C-994C-8D20-18E893968405}"/>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DE28FC-E921-E448-AAD0-DBEB60D877C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088B3C-9322-794B-AF6C-15C9B69223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486052-64B5-A249-A677-E3BADD24307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A6866281-6E03-F14A-B824-B398EF63C933}"/>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3367696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9B24-3FB3-FD4F-A102-149C04CB5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C1DAF-CF49-EB43-B733-2C7FE30E4E55}"/>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02A09-992B-4A44-8882-0B83037D647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EB3106-9E66-5040-B734-AF0B67F3454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665D294-F15E-034C-87BF-3ECC478D349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0A9D9055-C216-EC48-A89E-6F9124A3AC80}"/>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40648787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5176-581F-6B46-A5FF-AF5D869E57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766E64-5DFA-8E4D-9F58-36D2DA14C3D7}"/>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10316-4EDC-E849-9DF8-8F25165BCA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46A0A-9730-624B-AFE2-DBBDDECC3DF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65E6D-2A7C-1643-A1E7-C3FB62BDD6FE}"/>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E8F67-938B-B641-978C-3393D26EC93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3D6DCC0-CBAB-3A4B-9837-6A5C68835922}"/>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9" name="Slide Number Placeholder 8">
            <a:extLst>
              <a:ext uri="{FF2B5EF4-FFF2-40B4-BE49-F238E27FC236}">
                <a16:creationId xmlns:a16="http://schemas.microsoft.com/office/drawing/2014/main" id="{1E69C700-E2D8-9C40-ADEB-00649146156B}"/>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3436860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8D53-5E28-2448-B8A0-4AB9EB3CA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EC8DD-23EE-2A4D-A586-388E10E8CA5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799B270-6D05-B248-BA66-4C5D86AF1099}"/>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5" name="Slide Number Placeholder 4">
            <a:extLst>
              <a:ext uri="{FF2B5EF4-FFF2-40B4-BE49-F238E27FC236}">
                <a16:creationId xmlns:a16="http://schemas.microsoft.com/office/drawing/2014/main" id="{85377C87-0836-934E-9D0B-56469586EC85}"/>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382185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10.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1.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59.xml"/><Relationship Id="rId1"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185.xml"/><Relationship Id="rId21" Type="http://schemas.openxmlformats.org/officeDocument/2006/relationships/slideLayout" Target="../slideLayouts/slideLayout180.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63" Type="http://schemas.openxmlformats.org/officeDocument/2006/relationships/slideLayout" Target="../slideLayouts/slideLayout222.xml"/><Relationship Id="rId68" Type="http://schemas.openxmlformats.org/officeDocument/2006/relationships/slideLayout" Target="../slideLayouts/slideLayout227.xml"/><Relationship Id="rId16" Type="http://schemas.openxmlformats.org/officeDocument/2006/relationships/slideLayout" Target="../slideLayouts/slideLayout17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53" Type="http://schemas.openxmlformats.org/officeDocument/2006/relationships/slideLayout" Target="../slideLayouts/slideLayout212.xml"/><Relationship Id="rId58" Type="http://schemas.openxmlformats.org/officeDocument/2006/relationships/slideLayout" Target="../slideLayouts/slideLayout217.xml"/><Relationship Id="rId66" Type="http://schemas.openxmlformats.org/officeDocument/2006/relationships/slideLayout" Target="../slideLayouts/slideLayout225.xml"/><Relationship Id="rId74" Type="http://schemas.openxmlformats.org/officeDocument/2006/relationships/slideLayout" Target="../slideLayouts/slideLayout233.xml"/><Relationship Id="rId5" Type="http://schemas.openxmlformats.org/officeDocument/2006/relationships/slideLayout" Target="../slideLayouts/slideLayout164.xml"/><Relationship Id="rId61" Type="http://schemas.openxmlformats.org/officeDocument/2006/relationships/slideLayout" Target="../slideLayouts/slideLayout220.xml"/><Relationship Id="rId19" Type="http://schemas.openxmlformats.org/officeDocument/2006/relationships/slideLayout" Target="../slideLayouts/slideLayout17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slideLayout" Target="../slideLayouts/slideLayout207.xml"/><Relationship Id="rId56" Type="http://schemas.openxmlformats.org/officeDocument/2006/relationships/slideLayout" Target="../slideLayouts/slideLayout215.xml"/><Relationship Id="rId64" Type="http://schemas.openxmlformats.org/officeDocument/2006/relationships/slideLayout" Target="../slideLayouts/slideLayout223.xml"/><Relationship Id="rId69" Type="http://schemas.openxmlformats.org/officeDocument/2006/relationships/slideLayout" Target="../slideLayouts/slideLayout228.xml"/><Relationship Id="rId77" Type="http://schemas.openxmlformats.org/officeDocument/2006/relationships/slideLayout" Target="../slideLayouts/slideLayout236.xml"/><Relationship Id="rId8" Type="http://schemas.openxmlformats.org/officeDocument/2006/relationships/slideLayout" Target="../slideLayouts/slideLayout167.xml"/><Relationship Id="rId51" Type="http://schemas.openxmlformats.org/officeDocument/2006/relationships/slideLayout" Target="../slideLayouts/slideLayout210.xml"/><Relationship Id="rId72" Type="http://schemas.openxmlformats.org/officeDocument/2006/relationships/slideLayout" Target="../slideLayouts/slideLayout231.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59" Type="http://schemas.openxmlformats.org/officeDocument/2006/relationships/slideLayout" Target="../slideLayouts/slideLayout218.xml"/><Relationship Id="rId67" Type="http://schemas.openxmlformats.org/officeDocument/2006/relationships/slideLayout" Target="../slideLayouts/slideLayout226.xml"/><Relationship Id="rId20" Type="http://schemas.openxmlformats.org/officeDocument/2006/relationships/slideLayout" Target="../slideLayouts/slideLayout179.xml"/><Relationship Id="rId41" Type="http://schemas.openxmlformats.org/officeDocument/2006/relationships/slideLayout" Target="../slideLayouts/slideLayout200.xml"/><Relationship Id="rId54" Type="http://schemas.openxmlformats.org/officeDocument/2006/relationships/slideLayout" Target="../slideLayouts/slideLayout213.xml"/><Relationship Id="rId62" Type="http://schemas.openxmlformats.org/officeDocument/2006/relationships/slideLayout" Target="../slideLayouts/slideLayout221.xml"/><Relationship Id="rId70" Type="http://schemas.openxmlformats.org/officeDocument/2006/relationships/slideLayout" Target="../slideLayouts/slideLayout229.xml"/><Relationship Id="rId75" Type="http://schemas.openxmlformats.org/officeDocument/2006/relationships/slideLayout" Target="../slideLayouts/slideLayout234.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49" Type="http://schemas.openxmlformats.org/officeDocument/2006/relationships/slideLayout" Target="../slideLayouts/slideLayout208.xml"/><Relationship Id="rId57" Type="http://schemas.openxmlformats.org/officeDocument/2006/relationships/slideLayout" Target="../slideLayouts/slideLayout216.xml"/><Relationship Id="rId10" Type="http://schemas.openxmlformats.org/officeDocument/2006/relationships/slideLayout" Target="../slideLayouts/slideLayout169.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52" Type="http://schemas.openxmlformats.org/officeDocument/2006/relationships/slideLayout" Target="../slideLayouts/slideLayout211.xml"/><Relationship Id="rId60" Type="http://schemas.openxmlformats.org/officeDocument/2006/relationships/slideLayout" Target="../slideLayouts/slideLayout219.xml"/><Relationship Id="rId65" Type="http://schemas.openxmlformats.org/officeDocument/2006/relationships/slideLayout" Target="../slideLayouts/slideLayout224.xml"/><Relationship Id="rId73" Type="http://schemas.openxmlformats.org/officeDocument/2006/relationships/slideLayout" Target="../slideLayouts/slideLayout232.xml"/><Relationship Id="rId78" Type="http://schemas.openxmlformats.org/officeDocument/2006/relationships/theme" Target="../theme/theme13.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9" Type="http://schemas.openxmlformats.org/officeDocument/2006/relationships/slideLayout" Target="../slideLayouts/slideLayout198.xml"/><Relationship Id="rId34" Type="http://schemas.openxmlformats.org/officeDocument/2006/relationships/slideLayout" Target="../slideLayouts/slideLayout193.xml"/><Relationship Id="rId50" Type="http://schemas.openxmlformats.org/officeDocument/2006/relationships/slideLayout" Target="../slideLayouts/slideLayout209.xml"/><Relationship Id="rId55" Type="http://schemas.openxmlformats.org/officeDocument/2006/relationships/slideLayout" Target="../slideLayouts/slideLayout214.xml"/><Relationship Id="rId76" Type="http://schemas.openxmlformats.org/officeDocument/2006/relationships/slideLayout" Target="../slideLayouts/slideLayout235.xml"/><Relationship Id="rId7" Type="http://schemas.openxmlformats.org/officeDocument/2006/relationships/slideLayout" Target="../slideLayouts/slideLayout166.xml"/><Relationship Id="rId71" Type="http://schemas.openxmlformats.org/officeDocument/2006/relationships/slideLayout" Target="../slideLayouts/slideLayout230.xml"/><Relationship Id="rId2" Type="http://schemas.openxmlformats.org/officeDocument/2006/relationships/slideLayout" Target="../slideLayouts/slideLayout161.xml"/><Relationship Id="rId29" Type="http://schemas.openxmlformats.org/officeDocument/2006/relationships/slideLayout" Target="../slideLayouts/slideLayout188.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38.xml"/><Relationship Id="rId1" Type="http://schemas.openxmlformats.org/officeDocument/2006/relationships/slideLayout" Target="../slideLayouts/slideLayout2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15.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theme" Target="../theme/theme16.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theme" Target="../theme/theme4.xml"/><Relationship Id="rId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8.emf"/><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ags" Target="../tags/tag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9.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heme" Target="../theme/theme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8.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9.xml"/><Relationship Id="rId7" Type="http://schemas.openxmlformats.org/officeDocument/2006/relationships/theme" Target="../theme/theme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BD49F-9AAD-9141-998F-F60B39506132}"/>
              </a:ext>
            </a:extLst>
          </p:cNvPr>
          <p:cNvSpPr>
            <a:spLocks noGrp="1"/>
          </p:cNvSpPr>
          <p:nvPr>
            <p:ph type="title"/>
          </p:nvPr>
        </p:nvSpPr>
        <p:spPr>
          <a:xfrm>
            <a:off x="838200" y="580292"/>
            <a:ext cx="10515600" cy="7899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D312C4-1B90-954B-80BC-48D080F30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C107131-DD53-CF43-BE86-98A30C1AB6DE}"/>
              </a:ext>
            </a:extLst>
          </p:cNvPr>
          <p:cNvSpPr>
            <a:spLocks noGrp="1"/>
          </p:cNvSpPr>
          <p:nvPr>
            <p:ph type="ftr" sz="quarter" idx="3"/>
          </p:nvPr>
        </p:nvSpPr>
        <p:spPr>
          <a:xfrm>
            <a:off x="69589" y="6506811"/>
            <a:ext cx="12036287" cy="251101"/>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This presentation is the intellectual property of the author/presenter. Contact hope.rugo@ucsf.edu for permission to reprint and/or distribute.</a:t>
            </a:r>
            <a:endParaRPr lang="en-US" dirty="0"/>
          </a:p>
        </p:txBody>
      </p:sp>
      <p:sp>
        <p:nvSpPr>
          <p:cNvPr id="7" name="Rectangle 6"/>
          <p:cNvSpPr/>
          <p:nvPr userDrawn="1"/>
        </p:nvSpPr>
        <p:spPr>
          <a:xfrm>
            <a:off x="838200" y="43454"/>
            <a:ext cx="10515600" cy="307777"/>
          </a:xfrm>
          <a:prstGeom prst="rect">
            <a:avLst/>
          </a:prstGeom>
        </p:spPr>
        <p:txBody>
          <a:bodyPr wrap="square">
            <a:spAutoFit/>
          </a:bodyPr>
          <a:lstStyle/>
          <a:p>
            <a:pPr algn="ctr"/>
            <a:r>
              <a:rPr lang="en-US" sz="1400">
                <a:solidFill>
                  <a:schemeClr val="bg1">
                    <a:lumMod val="65000"/>
                  </a:schemeClr>
                </a:solidFill>
                <a:latin typeface="Arial" charset="0"/>
              </a:rPr>
              <a:t>San Antonio Breast Cancer Symposium®, December 4 -8, 2018</a:t>
            </a:r>
            <a:endParaRPr lang="en-US" sz="1400">
              <a:solidFill>
                <a:schemeClr val="bg1">
                  <a:lumMod val="65000"/>
                </a:schemeClr>
              </a:solidFill>
              <a:effectLst/>
              <a:latin typeface="Arial" charset="0"/>
            </a:endParaRPr>
          </a:p>
        </p:txBody>
      </p:sp>
    </p:spTree>
    <p:extLst>
      <p:ext uri="{BB962C8B-B14F-4D97-AF65-F5344CB8AC3E}">
        <p14:creationId xmlns:p14="http://schemas.microsoft.com/office/powerpoint/2010/main" val="162103286"/>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 id="2147486339" r:id="rId12"/>
    <p:sldLayoutId id="2147486340" r:id="rId13"/>
    <p:sldLayoutId id="2147486341" r:id="rId14"/>
  </p:sldLayoutIdLst>
  <p:hf sldNum="0" hdr="0" dt="0"/>
  <p:txStyles>
    <p:titleStyle>
      <a:lvl1pPr algn="l" defTabSz="914400" rtl="0" eaLnBrk="1" latinLnBrk="0" hangingPunct="1">
        <a:lnSpc>
          <a:spcPct val="90000"/>
        </a:lnSpc>
        <a:spcBef>
          <a:spcPct val="0"/>
        </a:spcBef>
        <a:buNone/>
        <a:defRPr sz="3800" b="1" i="0" kern="1200" baseline="0">
          <a:solidFill>
            <a:srgbClr val="002060"/>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060"/>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060"/>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2060"/>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72604"/>
      </p:ext>
    </p:extLst>
  </p:cSld>
  <p:clrMap bg1="lt1" tx1="dk1" bg2="lt2" tx2="dk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51810"/>
      </p:ext>
    </p:extLst>
  </p:cSld>
  <p:clrMap bg1="lt1" tx1="dk1" bg2="lt2" tx2="dk2" accent1="accent1" accent2="accent2" accent3="accent3" accent4="accent4" accent5="accent5" accent6="accent6" hlink="hlink" folHlink="folHlink"/>
  <p:sldLayoutIdLst>
    <p:sldLayoutId id="2147486381" r:id="rId1"/>
    <p:sldLayoutId id="2147486382"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2/23/26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61720895"/>
      </p:ext>
    </p:extLst>
  </p:cSld>
  <p:clrMap bg1="lt1" tx1="dk1" bg2="lt2" tx2="dk2" accent1="accent1" accent2="accent2" accent3="accent3" accent4="accent4" accent5="accent5" accent6="accent6" hlink="hlink" folHlink="folHlink"/>
  <p:sldLayoutIdLst>
    <p:sldLayoutId id="2147486387" r:id="rId1"/>
    <p:sldLayoutId id="2147486388" r:id="rId2"/>
    <p:sldLayoutId id="2147486389" r:id="rId3"/>
    <p:sldLayoutId id="2147486390" r:id="rId4"/>
    <p:sldLayoutId id="2147486391" r:id="rId5"/>
    <p:sldLayoutId id="2147486392" r:id="rId6"/>
    <p:sldLayoutId id="2147486393" r:id="rId7"/>
    <p:sldLayoutId id="2147486394" r:id="rId8"/>
    <p:sldLayoutId id="2147486395" r:id="rId9"/>
    <p:sldLayoutId id="2147486396" r:id="rId10"/>
    <p:sldLayoutId id="2147486397" r:id="rId11"/>
    <p:sldLayoutId id="2147486399" r:id="rId12"/>
    <p:sldLayoutId id="2147486400" r:id="rId13"/>
    <p:sldLayoutId id="2147486401" r:id="rId14"/>
    <p:sldLayoutId id="2147486402" r:id="rId15"/>
    <p:sldLayoutId id="2147486403" r:id="rId16"/>
    <p:sldLayoutId id="2147486404" r:id="rId17"/>
    <p:sldLayoutId id="2147486405" r:id="rId18"/>
    <p:sldLayoutId id="2147486406" r:id="rId19"/>
    <p:sldLayoutId id="2147486407" r:id="rId20"/>
    <p:sldLayoutId id="2147486408" r:id="rId21"/>
    <p:sldLayoutId id="2147486409" r:id="rId22"/>
    <p:sldLayoutId id="2147486410" r:id="rId23"/>
    <p:sldLayoutId id="2147486411" r:id="rId24"/>
    <p:sldLayoutId id="2147486412" r:id="rId25"/>
    <p:sldLayoutId id="2147486413" r:id="rId26"/>
    <p:sldLayoutId id="2147486414" r:id="rId27"/>
    <p:sldLayoutId id="2147486415" r:id="rId28"/>
    <p:sldLayoutId id="2147486416" r:id="rId29"/>
    <p:sldLayoutId id="2147486417" r:id="rId30"/>
    <p:sldLayoutId id="2147486418" r:id="rId31"/>
    <p:sldLayoutId id="2147486419" r:id="rId32"/>
    <p:sldLayoutId id="2147486420" r:id="rId33"/>
    <p:sldLayoutId id="2147486421" r:id="rId34"/>
    <p:sldLayoutId id="2147486422" r:id="rId35"/>
    <p:sldLayoutId id="2147486423" r:id="rId36"/>
    <p:sldLayoutId id="2147486424" r:id="rId37"/>
    <p:sldLayoutId id="2147486425" r:id="rId38"/>
    <p:sldLayoutId id="2147486426" r:id="rId39"/>
    <p:sldLayoutId id="2147486427" r:id="rId40"/>
    <p:sldLayoutId id="2147486428" r:id="rId41"/>
    <p:sldLayoutId id="2147486429" r:id="rId42"/>
    <p:sldLayoutId id="2147486430" r:id="rId43"/>
    <p:sldLayoutId id="2147486431" r:id="rId44"/>
    <p:sldLayoutId id="2147486432" r:id="rId45"/>
    <p:sldLayoutId id="2147486433" r:id="rId46"/>
    <p:sldLayoutId id="2147486434" r:id="rId47"/>
    <p:sldLayoutId id="2147486435" r:id="rId48"/>
    <p:sldLayoutId id="2147486436" r:id="rId49"/>
    <p:sldLayoutId id="2147486437" r:id="rId50"/>
    <p:sldLayoutId id="2147486438" r:id="rId51"/>
    <p:sldLayoutId id="2147486439" r:id="rId52"/>
    <p:sldLayoutId id="2147486440" r:id="rId53"/>
    <p:sldLayoutId id="2147486441" r:id="rId54"/>
    <p:sldLayoutId id="2147486442" r:id="rId55"/>
    <p:sldLayoutId id="2147486444" r:id="rId56"/>
    <p:sldLayoutId id="2147486445" r:id="rId57"/>
    <p:sldLayoutId id="2147486446" r:id="rId58"/>
    <p:sldLayoutId id="2147486447" r:id="rId59"/>
    <p:sldLayoutId id="2147486448" r:id="rId60"/>
    <p:sldLayoutId id="2147486449" r:id="rId61"/>
    <p:sldLayoutId id="2147486450" r:id="rId62"/>
    <p:sldLayoutId id="2147486451" r:id="rId63"/>
    <p:sldLayoutId id="2147486452" r:id="rId64"/>
    <p:sldLayoutId id="2147486453" r:id="rId65"/>
    <p:sldLayoutId id="2147486454" r:id="rId66"/>
    <p:sldLayoutId id="2147486455" r:id="rId67"/>
    <p:sldLayoutId id="2147486456" r:id="rId68"/>
    <p:sldLayoutId id="2147486457" r:id="rId69"/>
    <p:sldLayoutId id="2147486458" r:id="rId70"/>
    <p:sldLayoutId id="2147486459" r:id="rId71"/>
    <p:sldLayoutId id="2147486460" r:id="rId72"/>
    <p:sldLayoutId id="2147486461" r:id="rId73"/>
    <p:sldLayoutId id="2147486462" r:id="rId74"/>
    <p:sldLayoutId id="2147486468" r:id="rId75"/>
    <p:sldLayoutId id="2147486469" r:id="rId76"/>
    <p:sldLayoutId id="2147486470"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725795"/>
      </p:ext>
    </p:extLst>
  </p:cSld>
  <p:clrMap bg1="lt1" tx1="dk1" bg2="lt2" tx2="dk2" accent1="accent1" accent2="accent2" accent3="accent3" accent4="accent4" accent5="accent5" accent6="accent6" hlink="hlink" folHlink="folHlink"/>
  <p:sldLayoutIdLst>
    <p:sldLayoutId id="2147486483" r:id="rId1"/>
    <p:sldLayoutId id="2147486484"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2/23/26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10739026"/>
      </p:ext>
    </p:extLst>
  </p:cSld>
  <p:clrMap bg1="lt1" tx1="dk1" bg2="lt2" tx2="dk2" accent1="accent1" accent2="accent2" accent3="accent3" accent4="accent4" accent5="accent5" accent6="accent6" hlink="hlink" folHlink="folHlink"/>
  <p:sldLayoutIdLst>
    <p:sldLayoutId id="2147486486" r:id="rId1"/>
    <p:sldLayoutId id="2147486487" r:id="rId2"/>
    <p:sldLayoutId id="2147486488" r:id="rId3"/>
    <p:sldLayoutId id="2147486489" r:id="rId4"/>
    <p:sldLayoutId id="2147486490" r:id="rId5"/>
    <p:sldLayoutId id="2147486491" r:id="rId6"/>
    <p:sldLayoutId id="2147486492" r:id="rId7"/>
    <p:sldLayoutId id="2147486493" r:id="rId8"/>
    <p:sldLayoutId id="2147486494" r:id="rId9"/>
    <p:sldLayoutId id="2147486495" r:id="rId10"/>
    <p:sldLayoutId id="2147486496" r:id="rId11"/>
    <p:sldLayoutId id="21474864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8747A-F3F5-6F46-83CA-70B3817A6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9BEFC4-5A27-914F-A0B0-279A055E604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FA3B1-CA5C-3B4E-9444-70130041AF9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6B6994D-C6A1-F343-8148-5B74B182F2E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73D430D-ED15-4F46-AE9F-FA8460B8D6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5984C-0D0D-DC45-AB8C-8BD40CB8C6EB}" type="slidenum">
              <a:rPr lang="en-US" smtClean="0"/>
              <a:t>‹#›</a:t>
            </a:fld>
            <a:endParaRPr lang="en-US"/>
          </a:p>
        </p:txBody>
      </p:sp>
    </p:spTree>
    <p:extLst>
      <p:ext uri="{BB962C8B-B14F-4D97-AF65-F5344CB8AC3E}">
        <p14:creationId xmlns:p14="http://schemas.microsoft.com/office/powerpoint/2010/main" val="390097949"/>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 id="2147486263" r:id="rId12"/>
    <p:sldLayoutId id="2147486264" r:id="rId13"/>
    <p:sldLayoutId id="2147486265" r:id="rId14"/>
    <p:sldLayoutId id="2147486266" r:id="rId15"/>
    <p:sldLayoutId id="2147486267" r:id="rId16"/>
    <p:sldLayoutId id="2147486268" r:id="rId17"/>
    <p:sldLayoutId id="2147486269" r:id="rId18"/>
    <p:sldLayoutId id="2147486270" r:id="rId19"/>
  </p:sldLayoutIdLst>
  <p:hf sldNum="0" hd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70156-A2C3-B063-3FEA-A53013E06D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0CC7-1BF7-36A7-BEB5-C96AC971A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8696-4288-5D90-9219-727A814D5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3564EC-CD63-E84E-8FC9-2AB7D26EF4E7}" type="datetimeFigureOut">
              <a:rPr lang="en-US" smtClean="0"/>
              <a:t>2/23/26</a:t>
            </a:fld>
            <a:endParaRPr lang="en-US"/>
          </a:p>
        </p:txBody>
      </p:sp>
      <p:sp>
        <p:nvSpPr>
          <p:cNvPr id="5" name="Footer Placeholder 4">
            <a:extLst>
              <a:ext uri="{FF2B5EF4-FFF2-40B4-BE49-F238E27FC236}">
                <a16:creationId xmlns:a16="http://schemas.microsoft.com/office/drawing/2014/main" id="{C29C51D3-5577-D441-3749-4142350F7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0D6339-BA19-D9DD-AB7B-135B62E86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F28CCC-FCC3-544A-985C-BE45D910B5B1}" type="slidenum">
              <a:rPr lang="en-US" smtClean="0"/>
              <a:t>‹#›</a:t>
            </a:fld>
            <a:endParaRPr lang="en-US"/>
          </a:p>
        </p:txBody>
      </p:sp>
    </p:spTree>
    <p:extLst>
      <p:ext uri="{BB962C8B-B14F-4D97-AF65-F5344CB8AC3E}">
        <p14:creationId xmlns:p14="http://schemas.microsoft.com/office/powerpoint/2010/main" val="2894608211"/>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 id="2147486315" r:id="rId12"/>
    <p:sldLayoutId id="2147486317" r:id="rId13"/>
    <p:sldLayoutId id="214748631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3E8E984-4069-404C-B143-81BE5A42DE8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497840" y="440268"/>
            <a:ext cx="11226800" cy="1151466"/>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482600" y="1704622"/>
            <a:ext cx="11226800" cy="40188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6A5E5475-634E-B341-AFEB-1B3DEC4AC520}"/>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Tree>
    <p:extLst>
      <p:ext uri="{BB962C8B-B14F-4D97-AF65-F5344CB8AC3E}">
        <p14:creationId xmlns:p14="http://schemas.microsoft.com/office/powerpoint/2010/main" val="2973109359"/>
      </p:ext>
    </p:extLst>
  </p:cSld>
  <p:clrMap bg1="lt1" tx1="dk1" bg2="lt2" tx2="dk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Ls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0"/>
        </a:spcBef>
        <a:spcAft>
          <a:spcPts val="600"/>
        </a:spcAft>
        <a:buClr>
          <a:schemeClr val="accent6"/>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0"/>
        </a:spcBef>
        <a:spcAft>
          <a:spcPts val="600"/>
        </a:spcAft>
        <a:buClr>
          <a:schemeClr val="accent6"/>
        </a:buClr>
        <a:buFont typeface="System Font Regular"/>
        <a:buChar char="–"/>
        <a:defRPr sz="2000" kern="1200">
          <a:solidFill>
            <a:schemeClr val="tx1"/>
          </a:solidFill>
          <a:latin typeface="+mn-lt"/>
          <a:ea typeface="+mn-ea"/>
          <a:cs typeface="+mn-cs"/>
        </a:defRPr>
      </a:lvl2pPr>
      <a:lvl3pPr marL="1143000" indent="-320040"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1600200" indent="-320040" algn="l" defTabSz="914400" rtl="0" eaLnBrk="1" latinLnBrk="0" hangingPunct="1">
        <a:lnSpc>
          <a:spcPct val="100000"/>
        </a:lnSpc>
        <a:spcBef>
          <a:spcPts val="0"/>
        </a:spcBef>
        <a:spcAft>
          <a:spcPts val="300"/>
        </a:spcAft>
        <a:buClr>
          <a:schemeClr val="accent6"/>
        </a:buClr>
        <a:buFont typeface="Wingdings" pitchFamily="2" charset="2"/>
        <a:buChar char="§"/>
        <a:defRPr sz="16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6"/>
        </a:buClr>
        <a:buFont typeface="Monaco"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808">
          <p15:clr>
            <a:srgbClr val="F26B43"/>
          </p15:clr>
        </p15:guide>
        <p15:guide id="4" pos="7512">
          <p15:clr>
            <a:srgbClr val="F26B43"/>
          </p15:clr>
        </p15:guide>
        <p15:guide id="5" orient="horz" pos="3864">
          <p15:clr>
            <a:srgbClr val="F26B43"/>
          </p15:clr>
        </p15:guide>
        <p15:guide id="6" pos="5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4.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2.png"/><Relationship Id="rId1" Type="http://schemas.openxmlformats.org/officeDocument/2006/relationships/slideLayout" Target="../slideLayouts/slideLayout114.xml"/><Relationship Id="rId5" Type="http://schemas.microsoft.com/office/2007/relationships/hdphoto" Target="../media/hdphoto2.wdp"/><Relationship Id="rId4" Type="http://schemas.openxmlformats.org/officeDocument/2006/relationships/image" Target="../media/image153.png"/></Relationships>
</file>

<file path=ppt/slides/_rels/slide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4.xml"/><Relationship Id="rId4" Type="http://schemas.openxmlformats.org/officeDocument/2006/relationships/image" Target="../media/image14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6.png"/><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7.png"/><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xml"/><Relationship Id="rId1" Type="http://schemas.openxmlformats.org/officeDocument/2006/relationships/slideLayout" Target="../slideLayouts/slideLayout129.xml"/><Relationship Id="rId5" Type="http://schemas.openxmlformats.org/officeDocument/2006/relationships/chart" Target="../charts/char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9.png"/><Relationship Id="rId1" Type="http://schemas.openxmlformats.org/officeDocument/2006/relationships/slideLayout" Target="../slideLayouts/slideLayout95.xml"/><Relationship Id="rId5" Type="http://schemas.microsoft.com/office/2007/relationships/hdphoto" Target="../media/hdphoto6.wdp"/><Relationship Id="rId4" Type="http://schemas.openxmlformats.org/officeDocument/2006/relationships/image" Target="../media/image1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2.xml"/></Relationships>
</file>

<file path=ppt/slides/_rels/slide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159.xml"/><Relationship Id="rId5" Type="http://schemas.openxmlformats.org/officeDocument/2006/relationships/image" Target="../media/image163.emf"/><Relationship Id="rId4" Type="http://schemas.openxmlformats.org/officeDocument/2006/relationships/image" Target="../media/image1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9.xml"/></Relationships>
</file>

<file path=ppt/slides/_rels/slide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xml"/><Relationship Id="rId1" Type="http://schemas.openxmlformats.org/officeDocument/2006/relationships/slideLayout" Target="../slideLayouts/slideLayout159.xml"/></Relationships>
</file>

<file path=ppt/slides/_rels/slide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5.xml"/><Relationship Id="rId1" Type="http://schemas.openxmlformats.org/officeDocument/2006/relationships/slideLayout" Target="../slideLayouts/slideLayout159.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159.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8.xml"/><Relationship Id="rId1" Type="http://schemas.openxmlformats.org/officeDocument/2006/relationships/slideLayout" Target="../slideLayouts/slideLayout159.xml"/><Relationship Id="rId5" Type="http://schemas.openxmlformats.org/officeDocument/2006/relationships/image" Target="../media/image168.png"/><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9.xml"/><Relationship Id="rId1" Type="http://schemas.openxmlformats.org/officeDocument/2006/relationships/slideLayout" Target="../slideLayouts/slideLayout159.xml"/><Relationship Id="rId4" Type="http://schemas.openxmlformats.org/officeDocument/2006/relationships/image" Target="../media/image17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2.xml"/></Relationships>
</file>

<file path=ppt/slides/_rels/slide46.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32.xml"/><Relationship Id="rId1" Type="http://schemas.openxmlformats.org/officeDocument/2006/relationships/slideLayout" Target="../slideLayouts/slideLayout162.xml"/><Relationship Id="rId6" Type="http://schemas.openxmlformats.org/officeDocument/2006/relationships/image" Target="../media/image174.png"/><Relationship Id="rId5" Type="http://schemas.openxmlformats.org/officeDocument/2006/relationships/image" Target="../media/image173.tiff"/><Relationship Id="rId4" Type="http://schemas.openxmlformats.org/officeDocument/2006/relationships/image" Target="../media/image17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6.xml"/><Relationship Id="rId1" Type="http://schemas.openxmlformats.org/officeDocument/2006/relationships/slideLayout" Target="../slideLayouts/slideLayout162.xml"/><Relationship Id="rId6" Type="http://schemas.openxmlformats.org/officeDocument/2006/relationships/image" Target="../media/image176.emf"/><Relationship Id="rId5" Type="http://schemas.openxmlformats.org/officeDocument/2006/relationships/image" Target="../media/image173.tiff"/><Relationship Id="rId4" Type="http://schemas.openxmlformats.org/officeDocument/2006/relationships/image" Target="../media/image17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43.xml"/><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44.xml"/><Relationship Id="rId1" Type="http://schemas.openxmlformats.org/officeDocument/2006/relationships/slideLayout" Target="../slideLayouts/slideLayout215.xml"/></Relationships>
</file>

<file path=ppt/slides/_rels/slide5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5.xml"/><Relationship Id="rId1" Type="http://schemas.openxmlformats.org/officeDocument/2006/relationships/slideLayout" Target="../slideLayouts/slideLayout215.xml"/><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6D91459-327C-FB0C-59A2-3A5533E36B2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9DEA70AC-33CA-A29E-143B-F3036752FC35}"/>
              </a:ext>
            </a:extLst>
          </p:cNvPr>
          <p:cNvSpPr txBox="1"/>
          <p:nvPr/>
        </p:nvSpPr>
        <p:spPr>
          <a:xfrm>
            <a:off x="657585" y="1052736"/>
            <a:ext cx="10876830" cy="4770537"/>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Hope S Rugo, MD (continued)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Modi S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in HER2-low metastatic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Long-term survival analysis of the randomized, phase 3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DESTINY-Breast04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2025;31(12):4205-13.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Sakai H et al. A randomized, double-blind,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placebo-controlled phase II study of olanzapine-based prophylactic antiemetic 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delayed and persistent nausea and vomiting in patients with HER2-positive or HER2-low breast cancer treated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ERICA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(WJOG14320B).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2025;36(1):31-42.</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Natsuhara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KH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Treatment rechallenge after trastuzumab-deruxtecan–related interstitial lung disease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multi-institution cohort study. ASCO 2025;Abstract 1015.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 X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botidotin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trastuzumab emtansine (T-DM1)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HER2-positive unresectable or metastatic breast cancer: Results from a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LBA24.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Song E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SHR-A1811 versus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pyrotinib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capecitabine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human epidermal growth factor receptor 2-positive (HER2+) advanced/metastatic breast cancer (BC): A multicenter, open-label,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(HORIZON-Breast01)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LBA19.</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08477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0B86-CA78-2D2E-EF7B-329BE11477D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F2E37BF-8536-E2C5-44AA-0DFACC07E9D1}"/>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59C3606F-428A-F6C5-66B9-B44EEC0177E8}"/>
              </a:ext>
            </a:extLst>
          </p:cNvPr>
          <p:cNvSpPr txBox="1"/>
          <p:nvPr/>
        </p:nvSpPr>
        <p:spPr>
          <a:xfrm>
            <a:off x="657585" y="1012954"/>
            <a:ext cx="10876830" cy="5345053"/>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M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govitecan (SG) + pembrolizumab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chemotherapy (chemo) +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untreated PD-L1–positive advanced triple-negative breast cancer (TNBC):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from the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ASCENT-04/KEYNOTE-D19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LBA109.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Cortés J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govitecan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untreated, advanced triple-negative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2025;393(19):1912-25.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Dent RA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(1L) datopotamab deruxtecan (Dato-</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chemotherapy in patients with locally recurrent inoperable or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triple-negative breast cancer (mTNBC)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whom immunotherapy was not an option: Primary results from the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TROPION-Breast02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ESMO 2025;Abstract LBA21.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Yin Y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tirumotecan (sac-TMT) as first-line treatment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unresectable locally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advanced/metastatic triple-negative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(a/mTNBC): Initial results from the phase II OptiTROP-Breast05 study. ASCO 2025;Abstract 1019.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Rugo HS et al. Q-</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TWiST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analysis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govitecan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patients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HR+/HER2- metastatic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Curr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2025;32(3):169.</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358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E03C2-C381-3448-D23D-25DF6A44A44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E6E577B-40EA-03EA-BF2B-E01C5E18325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FE09D59E-01C6-F1DE-7571-C40FF2D99533}"/>
              </a:ext>
            </a:extLst>
          </p:cNvPr>
          <p:cNvSpPr txBox="1"/>
          <p:nvPr/>
        </p:nvSpPr>
        <p:spPr>
          <a:xfrm>
            <a:off x="623392" y="980728"/>
            <a:ext cx="10876830" cy="5899051"/>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M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 (continued)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inoperable/metastatic hormone receptor-positive human epidermal growth factor receptor 2-negative breast cancer: Primary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TROPION-Breast01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2025;43(3):285-96.</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Pistilli B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 deruxtecan (Dato-</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chemotherapy (CT)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previously-treated inoperable or metastatic hormone receptor-positive, HER2-negative (HR+/HER2–) breast cancer (BC):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overall survival (OS) from the phase III TROPION-Breast01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Virtual Plenary 2025;Abstract VP1-2025.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govitecan vs chemotherapy as first 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after endocrine therapy in HR+/HER2− (IHC 0, 1+, 2+/ISH−) metastatic breast cancer: Primary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ASCENT-07</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San Antonio Breast Cancer Symposium 2025;Abstract GS1-09.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Fan Y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tirumotecan (sac-TMT) vs investigator’s choice of chemotherapy (ICC)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previously treated locally advanced or metastatic hormone receptor-positive, HER2-negative (HR+/HER2-) breast cancer (BC): Results from the randomized, multi-center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OptiTROP-Breast02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ESMO 2025;Abstract LBA23.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Yin Y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tirumotecan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triple-negative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trial.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Nat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2025;31(6):1969-75.</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144148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700808"/>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Long-Term Outcomes with ADCs</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HER2-Negative Breast </a:t>
            </a:r>
            <a:r>
              <a:rPr lang="en-US" sz="2400" dirty="0">
                <a:solidFill>
                  <a:srgbClr val="212121"/>
                </a:solidFill>
                <a:latin typeface="+mn-lt"/>
                <a:ea typeface="Times New Roman" panose="02020603050405020304" pitchFamily="18" charset="0"/>
                <a:cs typeface="Times New Roman" panose="02020603050405020304" pitchFamily="18" charset="0"/>
              </a:rPr>
              <a:t>Cancer </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480FA76-0D48-31B2-30A3-8725BC141B6B}"/>
              </a:ext>
            </a:extLst>
          </p:cNvPr>
          <p:cNvSpPr/>
          <p:nvPr/>
        </p:nvSpPr>
        <p:spPr bwMode="auto">
          <a:xfrm>
            <a:off x="371364" y="162880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700808"/>
            <a:ext cx="10585176" cy="4536504"/>
          </a:xfrm>
        </p:spPr>
        <p:txBody>
          <a:bodyPr/>
          <a:lstStyle/>
          <a:p>
            <a:pPr marL="98425" indent="0">
              <a:lnSpc>
                <a:spcPts val="2600"/>
              </a:lnSpc>
              <a:spcBef>
                <a:spcPts val="2400"/>
              </a:spcBef>
              <a:spcAft>
                <a:spcPts val="400"/>
              </a:spcAft>
              <a:buNone/>
            </a:pPr>
            <a:r>
              <a:rPr lang="en-US" sz="2400" dirty="0">
                <a:solidFill>
                  <a:schemeClr val="bg1"/>
                </a:solidFill>
              </a:rPr>
              <a:t>INTRODUCTION: Long-Term Outcomes with ADCs</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HER2-Negative Breast Cancer </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2036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888-0056-76A1-53E7-B0603CAFC6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37BF47-DAEF-3B6E-709D-3F1AE6068098}"/>
              </a:ext>
            </a:extLst>
          </p:cNvPr>
          <p:cNvSpPr/>
          <p:nvPr/>
        </p:nvSpPr>
        <p:spPr bwMode="auto">
          <a:xfrm>
            <a:off x="371364" y="227687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5CAD665-8FA2-65FA-1AAE-8499D5CFCA2D}"/>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A54944B6-081C-6967-19D5-575F56145CCF}"/>
              </a:ext>
            </a:extLst>
          </p:cNvPr>
          <p:cNvSpPr>
            <a:spLocks noGrp="1"/>
          </p:cNvSpPr>
          <p:nvPr>
            <p:ph idx="1"/>
          </p:nvPr>
        </p:nvSpPr>
        <p:spPr>
          <a:xfrm>
            <a:off x="767408" y="1700808"/>
            <a:ext cx="10945216"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Long-Term Outcomes with ADCs</a:t>
            </a:r>
          </a:p>
          <a:p>
            <a:pPr marL="98425" indent="0">
              <a:lnSpc>
                <a:spcPts val="2600"/>
              </a:lnSpc>
              <a:spcBef>
                <a:spcPts val="2400"/>
              </a:spcBef>
              <a:spcAft>
                <a:spcPts val="400"/>
              </a:spcAft>
              <a:buNone/>
            </a:pPr>
            <a:r>
              <a:rPr lang="en-US" sz="2400" dirty="0">
                <a:solidFill>
                  <a:schemeClr val="bg1"/>
                </a:solidFill>
              </a:rPr>
              <a:t>MODULE 1: </a:t>
            </a:r>
            <a:r>
              <a:rPr lang="en-US" sz="2400" dirty="0">
                <a:solidFill>
                  <a:schemeClr val="bg1"/>
                </a:solidFill>
                <a:latin typeface="Calibri" panose="020F0502020204030204" pitchFamily="34" charset="0"/>
                <a:cs typeface="Calibri" panose="020F0502020204030204" pitchFamily="34" charset="0"/>
              </a:rPr>
              <a:t>HER2-Positive Breast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HER2-Negative Breast Cancer </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1028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DB96-1D00-BB5E-B2D0-97EDE9CE7690}"/>
              </a:ext>
            </a:extLst>
          </p:cNvPr>
          <p:cNvSpPr>
            <a:spLocks noGrp="1"/>
          </p:cNvSpPr>
          <p:nvPr>
            <p:ph type="title"/>
          </p:nvPr>
        </p:nvSpPr>
        <p:spPr>
          <a:xfrm>
            <a:off x="1083860" y="-44851"/>
            <a:ext cx="10515600" cy="1325563"/>
          </a:xfrm>
        </p:spPr>
        <p:txBody>
          <a:bodyPr/>
          <a:lstStyle/>
          <a:p>
            <a:r>
              <a:rPr lang="en-US" dirty="0"/>
              <a:t>Optimal Therapy for HER2+ MBC in 2026?</a:t>
            </a:r>
          </a:p>
        </p:txBody>
      </p:sp>
      <p:sp>
        <p:nvSpPr>
          <p:cNvPr id="3" name="Content Placeholder 2">
            <a:extLst>
              <a:ext uri="{FF2B5EF4-FFF2-40B4-BE49-F238E27FC236}">
                <a16:creationId xmlns:a16="http://schemas.microsoft.com/office/drawing/2014/main" id="{15D12A44-1A7C-8229-A32B-B8BFD2B8966D}"/>
              </a:ext>
            </a:extLst>
          </p:cNvPr>
          <p:cNvSpPr>
            <a:spLocks noGrp="1"/>
          </p:cNvSpPr>
          <p:nvPr>
            <p:ph idx="1"/>
          </p:nvPr>
        </p:nvSpPr>
        <p:spPr>
          <a:xfrm>
            <a:off x="237699" y="1023583"/>
            <a:ext cx="7450312" cy="5465927"/>
          </a:xfrm>
        </p:spPr>
        <p:txBody>
          <a:bodyPr>
            <a:noAutofit/>
          </a:bodyPr>
          <a:lstStyle/>
          <a:p>
            <a:r>
              <a:rPr lang="en-US" sz="2000" dirty="0"/>
              <a:t>Accessibility is clearly a key issue around the world; THP remains the standard of care</a:t>
            </a:r>
          </a:p>
          <a:p>
            <a:pPr lvl="1"/>
            <a:r>
              <a:rPr lang="en-US" sz="2000" dirty="0"/>
              <a:t>T-</a:t>
            </a:r>
            <a:r>
              <a:rPr lang="en-US" sz="2000" dirty="0" err="1"/>
              <a:t>DXd</a:t>
            </a:r>
            <a:r>
              <a:rPr lang="en-US" sz="2000" dirty="0"/>
              <a:t> has regulatory approval in the US as first-line therapy based on DB09</a:t>
            </a:r>
          </a:p>
          <a:p>
            <a:pPr lvl="1"/>
            <a:r>
              <a:rPr lang="en-US" sz="2000" dirty="0"/>
              <a:t>When to use T-</a:t>
            </a:r>
            <a:r>
              <a:rPr lang="en-US" sz="2000" dirty="0" err="1"/>
              <a:t>DXd</a:t>
            </a:r>
            <a:r>
              <a:rPr lang="en-US" sz="2000" dirty="0"/>
              <a:t> in the first-line setting - Early relapse, patients presenting with brain metastases?</a:t>
            </a:r>
          </a:p>
          <a:p>
            <a:pPr lvl="1"/>
            <a:r>
              <a:rPr lang="en-US" sz="2000" dirty="0"/>
              <a:t>T-</a:t>
            </a:r>
            <a:r>
              <a:rPr lang="en-US" sz="2000" dirty="0" err="1"/>
              <a:t>DXd</a:t>
            </a:r>
            <a:r>
              <a:rPr lang="en-US" sz="2000" dirty="0"/>
              <a:t> + P is associated with more nausea, less neuropathy than THP</a:t>
            </a:r>
          </a:p>
          <a:p>
            <a:pPr lvl="2"/>
            <a:r>
              <a:rPr lang="en-US" dirty="0"/>
              <a:t>Higher mortality by 1%; 0.5% grade 5 ILD</a:t>
            </a:r>
          </a:p>
          <a:p>
            <a:pPr lvl="1"/>
            <a:r>
              <a:rPr lang="en-US" sz="2000" dirty="0"/>
              <a:t>Maintenance therapy is a critical question given ongoing nausea with T-</a:t>
            </a:r>
            <a:r>
              <a:rPr lang="en-US" sz="2000" dirty="0" err="1"/>
              <a:t>DXd</a:t>
            </a:r>
            <a:r>
              <a:rPr lang="en-US" sz="2000" dirty="0"/>
              <a:t>/risk of ILD</a:t>
            </a:r>
            <a:endParaRPr lang="en-US" dirty="0"/>
          </a:p>
          <a:p>
            <a:r>
              <a:rPr lang="en-US" sz="2000" dirty="0"/>
              <a:t>Optimal treatment?</a:t>
            </a:r>
          </a:p>
          <a:p>
            <a:pPr lvl="1"/>
            <a:r>
              <a:rPr lang="en-US" sz="2000" dirty="0"/>
              <a:t>T-</a:t>
            </a:r>
            <a:r>
              <a:rPr lang="en-US" sz="2000" dirty="0" err="1"/>
              <a:t>DXd</a:t>
            </a:r>
            <a:r>
              <a:rPr lang="en-US" sz="2000" dirty="0"/>
              <a:t> or THP induction, and in those with responding or stable disease followed by:</a:t>
            </a:r>
          </a:p>
          <a:p>
            <a:pPr lvl="2"/>
            <a:r>
              <a:rPr lang="en-US" dirty="0"/>
              <a:t>ER+: ET+ trastuzumab/pertuzumab + palbociclib</a:t>
            </a:r>
          </a:p>
          <a:p>
            <a:pPr lvl="2"/>
            <a:r>
              <a:rPr lang="en-US" dirty="0"/>
              <a:t>ER-: trastuzumab/pertuzumab + tucatinib</a:t>
            </a:r>
          </a:p>
          <a:p>
            <a:pPr lvl="2"/>
            <a:r>
              <a:rPr lang="en-US" dirty="0"/>
              <a:t>Sequencing therapy is a critical issue in interpreting trials and a key factor in improving outcome</a:t>
            </a:r>
          </a:p>
          <a:p>
            <a:pPr lvl="2"/>
            <a:endParaRPr lang="en-US" dirty="0"/>
          </a:p>
        </p:txBody>
      </p:sp>
      <p:graphicFrame>
        <p:nvGraphicFramePr>
          <p:cNvPr id="4" name="Table 3">
            <a:extLst>
              <a:ext uri="{FF2B5EF4-FFF2-40B4-BE49-F238E27FC236}">
                <a16:creationId xmlns:a16="http://schemas.microsoft.com/office/drawing/2014/main" id="{DF832917-7200-376F-F499-C92B445D718F}"/>
              </a:ext>
            </a:extLst>
          </p:cNvPr>
          <p:cNvGraphicFramePr>
            <a:graphicFrameLocks noGrp="1"/>
          </p:cNvGraphicFramePr>
          <p:nvPr/>
        </p:nvGraphicFramePr>
        <p:xfrm>
          <a:off x="7688011" y="1614791"/>
          <a:ext cx="4310665" cy="3579779"/>
        </p:xfrm>
        <a:graphic>
          <a:graphicData uri="http://schemas.openxmlformats.org/drawingml/2006/table">
            <a:tbl>
              <a:tblPr firstRow="1" bandRow="1">
                <a:tableStyleId>{B301B821-A1FF-4177-AEE7-76D212191A09}</a:tableStyleId>
              </a:tblPr>
              <a:tblGrid>
                <a:gridCol w="2189480">
                  <a:extLst>
                    <a:ext uri="{9D8B030D-6E8A-4147-A177-3AD203B41FA5}">
                      <a16:colId xmlns:a16="http://schemas.microsoft.com/office/drawing/2014/main" val="4230700023"/>
                    </a:ext>
                  </a:extLst>
                </a:gridCol>
                <a:gridCol w="1130300">
                  <a:extLst>
                    <a:ext uri="{9D8B030D-6E8A-4147-A177-3AD203B41FA5}">
                      <a16:colId xmlns:a16="http://schemas.microsoft.com/office/drawing/2014/main" val="2231934029"/>
                    </a:ext>
                  </a:extLst>
                </a:gridCol>
                <a:gridCol w="990885">
                  <a:extLst>
                    <a:ext uri="{9D8B030D-6E8A-4147-A177-3AD203B41FA5}">
                      <a16:colId xmlns:a16="http://schemas.microsoft.com/office/drawing/2014/main" val="1187173313"/>
                    </a:ext>
                  </a:extLst>
                </a:gridCol>
              </a:tblGrid>
              <a:tr h="436559">
                <a:tc>
                  <a:txBody>
                    <a:bodyPr/>
                    <a:lstStyle/>
                    <a:p>
                      <a:r>
                        <a:rPr lang="en-US" dirty="0"/>
                        <a:t>1</a:t>
                      </a:r>
                      <a:r>
                        <a:rPr lang="en-US" baseline="30000" dirty="0"/>
                        <a:t>st</a:t>
                      </a:r>
                      <a:r>
                        <a:rPr lang="en-US" dirty="0"/>
                        <a:t> Line Study </a:t>
                      </a:r>
                    </a:p>
                  </a:txBody>
                  <a:tcPr/>
                </a:tc>
                <a:tc gridSpan="2">
                  <a:txBody>
                    <a:bodyPr/>
                    <a:lstStyle/>
                    <a:p>
                      <a:pPr algn="ctr"/>
                      <a:r>
                        <a:rPr lang="en-US" dirty="0"/>
                        <a:t>PFS, months</a:t>
                      </a:r>
                    </a:p>
                  </a:txBody>
                  <a:tcPr/>
                </a:tc>
                <a:tc hMerge="1">
                  <a:txBody>
                    <a:bodyPr/>
                    <a:lstStyle/>
                    <a:p>
                      <a:endParaRPr lang="en-US" dirty="0"/>
                    </a:p>
                  </a:txBody>
                  <a:tcPr/>
                </a:tc>
                <a:extLst>
                  <a:ext uri="{0D108BD9-81ED-4DB2-BD59-A6C34878D82A}">
                    <a16:rowId xmlns:a16="http://schemas.microsoft.com/office/drawing/2014/main" val="3353958346"/>
                  </a:ext>
                </a:extLst>
              </a:tr>
              <a:tr h="436559">
                <a:tc>
                  <a:txBody>
                    <a:bodyPr/>
                    <a:lstStyle/>
                    <a:p>
                      <a:r>
                        <a:rPr lang="en-US" dirty="0"/>
                        <a:t>TH vs THP</a:t>
                      </a:r>
                    </a:p>
                  </a:txBody>
                  <a:tcPr anchor="ctr"/>
                </a:tc>
                <a:tc>
                  <a:txBody>
                    <a:bodyPr/>
                    <a:lstStyle/>
                    <a:p>
                      <a:pPr algn="ctr"/>
                      <a:r>
                        <a:rPr lang="en-US" dirty="0"/>
                        <a:t>18.7</a:t>
                      </a:r>
                    </a:p>
                  </a:txBody>
                  <a:tcPr anchor="ctr"/>
                </a:tc>
                <a:tc>
                  <a:txBody>
                    <a:bodyPr/>
                    <a:lstStyle/>
                    <a:p>
                      <a:pPr algn="ctr"/>
                      <a:r>
                        <a:rPr lang="en-US" dirty="0"/>
                        <a:t>12.4</a:t>
                      </a:r>
                    </a:p>
                  </a:txBody>
                  <a:tcPr anchor="ctr"/>
                </a:tc>
                <a:extLst>
                  <a:ext uri="{0D108BD9-81ED-4DB2-BD59-A6C34878D82A}">
                    <a16:rowId xmlns:a16="http://schemas.microsoft.com/office/drawing/2014/main" val="4032777525"/>
                  </a:ext>
                </a:extLst>
              </a:tr>
              <a:tr h="436559">
                <a:tc>
                  <a:txBody>
                    <a:bodyPr/>
                    <a:lstStyle/>
                    <a:p>
                      <a:r>
                        <a:rPr lang="en-US" dirty="0"/>
                        <a:t>T-</a:t>
                      </a:r>
                      <a:r>
                        <a:rPr lang="en-US" dirty="0" err="1"/>
                        <a:t>DXd</a:t>
                      </a:r>
                      <a:r>
                        <a:rPr lang="en-US" dirty="0"/>
                        <a:t>/P vs THP</a:t>
                      </a:r>
                    </a:p>
                  </a:txBody>
                  <a:tcPr anchor="ctr"/>
                </a:tc>
                <a:tc>
                  <a:txBody>
                    <a:bodyPr/>
                    <a:lstStyle/>
                    <a:p>
                      <a:pPr algn="ctr"/>
                      <a:r>
                        <a:rPr lang="en-US" dirty="0"/>
                        <a:t>40.7</a:t>
                      </a:r>
                    </a:p>
                  </a:txBody>
                  <a:tcPr anchor="ctr"/>
                </a:tc>
                <a:tc>
                  <a:txBody>
                    <a:bodyPr/>
                    <a:lstStyle/>
                    <a:p>
                      <a:pPr algn="ctr"/>
                      <a:r>
                        <a:rPr lang="en-US" dirty="0"/>
                        <a:t>26.9</a:t>
                      </a:r>
                    </a:p>
                  </a:txBody>
                  <a:tcPr anchor="ctr"/>
                </a:tc>
                <a:extLst>
                  <a:ext uri="{0D108BD9-81ED-4DB2-BD59-A6C34878D82A}">
                    <a16:rowId xmlns:a16="http://schemas.microsoft.com/office/drawing/2014/main" val="2273908183"/>
                  </a:ext>
                </a:extLst>
              </a:tr>
              <a:tr h="1135051">
                <a:tc>
                  <a:txBody>
                    <a:bodyPr/>
                    <a:lstStyle/>
                    <a:p>
                      <a:r>
                        <a:rPr lang="en-US" dirty="0"/>
                        <a:t>Palbociclib plus ET/HP vs ET/HP in responding pts </a:t>
                      </a:r>
                    </a:p>
                  </a:txBody>
                  <a:tcPr anchor="ctr"/>
                </a:tc>
                <a:tc>
                  <a:txBody>
                    <a:bodyPr/>
                    <a:lstStyle/>
                    <a:p>
                      <a:pPr algn="ctr"/>
                      <a:r>
                        <a:rPr lang="en-US" dirty="0"/>
                        <a:t>44.3</a:t>
                      </a:r>
                    </a:p>
                  </a:txBody>
                  <a:tcPr anchor="ctr"/>
                </a:tc>
                <a:tc>
                  <a:txBody>
                    <a:bodyPr/>
                    <a:lstStyle/>
                    <a:p>
                      <a:pPr algn="ctr"/>
                      <a:r>
                        <a:rPr lang="en-US" dirty="0"/>
                        <a:t>29.1</a:t>
                      </a:r>
                    </a:p>
                  </a:txBody>
                  <a:tcPr anchor="ctr"/>
                </a:tc>
                <a:extLst>
                  <a:ext uri="{0D108BD9-81ED-4DB2-BD59-A6C34878D82A}">
                    <a16:rowId xmlns:a16="http://schemas.microsoft.com/office/drawing/2014/main" val="2020476939"/>
                  </a:ext>
                </a:extLst>
              </a:tr>
              <a:tr h="1135051">
                <a:tc>
                  <a:txBody>
                    <a:bodyPr/>
                    <a:lstStyle/>
                    <a:p>
                      <a:r>
                        <a:rPr lang="en-US" dirty="0"/>
                        <a:t>Tucatinib plus HP in responding pts</a:t>
                      </a:r>
                    </a:p>
                  </a:txBody>
                  <a:tcPr anchor="ctr"/>
                </a:tc>
                <a:tc>
                  <a:txBody>
                    <a:bodyPr/>
                    <a:lstStyle/>
                    <a:p>
                      <a:pPr algn="ctr"/>
                      <a:r>
                        <a:rPr lang="en-US" dirty="0"/>
                        <a:t>24.9</a:t>
                      </a:r>
                    </a:p>
                  </a:txBody>
                  <a:tcPr anchor="ctr"/>
                </a:tc>
                <a:tc>
                  <a:txBody>
                    <a:bodyPr/>
                    <a:lstStyle/>
                    <a:p>
                      <a:pPr algn="ctr"/>
                      <a:r>
                        <a:rPr lang="en-US" dirty="0"/>
                        <a:t>16.3</a:t>
                      </a:r>
                    </a:p>
                  </a:txBody>
                  <a:tcPr anchor="ctr"/>
                </a:tc>
                <a:extLst>
                  <a:ext uri="{0D108BD9-81ED-4DB2-BD59-A6C34878D82A}">
                    <a16:rowId xmlns:a16="http://schemas.microsoft.com/office/drawing/2014/main" val="4159759098"/>
                  </a:ext>
                </a:extLst>
              </a:tr>
            </a:tbl>
          </a:graphicData>
        </a:graphic>
      </p:graphicFrame>
      <p:sp>
        <p:nvSpPr>
          <p:cNvPr id="5" name="TextBox 4">
            <a:extLst>
              <a:ext uri="{FF2B5EF4-FFF2-40B4-BE49-F238E27FC236}">
                <a16:creationId xmlns:a16="http://schemas.microsoft.com/office/drawing/2014/main" id="{0B484EC7-632E-96FD-567C-546A0FD91E0A}"/>
              </a:ext>
            </a:extLst>
          </p:cNvPr>
          <p:cNvSpPr txBox="1"/>
          <p:nvPr/>
        </p:nvSpPr>
        <p:spPr>
          <a:xfrm>
            <a:off x="9840416" y="6581001"/>
            <a:ext cx="235158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394162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10551-04CB-9FCD-E5DB-9346AA633C96}"/>
              </a:ext>
            </a:extLst>
          </p:cNvPr>
          <p:cNvPicPr>
            <a:picLocks noChangeAspect="1"/>
          </p:cNvPicPr>
          <p:nvPr/>
        </p:nvPicPr>
        <p:blipFill>
          <a:blip r:embed="rId2"/>
          <a:srcRect t="2473" b="3878"/>
          <a:stretch>
            <a:fillRect/>
          </a:stretch>
        </p:blipFill>
        <p:spPr>
          <a:xfrm>
            <a:off x="21436" y="1772816"/>
            <a:ext cx="7665924" cy="4038239"/>
          </a:xfrm>
          <a:prstGeom prst="rect">
            <a:avLst/>
          </a:prstGeom>
        </p:spPr>
      </p:pic>
      <p:pic>
        <p:nvPicPr>
          <p:cNvPr id="6" name="Picture 5">
            <a:extLst>
              <a:ext uri="{FF2B5EF4-FFF2-40B4-BE49-F238E27FC236}">
                <a16:creationId xmlns:a16="http://schemas.microsoft.com/office/drawing/2014/main" id="{5FB9B44E-44FF-DFCB-0233-9B83F82DEEB8}"/>
              </a:ext>
            </a:extLst>
          </p:cNvPr>
          <p:cNvPicPr>
            <a:picLocks noChangeAspect="1"/>
          </p:cNvPicPr>
          <p:nvPr/>
        </p:nvPicPr>
        <p:blipFill>
          <a:blip r:embed="rId3"/>
          <a:srcRect l="49659"/>
          <a:stretch>
            <a:fillRect/>
          </a:stretch>
        </p:blipFill>
        <p:spPr>
          <a:xfrm>
            <a:off x="7392144" y="1924210"/>
            <a:ext cx="4671713" cy="3911959"/>
          </a:xfrm>
          <a:prstGeom prst="rect">
            <a:avLst/>
          </a:prstGeom>
        </p:spPr>
      </p:pic>
      <p:sp>
        <p:nvSpPr>
          <p:cNvPr id="7" name="TextBox 6">
            <a:extLst>
              <a:ext uri="{FF2B5EF4-FFF2-40B4-BE49-F238E27FC236}">
                <a16:creationId xmlns:a16="http://schemas.microsoft.com/office/drawing/2014/main" id="{FB1DFBEC-2F60-3297-4EF4-5D3375205AA8}"/>
              </a:ext>
            </a:extLst>
          </p:cNvPr>
          <p:cNvSpPr txBox="1"/>
          <p:nvPr/>
        </p:nvSpPr>
        <p:spPr>
          <a:xfrm>
            <a:off x="479376" y="225892"/>
            <a:ext cx="4248472" cy="120032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Ongoing Maintenance Studies</a:t>
            </a:r>
          </a:p>
        </p:txBody>
      </p:sp>
      <p:sp>
        <p:nvSpPr>
          <p:cNvPr id="2" name="TextBox 1">
            <a:extLst>
              <a:ext uri="{FF2B5EF4-FFF2-40B4-BE49-F238E27FC236}">
                <a16:creationId xmlns:a16="http://schemas.microsoft.com/office/drawing/2014/main" id="{8AA74946-5A24-9AF5-3B3C-869A8A2DFE64}"/>
              </a:ext>
            </a:extLst>
          </p:cNvPr>
          <p:cNvSpPr txBox="1"/>
          <p:nvPr/>
        </p:nvSpPr>
        <p:spPr>
          <a:xfrm>
            <a:off x="9840416" y="6581001"/>
            <a:ext cx="235158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3386915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B3A18-CF8B-01C4-EE24-338028571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5FB1C-29D6-137F-FE13-251D7CBE73E8}"/>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218221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46B6-E3DC-44C1-F6BA-793E80A32F31}"/>
              </a:ext>
            </a:extLst>
          </p:cNvPr>
          <p:cNvSpPr>
            <a:spLocks noGrp="1"/>
          </p:cNvSpPr>
          <p:nvPr>
            <p:ph type="title"/>
          </p:nvPr>
        </p:nvSpPr>
        <p:spPr>
          <a:xfrm>
            <a:off x="838200" y="61151"/>
            <a:ext cx="10515600" cy="1325563"/>
          </a:xfrm>
        </p:spPr>
        <p:txBody>
          <a:bodyPr>
            <a:normAutofit/>
          </a:bodyPr>
          <a:lstStyle/>
          <a:p>
            <a:pPr algn="ctr"/>
            <a:r>
              <a:rPr lang="en-US" sz="4000" dirty="0"/>
              <a:t>Destiny Breast12: Post Hoc Analysis of </a:t>
            </a:r>
            <a:br>
              <a:rPr lang="en-US" sz="4000" dirty="0"/>
            </a:br>
            <a:r>
              <a:rPr lang="en-US" sz="4000" dirty="0"/>
              <a:t>Efficacy by Hormone Receptor Status</a:t>
            </a:r>
          </a:p>
        </p:txBody>
      </p:sp>
      <p:sp>
        <p:nvSpPr>
          <p:cNvPr id="5" name="TextBox 4">
            <a:extLst>
              <a:ext uri="{FF2B5EF4-FFF2-40B4-BE49-F238E27FC236}">
                <a16:creationId xmlns:a16="http://schemas.microsoft.com/office/drawing/2014/main" id="{D0A2960F-4B3A-23B8-0FBA-F12547E76D3A}"/>
              </a:ext>
            </a:extLst>
          </p:cNvPr>
          <p:cNvSpPr txBox="1"/>
          <p:nvPr/>
        </p:nvSpPr>
        <p:spPr>
          <a:xfrm>
            <a:off x="272254" y="3137738"/>
            <a:ext cx="60979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Response rates in patients with BMs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1">
            <a:extLst>
              <a:ext uri="{FF2B5EF4-FFF2-40B4-BE49-F238E27FC236}">
                <a16:creationId xmlns:a16="http://schemas.microsoft.com/office/drawing/2014/main" id="{7BFD2C15-F826-AE6B-9F87-435F987529E6}"/>
              </a:ext>
            </a:extLst>
          </p:cNvPr>
          <p:cNvSpPr>
            <a:spLocks noChangeArrowheads="1"/>
          </p:cNvSpPr>
          <p:nvPr/>
        </p:nvSpPr>
        <p:spPr bwMode="auto">
          <a:xfrm>
            <a:off x="7164885" y="3783163"/>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8" name="Table 7">
            <a:extLst>
              <a:ext uri="{FF2B5EF4-FFF2-40B4-BE49-F238E27FC236}">
                <a16:creationId xmlns:a16="http://schemas.microsoft.com/office/drawing/2014/main" id="{A06047F5-46BE-B42F-916F-F981D8DA7973}"/>
              </a:ext>
            </a:extLst>
          </p:cNvPr>
          <p:cNvGraphicFramePr>
            <a:graphicFrameLocks noGrp="1"/>
          </p:cNvGraphicFramePr>
          <p:nvPr/>
        </p:nvGraphicFramePr>
        <p:xfrm>
          <a:off x="364394" y="4019651"/>
          <a:ext cx="6328229" cy="2291080"/>
        </p:xfrm>
        <a:graphic>
          <a:graphicData uri="http://schemas.openxmlformats.org/drawingml/2006/table">
            <a:tbl>
              <a:tblPr firstRow="1" bandRow="1">
                <a:tableStyleId>{5C22544A-7EE6-4342-B048-85BDC9FD1C3A}</a:tableStyleId>
              </a:tblPr>
              <a:tblGrid>
                <a:gridCol w="2896260">
                  <a:extLst>
                    <a:ext uri="{9D8B030D-6E8A-4147-A177-3AD203B41FA5}">
                      <a16:colId xmlns:a16="http://schemas.microsoft.com/office/drawing/2014/main" val="1522898614"/>
                    </a:ext>
                  </a:extLst>
                </a:gridCol>
                <a:gridCol w="1852550">
                  <a:extLst>
                    <a:ext uri="{9D8B030D-6E8A-4147-A177-3AD203B41FA5}">
                      <a16:colId xmlns:a16="http://schemas.microsoft.com/office/drawing/2014/main" val="2185228521"/>
                    </a:ext>
                  </a:extLst>
                </a:gridCol>
                <a:gridCol w="1579419">
                  <a:extLst>
                    <a:ext uri="{9D8B030D-6E8A-4147-A177-3AD203B41FA5}">
                      <a16:colId xmlns:a16="http://schemas.microsoft.com/office/drawing/2014/main" val="485001369"/>
                    </a:ext>
                  </a:extLst>
                </a:gridCol>
              </a:tblGrid>
              <a:tr h="370840">
                <a:tc>
                  <a:txBody>
                    <a:bodyPr/>
                    <a:lstStyle/>
                    <a:p>
                      <a:r>
                        <a:rPr lang="en-US" dirty="0"/>
                        <a:t>Response, n (%, 95% CI)</a:t>
                      </a:r>
                    </a:p>
                  </a:txBody>
                  <a:tcPr/>
                </a:tc>
                <a:tc>
                  <a:txBody>
                    <a:bodyPr/>
                    <a:lstStyle/>
                    <a:p>
                      <a:pPr algn="ctr"/>
                      <a:r>
                        <a:rPr lang="en-US" dirty="0"/>
                        <a:t>HR+ (n-165)</a:t>
                      </a:r>
                    </a:p>
                  </a:txBody>
                  <a:tcPr/>
                </a:tc>
                <a:tc>
                  <a:txBody>
                    <a:bodyPr/>
                    <a:lstStyle/>
                    <a:p>
                      <a:pPr algn="ctr"/>
                      <a:r>
                        <a:rPr lang="en-US" dirty="0"/>
                        <a:t>HR- (n=97)</a:t>
                      </a:r>
                    </a:p>
                  </a:txBody>
                  <a:tcPr/>
                </a:tc>
                <a:extLst>
                  <a:ext uri="{0D108BD9-81ED-4DB2-BD59-A6C34878D82A}">
                    <a16:rowId xmlns:a16="http://schemas.microsoft.com/office/drawing/2014/main" val="2643034258"/>
                  </a:ext>
                </a:extLst>
              </a:tr>
              <a:tr h="370840">
                <a:tc>
                  <a:txBody>
                    <a:bodyPr/>
                    <a:lstStyle/>
                    <a:p>
                      <a:r>
                        <a:rPr lang="en-US" dirty="0"/>
                        <a:t>ORR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81(</a:t>
                      </a:r>
                      <a:r>
                        <a:rPr lang="en-US" b="1" dirty="0">
                          <a:effectLst/>
                          <a:latin typeface="Arial" panose="020B0604020202020204" pitchFamily="34" charset="0"/>
                        </a:rPr>
                        <a:t>49.1)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rPr>
                        <a:t> </a:t>
                      </a:r>
                      <a:r>
                        <a:rPr lang="en-US" dirty="0">
                          <a:effectLst/>
                          <a:latin typeface="Arial" panose="020B0604020202020204" pitchFamily="34" charset="0"/>
                        </a:rPr>
                        <a:t>[41.5, 56.7]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54(</a:t>
                      </a:r>
                      <a:r>
                        <a:rPr lang="en-US" b="1" dirty="0">
                          <a:effectLst/>
                          <a:latin typeface="Arial" panose="020B0604020202020204" pitchFamily="34" charset="0"/>
                        </a:rPr>
                        <a:t>55.7) </a:t>
                      </a:r>
                      <a:r>
                        <a:rPr lang="en-US" dirty="0">
                          <a:effectLst/>
                          <a:latin typeface="Arial" panose="020B0604020202020204" pitchFamily="34" charset="0"/>
                        </a:rPr>
                        <a:t>[45.8, 65.6]</a:t>
                      </a:r>
                    </a:p>
                  </a:txBody>
                  <a:tcPr/>
                </a:tc>
                <a:extLst>
                  <a:ext uri="{0D108BD9-81ED-4DB2-BD59-A6C34878D82A}">
                    <a16:rowId xmlns:a16="http://schemas.microsoft.com/office/drawing/2014/main" val="3944212352"/>
                  </a:ext>
                </a:extLst>
              </a:tr>
              <a:tr h="370840">
                <a:tc>
                  <a:txBody>
                    <a:bodyPr/>
                    <a:lstStyle/>
                    <a:p>
                      <a:r>
                        <a:rPr lang="en-US" dirty="0"/>
                        <a:t>CNS ORR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56 (</a:t>
                      </a:r>
                      <a:r>
                        <a:rPr lang="en-US" b="1" dirty="0">
                          <a:effectLst/>
                          <a:latin typeface="Arial" panose="020B0604020202020204" pitchFamily="34" charset="0"/>
                        </a:rPr>
                        <a:t>66.7)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[56.6, 76.7])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42(</a:t>
                      </a:r>
                      <a:r>
                        <a:rPr lang="en-US" b="1" dirty="0">
                          <a:effectLst/>
                          <a:latin typeface="Arial" panose="020B0604020202020204" pitchFamily="34" charset="0"/>
                        </a:rPr>
                        <a:t>79.2) </a:t>
                      </a:r>
                      <a:r>
                        <a:rPr lang="en-US" dirty="0">
                          <a:effectLst/>
                          <a:latin typeface="Arial" panose="020B0604020202020204" pitchFamily="34" charset="0"/>
                        </a:rPr>
                        <a:t>[68.3, 90.2)</a:t>
                      </a:r>
                    </a:p>
                  </a:txBody>
                  <a:tcPr/>
                </a:tc>
                <a:extLst>
                  <a:ext uri="{0D108BD9-81ED-4DB2-BD59-A6C34878D82A}">
                    <a16:rowId xmlns:a16="http://schemas.microsoft.com/office/drawing/2014/main" val="363838356"/>
                  </a:ext>
                </a:extLst>
              </a:tr>
              <a:tr h="370840">
                <a:tc>
                  <a:txBody>
                    <a:bodyPr/>
                    <a:lstStyle/>
                    <a:p>
                      <a:r>
                        <a:rPr lang="en-US" dirty="0"/>
                        <a:t>ORR in measurable </a:t>
                      </a:r>
                      <a:r>
                        <a:rPr lang="en-US" dirty="0" err="1"/>
                        <a:t>dse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76(</a:t>
                      </a:r>
                      <a:r>
                        <a:rPr lang="en-US" b="1" dirty="0">
                          <a:effectLst/>
                          <a:latin typeface="Arial" panose="020B0604020202020204" pitchFamily="34" charset="0"/>
                        </a:rPr>
                        <a:t>60.8)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rPr>
                        <a:t> </a:t>
                      </a:r>
                      <a:r>
                        <a:rPr lang="en-US" dirty="0">
                          <a:effectLst/>
                          <a:latin typeface="Arial" panose="020B0604020202020204" pitchFamily="34" charset="0"/>
                        </a:rPr>
                        <a:t>[52.2, 69.4]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50(</a:t>
                      </a:r>
                      <a:r>
                        <a:rPr lang="en-US" b="1" dirty="0">
                          <a:effectLst/>
                          <a:latin typeface="Arial" panose="020B0604020202020204" pitchFamily="34" charset="0"/>
                        </a:rPr>
                        <a:t>69.4) </a:t>
                      </a:r>
                      <a:r>
                        <a:rPr lang="en-US" dirty="0">
                          <a:effectLst/>
                          <a:latin typeface="Arial" panose="020B0604020202020204" pitchFamily="34" charset="0"/>
                        </a:rPr>
                        <a:t>[58.8, 80.1]</a:t>
                      </a:r>
                    </a:p>
                  </a:txBody>
                  <a:tcPr/>
                </a:tc>
                <a:extLst>
                  <a:ext uri="{0D108BD9-81ED-4DB2-BD59-A6C34878D82A}">
                    <a16:rowId xmlns:a16="http://schemas.microsoft.com/office/drawing/2014/main" val="2561115218"/>
                  </a:ext>
                </a:extLst>
              </a:tr>
            </a:tbl>
          </a:graphicData>
        </a:graphic>
      </p:graphicFrame>
      <p:sp>
        <p:nvSpPr>
          <p:cNvPr id="9" name="TextBox 8">
            <a:extLst>
              <a:ext uri="{FF2B5EF4-FFF2-40B4-BE49-F238E27FC236}">
                <a16:creationId xmlns:a16="http://schemas.microsoft.com/office/drawing/2014/main" id="{E99CC226-141A-0520-9ECB-8C116DA216C5}"/>
              </a:ext>
            </a:extLst>
          </p:cNvPr>
          <p:cNvSpPr txBox="1"/>
          <p:nvPr/>
        </p:nvSpPr>
        <p:spPr>
          <a:xfrm>
            <a:off x="88657" y="5674588"/>
            <a:ext cx="755553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Harbeck N, et al.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Nat Med.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2024;30:3717–3727;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Wildiers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SABCS 2025</a:t>
            </a:r>
          </a:p>
        </p:txBody>
      </p:sp>
      <p:sp>
        <p:nvSpPr>
          <p:cNvPr id="10" name="Rectangle 9">
            <a:extLst>
              <a:ext uri="{FF2B5EF4-FFF2-40B4-BE49-F238E27FC236}">
                <a16:creationId xmlns:a16="http://schemas.microsoft.com/office/drawing/2014/main" id="{D4AE0268-48EE-5493-3F94-8550D1D3365C}"/>
              </a:ext>
            </a:extLst>
          </p:cNvPr>
          <p:cNvSpPr/>
          <p:nvPr/>
        </p:nvSpPr>
        <p:spPr>
          <a:xfrm>
            <a:off x="5118265" y="4019651"/>
            <a:ext cx="1574358" cy="2255101"/>
          </a:xfrm>
          <a:prstGeom prst="rect">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D459CF2-C95E-E982-6A71-538B2D8D3FC0}"/>
              </a:ext>
            </a:extLst>
          </p:cNvPr>
          <p:cNvSpPr txBox="1"/>
          <p:nvPr/>
        </p:nvSpPr>
        <p:spPr>
          <a:xfrm>
            <a:off x="6960567" y="3639622"/>
            <a:ext cx="5142776"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and CNS PFS similar for HR+ and 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Safety similar; 3 ILD in each subgroup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ILD rate high at 15.8 /16.5% (HR+/-) likely due to steroid use and lack of PJP prophylaxis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Conclusions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Efficacy of 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in HER2+ MBC in brain maintained regardless of HR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Careful management with prophylaxis to avoid opportunistic infections is critical</a:t>
            </a:r>
          </a:p>
        </p:txBody>
      </p:sp>
      <p:pic>
        <p:nvPicPr>
          <p:cNvPr id="12" name="Picture 11">
            <a:extLst>
              <a:ext uri="{FF2B5EF4-FFF2-40B4-BE49-F238E27FC236}">
                <a16:creationId xmlns:a16="http://schemas.microsoft.com/office/drawing/2014/main" id="{E46AD15A-A77C-7932-257B-491640D47B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1726"/>
          <a:stretch>
            <a:fillRect/>
          </a:stretch>
        </p:blipFill>
        <p:spPr>
          <a:xfrm>
            <a:off x="6415718" y="1776595"/>
            <a:ext cx="2890365" cy="1722668"/>
          </a:xfrm>
          <a:prstGeom prst="rect">
            <a:avLst/>
          </a:prstGeom>
        </p:spPr>
      </p:pic>
      <p:pic>
        <p:nvPicPr>
          <p:cNvPr id="13" name="Picture 12">
            <a:extLst>
              <a:ext uri="{FF2B5EF4-FFF2-40B4-BE49-F238E27FC236}">
                <a16:creationId xmlns:a16="http://schemas.microsoft.com/office/drawing/2014/main" id="{30EB7B03-DC1D-AA4E-68E1-7D6935A97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280270" y="1758605"/>
            <a:ext cx="2911730" cy="1752930"/>
          </a:xfrm>
          <a:prstGeom prst="rect">
            <a:avLst/>
          </a:prstGeom>
        </p:spPr>
      </p:pic>
      <p:sp>
        <p:nvSpPr>
          <p:cNvPr id="14" name="TextBox 13">
            <a:extLst>
              <a:ext uri="{FF2B5EF4-FFF2-40B4-BE49-F238E27FC236}">
                <a16:creationId xmlns:a16="http://schemas.microsoft.com/office/drawing/2014/main" id="{88A26E30-33AC-49CF-E19E-7FDF1BDDB6A0}"/>
              </a:ext>
            </a:extLst>
          </p:cNvPr>
          <p:cNvSpPr txBox="1"/>
          <p:nvPr/>
        </p:nvSpPr>
        <p:spPr>
          <a:xfrm>
            <a:off x="7644187" y="1465385"/>
            <a:ext cx="11873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Est PFS rates</a:t>
            </a:r>
          </a:p>
        </p:txBody>
      </p:sp>
      <p:sp>
        <p:nvSpPr>
          <p:cNvPr id="15" name="TextBox 14">
            <a:extLst>
              <a:ext uri="{FF2B5EF4-FFF2-40B4-BE49-F238E27FC236}">
                <a16:creationId xmlns:a16="http://schemas.microsoft.com/office/drawing/2014/main" id="{393CA5A9-17C1-4205-71F7-E60CCA71D4EB}"/>
              </a:ext>
            </a:extLst>
          </p:cNvPr>
          <p:cNvSpPr txBox="1"/>
          <p:nvPr/>
        </p:nvSpPr>
        <p:spPr>
          <a:xfrm>
            <a:off x="10297418" y="1459625"/>
            <a:ext cx="15768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Est CNS PFS rates</a:t>
            </a:r>
          </a:p>
        </p:txBody>
      </p:sp>
      <p:sp>
        <p:nvSpPr>
          <p:cNvPr id="3" name="Content Placeholder 2">
            <a:extLst>
              <a:ext uri="{FF2B5EF4-FFF2-40B4-BE49-F238E27FC236}">
                <a16:creationId xmlns:a16="http://schemas.microsoft.com/office/drawing/2014/main" id="{7FC316FA-3A96-B0F2-193D-691251CBA164}"/>
              </a:ext>
            </a:extLst>
          </p:cNvPr>
          <p:cNvSpPr>
            <a:spLocks noGrp="1"/>
          </p:cNvSpPr>
          <p:nvPr>
            <p:ph idx="1"/>
          </p:nvPr>
        </p:nvSpPr>
        <p:spPr>
          <a:xfrm>
            <a:off x="317740" y="1403026"/>
            <a:ext cx="6328229" cy="4351338"/>
          </a:xfrm>
        </p:spPr>
        <p:txBody>
          <a:bodyPr/>
          <a:lstStyle/>
          <a:p>
            <a:r>
              <a:rPr lang="en-US" sz="2400" dirty="0"/>
              <a:t>DB12 treated 263 patients with HER2+ stable or active brain metastases with T-</a:t>
            </a:r>
            <a:r>
              <a:rPr lang="en-US" sz="2400" dirty="0" err="1"/>
              <a:t>DXd</a:t>
            </a:r>
            <a:r>
              <a:rPr lang="en-US" sz="2400" dirty="0"/>
              <a:t> with a primary endpoint of PFS</a:t>
            </a:r>
          </a:p>
          <a:p>
            <a:pPr lvl="1"/>
            <a:r>
              <a:rPr lang="en-US" sz="2000" dirty="0"/>
              <a:t>Almost all had 1-2 lines of prior therapy</a:t>
            </a:r>
          </a:p>
          <a:p>
            <a:pPr lvl="1"/>
            <a:r>
              <a:rPr lang="en-US" sz="2000" dirty="0"/>
              <a:t>Overall PFS 17.3 </a:t>
            </a:r>
            <a:r>
              <a:rPr lang="en-US" sz="2000" dirty="0" err="1"/>
              <a:t>mo</a:t>
            </a:r>
            <a:r>
              <a:rPr lang="en-US" sz="2000" dirty="0"/>
              <a:t>, 12 </a:t>
            </a:r>
            <a:r>
              <a:rPr lang="en-US" sz="2000" dirty="0" err="1"/>
              <a:t>mo</a:t>
            </a:r>
            <a:r>
              <a:rPr lang="en-US" sz="2000" dirty="0"/>
              <a:t> CNS PFS 58.9%</a:t>
            </a:r>
          </a:p>
          <a:p>
            <a:pPr lvl="1"/>
            <a:r>
              <a:rPr lang="en-US" sz="2000" dirty="0"/>
              <a:t>ORR 51.7%, 64.1% for measurable </a:t>
            </a:r>
            <a:r>
              <a:rPr lang="en-US" sz="2000" dirty="0" err="1"/>
              <a:t>dse</a:t>
            </a:r>
            <a:endParaRPr lang="en-US" sz="2000" dirty="0"/>
          </a:p>
          <a:p>
            <a:pPr lvl="1"/>
            <a:endParaRPr lang="en-US" dirty="0"/>
          </a:p>
        </p:txBody>
      </p:sp>
      <p:sp>
        <p:nvSpPr>
          <p:cNvPr id="4" name="TextBox 3">
            <a:extLst>
              <a:ext uri="{FF2B5EF4-FFF2-40B4-BE49-F238E27FC236}">
                <a16:creationId xmlns:a16="http://schemas.microsoft.com/office/drawing/2014/main" id="{49CA059D-5CAA-5CE0-593D-6029FC3580EC}"/>
              </a:ext>
            </a:extLst>
          </p:cNvPr>
          <p:cNvSpPr txBox="1"/>
          <p:nvPr/>
        </p:nvSpPr>
        <p:spPr>
          <a:xfrm>
            <a:off x="9696400" y="6581001"/>
            <a:ext cx="2495600"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3448824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Tolaney</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Breast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5BE3E-3F57-F47B-799C-F0FA9DA7A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B9F40-CF84-1F86-8EE7-D5C1716BF66B}"/>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195355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FACF-398E-4C4A-95B9-E2B510FC127A}"/>
              </a:ext>
            </a:extLst>
          </p:cNvPr>
          <p:cNvSpPr>
            <a:spLocks noGrp="1"/>
          </p:cNvSpPr>
          <p:nvPr>
            <p:ph type="title"/>
          </p:nvPr>
        </p:nvSpPr>
        <p:spPr>
          <a:xfrm>
            <a:off x="453262" y="263713"/>
            <a:ext cx="11271379" cy="914401"/>
          </a:xfrm>
        </p:spPr>
        <p:txBody>
          <a:bodyPr/>
          <a:lstStyle/>
          <a:p>
            <a:r>
              <a:rPr lang="en-US" sz="2600" dirty="0"/>
              <a:t>DESTINY-Breast11 Phase 3 Trial of Neoadjuvant T-DXd Alone or Followed by THP vs SOC for High-Risk HER2+ EBC: </a:t>
            </a:r>
            <a:r>
              <a:rPr lang="en-US" sz="2600" dirty="0">
                <a:solidFill>
                  <a:srgbClr val="7183D6"/>
                </a:solidFill>
              </a:rPr>
              <a:t>Study Design and Patients</a:t>
            </a:r>
          </a:p>
        </p:txBody>
      </p:sp>
      <p:sp>
        <p:nvSpPr>
          <p:cNvPr id="5" name="Text Placeholder 4">
            <a:extLst>
              <a:ext uri="{FF2B5EF4-FFF2-40B4-BE49-F238E27FC236}">
                <a16:creationId xmlns:a16="http://schemas.microsoft.com/office/drawing/2014/main" id="{DBFBEC38-FA02-0B40-BA64-C28D2539F018}"/>
              </a:ext>
            </a:extLst>
          </p:cNvPr>
          <p:cNvSpPr>
            <a:spLocks noGrp="1"/>
          </p:cNvSpPr>
          <p:nvPr>
            <p:ph type="body" sz="quarter" idx="10"/>
          </p:nvPr>
        </p:nvSpPr>
        <p:spPr>
          <a:xfrm>
            <a:off x="457199" y="6060220"/>
            <a:ext cx="7011635" cy="693983"/>
          </a:xfrm>
        </p:spPr>
        <p:txBody>
          <a:bodyPr>
            <a:noAutofit/>
          </a:bodyPr>
          <a:lstStyle/>
          <a:p>
            <a:r>
              <a:rPr lang="en-US" sz="900" baseline="30000" dirty="0"/>
              <a:t>a</a:t>
            </a:r>
            <a:r>
              <a:rPr lang="en-US" sz="900" dirty="0"/>
              <a:t> 5.4 mg/kg q3w. </a:t>
            </a:r>
            <a:r>
              <a:rPr lang="en-US" sz="900" baseline="30000" dirty="0"/>
              <a:t>b</a:t>
            </a:r>
            <a:r>
              <a:rPr lang="en-US" sz="900" dirty="0"/>
              <a:t> Paclitaxel (80 mg/m</a:t>
            </a:r>
            <a:r>
              <a:rPr lang="en-US" sz="900" baseline="30000" dirty="0"/>
              <a:t>2</a:t>
            </a:r>
            <a:r>
              <a:rPr lang="en-US" sz="900" dirty="0"/>
              <a:t> qw) + trastuzumab (6 mg/kg q3w) + pertuzumab (840 mg loading dose followed by 420 mg q3w). </a:t>
            </a:r>
            <a:br>
              <a:rPr lang="en-US" sz="900" dirty="0"/>
            </a:br>
            <a:r>
              <a:rPr lang="en-US" sz="900" baseline="30000" dirty="0"/>
              <a:t>c</a:t>
            </a:r>
            <a:r>
              <a:rPr lang="en-US" sz="900" dirty="0"/>
              <a:t> Doxorubicin (60 mg/m</a:t>
            </a:r>
            <a:r>
              <a:rPr lang="en-US" sz="900" baseline="30000" dirty="0"/>
              <a:t>2</a:t>
            </a:r>
            <a:r>
              <a:rPr lang="en-US" sz="900" dirty="0"/>
              <a:t> q2w) + cyclophosphamide (600 mg/m</a:t>
            </a:r>
            <a:r>
              <a:rPr lang="en-US" sz="900" baseline="30000" dirty="0"/>
              <a:t>2</a:t>
            </a:r>
            <a:r>
              <a:rPr lang="en-US" sz="900" dirty="0"/>
              <a:t> q2w). </a:t>
            </a:r>
            <a:r>
              <a:rPr lang="en-US" sz="900" baseline="30000" dirty="0"/>
              <a:t>d</a:t>
            </a:r>
            <a:r>
              <a:rPr lang="en-US" sz="900" dirty="0"/>
              <a:t> Paclitaxel (80 mg/m</a:t>
            </a:r>
            <a:r>
              <a:rPr lang="en-US" sz="900" baseline="30000" dirty="0"/>
              <a:t>2 </a:t>
            </a:r>
            <a:r>
              <a:rPr lang="en-US" sz="900" dirty="0"/>
              <a:t>qw) + trastuzumab (8 mg/kg loading dose followed by 6 mg/kg q3w) + pertuzumab (840 mg loading dose followed by 420 mg q3w). </a:t>
            </a:r>
            <a:r>
              <a:rPr lang="en-US" sz="900" baseline="30000" dirty="0"/>
              <a:t>e</a:t>
            </a:r>
            <a:r>
              <a:rPr lang="en-US" sz="900" dirty="0"/>
              <a:t> Recommended window for surgery was 3-6 weeks following administration of the last dose of neoadjuvant study treatment.</a:t>
            </a:r>
          </a:p>
          <a:p>
            <a:r>
              <a:rPr lang="en-US" sz="900" dirty="0"/>
              <a:t>Harbeck N, et al. ESMO 2025. Abstract 219O; Ann Oncol 2025.</a:t>
            </a:r>
          </a:p>
        </p:txBody>
      </p:sp>
      <p:sp>
        <p:nvSpPr>
          <p:cNvPr id="3" name="TextBox 2">
            <a:extLst>
              <a:ext uri="{FF2B5EF4-FFF2-40B4-BE49-F238E27FC236}">
                <a16:creationId xmlns:a16="http://schemas.microsoft.com/office/drawing/2014/main" id="{B54EB5B2-3061-01FC-59D0-3719B1EAEB27}"/>
              </a:ext>
            </a:extLst>
          </p:cNvPr>
          <p:cNvSpPr txBox="1"/>
          <p:nvPr/>
        </p:nvSpPr>
        <p:spPr>
          <a:xfrm>
            <a:off x="490546" y="1361338"/>
            <a:ext cx="4943292" cy="1200329"/>
          </a:xfrm>
          <a:prstGeom prst="rect">
            <a:avLst/>
          </a:prstGeom>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83D6"/>
                </a:solidFill>
                <a:effectLst/>
                <a:uLnTx/>
                <a:uFillTx/>
                <a:latin typeface="Calibri" panose="020F0502020204030204" pitchFamily="34" charset="0"/>
                <a:ea typeface="+mn-ea"/>
                <a:cs typeface="Calibri" panose="020F0502020204030204" pitchFamily="34" charset="0"/>
              </a:rPr>
              <a:t>Key Eligibility Criteria</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Previously untreated HR+ or HR– HER2+ EBC</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High risk defined as:</a:t>
            </a:r>
          </a:p>
          <a:p>
            <a:pPr marL="742950" marR="0" lvl="1" indent="-285750" algn="l" defTabSz="914400" rtl="0" eaLnBrk="1" fontAlgn="auto" latinLnBrk="0" hangingPunct="1">
              <a:lnSpc>
                <a:spcPct val="100000"/>
              </a:lnSpc>
              <a:spcBef>
                <a:spcPts val="0"/>
              </a:spcBef>
              <a:spcAft>
                <a:spcPts val="0"/>
              </a:spcAft>
              <a:buClr>
                <a:srgbClr val="0191B6"/>
              </a:buClr>
              <a:buSzTx/>
              <a:buFont typeface="Franklin Gothic Book" panose="020B05030201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mn-ea"/>
                <a:cs typeface="+mn-cs"/>
              </a:rPr>
              <a:t>≥cT3 and N0-3 or cT0-4 and N1-3</a:t>
            </a:r>
          </a:p>
          <a:p>
            <a:pPr marL="742950" marR="0" lvl="1" indent="-285750" algn="l" defTabSz="914400" rtl="0" eaLnBrk="1" fontAlgn="auto" latinLnBrk="0" hangingPunct="1">
              <a:lnSpc>
                <a:spcPct val="100000"/>
              </a:lnSpc>
              <a:spcBef>
                <a:spcPts val="0"/>
              </a:spcBef>
              <a:spcAft>
                <a:spcPts val="0"/>
              </a:spcAft>
              <a:buClr>
                <a:srgbClr val="0191B6"/>
              </a:buClr>
              <a:buSzTx/>
              <a:buFont typeface="Franklin Gothic Book" panose="020B05030201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mn-ea"/>
                <a:cs typeface="+mn-cs"/>
              </a:rPr>
              <a:t>Inflammatory breast cancer </a:t>
            </a:r>
          </a:p>
        </p:txBody>
      </p:sp>
      <p:sp>
        <p:nvSpPr>
          <p:cNvPr id="6" name="Rectangle 5">
            <a:extLst>
              <a:ext uri="{FF2B5EF4-FFF2-40B4-BE49-F238E27FC236}">
                <a16:creationId xmlns:a16="http://schemas.microsoft.com/office/drawing/2014/main" id="{9024B6C2-2D00-4F77-C12E-44D16B845049}"/>
              </a:ext>
            </a:extLst>
          </p:cNvPr>
          <p:cNvSpPr/>
          <p:nvPr/>
        </p:nvSpPr>
        <p:spPr>
          <a:xfrm>
            <a:off x="497841" y="5319436"/>
            <a:ext cx="4943292" cy="66456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pCR (ypT0/is ypN0) by BCR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pCR (ypT0 ypN0) by BCR, EFS, safety, PK and immunogenicity, IDFS, OS, HRQoL</a:t>
            </a:r>
          </a:p>
        </p:txBody>
      </p:sp>
      <p:graphicFrame>
        <p:nvGraphicFramePr>
          <p:cNvPr id="7" name="Table 6">
            <a:extLst>
              <a:ext uri="{FF2B5EF4-FFF2-40B4-BE49-F238E27FC236}">
                <a16:creationId xmlns:a16="http://schemas.microsoft.com/office/drawing/2014/main" id="{489E1E9C-FFF2-3929-1F28-E4EAB32173E1}"/>
              </a:ext>
            </a:extLst>
          </p:cNvPr>
          <p:cNvGraphicFramePr>
            <a:graphicFrameLocks noGrp="1"/>
          </p:cNvGraphicFramePr>
          <p:nvPr/>
        </p:nvGraphicFramePr>
        <p:xfrm>
          <a:off x="5868159" y="2156937"/>
          <a:ext cx="5954462" cy="3529584"/>
        </p:xfrm>
        <a:graphic>
          <a:graphicData uri="http://schemas.openxmlformats.org/drawingml/2006/table">
            <a:tbl>
              <a:tblPr firstRow="1" bandRow="1">
                <a:tableStyleId>{10A1B5D5-9B99-4C35-A422-299274C87663}</a:tableStyleId>
              </a:tblPr>
              <a:tblGrid>
                <a:gridCol w="1119508">
                  <a:extLst>
                    <a:ext uri="{9D8B030D-6E8A-4147-A177-3AD203B41FA5}">
                      <a16:colId xmlns:a16="http://schemas.microsoft.com/office/drawing/2014/main" val="167432749"/>
                    </a:ext>
                  </a:extLst>
                </a:gridCol>
                <a:gridCol w="1502875">
                  <a:extLst>
                    <a:ext uri="{9D8B030D-6E8A-4147-A177-3AD203B41FA5}">
                      <a16:colId xmlns:a16="http://schemas.microsoft.com/office/drawing/2014/main" val="4262238085"/>
                    </a:ext>
                  </a:extLst>
                </a:gridCol>
                <a:gridCol w="1110693">
                  <a:extLst>
                    <a:ext uri="{9D8B030D-6E8A-4147-A177-3AD203B41FA5}">
                      <a16:colId xmlns:a16="http://schemas.microsoft.com/office/drawing/2014/main" val="1873159455"/>
                    </a:ext>
                  </a:extLst>
                </a:gridCol>
                <a:gridCol w="1110693">
                  <a:extLst>
                    <a:ext uri="{9D8B030D-6E8A-4147-A177-3AD203B41FA5}">
                      <a16:colId xmlns:a16="http://schemas.microsoft.com/office/drawing/2014/main" val="1991887552"/>
                    </a:ext>
                  </a:extLst>
                </a:gridCol>
                <a:gridCol w="1110693">
                  <a:extLst>
                    <a:ext uri="{9D8B030D-6E8A-4147-A177-3AD203B41FA5}">
                      <a16:colId xmlns:a16="http://schemas.microsoft.com/office/drawing/2014/main" val="958393546"/>
                    </a:ext>
                  </a:extLst>
                </a:gridCol>
              </a:tblGrid>
              <a:tr h="0">
                <a:tc gridSpan="2">
                  <a:txBody>
                    <a:bodyPr/>
                    <a:lstStyle/>
                    <a:p>
                      <a:r>
                        <a:rPr lang="en-US" sz="1600" dirty="0">
                          <a:latin typeface="Calibri" panose="020F0502020204030204" pitchFamily="34" charset="0"/>
                          <a:cs typeface="Calibri" panose="020F0502020204030204" pitchFamily="34" charset="0"/>
                        </a:rPr>
                        <a:t>Patient Characteristics, n (%)</a:t>
                      </a:r>
                    </a:p>
                  </a:txBody>
                  <a:tcPr marL="45720" marR="45720" marT="27432" marB="27432" anchor="ctr"/>
                </a:tc>
                <a:tc hMerge="1">
                  <a:txBody>
                    <a:bodyPr/>
                    <a:lstStyle/>
                    <a:p>
                      <a:endParaRPr lang="en-US"/>
                    </a:p>
                  </a:txBody>
                  <a:tcPr/>
                </a:tc>
                <a:tc>
                  <a:txBody>
                    <a:bodyPr/>
                    <a:lstStyle/>
                    <a:p>
                      <a:pPr algn="ctr" fontAlgn="b">
                        <a:buNone/>
                      </a:pPr>
                      <a:r>
                        <a:rPr lang="en-US" sz="1600" b="1" dirty="0">
                          <a:solidFill>
                            <a:schemeClr val="bg1"/>
                          </a:solidFill>
                          <a:effectLst/>
                          <a:latin typeface="Calibri" panose="020F0502020204030204" pitchFamily="34" charset="0"/>
                          <a:cs typeface="Calibri" panose="020F0502020204030204" pitchFamily="34" charset="0"/>
                        </a:rPr>
                        <a:t>T-DXd-THP (n=321)</a:t>
                      </a:r>
                    </a:p>
                  </a:txBody>
                  <a:tcPr marL="45720" marR="45720" marT="27432" marB="27432" anchor="ctr">
                    <a:lnR w="12700" cap="flat" cmpd="sng" algn="ctr">
                      <a:solidFill>
                        <a:schemeClr val="bg1"/>
                      </a:solidFill>
                      <a:prstDash val="solid"/>
                      <a:round/>
                      <a:headEnd type="none" w="med" len="med"/>
                      <a:tailEnd type="none" w="med" len="med"/>
                    </a:lnR>
                    <a:solidFill>
                      <a:srgbClr val="125AA2"/>
                    </a:solidFill>
                  </a:tcPr>
                </a:tc>
                <a:tc>
                  <a:txBody>
                    <a:bodyPr/>
                    <a:lstStyle/>
                    <a:p>
                      <a:pPr algn="ctr" fontAlgn="b">
                        <a:buNone/>
                      </a:pPr>
                      <a:r>
                        <a:rPr lang="en-US" sz="1600" b="1" dirty="0">
                          <a:solidFill>
                            <a:schemeClr val="bg1"/>
                          </a:solidFill>
                          <a:effectLst/>
                          <a:latin typeface="Calibri" panose="020F0502020204030204" pitchFamily="34" charset="0"/>
                          <a:cs typeface="Calibri" panose="020F0502020204030204" pitchFamily="34" charset="0"/>
                        </a:rPr>
                        <a:t>ddAC-THP (n=320)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78777C"/>
                    </a:solidFill>
                  </a:tcPr>
                </a:tc>
                <a:tc>
                  <a:txBody>
                    <a:bodyPr/>
                    <a:lstStyle/>
                    <a:p>
                      <a:pPr algn="ctr" fontAlgn="b">
                        <a:buNone/>
                      </a:pPr>
                      <a:r>
                        <a:rPr lang="en-US" sz="1600" b="1" dirty="0">
                          <a:solidFill>
                            <a:schemeClr val="bg1"/>
                          </a:solidFill>
                          <a:effectLst/>
                          <a:latin typeface="Calibri" panose="020F0502020204030204" pitchFamily="34" charset="0"/>
                          <a:cs typeface="Calibri" panose="020F0502020204030204" pitchFamily="34" charset="0"/>
                        </a:rPr>
                        <a:t>T-DXd (n=286)</a:t>
                      </a:r>
                    </a:p>
                  </a:txBody>
                  <a:tcPr marL="45720" marR="45720" marT="27432" marB="27432"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3762803983"/>
                  </a:ext>
                </a:extLst>
              </a:tr>
              <a:tr h="185210">
                <a:tc gridSpan="2">
                  <a:txBody>
                    <a:bodyPr/>
                    <a:lstStyle/>
                    <a:p>
                      <a:pPr fontAlgn="base">
                        <a:buNone/>
                      </a:pPr>
                      <a:r>
                        <a:rPr lang="en-US" sz="1600" b="0" dirty="0">
                          <a:solidFill>
                            <a:schemeClr val="tx1"/>
                          </a:solidFill>
                          <a:effectLst/>
                          <a:latin typeface="Calibri" panose="020F0502020204030204" pitchFamily="34" charset="0"/>
                          <a:cs typeface="Calibri" panose="020F0502020204030204" pitchFamily="34" charset="0"/>
                        </a:rPr>
                        <a:t>Median (range) age, years</a:t>
                      </a:r>
                    </a:p>
                  </a:txBody>
                  <a:tcPr marL="45720" marR="45720" marT="27432" marB="27432" anchor="ctr"/>
                </a:tc>
                <a:tc hMerge="1">
                  <a:txBody>
                    <a:bodyPr/>
                    <a:lstStyle/>
                    <a:p>
                      <a:endParaRPr lang="en-US"/>
                    </a:p>
                  </a:txBody>
                  <a:tcP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(25-82)</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(23-79)</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(23-79)</a:t>
                      </a:r>
                    </a:p>
                  </a:txBody>
                  <a:tcPr marL="45720" marR="45720" marT="27432" marB="27432" anchor="ctr"/>
                </a:tc>
                <a:extLst>
                  <a:ext uri="{0D108BD9-81ED-4DB2-BD59-A6C34878D82A}">
                    <a16:rowId xmlns:a16="http://schemas.microsoft.com/office/drawing/2014/main" val="3070238335"/>
                  </a:ext>
                </a:extLst>
              </a:tr>
              <a:tr h="185210">
                <a:tc rowSpan="4">
                  <a:txBody>
                    <a:bodyPr/>
                    <a:lstStyle/>
                    <a:p>
                      <a:pPr marL="0"/>
                      <a:r>
                        <a:rPr lang="en-US" sz="1600" b="1" dirty="0">
                          <a:solidFill>
                            <a:schemeClr val="tx1"/>
                          </a:solidFill>
                          <a:latin typeface="Calibri" panose="020F0502020204030204" pitchFamily="34" charset="0"/>
                          <a:cs typeface="Calibri" panose="020F0502020204030204" pitchFamily="34" charset="0"/>
                        </a:rPr>
                        <a:t>Geographic region</a:t>
                      </a:r>
                    </a:p>
                  </a:txBody>
                  <a:tcPr marL="45720" marR="45720" marT="27432" marB="27432" anchor="ctr"/>
                </a:tc>
                <a:tc>
                  <a:txBody>
                    <a:bodyPr/>
                    <a:lstStyle/>
                    <a:p>
                      <a:r>
                        <a:rPr lang="en-US" sz="1600" b="1" dirty="0">
                          <a:solidFill>
                            <a:schemeClr val="tx1"/>
                          </a:solidFill>
                          <a:effectLst/>
                          <a:latin typeface="Calibri" panose="020F0502020204030204" pitchFamily="34" charset="0"/>
                          <a:cs typeface="Calibri" panose="020F0502020204030204" pitchFamily="34" charset="0"/>
                        </a:rPr>
                        <a:t>Asia</a:t>
                      </a:r>
                      <a:endParaRPr lang="en-US" sz="1600" b="1"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152 (47.4)</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152 (47.5)</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124 (43.4)</a:t>
                      </a:r>
                    </a:p>
                  </a:txBody>
                  <a:tcPr marL="45720" marR="45720" marT="27432" marB="27432" anchor="ctr"/>
                </a:tc>
                <a:extLst>
                  <a:ext uri="{0D108BD9-81ED-4DB2-BD59-A6C34878D82A}">
                    <a16:rowId xmlns:a16="http://schemas.microsoft.com/office/drawing/2014/main" val="1541487265"/>
                  </a:ext>
                </a:extLst>
              </a:tr>
              <a:tr h="185210">
                <a:tc vMerge="1">
                  <a:txBody>
                    <a:bodyPr/>
                    <a:lstStyle/>
                    <a:p>
                      <a:endParaRPr lang="en-US" sz="1200" dirty="0"/>
                    </a:p>
                  </a:txBody>
                  <a:tcP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600" dirty="0">
                          <a:solidFill>
                            <a:schemeClr val="tx1"/>
                          </a:solidFill>
                          <a:effectLst/>
                          <a:latin typeface="Calibri" panose="020F0502020204030204" pitchFamily="34" charset="0"/>
                          <a:cs typeface="Calibri" panose="020F0502020204030204" pitchFamily="34" charset="0"/>
                        </a:rPr>
                        <a:t>Western Europe</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69 (21.5)</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77 (24.1)</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66 (23.1)</a:t>
                      </a:r>
                    </a:p>
                  </a:txBody>
                  <a:tcPr marL="45720" marR="45720" marT="27432" marB="27432" anchor="ctr"/>
                </a:tc>
                <a:extLst>
                  <a:ext uri="{0D108BD9-81ED-4DB2-BD59-A6C34878D82A}">
                    <a16:rowId xmlns:a16="http://schemas.microsoft.com/office/drawing/2014/main" val="115704008"/>
                  </a:ext>
                </a:extLst>
              </a:tr>
              <a:tr h="185210">
                <a:tc vMerge="1">
                  <a:txBody>
                    <a:bodyPr/>
                    <a:lstStyle/>
                    <a:p>
                      <a:endParaRPr lang="en-US" sz="1400" dirty="0"/>
                    </a:p>
                  </a:txBody>
                  <a:tcPr marL="27432" marR="27432" marT="18288" marB="18288" anchor="ctr"/>
                </a:tc>
                <a:tc>
                  <a:txBody>
                    <a:bodyPr/>
                    <a:lstStyle/>
                    <a:p>
                      <a:r>
                        <a:rPr lang="en-US" sz="1600" dirty="0">
                          <a:solidFill>
                            <a:schemeClr val="tx1"/>
                          </a:solidFill>
                          <a:effectLst/>
                          <a:latin typeface="Calibri" panose="020F0502020204030204" pitchFamily="34" charset="0"/>
                          <a:cs typeface="Calibri" panose="020F0502020204030204" pitchFamily="34" charset="0"/>
                        </a:rPr>
                        <a:t>North America</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43 (13.4)</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41 (12.8)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52 (18.2)</a:t>
                      </a:r>
                    </a:p>
                  </a:txBody>
                  <a:tcPr marL="45720" marR="45720" marT="27432" marB="27432" anchor="ctr"/>
                </a:tc>
                <a:extLst>
                  <a:ext uri="{0D108BD9-81ED-4DB2-BD59-A6C34878D82A}">
                    <a16:rowId xmlns:a16="http://schemas.microsoft.com/office/drawing/2014/main" val="327595195"/>
                  </a:ext>
                </a:extLst>
              </a:tr>
              <a:tr h="185210">
                <a:tc vMerge="1">
                  <a:txBody>
                    <a:bodyPr/>
                    <a:lstStyle/>
                    <a:p>
                      <a:endParaRPr lang="en-US" sz="1400" dirty="0"/>
                    </a:p>
                  </a:txBody>
                  <a:tcPr marL="27432" marR="27432" marT="18288" marB="18288" anchor="ctr"/>
                </a:tc>
                <a:tc>
                  <a:txBody>
                    <a:bodyPr/>
                    <a:lstStyle/>
                    <a:p>
                      <a:r>
                        <a:rPr lang="en-US" sz="1600" dirty="0">
                          <a:solidFill>
                            <a:schemeClr val="tx1"/>
                          </a:solidFill>
                          <a:effectLst/>
                          <a:latin typeface="Calibri" panose="020F0502020204030204" pitchFamily="34" charset="0"/>
                          <a:cs typeface="Calibri" panose="020F0502020204030204" pitchFamily="34" charset="0"/>
                        </a:rPr>
                        <a:t>Rest of world</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57 (17.8)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(15.6)</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44 (15.4)</a:t>
                      </a:r>
                    </a:p>
                  </a:txBody>
                  <a:tcPr marL="45720" marR="45720" marT="27432" marB="27432" anchor="ctr"/>
                </a:tc>
                <a:extLst>
                  <a:ext uri="{0D108BD9-81ED-4DB2-BD59-A6C34878D82A}">
                    <a16:rowId xmlns:a16="http://schemas.microsoft.com/office/drawing/2014/main" val="2675117272"/>
                  </a:ext>
                </a:extLst>
              </a:tr>
              <a:tr h="185210">
                <a:tc gridSpan="2">
                  <a:txBody>
                    <a:bodyPr/>
                    <a:lstStyle/>
                    <a:p>
                      <a:pPr marL="0"/>
                      <a:r>
                        <a:rPr lang="en-US" sz="1600" b="1" dirty="0">
                          <a:solidFill>
                            <a:schemeClr val="tx1"/>
                          </a:solidFill>
                          <a:latin typeface="Calibri" panose="020F0502020204030204" pitchFamily="34" charset="0"/>
                          <a:cs typeface="Calibri" panose="020F0502020204030204" pitchFamily="34" charset="0"/>
                        </a:rPr>
                        <a:t>HR+</a:t>
                      </a:r>
                    </a:p>
                  </a:txBody>
                  <a:tcPr marL="45720" marR="45720" marT="27432" marB="27432" anchor="ctr"/>
                </a:tc>
                <a:tc hMerge="1">
                  <a:txBody>
                    <a:bodyPr/>
                    <a:lstStyle/>
                    <a:p>
                      <a:endParaRPr lang="en-US"/>
                    </a:p>
                  </a:txBody>
                  <a:tcP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236 (73.5)</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235 (73.4)</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205 (71.7)</a:t>
                      </a:r>
                    </a:p>
                  </a:txBody>
                  <a:tcPr marL="45720" marR="45720" marT="27432" marB="27432" anchor="ctr"/>
                </a:tc>
                <a:extLst>
                  <a:ext uri="{0D108BD9-81ED-4DB2-BD59-A6C34878D82A}">
                    <a16:rowId xmlns:a16="http://schemas.microsoft.com/office/drawing/2014/main" val="2451618200"/>
                  </a:ext>
                </a:extLst>
              </a:tr>
              <a:tr h="185210">
                <a:tc rowSpan="2">
                  <a:txBody>
                    <a:bodyPr/>
                    <a:lstStyle/>
                    <a:p>
                      <a:pPr marL="0"/>
                      <a:r>
                        <a:rPr lang="en-US" sz="1600" baseline="0" dirty="0">
                          <a:solidFill>
                            <a:schemeClr val="tx1"/>
                          </a:solidFill>
                          <a:latin typeface="Calibri" panose="020F0502020204030204" pitchFamily="34" charset="0"/>
                          <a:cs typeface="Calibri" panose="020F0502020204030204" pitchFamily="34" charset="0"/>
                        </a:rPr>
                        <a:t>Clinical tumor stage</a:t>
                      </a:r>
                    </a:p>
                  </a:txBody>
                  <a:tcPr marL="45720" marR="45720" marT="27432" marB="27432" anchor="ctr"/>
                </a:tc>
                <a:tc>
                  <a:txBody>
                    <a:bodyPr/>
                    <a:lstStyle/>
                    <a:p>
                      <a:r>
                        <a:rPr lang="en-US" sz="1600" dirty="0">
                          <a:solidFill>
                            <a:schemeClr val="tx1"/>
                          </a:solidFill>
                          <a:effectLst/>
                          <a:latin typeface="Calibri" panose="020F0502020204030204" pitchFamily="34" charset="0"/>
                          <a:cs typeface="Calibri" panose="020F0502020204030204" pitchFamily="34" charset="0"/>
                        </a:rPr>
                        <a:t>cT0-2</a:t>
                      </a:r>
                      <a:endParaRPr lang="en-US" sz="1600" baseline="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176 (54.8)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188 (58.8)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157 (54.9)</a:t>
                      </a:r>
                    </a:p>
                  </a:txBody>
                  <a:tcPr marL="45720" marR="45720" marT="27432" marB="27432" anchor="ctr"/>
                </a:tc>
                <a:extLst>
                  <a:ext uri="{0D108BD9-81ED-4DB2-BD59-A6C34878D82A}">
                    <a16:rowId xmlns:a16="http://schemas.microsoft.com/office/drawing/2014/main" val="1245775422"/>
                  </a:ext>
                </a:extLst>
              </a:tr>
              <a:tr h="185210">
                <a:tc vMerge="1">
                  <a:txBody>
                    <a:bodyPr/>
                    <a:lstStyle/>
                    <a:p>
                      <a:endParaRPr lang="en-US" sz="1200" dirty="0"/>
                    </a:p>
                  </a:txBody>
                  <a:tcP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600" dirty="0">
                          <a:solidFill>
                            <a:schemeClr val="tx1"/>
                          </a:solidFill>
                          <a:effectLst/>
                          <a:latin typeface="Calibri" panose="020F0502020204030204" pitchFamily="34" charset="0"/>
                          <a:cs typeface="Calibri" panose="020F0502020204030204" pitchFamily="34" charset="0"/>
                        </a:rPr>
                        <a:t>cT3-4</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145 (45.2)</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132 (41.3)</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129 (45.1)</a:t>
                      </a:r>
                    </a:p>
                  </a:txBody>
                  <a:tcPr marL="45720" marR="45720" marT="27432" marB="27432" anchor="ctr"/>
                </a:tc>
                <a:extLst>
                  <a:ext uri="{0D108BD9-81ED-4DB2-BD59-A6C34878D82A}">
                    <a16:rowId xmlns:a16="http://schemas.microsoft.com/office/drawing/2014/main" val="306089331"/>
                  </a:ext>
                </a:extLst>
              </a:tr>
              <a:tr h="18521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latin typeface="Calibri" panose="020F0502020204030204" pitchFamily="34" charset="0"/>
                          <a:cs typeface="Calibri" panose="020F0502020204030204" pitchFamily="34" charset="0"/>
                        </a:rPr>
                        <a:t>Nodal status</a:t>
                      </a:r>
                    </a:p>
                  </a:txBody>
                  <a:tcPr marL="45720" marR="45720" marT="27432" marB="2743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alibri" panose="020F0502020204030204" pitchFamily="34" charset="0"/>
                          <a:cs typeface="Calibri" panose="020F0502020204030204" pitchFamily="34" charset="0"/>
                        </a:rPr>
                        <a:t>N0</a:t>
                      </a:r>
                      <a:endParaRPr lang="en-US" sz="1600" baseline="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26 (8.1)</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35 (10.9)</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20 (7.0)</a:t>
                      </a:r>
                    </a:p>
                  </a:txBody>
                  <a:tcPr marL="45720" marR="45720" marT="27432" marB="27432" anchor="ctr"/>
                </a:tc>
                <a:extLst>
                  <a:ext uri="{0D108BD9-81ED-4DB2-BD59-A6C34878D82A}">
                    <a16:rowId xmlns:a16="http://schemas.microsoft.com/office/drawing/2014/main" val="2493421322"/>
                  </a:ext>
                </a:extLst>
              </a:tr>
              <a:tr h="18521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Liver mets at baseline, n (%)</a:t>
                      </a:r>
                    </a:p>
                  </a:txBody>
                  <a:tcPr marL="27432" marR="27432" marT="18288" marB="18288" anchor="ctr"/>
                </a:tc>
                <a:tc>
                  <a:txBody>
                    <a:bodyPr/>
                    <a:lstStyle/>
                    <a:p>
                      <a:r>
                        <a:rPr lang="en-US" sz="1600" b="1" dirty="0">
                          <a:solidFill>
                            <a:schemeClr val="tx1"/>
                          </a:solidFill>
                          <a:effectLst/>
                          <a:latin typeface="Calibri" panose="020F0502020204030204" pitchFamily="34" charset="0"/>
                          <a:cs typeface="Calibri" panose="020F0502020204030204" pitchFamily="34" charset="0"/>
                        </a:rPr>
                        <a:t>N+</a:t>
                      </a:r>
                      <a:endParaRPr lang="en-US" sz="2000" b="1"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287 (89.4)</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281 (87.8)</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254 (88.8)</a:t>
                      </a:r>
                    </a:p>
                  </a:txBody>
                  <a:tcPr marL="45720" marR="45720" marT="27432" marB="27432" anchor="ctr"/>
                </a:tc>
                <a:extLst>
                  <a:ext uri="{0D108BD9-81ED-4DB2-BD59-A6C34878D82A}">
                    <a16:rowId xmlns:a16="http://schemas.microsoft.com/office/drawing/2014/main" val="3921372550"/>
                  </a:ext>
                </a:extLst>
              </a:tr>
            </a:tbl>
          </a:graphicData>
        </a:graphic>
      </p:graphicFrame>
      <p:grpSp>
        <p:nvGrpSpPr>
          <p:cNvPr id="9" name="Group 8">
            <a:extLst>
              <a:ext uri="{FF2B5EF4-FFF2-40B4-BE49-F238E27FC236}">
                <a16:creationId xmlns:a16="http://schemas.microsoft.com/office/drawing/2014/main" id="{2CA38ED6-CF3B-59DC-7EF9-6A4B060092B2}"/>
              </a:ext>
            </a:extLst>
          </p:cNvPr>
          <p:cNvGrpSpPr/>
          <p:nvPr/>
        </p:nvGrpSpPr>
        <p:grpSpPr>
          <a:xfrm>
            <a:off x="310628" y="2740274"/>
            <a:ext cx="5226325" cy="2514056"/>
            <a:chOff x="310628" y="2740274"/>
            <a:chExt cx="5226325" cy="2514056"/>
          </a:xfrm>
        </p:grpSpPr>
        <p:sp>
          <p:nvSpPr>
            <p:cNvPr id="11" name="Rectangle 10">
              <a:extLst>
                <a:ext uri="{FF2B5EF4-FFF2-40B4-BE49-F238E27FC236}">
                  <a16:creationId xmlns:a16="http://schemas.microsoft.com/office/drawing/2014/main" id="{52D8A12C-E567-8405-4274-EE709711B130}"/>
                </a:ext>
              </a:extLst>
            </p:cNvPr>
            <p:cNvSpPr/>
            <p:nvPr/>
          </p:nvSpPr>
          <p:spPr>
            <a:xfrm>
              <a:off x="1222034" y="2740274"/>
              <a:ext cx="2330005" cy="667512"/>
            </a:xfrm>
            <a:prstGeom prst="rect">
              <a:avLst/>
            </a:prstGeom>
            <a:solidFill>
              <a:srgbClr val="125AA2"/>
            </a:solidFill>
            <a:ln>
              <a:solidFill>
                <a:srgbClr val="125AA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T-DXd</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rPr>
                <a:t>a</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THP</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sym typeface="Wingdings" panose="05000000000000000000" pitchFamily="2" charset="2"/>
                </a:rPr>
                <a:t>b</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(n=321)</a:t>
              </a:r>
              <a:endPar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4 + 4 cycles</a:t>
              </a:r>
            </a:p>
          </p:txBody>
        </p:sp>
        <p:sp>
          <p:nvSpPr>
            <p:cNvPr id="13" name="Rectangle 12">
              <a:extLst>
                <a:ext uri="{FF2B5EF4-FFF2-40B4-BE49-F238E27FC236}">
                  <a16:creationId xmlns:a16="http://schemas.microsoft.com/office/drawing/2014/main" id="{03F6E200-D3A4-20F6-0003-7781FA751FAC}"/>
                </a:ext>
              </a:extLst>
            </p:cNvPr>
            <p:cNvSpPr/>
            <p:nvPr/>
          </p:nvSpPr>
          <p:spPr>
            <a:xfrm>
              <a:off x="1222034" y="4297817"/>
              <a:ext cx="2330005" cy="956513"/>
            </a:xfrm>
            <a:prstGeom prst="rect">
              <a:avLst/>
            </a:prstGeom>
            <a:solidFill>
              <a:schemeClr val="tx1"/>
            </a:solidFill>
            <a:ln>
              <a:solidFill>
                <a:srgbClr val="DEF1F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T-DXd</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rPr>
                <a:t>a</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 (n=286)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8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Franklin Gothic Book" panose="020B0503020102020204"/>
                  <a:ea typeface="+mn-ea"/>
                  <a:cs typeface="+mn-cs"/>
                </a:rPr>
                <a:t>The T-DXd alone arm was closed early following Independent Data Monitoring Committee recommendation</a:t>
              </a:r>
            </a:p>
          </p:txBody>
        </p:sp>
        <p:cxnSp>
          <p:nvCxnSpPr>
            <p:cNvPr id="14" name="Straight Arrow Connector 13">
              <a:extLst>
                <a:ext uri="{FF2B5EF4-FFF2-40B4-BE49-F238E27FC236}">
                  <a16:creationId xmlns:a16="http://schemas.microsoft.com/office/drawing/2014/main" id="{31F9F919-B2A4-B838-0E91-1BE1F5890579}"/>
                </a:ext>
              </a:extLst>
            </p:cNvPr>
            <p:cNvCxnSpPr>
              <a:cxnSpLocks/>
              <a:stCxn id="17" idx="3"/>
              <a:endCxn id="11" idx="1"/>
            </p:cNvCxnSpPr>
            <p:nvPr/>
          </p:nvCxnSpPr>
          <p:spPr>
            <a:xfrm flipV="1">
              <a:off x="795007" y="3074030"/>
              <a:ext cx="427027" cy="7708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2C6FDDA-9E96-67D5-A1A5-F24CECABAD7D}"/>
                </a:ext>
              </a:extLst>
            </p:cNvPr>
            <p:cNvCxnSpPr>
              <a:cxnSpLocks/>
              <a:stCxn id="17" idx="3"/>
              <a:endCxn id="13" idx="1"/>
            </p:cNvCxnSpPr>
            <p:nvPr/>
          </p:nvCxnSpPr>
          <p:spPr>
            <a:xfrm>
              <a:off x="795007" y="3844869"/>
              <a:ext cx="427027" cy="9312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C35CD9A-2F66-B646-78DE-1FF708671E5E}"/>
                </a:ext>
              </a:extLst>
            </p:cNvPr>
            <p:cNvSpPr txBox="1"/>
            <p:nvPr/>
          </p:nvSpPr>
          <p:spPr>
            <a:xfrm>
              <a:off x="737776" y="2757218"/>
              <a:ext cx="53091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1:1:1</a:t>
              </a:r>
            </a:p>
          </p:txBody>
        </p:sp>
        <p:sp>
          <p:nvSpPr>
            <p:cNvPr id="17" name="Rectangle 16">
              <a:extLst>
                <a:ext uri="{FF2B5EF4-FFF2-40B4-BE49-F238E27FC236}">
                  <a16:creationId xmlns:a16="http://schemas.microsoft.com/office/drawing/2014/main" id="{92C0CD41-4900-A9D0-E5B0-9483EC289D47}"/>
                </a:ext>
              </a:extLst>
            </p:cNvPr>
            <p:cNvSpPr/>
            <p:nvPr/>
          </p:nvSpPr>
          <p:spPr>
            <a:xfrm>
              <a:off x="502530" y="2892898"/>
              <a:ext cx="292477" cy="190394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RANDOMIZED</a:t>
              </a:r>
            </a:p>
          </p:txBody>
        </p:sp>
        <p:sp>
          <p:nvSpPr>
            <p:cNvPr id="10" name="TextBox 9">
              <a:extLst>
                <a:ext uri="{FF2B5EF4-FFF2-40B4-BE49-F238E27FC236}">
                  <a16:creationId xmlns:a16="http://schemas.microsoft.com/office/drawing/2014/main" id="{96FBAF1A-FA73-8F9D-F365-5421BC35B4A7}"/>
                </a:ext>
              </a:extLst>
            </p:cNvPr>
            <p:cNvSpPr txBox="1"/>
            <p:nvPr/>
          </p:nvSpPr>
          <p:spPr>
            <a:xfrm>
              <a:off x="310628" y="4764017"/>
              <a:ext cx="67627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N=927 </a:t>
              </a:r>
            </a:p>
          </p:txBody>
        </p:sp>
        <p:sp>
          <p:nvSpPr>
            <p:cNvPr id="25" name="Rectangle 24">
              <a:extLst>
                <a:ext uri="{FF2B5EF4-FFF2-40B4-BE49-F238E27FC236}">
                  <a16:creationId xmlns:a16="http://schemas.microsoft.com/office/drawing/2014/main" id="{1D52421E-4614-B2A9-2FCF-2BCA753E0B5A}"/>
                </a:ext>
              </a:extLst>
            </p:cNvPr>
            <p:cNvSpPr/>
            <p:nvPr/>
          </p:nvSpPr>
          <p:spPr>
            <a:xfrm>
              <a:off x="1222034" y="3519046"/>
              <a:ext cx="2330005" cy="667512"/>
            </a:xfrm>
            <a:prstGeom prst="rect">
              <a:avLst/>
            </a:prstGeom>
            <a:solidFill>
              <a:srgbClr val="78777C"/>
            </a:solidFill>
            <a:ln>
              <a:solidFill>
                <a:srgbClr val="78777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ddAC</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rPr>
                <a:t>c</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THP</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sym typeface="Wingdings" panose="05000000000000000000" pitchFamily="2" charset="2"/>
                </a:rPr>
                <a:t>d</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(n=320)</a:t>
              </a:r>
              <a:endPar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4 + 4 cycles</a:t>
              </a:r>
            </a:p>
          </p:txBody>
        </p:sp>
        <p:cxnSp>
          <p:nvCxnSpPr>
            <p:cNvPr id="29" name="Straight Arrow Connector 28">
              <a:extLst>
                <a:ext uri="{FF2B5EF4-FFF2-40B4-BE49-F238E27FC236}">
                  <a16:creationId xmlns:a16="http://schemas.microsoft.com/office/drawing/2014/main" id="{85832C99-E3ED-B46D-4CDB-8FF9E7FA178C}"/>
                </a:ext>
              </a:extLst>
            </p:cNvPr>
            <p:cNvCxnSpPr>
              <a:cxnSpLocks/>
              <a:stCxn id="17" idx="3"/>
              <a:endCxn id="25" idx="1"/>
            </p:cNvCxnSpPr>
            <p:nvPr/>
          </p:nvCxnSpPr>
          <p:spPr>
            <a:xfrm>
              <a:off x="795007" y="3844869"/>
              <a:ext cx="427027" cy="7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B15C449-C70B-643E-44B7-1CEDC0C7ADBF}"/>
                </a:ext>
              </a:extLst>
            </p:cNvPr>
            <p:cNvSpPr/>
            <p:nvPr/>
          </p:nvSpPr>
          <p:spPr>
            <a:xfrm>
              <a:off x="3743680" y="2740274"/>
              <a:ext cx="321251" cy="2514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cxnSp>
          <p:nvCxnSpPr>
            <p:cNvPr id="32" name="Straight Arrow Connector 31">
              <a:extLst>
                <a:ext uri="{FF2B5EF4-FFF2-40B4-BE49-F238E27FC236}">
                  <a16:creationId xmlns:a16="http://schemas.microsoft.com/office/drawing/2014/main" id="{467AC365-BEE1-741A-5B5B-911DF7BDAC3A}"/>
                </a:ext>
              </a:extLst>
            </p:cNvPr>
            <p:cNvCxnSpPr>
              <a:cxnSpLocks/>
              <a:stCxn id="11" idx="3"/>
            </p:cNvCxnSpPr>
            <p:nvPr/>
          </p:nvCxnSpPr>
          <p:spPr>
            <a:xfrm>
              <a:off x="3552039" y="3074030"/>
              <a:ext cx="1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EFF32428-1DA5-A3E3-5936-50F2A6015CDF}"/>
                </a:ext>
              </a:extLst>
            </p:cNvPr>
            <p:cNvCxnSpPr>
              <a:cxnSpLocks/>
              <a:stCxn id="25" idx="3"/>
            </p:cNvCxnSpPr>
            <p:nvPr/>
          </p:nvCxnSpPr>
          <p:spPr>
            <a:xfrm>
              <a:off x="3552039" y="3852802"/>
              <a:ext cx="191641" cy="7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5216781-9EC2-C405-F61C-BD1830237C61}"/>
                </a:ext>
              </a:extLst>
            </p:cNvPr>
            <p:cNvCxnSpPr>
              <a:cxnSpLocks/>
              <a:stCxn id="13" idx="3"/>
            </p:cNvCxnSpPr>
            <p:nvPr/>
          </p:nvCxnSpPr>
          <p:spPr>
            <a:xfrm>
              <a:off x="3552039" y="4776074"/>
              <a:ext cx="1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7" name="Group 46">
              <a:extLst>
                <a:ext uri="{FF2B5EF4-FFF2-40B4-BE49-F238E27FC236}">
                  <a16:creationId xmlns:a16="http://schemas.microsoft.com/office/drawing/2014/main" id="{1AB8D772-998A-436C-64F9-8914728DDEF3}"/>
                </a:ext>
              </a:extLst>
            </p:cNvPr>
            <p:cNvGrpSpPr/>
            <p:nvPr/>
          </p:nvGrpSpPr>
          <p:grpSpPr>
            <a:xfrm>
              <a:off x="4146487" y="2865739"/>
              <a:ext cx="1390466" cy="2267575"/>
              <a:chOff x="4146487" y="2992486"/>
              <a:chExt cx="1390466" cy="2267575"/>
            </a:xfrm>
          </p:grpSpPr>
          <p:sp>
            <p:nvSpPr>
              <p:cNvPr id="37" name="Rectangle 36">
                <a:extLst>
                  <a:ext uri="{FF2B5EF4-FFF2-40B4-BE49-F238E27FC236}">
                    <a16:creationId xmlns:a16="http://schemas.microsoft.com/office/drawing/2014/main" id="{30440BD7-05B5-D7C3-1B52-D462EF51946A}"/>
                  </a:ext>
                </a:extLst>
              </p:cNvPr>
              <p:cNvSpPr/>
              <p:nvPr/>
            </p:nvSpPr>
            <p:spPr>
              <a:xfrm>
                <a:off x="4146487" y="2992486"/>
                <a:ext cx="1294646" cy="22675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8" name="TextBox 37">
                <a:extLst>
                  <a:ext uri="{FF2B5EF4-FFF2-40B4-BE49-F238E27FC236}">
                    <a16:creationId xmlns:a16="http://schemas.microsoft.com/office/drawing/2014/main" id="{3313AECF-A452-5E65-51EC-257221F69BC8}"/>
                  </a:ext>
                </a:extLst>
              </p:cNvPr>
              <p:cNvSpPr txBox="1"/>
              <p:nvPr/>
            </p:nvSpPr>
            <p:spPr>
              <a:xfrm>
                <a:off x="4160751" y="3011977"/>
                <a:ext cx="1376202"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Recommended post-neoadjuvant treatment per study protocol</a:t>
                </a:r>
                <a:endParaRPr kumimoji="0" lang="en-US" sz="1200" b="0" i="1" u="none" strike="noStrike" kern="1200" cap="none" spc="0" normalizeH="0" baseline="30000" noProof="0" dirty="0">
                  <a:ln>
                    <a:noFill/>
                  </a:ln>
                  <a:solidFill>
                    <a:srgbClr val="404040"/>
                  </a:solidFill>
                  <a:effectLst/>
                  <a:uLnTx/>
                  <a:uFillTx/>
                  <a:latin typeface="Franklin Gothic Book" panose="020B0503020102020204"/>
                  <a:ea typeface="MS PGothic" panose="020B0600070205080204" pitchFamily="34"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pCR: </a:t>
                </a: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RT + HP for up to 1 year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No pCR: </a:t>
                </a: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RT + </a:t>
                </a:r>
                <a:b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b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T-DM1 for up to 14 cycles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HR+: </a:t>
                </a: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ET</a:t>
                </a:r>
              </a:p>
            </p:txBody>
          </p:sp>
        </p:grpSp>
        <p:sp>
          <p:nvSpPr>
            <p:cNvPr id="8" name="TextBox 7">
              <a:extLst>
                <a:ext uri="{FF2B5EF4-FFF2-40B4-BE49-F238E27FC236}">
                  <a16:creationId xmlns:a16="http://schemas.microsoft.com/office/drawing/2014/main" id="{9258C261-4F4A-CD61-1810-D91500688FE0}"/>
                </a:ext>
              </a:extLst>
            </p:cNvPr>
            <p:cNvSpPr txBox="1"/>
            <p:nvPr/>
          </p:nvSpPr>
          <p:spPr>
            <a:xfrm rot="16200000">
              <a:off x="3232943" y="3811138"/>
              <a:ext cx="13441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SURGERY</a:t>
              </a:r>
              <a:r>
                <a:rPr kumimoji="0" lang="en-US" sz="1400" b="1" i="0" u="none" strike="noStrike" kern="1200" cap="none" spc="0" normalizeH="0" baseline="30000" noProof="0" dirty="0">
                  <a:ln>
                    <a:noFill/>
                  </a:ln>
                  <a:solidFill>
                    <a:srgbClr val="FFFFFF"/>
                  </a:solidFill>
                  <a:effectLst/>
                  <a:uLnTx/>
                  <a:uFillTx/>
                  <a:latin typeface="Franklin Gothic Book" panose="020B0503020102020204"/>
                  <a:ea typeface="MS PGothic" panose="020B0600070205080204" pitchFamily="34" charset="-128"/>
                  <a:cs typeface="+mn-cs"/>
                </a:rPr>
                <a:t>e</a:t>
              </a:r>
            </a:p>
          </p:txBody>
        </p:sp>
      </p:grpSp>
      <p:sp>
        <p:nvSpPr>
          <p:cNvPr id="19" name="&quot;No&quot; Symbol 18">
            <a:extLst>
              <a:ext uri="{FF2B5EF4-FFF2-40B4-BE49-F238E27FC236}">
                <a16:creationId xmlns:a16="http://schemas.microsoft.com/office/drawing/2014/main" id="{FCC98EAF-4282-2EB2-4A88-25BE543BA1AD}"/>
              </a:ext>
            </a:extLst>
          </p:cNvPr>
          <p:cNvSpPr/>
          <p:nvPr/>
        </p:nvSpPr>
        <p:spPr>
          <a:xfrm>
            <a:off x="2038021" y="4668822"/>
            <a:ext cx="633604" cy="555419"/>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95A5586F-A6FC-5F0D-366A-786BD250EDF7}"/>
              </a:ext>
            </a:extLst>
          </p:cNvPr>
          <p:cNvSpPr txBox="1"/>
          <p:nvPr/>
        </p:nvSpPr>
        <p:spPr>
          <a:xfrm>
            <a:off x="5014430" y="6581001"/>
            <a:ext cx="245440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559220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27EDE4F-D118-2011-1603-4FF2C7D4F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08B82-ECAA-B0A6-8FFC-9FA579C549D3}"/>
              </a:ext>
            </a:extLst>
          </p:cNvPr>
          <p:cNvSpPr>
            <a:spLocks noGrp="1"/>
          </p:cNvSpPr>
          <p:nvPr>
            <p:ph type="title"/>
          </p:nvPr>
        </p:nvSpPr>
        <p:spPr>
          <a:xfrm>
            <a:off x="457199" y="91440"/>
            <a:ext cx="11271379" cy="791628"/>
          </a:xfrm>
        </p:spPr>
        <p:txBody>
          <a:bodyPr/>
          <a:lstStyle/>
          <a:p>
            <a:pPr algn="ctr"/>
            <a:r>
              <a:rPr lang="en-US" dirty="0"/>
              <a:t>DESTINY-Breast11: </a:t>
            </a:r>
            <a:r>
              <a:rPr lang="en-US" dirty="0" err="1">
                <a:solidFill>
                  <a:srgbClr val="7183D6"/>
                </a:solidFill>
              </a:rPr>
              <a:t>pCR</a:t>
            </a:r>
            <a:r>
              <a:rPr lang="en-US" dirty="0">
                <a:solidFill>
                  <a:srgbClr val="7183D6"/>
                </a:solidFill>
              </a:rPr>
              <a:t> and RCB with T-</a:t>
            </a:r>
            <a:r>
              <a:rPr lang="en-US" dirty="0" err="1">
                <a:solidFill>
                  <a:srgbClr val="7183D6"/>
                </a:solidFill>
              </a:rPr>
              <a:t>DXd</a:t>
            </a:r>
            <a:r>
              <a:rPr lang="en-US" dirty="0">
                <a:solidFill>
                  <a:srgbClr val="7183D6"/>
                </a:solidFill>
              </a:rPr>
              <a:t>-THP vs </a:t>
            </a:r>
            <a:r>
              <a:rPr lang="en-US" dirty="0" err="1">
                <a:solidFill>
                  <a:srgbClr val="7183D6"/>
                </a:solidFill>
              </a:rPr>
              <a:t>ddAC</a:t>
            </a:r>
            <a:r>
              <a:rPr lang="en-US" dirty="0">
                <a:solidFill>
                  <a:srgbClr val="7183D6"/>
                </a:solidFill>
              </a:rPr>
              <a:t>-THP</a:t>
            </a:r>
          </a:p>
        </p:txBody>
      </p:sp>
      <p:sp>
        <p:nvSpPr>
          <p:cNvPr id="5" name="Text Placeholder 4">
            <a:extLst>
              <a:ext uri="{FF2B5EF4-FFF2-40B4-BE49-F238E27FC236}">
                <a16:creationId xmlns:a16="http://schemas.microsoft.com/office/drawing/2014/main" id="{E0AE033E-33A1-9854-D61F-BFC7B6B883F0}"/>
              </a:ext>
            </a:extLst>
          </p:cNvPr>
          <p:cNvSpPr>
            <a:spLocks noGrp="1"/>
          </p:cNvSpPr>
          <p:nvPr>
            <p:ph type="body" sz="quarter" idx="10"/>
          </p:nvPr>
        </p:nvSpPr>
        <p:spPr>
          <a:xfrm>
            <a:off x="127000" y="6072577"/>
            <a:ext cx="2095500" cy="693983"/>
          </a:xfrm>
        </p:spPr>
        <p:txBody>
          <a:bodyPr/>
          <a:lstStyle/>
          <a:p>
            <a:r>
              <a:rPr lang="en-US" sz="1000" dirty="0"/>
              <a:t>Harbeck N, et al. ESMO 2025. Abstract 219O, Ann On</a:t>
            </a:r>
            <a:r>
              <a:rPr lang="en-US" dirty="0"/>
              <a:t>col 2025</a:t>
            </a:r>
          </a:p>
        </p:txBody>
      </p:sp>
      <p:grpSp>
        <p:nvGrpSpPr>
          <p:cNvPr id="9" name="Group 8">
            <a:extLst>
              <a:ext uri="{FF2B5EF4-FFF2-40B4-BE49-F238E27FC236}">
                <a16:creationId xmlns:a16="http://schemas.microsoft.com/office/drawing/2014/main" id="{0315C5FD-0300-960C-BAEE-673AC77E9D0D}"/>
              </a:ext>
            </a:extLst>
          </p:cNvPr>
          <p:cNvGrpSpPr/>
          <p:nvPr/>
        </p:nvGrpSpPr>
        <p:grpSpPr>
          <a:xfrm>
            <a:off x="1397000" y="1029853"/>
            <a:ext cx="8788400" cy="2919847"/>
            <a:chOff x="380246" y="1819773"/>
            <a:chExt cx="10681838" cy="3889963"/>
          </a:xfrm>
        </p:grpSpPr>
        <p:pic>
          <p:nvPicPr>
            <p:cNvPr id="6" name="Picture 5">
              <a:extLst>
                <a:ext uri="{FF2B5EF4-FFF2-40B4-BE49-F238E27FC236}">
                  <a16:creationId xmlns:a16="http://schemas.microsoft.com/office/drawing/2014/main" id="{EF6B7ABB-01D7-B76E-E96B-9F9CE9CFF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246" y="1819773"/>
              <a:ext cx="10681838" cy="3889963"/>
            </a:xfrm>
            <a:prstGeom prst="rect">
              <a:avLst/>
            </a:prstGeom>
          </p:spPr>
        </p:pic>
        <p:sp>
          <p:nvSpPr>
            <p:cNvPr id="7" name="Rectangle 6">
              <a:extLst>
                <a:ext uri="{FF2B5EF4-FFF2-40B4-BE49-F238E27FC236}">
                  <a16:creationId xmlns:a16="http://schemas.microsoft.com/office/drawing/2014/main" id="{B0F70E01-8D5C-567B-2056-2CED3E6A28BD}"/>
                </a:ext>
              </a:extLst>
            </p:cNvPr>
            <p:cNvSpPr/>
            <p:nvPr/>
          </p:nvSpPr>
          <p:spPr>
            <a:xfrm>
              <a:off x="2613660" y="2083597"/>
              <a:ext cx="99060" cy="149459"/>
            </a:xfrm>
            <a:prstGeom prst="rect">
              <a:avLst/>
            </a:prstGeom>
            <a:solidFill>
              <a:srgbClr val="609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6A113500-A548-BA64-C226-E45B0B2D4563}"/>
                </a:ext>
              </a:extLst>
            </p:cNvPr>
            <p:cNvSpPr/>
            <p:nvPr/>
          </p:nvSpPr>
          <p:spPr>
            <a:xfrm>
              <a:off x="563880" y="3779994"/>
              <a:ext cx="99060" cy="149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pic>
        <p:nvPicPr>
          <p:cNvPr id="10" name="Picture 9">
            <a:extLst>
              <a:ext uri="{FF2B5EF4-FFF2-40B4-BE49-F238E27FC236}">
                <a16:creationId xmlns:a16="http://schemas.microsoft.com/office/drawing/2014/main" id="{DA39E0B6-7337-299B-9492-CDF211703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2500" y="4045538"/>
            <a:ext cx="7499404" cy="2721022"/>
          </a:xfrm>
          <a:prstGeom prst="rect">
            <a:avLst/>
          </a:prstGeom>
        </p:spPr>
      </p:pic>
      <p:sp>
        <p:nvSpPr>
          <p:cNvPr id="3" name="TextBox 2">
            <a:extLst>
              <a:ext uri="{FF2B5EF4-FFF2-40B4-BE49-F238E27FC236}">
                <a16:creationId xmlns:a16="http://schemas.microsoft.com/office/drawing/2014/main" id="{939B43AB-84B2-F92C-ADFE-112452E1E56C}"/>
              </a:ext>
            </a:extLst>
          </p:cNvPr>
          <p:cNvSpPr txBox="1"/>
          <p:nvPr/>
        </p:nvSpPr>
        <p:spPr>
          <a:xfrm>
            <a:off x="9721904" y="6581001"/>
            <a:ext cx="2473519"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220714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3DAD50-EDAA-45F9-5AB9-A51853A42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F6A4F-BBD4-8A4B-3CD6-5DFBEB629C77}"/>
              </a:ext>
            </a:extLst>
          </p:cNvPr>
          <p:cNvSpPr>
            <a:spLocks noGrp="1"/>
          </p:cNvSpPr>
          <p:nvPr>
            <p:ph type="title"/>
          </p:nvPr>
        </p:nvSpPr>
        <p:spPr>
          <a:xfrm>
            <a:off x="497840" y="65893"/>
            <a:ext cx="11271379" cy="914401"/>
          </a:xfrm>
        </p:spPr>
        <p:txBody>
          <a:bodyPr/>
          <a:lstStyle/>
          <a:p>
            <a:pPr algn="ctr"/>
            <a:r>
              <a:rPr lang="en-US" sz="2600" dirty="0"/>
              <a:t>DESTINY-Breast11: </a:t>
            </a:r>
            <a:r>
              <a:rPr lang="en-US" sz="2600" dirty="0">
                <a:solidFill>
                  <a:srgbClr val="7183D6"/>
                </a:solidFill>
              </a:rPr>
              <a:t>EFS Immature</a:t>
            </a:r>
            <a:br>
              <a:rPr lang="en-US" sz="2600" dirty="0">
                <a:solidFill>
                  <a:srgbClr val="7183D6"/>
                </a:solidFill>
              </a:rPr>
            </a:br>
            <a:r>
              <a:rPr lang="en-US" sz="2400" dirty="0">
                <a:solidFill>
                  <a:srgbClr val="7183D6"/>
                </a:solidFill>
              </a:rPr>
              <a:t>Trial was not powered for EFS or OS</a:t>
            </a:r>
            <a:endParaRPr lang="en-US" sz="2600" dirty="0">
              <a:solidFill>
                <a:srgbClr val="7183D6"/>
              </a:solidFill>
            </a:endParaRPr>
          </a:p>
        </p:txBody>
      </p:sp>
      <p:sp>
        <p:nvSpPr>
          <p:cNvPr id="5" name="Text Placeholder 4">
            <a:extLst>
              <a:ext uri="{FF2B5EF4-FFF2-40B4-BE49-F238E27FC236}">
                <a16:creationId xmlns:a16="http://schemas.microsoft.com/office/drawing/2014/main" id="{8B54BEAD-7817-A325-7403-0D8BAA8987C3}"/>
              </a:ext>
            </a:extLst>
          </p:cNvPr>
          <p:cNvSpPr>
            <a:spLocks noGrp="1"/>
          </p:cNvSpPr>
          <p:nvPr>
            <p:ph type="body" sz="quarter" idx="10"/>
          </p:nvPr>
        </p:nvSpPr>
        <p:spPr/>
        <p:txBody>
          <a:bodyPr/>
          <a:lstStyle/>
          <a:p>
            <a:r>
              <a:rPr lang="en-US" sz="1000" dirty="0"/>
              <a:t>Harbeck N, et al. ESMO 2025. Abstract 219O, Ann Oncol 2025</a:t>
            </a:r>
            <a:r>
              <a:rPr lang="en-US" dirty="0"/>
              <a:t>.</a:t>
            </a:r>
          </a:p>
        </p:txBody>
      </p:sp>
      <p:sp>
        <p:nvSpPr>
          <p:cNvPr id="8" name="TextBox 7">
            <a:extLst>
              <a:ext uri="{FF2B5EF4-FFF2-40B4-BE49-F238E27FC236}">
                <a16:creationId xmlns:a16="http://schemas.microsoft.com/office/drawing/2014/main" id="{A52C051D-2776-7FDE-5757-AB374EA2F91D}"/>
              </a:ext>
            </a:extLst>
          </p:cNvPr>
          <p:cNvSpPr txBox="1"/>
          <p:nvPr/>
        </p:nvSpPr>
        <p:spPr>
          <a:xfrm>
            <a:off x="497840" y="5682639"/>
            <a:ext cx="9515192"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Post-neoadjuvant treatments were generally well balanced between T-DXd-THP and ddAC-THP arms</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In both arms, more than half of patients without pCR received post-neoadjuvant T-DM1</a:t>
            </a:r>
          </a:p>
        </p:txBody>
      </p:sp>
      <p:sp>
        <p:nvSpPr>
          <p:cNvPr id="3" name="TextBox 2">
            <a:extLst>
              <a:ext uri="{FF2B5EF4-FFF2-40B4-BE49-F238E27FC236}">
                <a16:creationId xmlns:a16="http://schemas.microsoft.com/office/drawing/2014/main" id="{E4429723-6C90-B396-2B4D-36FF105999D7}"/>
              </a:ext>
            </a:extLst>
          </p:cNvPr>
          <p:cNvSpPr txBox="1"/>
          <p:nvPr/>
        </p:nvSpPr>
        <p:spPr>
          <a:xfrm>
            <a:off x="497840" y="1481219"/>
            <a:ext cx="28621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EFS in T-DXd-THP vs ddAC-THP</a:t>
            </a:r>
          </a:p>
        </p:txBody>
      </p:sp>
      <p:grpSp>
        <p:nvGrpSpPr>
          <p:cNvPr id="11" name="Group 10">
            <a:extLst>
              <a:ext uri="{FF2B5EF4-FFF2-40B4-BE49-F238E27FC236}">
                <a16:creationId xmlns:a16="http://schemas.microsoft.com/office/drawing/2014/main" id="{337A3681-F35C-B652-DE09-8A5E4E4F4898}"/>
              </a:ext>
            </a:extLst>
          </p:cNvPr>
          <p:cNvGrpSpPr/>
          <p:nvPr/>
        </p:nvGrpSpPr>
        <p:grpSpPr>
          <a:xfrm>
            <a:off x="497839" y="980294"/>
            <a:ext cx="10531599" cy="4614895"/>
            <a:chOff x="497840" y="1481219"/>
            <a:chExt cx="9388444" cy="4113970"/>
          </a:xfrm>
        </p:grpSpPr>
        <p:pic>
          <p:nvPicPr>
            <p:cNvPr id="6" name="Picture 5">
              <a:extLst>
                <a:ext uri="{FF2B5EF4-FFF2-40B4-BE49-F238E27FC236}">
                  <a16:creationId xmlns:a16="http://schemas.microsoft.com/office/drawing/2014/main" id="{B7C398D5-A032-1702-A998-7B1899D7B76C}"/>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3378"/>
            <a:stretch>
              <a:fillRect/>
            </a:stretch>
          </p:blipFill>
          <p:spPr>
            <a:xfrm>
              <a:off x="497840" y="1481219"/>
              <a:ext cx="9388444" cy="4113970"/>
            </a:xfrm>
            <a:prstGeom prst="rect">
              <a:avLst/>
            </a:prstGeom>
          </p:spPr>
        </p:pic>
        <p:sp>
          <p:nvSpPr>
            <p:cNvPr id="7" name="Rectangle: Rounded Corners 6">
              <a:extLst>
                <a:ext uri="{FF2B5EF4-FFF2-40B4-BE49-F238E27FC236}">
                  <a16:creationId xmlns:a16="http://schemas.microsoft.com/office/drawing/2014/main" id="{7019E2B3-E321-380E-4C78-45D222646C9A}"/>
                </a:ext>
              </a:extLst>
            </p:cNvPr>
            <p:cNvSpPr/>
            <p:nvPr/>
          </p:nvSpPr>
          <p:spPr>
            <a:xfrm>
              <a:off x="497840" y="1481219"/>
              <a:ext cx="1081889" cy="3607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3D3743A0-5C4C-B84B-A475-7AC321580E44}"/>
                </a:ext>
              </a:extLst>
            </p:cNvPr>
            <p:cNvSpPr/>
            <p:nvPr/>
          </p:nvSpPr>
          <p:spPr>
            <a:xfrm>
              <a:off x="9342120" y="2576034"/>
              <a:ext cx="99060" cy="149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4" name="TextBox 3">
            <a:extLst>
              <a:ext uri="{FF2B5EF4-FFF2-40B4-BE49-F238E27FC236}">
                <a16:creationId xmlns:a16="http://schemas.microsoft.com/office/drawing/2014/main" id="{B2AB367F-00EF-A157-B08D-2FDF0D71DD76}"/>
              </a:ext>
            </a:extLst>
          </p:cNvPr>
          <p:cNvSpPr txBox="1"/>
          <p:nvPr/>
        </p:nvSpPr>
        <p:spPr>
          <a:xfrm>
            <a:off x="5014430" y="6581001"/>
            <a:ext cx="245440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614541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9611AE-C5BA-E282-62E3-3CF37A476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D27F0-1B0A-8705-6C4D-B73786301109}"/>
              </a:ext>
            </a:extLst>
          </p:cNvPr>
          <p:cNvSpPr>
            <a:spLocks noGrp="1"/>
          </p:cNvSpPr>
          <p:nvPr>
            <p:ph type="title"/>
          </p:nvPr>
        </p:nvSpPr>
        <p:spPr/>
        <p:txBody>
          <a:bodyPr/>
          <a:lstStyle/>
          <a:p>
            <a:r>
              <a:rPr lang="en-US" sz="2600" dirty="0"/>
              <a:t>DESTINY-Breast11 Phase 3 Trial of Neoadjuvant T-DXd Alone or Followed by THP vs SOC for High-Risk HER2+ EBC: </a:t>
            </a:r>
            <a:r>
              <a:rPr lang="en-US" sz="2600" dirty="0">
                <a:solidFill>
                  <a:srgbClr val="7183D6"/>
                </a:solidFill>
              </a:rPr>
              <a:t>pCR and EFS in T-DXd vs ddAC-THP</a:t>
            </a:r>
          </a:p>
        </p:txBody>
      </p:sp>
      <p:sp>
        <p:nvSpPr>
          <p:cNvPr id="5" name="Text Placeholder 4">
            <a:extLst>
              <a:ext uri="{FF2B5EF4-FFF2-40B4-BE49-F238E27FC236}">
                <a16:creationId xmlns:a16="http://schemas.microsoft.com/office/drawing/2014/main" id="{EE23C1B4-24CF-4EEC-4BDA-09F1CCACF027}"/>
              </a:ext>
            </a:extLst>
          </p:cNvPr>
          <p:cNvSpPr>
            <a:spLocks noGrp="1"/>
          </p:cNvSpPr>
          <p:nvPr>
            <p:ph type="body" sz="quarter" idx="10"/>
          </p:nvPr>
        </p:nvSpPr>
        <p:spPr/>
        <p:txBody>
          <a:bodyPr/>
          <a:lstStyle/>
          <a:p>
            <a:r>
              <a:rPr lang="en-US" baseline="30000" dirty="0"/>
              <a:t>a</a:t>
            </a:r>
            <a:r>
              <a:rPr lang="en-US" sz="1000" dirty="0"/>
              <a:t> The reasons were multifactorial, including a lower pCR rate, low likelihood that T-DXd alone would be superior to ddAC-THP, and the timing of surgery.</a:t>
            </a:r>
          </a:p>
          <a:p>
            <a:r>
              <a:rPr lang="en-US" sz="1000" dirty="0"/>
              <a:t>Harbeck N, et al. ESMO 2025. Abstract 219O; Ann Oncol 2025</a:t>
            </a:r>
            <a:r>
              <a:rPr lang="en-US" dirty="0"/>
              <a:t>.</a:t>
            </a:r>
          </a:p>
        </p:txBody>
      </p:sp>
      <p:sp>
        <p:nvSpPr>
          <p:cNvPr id="8" name="TextBox 7">
            <a:extLst>
              <a:ext uri="{FF2B5EF4-FFF2-40B4-BE49-F238E27FC236}">
                <a16:creationId xmlns:a16="http://schemas.microsoft.com/office/drawing/2014/main" id="{74BE3912-23AB-0383-2D68-1DE44EA17437}"/>
              </a:ext>
            </a:extLst>
          </p:cNvPr>
          <p:cNvSpPr txBox="1"/>
          <p:nvPr/>
        </p:nvSpPr>
        <p:spPr>
          <a:xfrm>
            <a:off x="645396" y="5567784"/>
            <a:ext cx="960312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The overall safety profile of T-DXd alone was favorable vs ddAC-THP, with reduced rates of grade ≥3 AEs, SAEs, treatment reductions/interruptions, and left ventricular dysfunction; ILD incidence was low and similar in both arms</a:t>
            </a:r>
          </a:p>
        </p:txBody>
      </p:sp>
      <p:sp>
        <p:nvSpPr>
          <p:cNvPr id="9" name="TextBox 8">
            <a:extLst>
              <a:ext uri="{FF2B5EF4-FFF2-40B4-BE49-F238E27FC236}">
                <a16:creationId xmlns:a16="http://schemas.microsoft.com/office/drawing/2014/main" id="{84359407-D28F-1EBD-0D57-E6F278E46F14}"/>
              </a:ext>
            </a:extLst>
          </p:cNvPr>
          <p:cNvSpPr txBox="1"/>
          <p:nvPr/>
        </p:nvSpPr>
        <p:spPr>
          <a:xfrm>
            <a:off x="602240" y="1457312"/>
            <a:ext cx="11271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On March 13, 2024, the T-DXd alone arm closed following Independent Data Monitoring Committee recommendation.</a:t>
            </a:r>
            <a:r>
              <a:rPr kumimoji="0" lang="en-US" sz="1600" b="1" i="0" u="none" strike="noStrike" kern="1200" cap="none" spc="0" normalizeH="0" baseline="30000" noProof="0" dirty="0">
                <a:ln>
                  <a:noFill/>
                </a:ln>
                <a:solidFill>
                  <a:srgbClr val="0191B6"/>
                </a:solidFill>
                <a:effectLst/>
                <a:uLnTx/>
                <a:uFillTx/>
                <a:latin typeface="Franklin Gothic Book" panose="020B0503020102020204"/>
                <a:ea typeface="MS PGothic" panose="020B0600070205080204" pitchFamily="34" charset="-128"/>
                <a:cs typeface="+mn-cs"/>
              </a:rPr>
              <a:t>a</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 Patients who were still receiving T-DXd alone could remain on therapy or immediately switch to local SOC. </a:t>
            </a:r>
          </a:p>
        </p:txBody>
      </p:sp>
      <p:grpSp>
        <p:nvGrpSpPr>
          <p:cNvPr id="10" name="Group 9">
            <a:extLst>
              <a:ext uri="{FF2B5EF4-FFF2-40B4-BE49-F238E27FC236}">
                <a16:creationId xmlns:a16="http://schemas.microsoft.com/office/drawing/2014/main" id="{88074E94-AC2C-A7F4-E776-D991B0940842}"/>
              </a:ext>
            </a:extLst>
          </p:cNvPr>
          <p:cNvGrpSpPr/>
          <p:nvPr/>
        </p:nvGrpSpPr>
        <p:grpSpPr>
          <a:xfrm>
            <a:off x="457199" y="2421086"/>
            <a:ext cx="11416420" cy="3196275"/>
            <a:chOff x="457199" y="2421086"/>
            <a:chExt cx="11416420" cy="3196275"/>
          </a:xfrm>
        </p:grpSpPr>
        <p:pic>
          <p:nvPicPr>
            <p:cNvPr id="7" name="Picture 6">
              <a:extLst>
                <a:ext uri="{FF2B5EF4-FFF2-40B4-BE49-F238E27FC236}">
                  <a16:creationId xmlns:a16="http://schemas.microsoft.com/office/drawing/2014/main" id="{80054D33-BBE1-642C-9CAB-8E7F9D6627A5}"/>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9809"/>
            <a:stretch>
              <a:fillRect/>
            </a:stretch>
          </p:blipFill>
          <p:spPr>
            <a:xfrm>
              <a:off x="457199" y="2421086"/>
              <a:ext cx="11416420" cy="3196275"/>
            </a:xfrm>
            <a:prstGeom prst="rect">
              <a:avLst/>
            </a:prstGeom>
          </p:spPr>
        </p:pic>
        <p:sp>
          <p:nvSpPr>
            <p:cNvPr id="3" name="Rectangle 2">
              <a:extLst>
                <a:ext uri="{FF2B5EF4-FFF2-40B4-BE49-F238E27FC236}">
                  <a16:creationId xmlns:a16="http://schemas.microsoft.com/office/drawing/2014/main" id="{9EC6B24C-546A-3ED3-C919-16A60D038B3E}"/>
                </a:ext>
              </a:extLst>
            </p:cNvPr>
            <p:cNvSpPr/>
            <p:nvPr/>
          </p:nvSpPr>
          <p:spPr>
            <a:xfrm>
              <a:off x="914401" y="3612333"/>
              <a:ext cx="72428" cy="135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50271DA2-F61B-FDAD-ABB6-EBA92E68E2F2}"/>
                </a:ext>
              </a:extLst>
            </p:cNvPr>
            <p:cNvSpPr/>
            <p:nvPr/>
          </p:nvSpPr>
          <p:spPr>
            <a:xfrm>
              <a:off x="912894" y="4721049"/>
              <a:ext cx="72428" cy="135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13" name="TextBox 12">
            <a:extLst>
              <a:ext uri="{FF2B5EF4-FFF2-40B4-BE49-F238E27FC236}">
                <a16:creationId xmlns:a16="http://schemas.microsoft.com/office/drawing/2014/main" id="{474DB66B-E3E4-4843-5938-E79E8B388476}"/>
              </a:ext>
            </a:extLst>
          </p:cNvPr>
          <p:cNvSpPr txBox="1"/>
          <p:nvPr/>
        </p:nvSpPr>
        <p:spPr>
          <a:xfrm>
            <a:off x="490699" y="2136951"/>
            <a:ext cx="9922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pCR Rate</a:t>
            </a:r>
          </a:p>
        </p:txBody>
      </p:sp>
      <p:sp>
        <p:nvSpPr>
          <p:cNvPr id="14" name="TextBox 13">
            <a:extLst>
              <a:ext uri="{FF2B5EF4-FFF2-40B4-BE49-F238E27FC236}">
                <a16:creationId xmlns:a16="http://schemas.microsoft.com/office/drawing/2014/main" id="{C686A696-4BC6-5583-0F2B-6051BACCDD78}"/>
              </a:ext>
            </a:extLst>
          </p:cNvPr>
          <p:cNvSpPr txBox="1"/>
          <p:nvPr/>
        </p:nvSpPr>
        <p:spPr>
          <a:xfrm>
            <a:off x="4805195" y="2136951"/>
            <a:ext cx="5180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EFS</a:t>
            </a:r>
          </a:p>
        </p:txBody>
      </p:sp>
      <p:sp>
        <p:nvSpPr>
          <p:cNvPr id="4" name="TextBox 3">
            <a:extLst>
              <a:ext uri="{FF2B5EF4-FFF2-40B4-BE49-F238E27FC236}">
                <a16:creationId xmlns:a16="http://schemas.microsoft.com/office/drawing/2014/main" id="{0A6337A2-B350-F92C-783B-2CFCB0C33C28}"/>
              </a:ext>
            </a:extLst>
          </p:cNvPr>
          <p:cNvSpPr txBox="1"/>
          <p:nvPr/>
        </p:nvSpPr>
        <p:spPr>
          <a:xfrm>
            <a:off x="5014430" y="6581001"/>
            <a:ext cx="245440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078305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9ADB-284A-5BB4-EBDB-624445366688}"/>
              </a:ext>
            </a:extLst>
          </p:cNvPr>
          <p:cNvSpPr>
            <a:spLocks noGrp="1"/>
          </p:cNvSpPr>
          <p:nvPr>
            <p:ph type="title"/>
          </p:nvPr>
        </p:nvSpPr>
        <p:spPr>
          <a:xfrm>
            <a:off x="736600" y="350469"/>
            <a:ext cx="10515600" cy="1003951"/>
          </a:xfrm>
        </p:spPr>
        <p:txBody>
          <a:bodyPr/>
          <a:lstStyle/>
          <a:p>
            <a:r>
              <a:rPr lang="en-US" dirty="0"/>
              <a:t>What did we Learn?</a:t>
            </a:r>
          </a:p>
        </p:txBody>
      </p:sp>
      <p:sp>
        <p:nvSpPr>
          <p:cNvPr id="3" name="Content Placeholder 2">
            <a:extLst>
              <a:ext uri="{FF2B5EF4-FFF2-40B4-BE49-F238E27FC236}">
                <a16:creationId xmlns:a16="http://schemas.microsoft.com/office/drawing/2014/main" id="{6A47A550-1E80-FE1D-3CCE-98F57AC11055}"/>
              </a:ext>
            </a:extLst>
          </p:cNvPr>
          <p:cNvSpPr>
            <a:spLocks noGrp="1"/>
          </p:cNvSpPr>
          <p:nvPr>
            <p:ph idx="1"/>
          </p:nvPr>
        </p:nvSpPr>
        <p:spPr>
          <a:xfrm>
            <a:off x="736600" y="1445860"/>
            <a:ext cx="10515600" cy="5259739"/>
          </a:xfrm>
        </p:spPr>
        <p:txBody>
          <a:bodyPr>
            <a:normAutofit fontScale="92500" lnSpcReduction="10000"/>
          </a:bodyPr>
          <a:lstStyle/>
          <a:p>
            <a:r>
              <a:rPr lang="en-US" dirty="0">
                <a:cs typeface="Calibri" panose="020F0502020204030204" pitchFamily="34" charset="0"/>
              </a:rPr>
              <a:t>T-</a:t>
            </a:r>
            <a:r>
              <a:rPr lang="en-US" dirty="0" err="1">
                <a:cs typeface="Calibri" panose="020F0502020204030204" pitchFamily="34" charset="0"/>
              </a:rPr>
              <a:t>DXd</a:t>
            </a:r>
            <a:r>
              <a:rPr lang="en-US" dirty="0">
                <a:cs typeface="Calibri" panose="020F0502020204030204" pitchFamily="34" charset="0"/>
              </a:rPr>
              <a:t>-THP showed the highest reported </a:t>
            </a:r>
            <a:r>
              <a:rPr lang="en-US" dirty="0" err="1">
                <a:cs typeface="Calibri" panose="020F0502020204030204" pitchFamily="34" charset="0"/>
              </a:rPr>
              <a:t>pCR</a:t>
            </a:r>
            <a:r>
              <a:rPr lang="en-US" dirty="0">
                <a:cs typeface="Calibri" panose="020F0502020204030204" pitchFamily="34" charset="0"/>
              </a:rPr>
              <a:t> rate in HER2+ EBC for a registrational study in the neoadjuvant setting, despite high prevalence of HR+ disease and a high-risk population</a:t>
            </a:r>
          </a:p>
          <a:p>
            <a:r>
              <a:rPr lang="en-US" dirty="0">
                <a:cs typeface="Calibri" panose="020F0502020204030204" pitchFamily="34" charset="0"/>
              </a:rPr>
              <a:t>Definitive data – and the 4</a:t>
            </a:r>
            <a:r>
              <a:rPr lang="en-US" baseline="30000" dirty="0">
                <a:cs typeface="Calibri" panose="020F0502020204030204" pitchFamily="34" charset="0"/>
              </a:rPr>
              <a:t>th</a:t>
            </a:r>
            <a:r>
              <a:rPr lang="en-US" dirty="0">
                <a:cs typeface="Calibri" panose="020F0502020204030204" pitchFamily="34" charset="0"/>
              </a:rPr>
              <a:t> trial – to show that anthracyclines do not improve </a:t>
            </a:r>
            <a:r>
              <a:rPr lang="en-US" dirty="0" err="1">
                <a:cs typeface="Calibri" panose="020F0502020204030204" pitchFamily="34" charset="0"/>
              </a:rPr>
              <a:t>pCR</a:t>
            </a:r>
            <a:r>
              <a:rPr lang="en-US" dirty="0">
                <a:cs typeface="Calibri" panose="020F0502020204030204" pitchFamily="34" charset="0"/>
              </a:rPr>
              <a:t> in HER2+ breast cancer and are less safe than non-anthracycline based chemotherapy/ADCs</a:t>
            </a:r>
          </a:p>
          <a:p>
            <a:r>
              <a:rPr lang="en-US" dirty="0">
                <a:cs typeface="Calibri" panose="020F0502020204030204" pitchFamily="34" charset="0"/>
              </a:rPr>
              <a:t>Sequential non-cross resistant chemotherapy remains the best treatment approach for high-risk early stage HER2+ breast cancer</a:t>
            </a:r>
          </a:p>
          <a:p>
            <a:pPr lvl="1"/>
            <a:r>
              <a:rPr lang="en-US" dirty="0">
                <a:cs typeface="Calibri" panose="020F0502020204030204" pitchFamily="34" charset="0"/>
              </a:rPr>
              <a:t>T-</a:t>
            </a:r>
            <a:r>
              <a:rPr lang="en-US" dirty="0" err="1">
                <a:cs typeface="Calibri" panose="020F0502020204030204" pitchFamily="34" charset="0"/>
              </a:rPr>
              <a:t>DXd</a:t>
            </a:r>
            <a:r>
              <a:rPr lang="en-US" dirty="0">
                <a:cs typeface="Calibri" panose="020F0502020204030204" pitchFamily="34" charset="0"/>
              </a:rPr>
              <a:t> alone was inferior in this high-risk patient population</a:t>
            </a:r>
          </a:p>
          <a:p>
            <a:r>
              <a:rPr lang="en-US" dirty="0">
                <a:cs typeface="Calibri" panose="020F0502020204030204" pitchFamily="34" charset="0"/>
              </a:rPr>
              <a:t>T-</a:t>
            </a:r>
            <a:r>
              <a:rPr lang="en-US" dirty="0" err="1">
                <a:cs typeface="Calibri" panose="020F0502020204030204" pitchFamily="34" charset="0"/>
              </a:rPr>
              <a:t>DXd</a:t>
            </a:r>
            <a:r>
              <a:rPr lang="en-US" dirty="0">
                <a:cs typeface="Calibri" panose="020F0502020204030204" pitchFamily="34" charset="0"/>
              </a:rPr>
              <a:t>-THP associated with lower rates of hematologic AEs, left ventricular dysfunction, and fatigue, with similar rates of ILD </a:t>
            </a:r>
          </a:p>
          <a:p>
            <a:pPr lvl="1"/>
            <a:r>
              <a:rPr lang="en-US" sz="2600" dirty="0">
                <a:cs typeface="Calibri" panose="020F0502020204030204" pitchFamily="34" charset="0"/>
              </a:rPr>
              <a:t>Control arm imperfect as TCHP is the SOC in many countries although that is due to equivalency in randomized phase III trials</a:t>
            </a:r>
          </a:p>
          <a:p>
            <a:pPr lvl="1"/>
            <a:r>
              <a:rPr lang="en-US" sz="2600" dirty="0">
                <a:cs typeface="Calibri" panose="020F0502020204030204" pitchFamily="34" charset="0"/>
              </a:rPr>
              <a:t>Safety comparison impacted the most</a:t>
            </a:r>
          </a:p>
          <a:p>
            <a:pPr lvl="1"/>
            <a:endParaRPr lang="en-US" dirty="0">
              <a:cs typeface="Calibri" panose="020F0502020204030204" pitchFamily="34" charset="0"/>
            </a:endParaRPr>
          </a:p>
          <a:p>
            <a:pPr lvl="1"/>
            <a:endParaRPr lang="en-US" baseline="30000" dirty="0">
              <a:cs typeface="Calibri" panose="020F0502020204030204" pitchFamily="34" charset="0"/>
            </a:endParaRPr>
          </a:p>
          <a:p>
            <a:pPr lvl="1"/>
            <a:endParaRPr lang="en-US" dirty="0">
              <a:cs typeface="Calibri" panose="020F0502020204030204" pitchFamily="34" charset="0"/>
            </a:endParaRPr>
          </a:p>
        </p:txBody>
      </p:sp>
      <p:sp>
        <p:nvSpPr>
          <p:cNvPr id="4" name="TextBox 3">
            <a:extLst>
              <a:ext uri="{FF2B5EF4-FFF2-40B4-BE49-F238E27FC236}">
                <a16:creationId xmlns:a16="http://schemas.microsoft.com/office/drawing/2014/main" id="{596E1FF7-0C1F-55DC-9557-103417D512D2}"/>
              </a:ext>
            </a:extLst>
          </p:cNvPr>
          <p:cNvSpPr txBox="1"/>
          <p:nvPr/>
        </p:nvSpPr>
        <p:spPr>
          <a:xfrm>
            <a:off x="5014430" y="6581001"/>
            <a:ext cx="237771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420050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ADE6E7-A759-E56E-91C6-46EAB1E26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7AC14-95A5-914F-1306-75F4364F20D7}"/>
              </a:ext>
            </a:extLst>
          </p:cNvPr>
          <p:cNvSpPr>
            <a:spLocks noGrp="1"/>
          </p:cNvSpPr>
          <p:nvPr>
            <p:ph type="title"/>
          </p:nvPr>
        </p:nvSpPr>
        <p:spPr>
          <a:xfrm>
            <a:off x="457199" y="122219"/>
            <a:ext cx="11271379" cy="914401"/>
          </a:xfrm>
        </p:spPr>
        <p:txBody>
          <a:bodyPr/>
          <a:lstStyle/>
          <a:p>
            <a:pPr algn="ctr"/>
            <a:r>
              <a:rPr lang="en-US" b="1" dirty="0">
                <a:latin typeface="Calibri" panose="020F0502020204030204" pitchFamily="34" charset="0"/>
                <a:cs typeface="Calibri" panose="020F0502020204030204" pitchFamily="34" charset="0"/>
              </a:rPr>
              <a:t>Interim Analysis of DESTINY-Breast05: </a:t>
            </a:r>
            <a:r>
              <a:rPr lang="en-US" b="1" dirty="0">
                <a:solidFill>
                  <a:srgbClr val="7183D6"/>
                </a:solidFill>
                <a:latin typeface="Calibri" panose="020F0502020204030204" pitchFamily="34" charset="0"/>
                <a:cs typeface="Calibri" panose="020F0502020204030204" pitchFamily="34" charset="0"/>
              </a:rPr>
              <a:t>IDFS</a:t>
            </a:r>
            <a:r>
              <a:rPr lang="en-US" b="1" dirty="0">
                <a:latin typeface="Calibri" panose="020F0502020204030204" pitchFamily="34" charset="0"/>
                <a:cs typeface="Calibri" panose="020F0502020204030204" pitchFamily="34" charset="0"/>
              </a:rPr>
              <a:t> with T-</a:t>
            </a:r>
            <a:r>
              <a:rPr lang="en-US" b="1" dirty="0" err="1">
                <a:latin typeface="Calibri" panose="020F0502020204030204" pitchFamily="34" charset="0"/>
                <a:cs typeface="Calibri" panose="020F0502020204030204" pitchFamily="34" charset="0"/>
              </a:rPr>
              <a:t>DXd</a:t>
            </a:r>
            <a:r>
              <a:rPr lang="en-US" b="1" dirty="0">
                <a:latin typeface="Calibri" panose="020F0502020204030204" pitchFamily="34" charset="0"/>
                <a:cs typeface="Calibri" panose="020F0502020204030204" pitchFamily="34" charset="0"/>
              </a:rPr>
              <a:t> vs T-DM1 in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High-Risk HER2+ EBC</a:t>
            </a:r>
            <a:endParaRPr lang="en-US" b="1" dirty="0">
              <a:solidFill>
                <a:schemeClr val="accent6"/>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18A49218-BAAD-EE61-2CA0-A0DB98478C00}"/>
              </a:ext>
            </a:extLst>
          </p:cNvPr>
          <p:cNvSpPr>
            <a:spLocks noGrp="1"/>
          </p:cNvSpPr>
          <p:nvPr>
            <p:ph type="body" sz="quarter" idx="10"/>
          </p:nvPr>
        </p:nvSpPr>
        <p:spPr>
          <a:xfrm>
            <a:off x="457199" y="5858175"/>
            <a:ext cx="7011635" cy="914400"/>
          </a:xfrm>
        </p:spPr>
        <p:txBody>
          <a:bodyPr>
            <a:normAutofit lnSpcReduction="10000"/>
          </a:bodyPr>
          <a:lstStyle/>
          <a:p>
            <a:r>
              <a:rPr lang="en-US" baseline="30000" dirty="0"/>
              <a:t>a </a:t>
            </a:r>
            <a:r>
              <a:rPr lang="en-US" dirty="0"/>
              <a:t>CNS as sole site for distant recurrence or one of multiple distant recurrent sites. </a:t>
            </a:r>
            <a:r>
              <a:rPr lang="en-US" baseline="30000" dirty="0"/>
              <a:t>b </a:t>
            </a:r>
            <a:r>
              <a:rPr lang="en-US" dirty="0"/>
              <a:t>Causes of death in the T-DXd arm were 2 drug-related ILD, unrelated respiratory tract infection, acute respiratory failure (outside AE reporting period), acute respiratory distress syndrome (outside AE reporting period), and 2 disease progression, and in the T-DM1 arm were drug-related sepsis, unrelated ovarian cancer, unrelated aneurysm, unrelated pneumothorax, unrelated leiomyosarcoma, self-inflicted gun wound, and 2 disease progression.</a:t>
            </a:r>
            <a:endParaRPr lang="en-US" sz="1000" dirty="0"/>
          </a:p>
          <a:p>
            <a:r>
              <a:rPr lang="en-US" sz="1000" dirty="0"/>
              <a:t>Geyer CE, et al. ESMO 2025. Abstract LBA1</a:t>
            </a:r>
            <a:r>
              <a:rPr lang="en-US" dirty="0"/>
              <a:t>.</a:t>
            </a:r>
          </a:p>
        </p:txBody>
      </p:sp>
      <p:grpSp>
        <p:nvGrpSpPr>
          <p:cNvPr id="8" name="Group 7">
            <a:extLst>
              <a:ext uri="{FF2B5EF4-FFF2-40B4-BE49-F238E27FC236}">
                <a16:creationId xmlns:a16="http://schemas.microsoft.com/office/drawing/2014/main" id="{483C790D-5022-840B-F5E6-5F2C8CEDFE5F}"/>
              </a:ext>
            </a:extLst>
          </p:cNvPr>
          <p:cNvGrpSpPr/>
          <p:nvPr/>
        </p:nvGrpSpPr>
        <p:grpSpPr>
          <a:xfrm>
            <a:off x="183518" y="1132452"/>
            <a:ext cx="6695090" cy="3144039"/>
            <a:chOff x="913014" y="1753560"/>
            <a:chExt cx="9818717" cy="3736220"/>
          </a:xfrm>
        </p:grpSpPr>
        <p:pic>
          <p:nvPicPr>
            <p:cNvPr id="3" name="Picture 2">
              <a:extLst>
                <a:ext uri="{FF2B5EF4-FFF2-40B4-BE49-F238E27FC236}">
                  <a16:creationId xmlns:a16="http://schemas.microsoft.com/office/drawing/2014/main" id="{561E8A9F-DDF6-BE4D-08FD-8B587C094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014" y="1998010"/>
              <a:ext cx="9627794" cy="3491770"/>
            </a:xfrm>
            <a:prstGeom prst="rect">
              <a:avLst/>
            </a:prstGeom>
          </p:spPr>
        </p:pic>
        <p:sp>
          <p:nvSpPr>
            <p:cNvPr id="7" name="Rectangle 6">
              <a:extLst>
                <a:ext uri="{FF2B5EF4-FFF2-40B4-BE49-F238E27FC236}">
                  <a16:creationId xmlns:a16="http://schemas.microsoft.com/office/drawing/2014/main" id="{F4422DCA-4392-3051-5213-E7DE150BCDEF}"/>
                </a:ext>
              </a:extLst>
            </p:cNvPr>
            <p:cNvSpPr/>
            <p:nvPr/>
          </p:nvSpPr>
          <p:spPr>
            <a:xfrm>
              <a:off x="6583680" y="1753560"/>
              <a:ext cx="4148051" cy="707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aphicFrame>
        <p:nvGraphicFramePr>
          <p:cNvPr id="9" name="Table 8">
            <a:extLst>
              <a:ext uri="{FF2B5EF4-FFF2-40B4-BE49-F238E27FC236}">
                <a16:creationId xmlns:a16="http://schemas.microsoft.com/office/drawing/2014/main" id="{B6C885B5-CE54-84DB-6DE1-E838E5431319}"/>
              </a:ext>
            </a:extLst>
          </p:cNvPr>
          <p:cNvGraphicFramePr>
            <a:graphicFrameLocks noGrp="1"/>
          </p:cNvGraphicFramePr>
          <p:nvPr/>
        </p:nvGraphicFramePr>
        <p:xfrm>
          <a:off x="457199" y="4481218"/>
          <a:ext cx="6116596" cy="1249680"/>
        </p:xfrm>
        <a:graphic>
          <a:graphicData uri="http://schemas.openxmlformats.org/drawingml/2006/table">
            <a:tbl>
              <a:tblPr firstRow="1" bandRow="1">
                <a:tableStyleId>{10A1B5D5-9B99-4C35-A422-299274C87663}</a:tableStyleId>
              </a:tblPr>
              <a:tblGrid>
                <a:gridCol w="2404824">
                  <a:extLst>
                    <a:ext uri="{9D8B030D-6E8A-4147-A177-3AD203B41FA5}">
                      <a16:colId xmlns:a16="http://schemas.microsoft.com/office/drawing/2014/main" val="1906156249"/>
                    </a:ext>
                  </a:extLst>
                </a:gridCol>
                <a:gridCol w="2119879">
                  <a:extLst>
                    <a:ext uri="{9D8B030D-6E8A-4147-A177-3AD203B41FA5}">
                      <a16:colId xmlns:a16="http://schemas.microsoft.com/office/drawing/2014/main" val="1854281482"/>
                    </a:ext>
                  </a:extLst>
                </a:gridCol>
                <a:gridCol w="1591893">
                  <a:extLst>
                    <a:ext uri="{9D8B030D-6E8A-4147-A177-3AD203B41FA5}">
                      <a16:colId xmlns:a16="http://schemas.microsoft.com/office/drawing/2014/main" val="1759680070"/>
                    </a:ext>
                  </a:extLst>
                </a:gridCol>
              </a:tblGrid>
              <a:tr h="0">
                <a:tc>
                  <a:txBody>
                    <a:bodyPr/>
                    <a:lstStyle/>
                    <a:p>
                      <a:pPr fontAlgn="b"/>
                      <a:r>
                        <a:rPr lang="en-US" sz="1400" b="1" dirty="0">
                          <a:solidFill>
                            <a:schemeClr val="bg1"/>
                          </a:solidFill>
                          <a:effectLst/>
                        </a:rPr>
                        <a:t>Outcome Measure</a:t>
                      </a:r>
                    </a:p>
                  </a:txBody>
                  <a:tcPr marL="27432" marR="27432" marT="18288" marB="18288" anchor="ctr">
                    <a:solidFill>
                      <a:srgbClr val="7183D6"/>
                    </a:solidFill>
                  </a:tcPr>
                </a:tc>
                <a:tc>
                  <a:txBody>
                    <a:bodyPr/>
                    <a:lstStyle/>
                    <a:p>
                      <a:pPr algn="ctr" fontAlgn="b"/>
                      <a:r>
                        <a:rPr lang="en-US" sz="1400" b="1" dirty="0">
                          <a:solidFill>
                            <a:schemeClr val="bg1"/>
                          </a:solidFill>
                          <a:effectLst/>
                        </a:rPr>
                        <a:t>T-DXd (n=818)</a:t>
                      </a:r>
                    </a:p>
                  </a:txBody>
                  <a:tcPr marL="27432" marR="27432" marT="18288" marB="18288" anchor="ctr">
                    <a:solidFill>
                      <a:srgbClr val="00305D"/>
                    </a:solidFill>
                  </a:tcPr>
                </a:tc>
                <a:tc>
                  <a:txBody>
                    <a:bodyPr/>
                    <a:lstStyle/>
                    <a:p>
                      <a:pPr algn="ctr" fontAlgn="b"/>
                      <a:r>
                        <a:rPr lang="en-US" sz="1400" b="1" dirty="0">
                          <a:solidFill>
                            <a:schemeClr val="bg1"/>
                          </a:solidFill>
                          <a:effectLst/>
                        </a:rPr>
                        <a:t>T-DM1 (n=817)</a:t>
                      </a:r>
                    </a:p>
                  </a:txBody>
                  <a:tcPr marL="27432" marR="27432" marT="18288" marB="18288" anchor="ctr">
                    <a:solidFill>
                      <a:srgbClr val="595C60"/>
                    </a:solidFill>
                  </a:tcPr>
                </a:tc>
                <a:extLst>
                  <a:ext uri="{0D108BD9-81ED-4DB2-BD59-A6C34878D82A}">
                    <a16:rowId xmlns:a16="http://schemas.microsoft.com/office/drawing/2014/main" val="1018818717"/>
                  </a:ext>
                </a:extLst>
              </a:tr>
              <a:tr h="0">
                <a:tc>
                  <a:txBody>
                    <a:bodyPr/>
                    <a:lstStyle/>
                    <a:p>
                      <a:pPr fontAlgn="base"/>
                      <a:r>
                        <a:rPr lang="en-US" sz="1400" b="0" dirty="0">
                          <a:solidFill>
                            <a:srgbClr val="404040"/>
                          </a:solidFill>
                          <a:effectLst/>
                        </a:rPr>
                        <a:t>Patients with events, n (%)</a:t>
                      </a:r>
                    </a:p>
                  </a:txBody>
                  <a:tcPr marL="27432" marR="27432" marT="18288" marB="18288" anchor="ctr"/>
                </a:tc>
                <a:tc>
                  <a:txBody>
                    <a:bodyPr/>
                    <a:lstStyle/>
                    <a:p>
                      <a:pPr algn="ctr" fontAlgn="base"/>
                      <a:r>
                        <a:rPr lang="en-US" sz="1400" dirty="0">
                          <a:solidFill>
                            <a:srgbClr val="404040"/>
                          </a:solidFill>
                          <a:effectLst/>
                        </a:rPr>
                        <a:t>51 (6.2)</a:t>
                      </a:r>
                    </a:p>
                  </a:txBody>
                  <a:tcPr marL="27432" marR="27432" marT="18288" marB="18288" anchor="ctr"/>
                </a:tc>
                <a:tc>
                  <a:txBody>
                    <a:bodyPr/>
                    <a:lstStyle/>
                    <a:p>
                      <a:pPr algn="ctr" fontAlgn="base"/>
                      <a:r>
                        <a:rPr lang="en-US" sz="1400" dirty="0">
                          <a:solidFill>
                            <a:srgbClr val="404040"/>
                          </a:solidFill>
                          <a:effectLst/>
                        </a:rPr>
                        <a:t>102 (12.5)</a:t>
                      </a:r>
                    </a:p>
                  </a:txBody>
                  <a:tcPr marL="27432" marR="27432" marT="18288" marB="18288" anchor="ctr"/>
                </a:tc>
                <a:extLst>
                  <a:ext uri="{0D108BD9-81ED-4DB2-BD59-A6C34878D82A}">
                    <a16:rowId xmlns:a16="http://schemas.microsoft.com/office/drawing/2014/main" val="2067542597"/>
                  </a:ext>
                </a:extLst>
              </a:tr>
              <a:tr h="0">
                <a:tc>
                  <a:txBody>
                    <a:bodyPr/>
                    <a:lstStyle/>
                    <a:p>
                      <a:pPr fontAlgn="base"/>
                      <a:r>
                        <a:rPr lang="en-US" sz="1400" b="1" dirty="0">
                          <a:solidFill>
                            <a:srgbClr val="404040"/>
                          </a:solidFill>
                          <a:effectLst/>
                        </a:rPr>
                        <a:t>3-year IDFS, % (95% CI)</a:t>
                      </a:r>
                    </a:p>
                  </a:txBody>
                  <a:tcPr marL="27432" marR="27432" marT="18288" marB="18288" anchor="ctr"/>
                </a:tc>
                <a:tc>
                  <a:txBody>
                    <a:bodyPr/>
                    <a:lstStyle/>
                    <a:p>
                      <a:pPr algn="ctr" fontAlgn="base"/>
                      <a:r>
                        <a:rPr lang="en-US" sz="1400" b="1" dirty="0">
                          <a:solidFill>
                            <a:srgbClr val="404040"/>
                          </a:solidFill>
                          <a:effectLst/>
                        </a:rPr>
                        <a:t>92.4 (89.7-94.4)</a:t>
                      </a:r>
                    </a:p>
                  </a:txBody>
                  <a:tcPr marL="27432" marR="27432" marT="18288" marB="18288" anchor="ctr"/>
                </a:tc>
                <a:tc>
                  <a:txBody>
                    <a:bodyPr/>
                    <a:lstStyle/>
                    <a:p>
                      <a:pPr algn="ctr" fontAlgn="base"/>
                      <a:r>
                        <a:rPr lang="en-US" sz="1400" b="1" dirty="0">
                          <a:solidFill>
                            <a:srgbClr val="404040"/>
                          </a:solidFill>
                          <a:effectLst/>
                        </a:rPr>
                        <a:t>83.7 (80.2-86.7)</a:t>
                      </a:r>
                    </a:p>
                  </a:txBody>
                  <a:tcPr marL="27432" marR="27432" marT="18288" marB="18288" anchor="ctr"/>
                </a:tc>
                <a:extLst>
                  <a:ext uri="{0D108BD9-81ED-4DB2-BD59-A6C34878D82A}">
                    <a16:rowId xmlns:a16="http://schemas.microsoft.com/office/drawing/2014/main" val="529766330"/>
                  </a:ext>
                </a:extLst>
              </a:tr>
              <a:tr h="0">
                <a:tc>
                  <a:txBody>
                    <a:bodyPr/>
                    <a:lstStyle/>
                    <a:p>
                      <a:pPr lvl="1" fontAlgn="base"/>
                      <a:r>
                        <a:rPr lang="en-US" sz="1400" b="0" dirty="0">
                          <a:solidFill>
                            <a:srgbClr val="404040"/>
                          </a:solidFill>
                          <a:effectLst/>
                        </a:rPr>
                        <a:t>HR (95% CI)</a:t>
                      </a:r>
                    </a:p>
                  </a:txBody>
                  <a:tcPr marL="27432" marR="27432" marT="18288" marB="18288" anchor="ctr"/>
                </a:tc>
                <a:tc gridSpan="2">
                  <a:txBody>
                    <a:bodyPr/>
                    <a:lstStyle/>
                    <a:p>
                      <a:pPr algn="ctr" fontAlgn="base"/>
                      <a:r>
                        <a:rPr lang="en-US" sz="1400" dirty="0">
                          <a:solidFill>
                            <a:srgbClr val="404040"/>
                          </a:solidFill>
                          <a:effectLst/>
                        </a:rPr>
                        <a:t>0.47 (0.34-0.66)</a:t>
                      </a:r>
                    </a:p>
                  </a:txBody>
                  <a:tcPr marL="27432" marR="27432" marT="18288" marB="18288" anchor="ctr"/>
                </a:tc>
                <a:tc hMerge="1">
                  <a:txBody>
                    <a:bodyPr/>
                    <a:lstStyle/>
                    <a:p>
                      <a:pPr fontAlgn="base"/>
                      <a:endParaRPr lang="en-US" sz="1400" dirty="0">
                        <a:effectLst/>
                      </a:endParaRPr>
                    </a:p>
                  </a:txBody>
                  <a:tcPr anchor="ctr"/>
                </a:tc>
                <a:extLst>
                  <a:ext uri="{0D108BD9-81ED-4DB2-BD59-A6C34878D82A}">
                    <a16:rowId xmlns:a16="http://schemas.microsoft.com/office/drawing/2014/main" val="2994873850"/>
                  </a:ext>
                </a:extLst>
              </a:tr>
              <a:tr h="0">
                <a:tc>
                  <a:txBody>
                    <a:bodyPr/>
                    <a:lstStyle/>
                    <a:p>
                      <a:pPr lvl="1" fontAlgn="base"/>
                      <a:r>
                        <a:rPr lang="en-US" sz="1400" b="0" i="1" dirty="0">
                          <a:solidFill>
                            <a:srgbClr val="404040"/>
                          </a:solidFill>
                          <a:effectLst/>
                        </a:rPr>
                        <a:t>P</a:t>
                      </a:r>
                      <a:r>
                        <a:rPr lang="en-US" sz="1400" b="0" dirty="0">
                          <a:solidFill>
                            <a:srgbClr val="404040"/>
                          </a:solidFill>
                          <a:effectLst/>
                        </a:rPr>
                        <a:t> value</a:t>
                      </a:r>
                    </a:p>
                  </a:txBody>
                  <a:tcPr marL="27432" marR="27432" marT="18288" marB="18288" anchor="ctr"/>
                </a:tc>
                <a:tc gridSpan="2">
                  <a:txBody>
                    <a:bodyPr/>
                    <a:lstStyle/>
                    <a:p>
                      <a:pPr algn="ctr" fontAlgn="base"/>
                      <a:r>
                        <a:rPr lang="en-US" sz="1400" dirty="0">
                          <a:solidFill>
                            <a:srgbClr val="404040"/>
                          </a:solidFill>
                          <a:effectLst/>
                        </a:rPr>
                        <a:t>&lt;0.0001</a:t>
                      </a:r>
                    </a:p>
                  </a:txBody>
                  <a:tcPr marL="27432" marR="27432" marT="18288" marB="18288" anchor="ctr"/>
                </a:tc>
                <a:tc hMerge="1">
                  <a:txBody>
                    <a:bodyPr/>
                    <a:lstStyle/>
                    <a:p>
                      <a:pPr fontAlgn="base"/>
                      <a:endParaRPr lang="en-US" sz="1400" dirty="0">
                        <a:effectLst/>
                      </a:endParaRPr>
                    </a:p>
                  </a:txBody>
                  <a:tcPr anchor="ctr"/>
                </a:tc>
                <a:extLst>
                  <a:ext uri="{0D108BD9-81ED-4DB2-BD59-A6C34878D82A}">
                    <a16:rowId xmlns:a16="http://schemas.microsoft.com/office/drawing/2014/main" val="2349952899"/>
                  </a:ext>
                </a:extLst>
              </a:tr>
            </a:tbl>
          </a:graphicData>
        </a:graphic>
      </p:graphicFrame>
      <p:sp>
        <p:nvSpPr>
          <p:cNvPr id="6" name="TextBox 5">
            <a:extLst>
              <a:ext uri="{FF2B5EF4-FFF2-40B4-BE49-F238E27FC236}">
                <a16:creationId xmlns:a16="http://schemas.microsoft.com/office/drawing/2014/main" id="{39A22016-D15E-AF93-C46F-0532DA636FA8}"/>
              </a:ext>
            </a:extLst>
          </p:cNvPr>
          <p:cNvSpPr txBox="1"/>
          <p:nvPr/>
        </p:nvSpPr>
        <p:spPr>
          <a:xfrm>
            <a:off x="81061" y="1076692"/>
            <a:ext cx="603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91B6"/>
                </a:solidFill>
                <a:effectLst/>
                <a:uLnTx/>
                <a:uFillTx/>
                <a:latin typeface="Calibri" panose="020F0502020204030204" pitchFamily="34" charset="0"/>
                <a:ea typeface="MS PGothic" panose="020B0600070205080204" pitchFamily="34" charset="-128"/>
                <a:cs typeface="Calibri" panose="020F0502020204030204" pitchFamily="34" charset="0"/>
              </a:rPr>
              <a:t>IDFS</a:t>
            </a:r>
            <a:endParaRPr kumimoji="0" lang="en-US" sz="1800" b="1" i="0" u="none" strike="noStrike" kern="1200" cap="none" spc="0" normalizeH="0" baseline="30000" noProof="0" dirty="0">
              <a:ln>
                <a:noFill/>
              </a:ln>
              <a:solidFill>
                <a:srgbClr val="0191B6"/>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0" name="TextBox 9">
            <a:extLst>
              <a:ext uri="{FF2B5EF4-FFF2-40B4-BE49-F238E27FC236}">
                <a16:creationId xmlns:a16="http://schemas.microsoft.com/office/drawing/2014/main" id="{7FC2DFC8-6517-724D-1331-73803BDBEB1D}"/>
              </a:ext>
            </a:extLst>
          </p:cNvPr>
          <p:cNvSpPr txBox="1"/>
          <p:nvPr/>
        </p:nvSpPr>
        <p:spPr>
          <a:xfrm>
            <a:off x="6878608" y="1481219"/>
            <a:ext cx="28354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Categories of First IDFS Events</a:t>
            </a:r>
          </a:p>
        </p:txBody>
      </p:sp>
      <p:grpSp>
        <p:nvGrpSpPr>
          <p:cNvPr id="24" name="Group 23">
            <a:extLst>
              <a:ext uri="{FF2B5EF4-FFF2-40B4-BE49-F238E27FC236}">
                <a16:creationId xmlns:a16="http://schemas.microsoft.com/office/drawing/2014/main" id="{75089A74-416A-4AE6-4E01-B51B2C566E57}"/>
              </a:ext>
            </a:extLst>
          </p:cNvPr>
          <p:cNvGrpSpPr/>
          <p:nvPr/>
        </p:nvGrpSpPr>
        <p:grpSpPr>
          <a:xfrm>
            <a:off x="6960870" y="1281058"/>
            <a:ext cx="5150069" cy="5113866"/>
            <a:chOff x="6695090" y="1219200"/>
            <a:chExt cx="5150069" cy="5113866"/>
          </a:xfrm>
        </p:grpSpPr>
        <p:graphicFrame>
          <p:nvGraphicFramePr>
            <p:cNvPr id="15" name="Chart 14">
              <a:extLst>
                <a:ext uri="{FF2B5EF4-FFF2-40B4-BE49-F238E27FC236}">
                  <a16:creationId xmlns:a16="http://schemas.microsoft.com/office/drawing/2014/main" id="{7DF0215E-B3FA-E9E6-383A-509A59F7AEED}"/>
                </a:ext>
              </a:extLst>
            </p:cNvPr>
            <p:cNvGraphicFramePr/>
            <p:nvPr/>
          </p:nvGraphicFramePr>
          <p:xfrm>
            <a:off x="6695090" y="1219200"/>
            <a:ext cx="5150069" cy="51138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61794281-5376-5078-2686-E56CCA38C451}"/>
                </a:ext>
              </a:extLst>
            </p:cNvPr>
            <p:cNvGraphicFramePr/>
            <p:nvPr/>
          </p:nvGraphicFramePr>
          <p:xfrm>
            <a:off x="8002588" y="2569581"/>
            <a:ext cx="868174" cy="2640208"/>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4C8CDBFC-68C5-82B1-AA06-4F7960037C0C}"/>
                </a:ext>
              </a:extLst>
            </p:cNvPr>
            <p:cNvSpPr txBox="1"/>
            <p:nvPr/>
          </p:nvSpPr>
          <p:spPr>
            <a:xfrm>
              <a:off x="8044905" y="4681070"/>
              <a:ext cx="48923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CNS</a:t>
              </a:r>
              <a:r>
                <a:rPr kumimoji="0" lang="en-US" sz="1100" b="1" i="0" u="none" strike="noStrike" kern="1200" cap="none" spc="0" normalizeH="0" baseline="30000" noProof="0" dirty="0">
                  <a:ln>
                    <a:noFill/>
                  </a:ln>
                  <a:solidFill>
                    <a:srgbClr val="404040"/>
                  </a:solidFill>
                  <a:effectLst/>
                  <a:uLnTx/>
                  <a:uFillTx/>
                  <a:latin typeface="Franklin Gothic Book" panose="020B0503020102020204"/>
                  <a:ea typeface="MS PGothic" panose="020B0600070205080204" pitchFamily="34" charset="-128"/>
                  <a:cs typeface="+mn-cs"/>
                </a:rPr>
                <a:t>a</a:t>
              </a:r>
              <a:endPar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17</a:t>
              </a:r>
            </a:p>
          </p:txBody>
        </p:sp>
        <p:sp>
          <p:nvSpPr>
            <p:cNvPr id="18" name="TextBox 17">
              <a:extLst>
                <a:ext uri="{FF2B5EF4-FFF2-40B4-BE49-F238E27FC236}">
                  <a16:creationId xmlns:a16="http://schemas.microsoft.com/office/drawing/2014/main" id="{459E4B23-13CD-1707-C318-6B918BB2CBA7}"/>
                </a:ext>
              </a:extLst>
            </p:cNvPr>
            <p:cNvSpPr txBox="1"/>
            <p:nvPr/>
          </p:nvSpPr>
          <p:spPr>
            <a:xfrm>
              <a:off x="8343414" y="4523921"/>
              <a:ext cx="48923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CNS</a:t>
              </a:r>
              <a:r>
                <a:rPr kumimoji="0" lang="en-US" sz="1100" b="1" i="0" u="none" strike="noStrike" kern="1200" cap="none" spc="0" normalizeH="0" baseline="30000" noProof="0" dirty="0">
                  <a:ln>
                    <a:noFill/>
                  </a:ln>
                  <a:solidFill>
                    <a:srgbClr val="404040"/>
                  </a:solidFill>
                  <a:effectLst/>
                  <a:uLnTx/>
                  <a:uFillTx/>
                  <a:latin typeface="Franklin Gothic Book" panose="020B0503020102020204"/>
                  <a:ea typeface="MS PGothic" panose="020B0600070205080204" pitchFamily="34" charset="-128"/>
                  <a:cs typeface="+mn-cs"/>
                </a:rPr>
                <a:t>a</a:t>
              </a:r>
              <a:endPar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25</a:t>
              </a:r>
            </a:p>
          </p:txBody>
        </p:sp>
        <p:sp>
          <p:nvSpPr>
            <p:cNvPr id="19" name="TextBox 18">
              <a:extLst>
                <a:ext uri="{FF2B5EF4-FFF2-40B4-BE49-F238E27FC236}">
                  <a16:creationId xmlns:a16="http://schemas.microsoft.com/office/drawing/2014/main" id="{2C28ED24-BF22-1DFF-3080-99DD2CF1C5FC}"/>
                </a:ext>
              </a:extLst>
            </p:cNvPr>
            <p:cNvSpPr txBox="1"/>
            <p:nvPr/>
          </p:nvSpPr>
          <p:spPr>
            <a:xfrm>
              <a:off x="8053367" y="4033889"/>
              <a:ext cx="473206"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CNS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25</a:t>
              </a:r>
            </a:p>
          </p:txBody>
        </p:sp>
        <p:sp>
          <p:nvSpPr>
            <p:cNvPr id="20" name="TextBox 19">
              <a:extLst>
                <a:ext uri="{FF2B5EF4-FFF2-40B4-BE49-F238E27FC236}">
                  <a16:creationId xmlns:a16="http://schemas.microsoft.com/office/drawing/2014/main" id="{0255790F-4A3B-4C3A-80D4-D9A193C91665}"/>
                </a:ext>
              </a:extLst>
            </p:cNvPr>
            <p:cNvSpPr txBox="1"/>
            <p:nvPr/>
          </p:nvSpPr>
          <p:spPr>
            <a:xfrm>
              <a:off x="8345671" y="3473269"/>
              <a:ext cx="473206"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CNS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52</a:t>
              </a:r>
            </a:p>
          </p:txBody>
        </p:sp>
        <p:sp>
          <p:nvSpPr>
            <p:cNvPr id="21" name="TextBox 20">
              <a:extLst>
                <a:ext uri="{FF2B5EF4-FFF2-40B4-BE49-F238E27FC236}">
                  <a16:creationId xmlns:a16="http://schemas.microsoft.com/office/drawing/2014/main" id="{5D2C8608-20CC-F104-FB97-1E31DFF7940F}"/>
                </a:ext>
              </a:extLst>
            </p:cNvPr>
            <p:cNvSpPr txBox="1"/>
            <p:nvPr/>
          </p:nvSpPr>
          <p:spPr>
            <a:xfrm>
              <a:off x="8100656" y="3726429"/>
              <a:ext cx="35458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42</a:t>
              </a:r>
            </a:p>
          </p:txBody>
        </p:sp>
        <p:sp>
          <p:nvSpPr>
            <p:cNvPr id="22" name="TextBox 21">
              <a:extLst>
                <a:ext uri="{FF2B5EF4-FFF2-40B4-BE49-F238E27FC236}">
                  <a16:creationId xmlns:a16="http://schemas.microsoft.com/office/drawing/2014/main" id="{E0CB6CEE-A11D-D338-5A2F-FB4619B23570}"/>
                </a:ext>
              </a:extLst>
            </p:cNvPr>
            <p:cNvSpPr txBox="1"/>
            <p:nvPr/>
          </p:nvSpPr>
          <p:spPr>
            <a:xfrm>
              <a:off x="8402849" y="2830659"/>
              <a:ext cx="35458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77</a:t>
              </a:r>
            </a:p>
          </p:txBody>
        </p:sp>
      </p:grpSp>
      <p:sp>
        <p:nvSpPr>
          <p:cNvPr id="11" name="TextBox 10">
            <a:extLst>
              <a:ext uri="{FF2B5EF4-FFF2-40B4-BE49-F238E27FC236}">
                <a16:creationId xmlns:a16="http://schemas.microsoft.com/office/drawing/2014/main" id="{E84F2E9B-FE2E-F2CE-56DC-102BB9A9D028}"/>
              </a:ext>
            </a:extLst>
          </p:cNvPr>
          <p:cNvSpPr txBox="1"/>
          <p:nvPr/>
        </p:nvSpPr>
        <p:spPr>
          <a:xfrm>
            <a:off x="11489410" y="5531078"/>
            <a:ext cx="23916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Franklin Gothic Book" panose="020B0503020102020204"/>
                <a:ea typeface="MS PGothic" panose="020B0600070205080204" pitchFamily="34" charset="-128"/>
                <a:cs typeface="+mn-cs"/>
              </a:rPr>
              <a:t>b</a:t>
            </a:r>
          </a:p>
        </p:txBody>
      </p:sp>
      <p:sp>
        <p:nvSpPr>
          <p:cNvPr id="4" name="TextBox 3">
            <a:extLst>
              <a:ext uri="{FF2B5EF4-FFF2-40B4-BE49-F238E27FC236}">
                <a16:creationId xmlns:a16="http://schemas.microsoft.com/office/drawing/2014/main" id="{BCF22B6B-6909-68CD-A39C-E424146FC6CE}"/>
              </a:ext>
            </a:extLst>
          </p:cNvPr>
          <p:cNvSpPr txBox="1"/>
          <p:nvPr/>
        </p:nvSpPr>
        <p:spPr>
          <a:xfrm>
            <a:off x="5014430" y="6581001"/>
            <a:ext cx="2305706"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17021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10C6-2F4B-A0B8-3AE8-452CB1823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E7F2B-51F1-410F-14F6-6E520DDA30A7}"/>
              </a:ext>
            </a:extLst>
          </p:cNvPr>
          <p:cNvSpPr>
            <a:spLocks noGrp="1"/>
          </p:cNvSpPr>
          <p:nvPr>
            <p:ph type="title"/>
          </p:nvPr>
        </p:nvSpPr>
        <p:spPr>
          <a:xfrm>
            <a:off x="472590" y="101601"/>
            <a:ext cx="10515600" cy="1003951"/>
          </a:xfrm>
        </p:spPr>
        <p:txBody>
          <a:bodyPr>
            <a:normAutofit fontScale="90000"/>
          </a:bodyPr>
          <a:lstStyle/>
          <a:p>
            <a:r>
              <a:rPr lang="en-US" dirty="0"/>
              <a:t>What did we Learn? </a:t>
            </a:r>
            <a:br>
              <a:rPr lang="en-US" dirty="0"/>
            </a:br>
            <a:r>
              <a:rPr lang="en-US" sz="3100" dirty="0"/>
              <a:t>How to Incorporate T-</a:t>
            </a:r>
            <a:r>
              <a:rPr lang="en-US" sz="3100" dirty="0" err="1"/>
              <a:t>DXd</a:t>
            </a:r>
            <a:r>
              <a:rPr lang="en-US" sz="3100" dirty="0"/>
              <a:t> into treatment for early stage HER2+ BC?</a:t>
            </a:r>
            <a:endParaRPr lang="en-US" dirty="0"/>
          </a:p>
        </p:txBody>
      </p:sp>
      <p:sp>
        <p:nvSpPr>
          <p:cNvPr id="3" name="Content Placeholder 2">
            <a:extLst>
              <a:ext uri="{FF2B5EF4-FFF2-40B4-BE49-F238E27FC236}">
                <a16:creationId xmlns:a16="http://schemas.microsoft.com/office/drawing/2014/main" id="{00BD8F45-1820-9312-3D49-121B71C8B59B}"/>
              </a:ext>
            </a:extLst>
          </p:cNvPr>
          <p:cNvSpPr>
            <a:spLocks noGrp="1"/>
          </p:cNvSpPr>
          <p:nvPr>
            <p:ph idx="1"/>
          </p:nvPr>
        </p:nvSpPr>
        <p:spPr>
          <a:xfrm>
            <a:off x="472590" y="1335296"/>
            <a:ext cx="10831606" cy="5797024"/>
          </a:xfrm>
        </p:spPr>
        <p:txBody>
          <a:bodyPr>
            <a:normAutofit/>
          </a:bodyPr>
          <a:lstStyle/>
          <a:p>
            <a:pPr>
              <a:spcAft>
                <a:spcPts val="0"/>
              </a:spcAft>
              <a:buClr>
                <a:srgbClr val="0191B6"/>
              </a:buClr>
              <a:buSzTx/>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for patients with high risk HER2+ disease and residual disease in breast and/or node following at least 6 cycles of neoadjuvant chemotherapy containing HER2 targeted therapy significantly improved IDFS and DFS compared to T-DM1 – with short follow-up</a:t>
            </a:r>
          </a:p>
          <a:p>
            <a:pPr lvl="1">
              <a:spcAft>
                <a:spcPts val="0"/>
              </a:spcAft>
              <a:buClr>
                <a:srgbClr val="0191B6"/>
              </a:buClr>
              <a:defRPr/>
            </a:pPr>
            <a:r>
              <a:rPr lang="en-US" sz="2000" dirty="0">
                <a:cs typeface="Calibri" panose="020F0502020204030204" pitchFamily="34" charset="0"/>
              </a:rPr>
              <a:t>Effect seen across all prespecified subgroups</a:t>
            </a:r>
          </a:p>
          <a:p>
            <a:pPr lvl="1">
              <a:spcAft>
                <a:spcPts val="0"/>
              </a:spcAft>
              <a:buClr>
                <a:srgbClr val="0191B6"/>
              </a:buClr>
              <a:defRPr/>
            </a:pPr>
            <a:r>
              <a:rPr lang="en-US" sz="2000" dirty="0">
                <a:cs typeface="Calibri" panose="020F0502020204030204" pitchFamily="34" charset="0"/>
              </a:rPr>
              <a:t>At interim analysis there are less CNS metastases in the T-</a:t>
            </a:r>
            <a:r>
              <a:rPr lang="en-US" sz="2000" dirty="0" err="1">
                <a:cs typeface="Calibri" panose="020F0502020204030204" pitchFamily="34" charset="0"/>
              </a:rPr>
              <a:t>DXd</a:t>
            </a:r>
            <a:r>
              <a:rPr lang="en-US" sz="2000" dirty="0">
                <a:cs typeface="Calibri" panose="020F0502020204030204" pitchFamily="34" charset="0"/>
              </a:rPr>
              <a:t> group</a:t>
            </a:r>
          </a:p>
          <a:p>
            <a:pPr lvl="1">
              <a:spcAft>
                <a:spcPts val="0"/>
              </a:spcAft>
              <a:buClr>
                <a:srgbClr val="0191B6"/>
              </a:buClr>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was associated with more ILD compared to DB11, presumably due to longer exposure and perhaps prior treatment, as well as more nausea than T-DM1</a:t>
            </a:r>
          </a:p>
          <a:p>
            <a:pPr lvl="2">
              <a:spcAft>
                <a:spcPts val="0"/>
              </a:spcAft>
              <a:buClr>
                <a:srgbClr val="0191B6"/>
              </a:buClr>
              <a:defRPr/>
            </a:pPr>
            <a:r>
              <a:rPr lang="en-US" sz="2000" dirty="0">
                <a:cs typeface="Calibri" panose="020F0502020204030204" pitchFamily="34" charset="0"/>
              </a:rPr>
              <a:t>Less cytopenias and liver enzyme elevations</a:t>
            </a:r>
          </a:p>
          <a:p>
            <a:pPr lvl="2">
              <a:spcAft>
                <a:spcPts val="0"/>
              </a:spcAft>
              <a:buClr>
                <a:srgbClr val="0191B6"/>
              </a:buClr>
              <a:defRPr/>
            </a:pPr>
            <a:r>
              <a:rPr lang="en-US" sz="2000" dirty="0">
                <a:cs typeface="Calibri" panose="020F0502020204030204" pitchFamily="34" charset="0"/>
              </a:rPr>
              <a:t>Similar deaths attributed to treatment (2 v 1)</a:t>
            </a:r>
          </a:p>
          <a:p>
            <a:pPr>
              <a:spcAft>
                <a:spcPts val="0"/>
              </a:spcAft>
              <a:buClr>
                <a:srgbClr val="0191B6"/>
              </a:buClr>
              <a:defRPr/>
            </a:pPr>
            <a:r>
              <a:rPr lang="en-US" sz="2000" dirty="0">
                <a:cs typeface="Calibri" panose="020F0502020204030204" pitchFamily="34" charset="0"/>
              </a:rPr>
              <a:t>Neoadjuvant or adjuvant?</a:t>
            </a:r>
          </a:p>
          <a:p>
            <a:pPr lvl="1">
              <a:spcAft>
                <a:spcPts val="0"/>
              </a:spcAft>
              <a:buClr>
                <a:srgbClr val="0191B6"/>
              </a:buClr>
              <a:defRPr/>
            </a:pPr>
            <a:r>
              <a:rPr lang="en-US" sz="2000" dirty="0">
                <a:cs typeface="Calibri" panose="020F0502020204030204" pitchFamily="34" charset="0"/>
              </a:rPr>
              <a:t>More T-</a:t>
            </a:r>
            <a:r>
              <a:rPr lang="en-US" sz="2000" dirty="0" err="1">
                <a:cs typeface="Calibri" panose="020F0502020204030204" pitchFamily="34" charset="0"/>
              </a:rPr>
              <a:t>DXd</a:t>
            </a:r>
            <a:r>
              <a:rPr lang="en-US" sz="2000" dirty="0">
                <a:cs typeface="Calibri" panose="020F0502020204030204" pitchFamily="34" charset="0"/>
              </a:rPr>
              <a:t> (8 cycles vs 4 followed by THP) was definitely not better</a:t>
            </a:r>
          </a:p>
          <a:p>
            <a:pPr lvl="1">
              <a:spcAft>
                <a:spcPts val="0"/>
              </a:spcAft>
              <a:buClr>
                <a:srgbClr val="0191B6"/>
              </a:buClr>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x 4 followed by THP is associated with less toxicity and increases </a:t>
            </a:r>
            <a:r>
              <a:rPr lang="en-US" sz="2000" dirty="0" err="1">
                <a:cs typeface="Calibri" panose="020F0502020204030204" pitchFamily="34" charset="0"/>
              </a:rPr>
              <a:t>pCR</a:t>
            </a:r>
            <a:r>
              <a:rPr lang="en-US" sz="2000" dirty="0">
                <a:cs typeface="Calibri" panose="020F0502020204030204" pitchFamily="34" charset="0"/>
              </a:rPr>
              <a:t>, thereby sparing a subset of patients 14 cycles of T-</a:t>
            </a:r>
            <a:r>
              <a:rPr lang="en-US" sz="2000" dirty="0" err="1">
                <a:cs typeface="Calibri" panose="020F0502020204030204" pitchFamily="34" charset="0"/>
              </a:rPr>
              <a:t>DXd</a:t>
            </a:r>
            <a:endParaRPr lang="en-US" sz="2000" dirty="0">
              <a:cs typeface="Calibri" panose="020F0502020204030204" pitchFamily="34" charset="0"/>
            </a:endParaRPr>
          </a:p>
          <a:p>
            <a:pPr lvl="1">
              <a:spcAft>
                <a:spcPts val="0"/>
              </a:spcAft>
              <a:buClr>
                <a:srgbClr val="0191B6"/>
              </a:buClr>
              <a:defRPr/>
            </a:pPr>
            <a:r>
              <a:rPr lang="en-US" sz="2000" dirty="0">
                <a:cs typeface="Calibri" panose="020F0502020204030204" pitchFamily="34" charset="0"/>
              </a:rPr>
              <a:t>But in patients with no </a:t>
            </a:r>
            <a:r>
              <a:rPr lang="en-US" sz="2000" dirty="0" err="1">
                <a:cs typeface="Calibri" panose="020F0502020204030204" pitchFamily="34" charset="0"/>
              </a:rPr>
              <a:t>pCR</a:t>
            </a:r>
            <a:r>
              <a:rPr lang="en-US" sz="2000" dirty="0">
                <a:cs typeface="Calibri" panose="020F0502020204030204" pitchFamily="34" charset="0"/>
              </a:rPr>
              <a:t>, next steps are unclear!</a:t>
            </a:r>
          </a:p>
          <a:p>
            <a:pPr lvl="1">
              <a:spcAft>
                <a:spcPts val="0"/>
              </a:spcAft>
              <a:buClr>
                <a:srgbClr val="0191B6"/>
              </a:buClr>
              <a:defRPr/>
            </a:pPr>
            <a:r>
              <a:rPr lang="en-US" sz="2000" dirty="0">
                <a:cs typeface="Calibri" panose="020F0502020204030204" pitchFamily="34" charset="0"/>
              </a:rPr>
              <a:t>THP is sufficient for a subset of patients, as is T-</a:t>
            </a:r>
            <a:r>
              <a:rPr lang="en-US" sz="2000" dirty="0" err="1">
                <a:cs typeface="Calibri" panose="020F0502020204030204" pitchFamily="34" charset="0"/>
              </a:rPr>
              <a:t>DXd</a:t>
            </a:r>
            <a:r>
              <a:rPr lang="en-US" sz="2000" dirty="0">
                <a:cs typeface="Calibri" panose="020F0502020204030204" pitchFamily="34" charset="0"/>
              </a:rPr>
              <a:t> x 4: individualizing therapy to risk is critical</a:t>
            </a:r>
          </a:p>
          <a:p>
            <a:pPr lvl="2">
              <a:spcAft>
                <a:spcPts val="0"/>
              </a:spcAft>
              <a:buClr>
                <a:srgbClr val="0191B6"/>
              </a:buClr>
              <a:defRPr/>
            </a:pPr>
            <a:r>
              <a:rPr lang="en-US" sz="2000" dirty="0">
                <a:cs typeface="Calibri" panose="020F0502020204030204" pitchFamily="34" charset="0"/>
              </a:rPr>
              <a:t>Ex: I-SPY 2.2</a:t>
            </a:r>
          </a:p>
          <a:p>
            <a:pPr lvl="1">
              <a:spcAft>
                <a:spcPts val="0"/>
              </a:spcAft>
              <a:buClr>
                <a:srgbClr val="0191B6"/>
              </a:buClr>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in patients with residual disease (and high-risk) will become the SOC</a:t>
            </a:r>
          </a:p>
          <a:p>
            <a:pPr marL="285750" lvl="0" indent="-285750">
              <a:spcAft>
                <a:spcPts val="0"/>
              </a:spcAft>
              <a:buClr>
                <a:srgbClr val="0191B6"/>
              </a:buClr>
              <a:buSzTx/>
              <a:defRPr/>
            </a:pPr>
            <a:endParaRPr lang="en-US" sz="2000" dirty="0">
              <a:cs typeface="Calibri" panose="020F0502020204030204" pitchFamily="34" charset="0"/>
            </a:endParaRPr>
          </a:p>
          <a:p>
            <a:pPr marL="285750" lvl="0" indent="-285750">
              <a:spcAft>
                <a:spcPts val="0"/>
              </a:spcAft>
              <a:buClr>
                <a:srgbClr val="0191B6"/>
              </a:buClr>
              <a:buSzTx/>
              <a:defRPr/>
            </a:pPr>
            <a:endParaRPr lang="en-US" sz="2000" dirty="0">
              <a:cs typeface="Calibri" panose="020F0502020204030204" pitchFamily="34" charset="0"/>
            </a:endParaRPr>
          </a:p>
          <a:p>
            <a:pPr lvl="1"/>
            <a:endParaRPr lang="en-US" sz="4000" dirty="0">
              <a:cs typeface="Calibri" panose="020F0502020204030204" pitchFamily="34" charset="0"/>
            </a:endParaRPr>
          </a:p>
          <a:p>
            <a:pPr lvl="1"/>
            <a:endParaRPr lang="en-US" sz="4000" baseline="30000" dirty="0">
              <a:cs typeface="Calibri" panose="020F0502020204030204" pitchFamily="34" charset="0"/>
            </a:endParaRPr>
          </a:p>
          <a:p>
            <a:pPr lvl="1"/>
            <a:endParaRPr lang="en-US" sz="4000" dirty="0">
              <a:cs typeface="Calibri" panose="020F0502020204030204" pitchFamily="34" charset="0"/>
            </a:endParaRPr>
          </a:p>
        </p:txBody>
      </p:sp>
      <p:sp>
        <p:nvSpPr>
          <p:cNvPr id="4" name="TextBox 3">
            <a:extLst>
              <a:ext uri="{FF2B5EF4-FFF2-40B4-BE49-F238E27FC236}">
                <a16:creationId xmlns:a16="http://schemas.microsoft.com/office/drawing/2014/main" id="{7A7DC3AE-A161-DA26-C467-7041E8EA77E1}"/>
              </a:ext>
            </a:extLst>
          </p:cNvPr>
          <p:cNvSpPr txBox="1"/>
          <p:nvPr/>
        </p:nvSpPr>
        <p:spPr>
          <a:xfrm>
            <a:off x="5014430" y="6581001"/>
            <a:ext cx="237771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2950967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5725-084C-1E64-A692-9FBB29E46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94A83-3F64-318D-1119-834CAF0C0686}"/>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1631582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6080-0D84-7C9E-D5C9-D91AE65A5DE2}"/>
              </a:ext>
            </a:extLst>
          </p:cNvPr>
          <p:cNvSpPr>
            <a:spLocks noGrp="1"/>
          </p:cNvSpPr>
          <p:nvPr>
            <p:ph type="title"/>
          </p:nvPr>
        </p:nvSpPr>
        <p:spPr/>
        <p:txBody>
          <a:bodyPr>
            <a:noAutofit/>
          </a:bodyPr>
          <a:lstStyle/>
          <a:p>
            <a:pPr algn="ctr"/>
            <a:r>
              <a:rPr lang="en-US" sz="3600" dirty="0"/>
              <a:t>ERICA Trial: Randomized Trial of Olanzapine Prophylaxis for T-</a:t>
            </a:r>
            <a:r>
              <a:rPr lang="en-US" sz="3600" dirty="0" err="1"/>
              <a:t>DXd</a:t>
            </a:r>
            <a:r>
              <a:rPr lang="en-US" sz="3600" dirty="0"/>
              <a:t> Delayed/Persistent Nausea and Vomiting</a:t>
            </a:r>
          </a:p>
        </p:txBody>
      </p:sp>
      <p:sp>
        <p:nvSpPr>
          <p:cNvPr id="3" name="Content Placeholder 2">
            <a:extLst>
              <a:ext uri="{FF2B5EF4-FFF2-40B4-BE49-F238E27FC236}">
                <a16:creationId xmlns:a16="http://schemas.microsoft.com/office/drawing/2014/main" id="{6E7A996B-D280-CAD2-D61F-880195C6E8C5}"/>
              </a:ext>
            </a:extLst>
          </p:cNvPr>
          <p:cNvSpPr>
            <a:spLocks noGrp="1"/>
          </p:cNvSpPr>
          <p:nvPr>
            <p:ph idx="1"/>
          </p:nvPr>
        </p:nvSpPr>
        <p:spPr>
          <a:xfrm>
            <a:off x="398813" y="1789999"/>
            <a:ext cx="5697187" cy="4351339"/>
          </a:xfrm>
        </p:spPr>
        <p:txBody>
          <a:bodyPr>
            <a:normAutofit fontScale="92500" lnSpcReduction="10000"/>
          </a:bodyPr>
          <a:lstStyle/>
          <a:p>
            <a:r>
              <a:rPr lang="en-US" sz="2600" dirty="0"/>
              <a:t>162 evaluable patients were enrolled at 43 sites in Japan</a:t>
            </a:r>
          </a:p>
          <a:p>
            <a:r>
              <a:rPr lang="en-US" sz="2600" dirty="0"/>
              <a:t>Study design: placebo controlled, </a:t>
            </a:r>
            <a:r>
              <a:rPr lang="en-US" sz="2600" dirty="0" err="1"/>
              <a:t>dbl</a:t>
            </a:r>
            <a:r>
              <a:rPr lang="en-US" sz="2600" dirty="0"/>
              <a:t> blind</a:t>
            </a:r>
          </a:p>
          <a:p>
            <a:pPr lvl="1"/>
            <a:r>
              <a:rPr lang="en-US" dirty="0"/>
              <a:t>Olanzapine/</a:t>
            </a:r>
            <a:r>
              <a:rPr lang="en-US" dirty="0" err="1"/>
              <a:t>pla</a:t>
            </a:r>
            <a:r>
              <a:rPr lang="en-US" dirty="0"/>
              <a:t> 5 mg/d day 1-6</a:t>
            </a:r>
          </a:p>
          <a:p>
            <a:pPr lvl="1"/>
            <a:r>
              <a:rPr lang="en-US" dirty="0"/>
              <a:t>Day 1: 5-HT3 RA, dexamethasone (6.6mg IV, 8 mg PO)</a:t>
            </a:r>
          </a:p>
          <a:p>
            <a:pPr lvl="1"/>
            <a:r>
              <a:rPr lang="en-US" dirty="0"/>
              <a:t>Primary endpoint CR in 21d observation period</a:t>
            </a:r>
          </a:p>
          <a:p>
            <a:pPr lvl="2"/>
            <a:r>
              <a:rPr lang="en-US" dirty="0"/>
              <a:t>No emetic events, no rescue meds in delayed phase (24-120hr post T-</a:t>
            </a:r>
            <a:r>
              <a:rPr lang="en-US" dirty="0" err="1"/>
              <a:t>DXd</a:t>
            </a:r>
            <a:r>
              <a:rPr lang="en-US" dirty="0"/>
              <a:t>)</a:t>
            </a:r>
          </a:p>
          <a:p>
            <a:pPr lvl="1"/>
            <a:r>
              <a:rPr lang="en-US" dirty="0"/>
              <a:t>Secondary endpoints </a:t>
            </a:r>
          </a:p>
          <a:p>
            <a:pPr lvl="2"/>
            <a:r>
              <a:rPr lang="en-US" dirty="0"/>
              <a:t>No nausea in delayed/persistent phases (120-504 </a:t>
            </a:r>
            <a:r>
              <a:rPr lang="en-US" dirty="0" err="1"/>
              <a:t>hrs</a:t>
            </a:r>
            <a:r>
              <a:rPr lang="en-US" dirty="0"/>
              <a:t>, 21d)</a:t>
            </a:r>
          </a:p>
          <a:p>
            <a:pPr lvl="2"/>
            <a:r>
              <a:rPr lang="en-US" dirty="0"/>
              <a:t>Adverse events</a:t>
            </a:r>
          </a:p>
          <a:p>
            <a:pPr lvl="2"/>
            <a:endParaRPr lang="en-US" dirty="0"/>
          </a:p>
          <a:p>
            <a:pPr lvl="1"/>
            <a:endParaRPr lang="en-US" dirty="0"/>
          </a:p>
          <a:p>
            <a:endParaRPr lang="en-US" dirty="0"/>
          </a:p>
        </p:txBody>
      </p:sp>
      <p:sp>
        <p:nvSpPr>
          <p:cNvPr id="5" name="TextBox 4">
            <a:extLst>
              <a:ext uri="{FF2B5EF4-FFF2-40B4-BE49-F238E27FC236}">
                <a16:creationId xmlns:a16="http://schemas.microsoft.com/office/drawing/2014/main" id="{02FC48B1-1D31-E762-30EA-F8922126D201}"/>
              </a:ext>
            </a:extLst>
          </p:cNvPr>
          <p:cNvSpPr txBox="1"/>
          <p:nvPr/>
        </p:nvSpPr>
        <p:spPr>
          <a:xfrm>
            <a:off x="308758" y="6472052"/>
            <a:ext cx="27311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Sakai et al, Ann Oncol 2025</a:t>
            </a:r>
          </a:p>
        </p:txBody>
      </p:sp>
      <p:sp>
        <p:nvSpPr>
          <p:cNvPr id="8" name="Content Placeholder 2">
            <a:extLst>
              <a:ext uri="{FF2B5EF4-FFF2-40B4-BE49-F238E27FC236}">
                <a16:creationId xmlns:a16="http://schemas.microsoft.com/office/drawing/2014/main" id="{F526CCF1-6A2F-48CD-156E-30EEC2CCD282}"/>
              </a:ext>
            </a:extLst>
          </p:cNvPr>
          <p:cNvSpPr txBox="1">
            <a:spLocks/>
          </p:cNvSpPr>
          <p:nvPr/>
        </p:nvSpPr>
        <p:spPr>
          <a:xfrm>
            <a:off x="6281553" y="1735014"/>
            <a:ext cx="5910447" cy="435133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Delayed phase CR (olanzapine vs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70 vs 56.1%. P 0.047</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Persistent phase</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63.9 vs 44.4%</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nausea</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57.5 vs 37.8%</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Less appetite loss, low-grade somnolence and hyperglycemia with olanzapine</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Hyperglycemia: 7.5% vs 0</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Somnolence: 25 vs 10.8%</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589" marR="0" lvl="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6EE0E95-B7B3-24D8-8363-AAE0452494DB}"/>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99266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Daiichi Sankyo Inc, and Gilead Sciences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04F5-2B00-763E-DA13-A2F99CEBE915}"/>
              </a:ext>
            </a:extLst>
          </p:cNvPr>
          <p:cNvSpPr>
            <a:spLocks noGrp="1"/>
          </p:cNvSpPr>
          <p:nvPr>
            <p:ph type="title"/>
          </p:nvPr>
        </p:nvSpPr>
        <p:spPr>
          <a:xfrm>
            <a:off x="460169" y="0"/>
            <a:ext cx="10515600" cy="1325563"/>
          </a:xfrm>
        </p:spPr>
        <p:txBody>
          <a:bodyPr/>
          <a:lstStyle/>
          <a:p>
            <a:pPr algn="ctr"/>
            <a:r>
              <a:rPr lang="en-US" dirty="0"/>
              <a:t>Results and Conclusions</a:t>
            </a:r>
          </a:p>
        </p:txBody>
      </p:sp>
      <p:sp>
        <p:nvSpPr>
          <p:cNvPr id="3" name="Content Placeholder 2">
            <a:extLst>
              <a:ext uri="{FF2B5EF4-FFF2-40B4-BE49-F238E27FC236}">
                <a16:creationId xmlns:a16="http://schemas.microsoft.com/office/drawing/2014/main" id="{1640F8B5-6E81-0548-691D-80B9F2FA0B92}"/>
              </a:ext>
            </a:extLst>
          </p:cNvPr>
          <p:cNvSpPr>
            <a:spLocks noGrp="1"/>
          </p:cNvSpPr>
          <p:nvPr>
            <p:ph idx="1"/>
          </p:nvPr>
        </p:nvSpPr>
        <p:spPr>
          <a:xfrm>
            <a:off x="4870862" y="1016787"/>
            <a:ext cx="6860969" cy="5525035"/>
          </a:xfrm>
        </p:spPr>
        <p:txBody>
          <a:bodyPr>
            <a:normAutofit fontScale="92500"/>
          </a:bodyPr>
          <a:lstStyle/>
          <a:p>
            <a:r>
              <a:rPr lang="en-US" dirty="0"/>
              <a:t>Nausea is the most common toxicity from T-</a:t>
            </a:r>
            <a:r>
              <a:rPr lang="en-US" dirty="0" err="1"/>
              <a:t>DXd</a:t>
            </a:r>
            <a:r>
              <a:rPr lang="en-US" dirty="0"/>
              <a:t> impacting QOL and adherence</a:t>
            </a:r>
          </a:p>
          <a:p>
            <a:pPr lvl="1"/>
            <a:r>
              <a:rPr lang="en-US" dirty="0"/>
              <a:t>Affects &gt;70% with standard antiemetics</a:t>
            </a:r>
          </a:p>
          <a:p>
            <a:r>
              <a:rPr lang="en-US" dirty="0"/>
              <a:t>Recommendations for prophylaxis include a 3-drug regimen with 5-HT3 RA, NK1 RA and dexamethasone</a:t>
            </a:r>
          </a:p>
          <a:p>
            <a:pPr lvl="1"/>
            <a:r>
              <a:rPr lang="en-US" dirty="0"/>
              <a:t>Delayed and long-delayed nausea remain an issue </a:t>
            </a:r>
          </a:p>
          <a:p>
            <a:r>
              <a:rPr lang="en-US" dirty="0"/>
              <a:t>Olanzapine at bedtime d1-4+ is remarkably effective at reducing nausea, also effective when extended for delayed nausea</a:t>
            </a:r>
          </a:p>
          <a:p>
            <a:pPr lvl="1"/>
            <a:r>
              <a:rPr lang="en-US" dirty="0"/>
              <a:t>Start at 2.5 mg* and increase as needed (1.25mg for some!)</a:t>
            </a:r>
          </a:p>
          <a:p>
            <a:pPr lvl="1"/>
            <a:r>
              <a:rPr lang="en-US" dirty="0"/>
              <a:t>Indian study: Mainly AC showed 2.5 mg as effective as 10 mg d1-4 with much less somnolence</a:t>
            </a:r>
          </a:p>
        </p:txBody>
      </p:sp>
      <p:pic>
        <p:nvPicPr>
          <p:cNvPr id="5" name="Picture 4">
            <a:extLst>
              <a:ext uri="{FF2B5EF4-FFF2-40B4-BE49-F238E27FC236}">
                <a16:creationId xmlns:a16="http://schemas.microsoft.com/office/drawing/2014/main" id="{E0C83B8F-74C3-9549-38ED-03FC3C7C7D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4696" y="1016787"/>
            <a:ext cx="4215740" cy="2979747"/>
          </a:xfrm>
          <a:prstGeom prst="rect">
            <a:avLst/>
          </a:prstGeom>
        </p:spPr>
      </p:pic>
      <p:pic>
        <p:nvPicPr>
          <p:cNvPr id="6" name="Picture 5">
            <a:extLst>
              <a:ext uri="{FF2B5EF4-FFF2-40B4-BE49-F238E27FC236}">
                <a16:creationId xmlns:a16="http://schemas.microsoft.com/office/drawing/2014/main" id="{5DABB29C-2AEE-1488-DA5A-C328C5BE5D1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56260" y="3888029"/>
            <a:ext cx="4215740" cy="2944431"/>
          </a:xfrm>
          <a:prstGeom prst="rect">
            <a:avLst/>
          </a:prstGeom>
        </p:spPr>
      </p:pic>
      <p:sp>
        <p:nvSpPr>
          <p:cNvPr id="10" name="TextBox 9">
            <a:extLst>
              <a:ext uri="{FF2B5EF4-FFF2-40B4-BE49-F238E27FC236}">
                <a16:creationId xmlns:a16="http://schemas.microsoft.com/office/drawing/2014/main" id="{F0EEC87B-56F0-4E44-F12F-8D44F7CCEE93}"/>
              </a:ext>
            </a:extLst>
          </p:cNvPr>
          <p:cNvSpPr txBox="1"/>
          <p:nvPr/>
        </p:nvSpPr>
        <p:spPr>
          <a:xfrm>
            <a:off x="2108860" y="3038771"/>
            <a:ext cx="79742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a:ea typeface="+mn-ea"/>
                <a:cs typeface="+mn-cs"/>
              </a:rPr>
              <a:t>Daily CR rates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744C662-956E-BED5-D35D-9FA44FA98208}"/>
              </a:ext>
            </a:extLst>
          </p:cNvPr>
          <p:cNvSpPr txBox="1"/>
          <p:nvPr/>
        </p:nvSpPr>
        <p:spPr>
          <a:xfrm>
            <a:off x="1659579" y="5939791"/>
            <a:ext cx="79742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a:ea typeface="+mn-ea"/>
                <a:cs typeface="+mn-cs"/>
              </a:rPr>
              <a:t>Daily no nausea rates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98167EC-8011-9B91-12AC-665B686A52AF}"/>
              </a:ext>
            </a:extLst>
          </p:cNvPr>
          <p:cNvSpPr txBox="1"/>
          <p:nvPr/>
        </p:nvSpPr>
        <p:spPr>
          <a:xfrm>
            <a:off x="8572622" y="6488668"/>
            <a:ext cx="35193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*Bajpai et al, Lancet Oncology 2024</a:t>
            </a:r>
          </a:p>
        </p:txBody>
      </p:sp>
      <p:sp>
        <p:nvSpPr>
          <p:cNvPr id="7" name="TextBox 6">
            <a:extLst>
              <a:ext uri="{FF2B5EF4-FFF2-40B4-BE49-F238E27FC236}">
                <a16:creationId xmlns:a16="http://schemas.microsoft.com/office/drawing/2014/main" id="{6B16DB01-4367-3579-82A1-B01D11A54B26}"/>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2230373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29096D-1166-3DDF-BDDD-45BC326FF20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684EB2-80B9-0BE5-9893-1FFE36479BFE}"/>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800" b="0" i="0" u="none" strike="noStrike" kern="1200" cap="none" spc="0" normalizeH="0" baseline="0" noProof="0">
                <a:ln>
                  <a:noFill/>
                </a:ln>
                <a:solidFill>
                  <a:prstClr val="white"/>
                </a:solidFill>
                <a:effectLst/>
                <a:uLnTx/>
                <a:uFillTx/>
                <a:latin typeface="Arial Narrow"/>
                <a:ea typeface="MS PGothic" panose="020B0600070205080204" pitchFamily="34"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endParaRPr>
          </a:p>
        </p:txBody>
      </p:sp>
      <p:sp>
        <p:nvSpPr>
          <p:cNvPr id="6" name="Text Placeholder 4">
            <a:extLst>
              <a:ext uri="{FF2B5EF4-FFF2-40B4-BE49-F238E27FC236}">
                <a16:creationId xmlns:a16="http://schemas.microsoft.com/office/drawing/2014/main" id="{7228CEC9-DB02-A64E-2640-8DC1B0C30901}"/>
              </a:ext>
            </a:extLst>
          </p:cNvPr>
          <p:cNvSpPr>
            <a:spLocks noGrp="1"/>
          </p:cNvSpPr>
          <p:nvPr>
            <p:ph type="body" sz="quarter" idx="15"/>
          </p:nvPr>
        </p:nvSpPr>
        <p:spPr/>
        <p:txBody>
          <a:bodyPr/>
          <a:lstStyle/>
          <a:p>
            <a:endParaRPr lang="en-US" dirty="0"/>
          </a:p>
        </p:txBody>
      </p:sp>
      <p:sp>
        <p:nvSpPr>
          <p:cNvPr id="9" name="Title 1">
            <a:extLst>
              <a:ext uri="{FF2B5EF4-FFF2-40B4-BE49-F238E27FC236}">
                <a16:creationId xmlns:a16="http://schemas.microsoft.com/office/drawing/2014/main" id="{41F14523-B774-2444-0902-52A8FE60B311}"/>
              </a:ext>
            </a:extLst>
          </p:cNvPr>
          <p:cNvSpPr txBox="1">
            <a:spLocks/>
          </p:cNvSpPr>
          <p:nvPr/>
        </p:nvSpPr>
        <p:spPr>
          <a:xfrm>
            <a:off x="500060" y="382736"/>
            <a:ext cx="11500848" cy="566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Outcomes after Rechallenge with T-</a:t>
            </a:r>
            <a:r>
              <a:rPr kumimoji="0" lang="en-US" sz="36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endPar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
        <p:nvSpPr>
          <p:cNvPr id="55" name="TextBox 54">
            <a:extLst>
              <a:ext uri="{FF2B5EF4-FFF2-40B4-BE49-F238E27FC236}">
                <a16:creationId xmlns:a16="http://schemas.microsoft.com/office/drawing/2014/main" id="{DD8A0AE4-1515-0C62-1663-69521E742AD0}"/>
              </a:ext>
            </a:extLst>
          </p:cNvPr>
          <p:cNvSpPr txBox="1"/>
          <p:nvPr/>
        </p:nvSpPr>
        <p:spPr bwMode="auto">
          <a:xfrm>
            <a:off x="6615113" y="6412525"/>
            <a:ext cx="3557587" cy="184666"/>
          </a:xfrm>
          <a:prstGeom prst="rect">
            <a:avLst/>
          </a:prstGeom>
          <a:noFill/>
          <a:ln w="19050" algn="ctr">
            <a:noFill/>
            <a:miter lim="800000"/>
            <a:headEnd/>
            <a:tailEnd/>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Abbreviations: IQR = interquartile range, G = grade</a:t>
            </a:r>
          </a:p>
        </p:txBody>
      </p:sp>
      <p:sp>
        <p:nvSpPr>
          <p:cNvPr id="2" name="Content Placeholder 3">
            <a:extLst>
              <a:ext uri="{FF2B5EF4-FFF2-40B4-BE49-F238E27FC236}">
                <a16:creationId xmlns:a16="http://schemas.microsoft.com/office/drawing/2014/main" id="{928E9DBB-2AA9-31F1-4C9F-7D18EA9E03CD}"/>
              </a:ext>
            </a:extLst>
          </p:cNvPr>
          <p:cNvSpPr txBox="1">
            <a:spLocks/>
          </p:cNvSpPr>
          <p:nvPr/>
        </p:nvSpPr>
        <p:spPr>
          <a:xfrm>
            <a:off x="457203" y="1089561"/>
            <a:ext cx="11187111" cy="5322963"/>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3 patients with recurrent grade 1 ILD were rechallenged with T-</a:t>
            </a:r>
            <a:r>
              <a:rPr kumimoji="0" lang="en-US" sz="26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 2nd time</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 patient rechallenged with a dose reduction, 2 without</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 remained on T-</a:t>
            </a:r>
            <a:r>
              <a:rPr kumimoji="0" lang="en-US" sz="24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until disease progression for 63 and 211 days and 1 remains on therapy as of 5/8/25</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19 patients with grade 2 ILD were re-challenged with T-</a:t>
            </a:r>
            <a:r>
              <a:rPr kumimoji="0" lang="en-US" sz="26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6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outside of the guidelines</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Median time to rechallenge was 49 days (IQR 42-126 days)</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Patients remained on T-</a:t>
            </a:r>
            <a:r>
              <a:rPr kumimoji="0" lang="en-US" sz="24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after rechallenge for a median of 91 days (IQR 27-162)</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3 patients (16%) developed recurrent ILD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(1-G2, 1-G3, 1-G4)</a:t>
            </a:r>
          </a:p>
          <a:p>
            <a:pPr marL="457189" marR="0" lvl="1" indent="0"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None/>
              <a:tabLst/>
              <a:defRPr/>
            </a:pPr>
            <a:r>
              <a:rPr kumimoji="0" lang="en-US" sz="5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 </a:t>
            </a:r>
          </a:p>
          <a:p>
            <a:pPr marL="457189" marR="0" lvl="1" indent="0" algn="ctr"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None/>
              <a:tabLst/>
              <a:defRPr/>
            </a:pPr>
            <a:r>
              <a:rPr kumimoji="0" lang="en-US" sz="2600" b="1" i="1"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No grade 5 cases of recurrent ILD were seen after rechallenge</a:t>
            </a:r>
            <a:endParaRPr kumimoji="0" lang="en-US" sz="26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243A03A-7A4A-9417-7BBF-E110FF4934C5}"/>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118509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57C91F-F106-7954-49A8-7E875E0E30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032CA5-2377-55C3-7C85-44E2A11E8E12}"/>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800" b="0" i="0" u="none" strike="noStrike" kern="1200" cap="none" spc="0" normalizeH="0" baseline="0" noProof="0">
                <a:ln>
                  <a:noFill/>
                </a:ln>
                <a:solidFill>
                  <a:prstClr val="white"/>
                </a:solidFill>
                <a:effectLst/>
                <a:uLnTx/>
                <a:uFillTx/>
                <a:latin typeface="Arial Narrow"/>
                <a:ea typeface="MS PGothic" panose="020B0600070205080204" pitchFamily="34"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white"/>
              </a:solidFill>
              <a:effectLst/>
              <a:uLnTx/>
              <a:uFillTx/>
              <a:latin typeface="Arial Narrow"/>
              <a:ea typeface="MS PGothic" panose="020B0600070205080204" pitchFamily="34" charset="-128"/>
              <a:cs typeface="+mn-cs"/>
            </a:endParaRPr>
          </a:p>
        </p:txBody>
      </p:sp>
      <p:sp>
        <p:nvSpPr>
          <p:cNvPr id="6" name="Text Placeholder 4">
            <a:extLst>
              <a:ext uri="{FF2B5EF4-FFF2-40B4-BE49-F238E27FC236}">
                <a16:creationId xmlns:a16="http://schemas.microsoft.com/office/drawing/2014/main" id="{075B6CAD-14A9-3DBF-2846-315885782D56}"/>
              </a:ext>
            </a:extLst>
          </p:cNvPr>
          <p:cNvSpPr>
            <a:spLocks noGrp="1"/>
          </p:cNvSpPr>
          <p:nvPr>
            <p:ph type="body" sz="quarter" idx="15"/>
          </p:nvPr>
        </p:nvSpPr>
        <p:spPr/>
        <p:txBody>
          <a:bodyPr/>
          <a:lstStyle/>
          <a:p>
            <a:endParaRPr lang="en-US" dirty="0"/>
          </a:p>
        </p:txBody>
      </p:sp>
      <p:sp>
        <p:nvSpPr>
          <p:cNvPr id="8" name="Title 7">
            <a:extLst>
              <a:ext uri="{FF2B5EF4-FFF2-40B4-BE49-F238E27FC236}">
                <a16:creationId xmlns:a16="http://schemas.microsoft.com/office/drawing/2014/main" id="{C2C7343A-B01B-0019-9DF9-8BAACFC3ECE4}"/>
              </a:ext>
            </a:extLst>
          </p:cNvPr>
          <p:cNvSpPr>
            <a:spLocks noGrp="1"/>
          </p:cNvSpPr>
          <p:nvPr>
            <p:ph type="title"/>
          </p:nvPr>
        </p:nvSpPr>
        <p:spPr>
          <a:xfrm>
            <a:off x="640080" y="365125"/>
            <a:ext cx="10972800" cy="830441"/>
          </a:xfrm>
        </p:spPr>
        <p:txBody>
          <a:bodyPr>
            <a:normAutofit/>
          </a:bodyPr>
          <a:lstStyle/>
          <a:p>
            <a:r>
              <a:rPr lang="en-US" sz="4000" dirty="0"/>
              <a:t>Conclusion</a:t>
            </a:r>
          </a:p>
        </p:txBody>
      </p:sp>
      <p:sp>
        <p:nvSpPr>
          <p:cNvPr id="2" name="Content Placeholder 3">
            <a:extLst>
              <a:ext uri="{FF2B5EF4-FFF2-40B4-BE49-F238E27FC236}">
                <a16:creationId xmlns:a16="http://schemas.microsoft.com/office/drawing/2014/main" id="{4D7DD5EF-D2FD-FFB7-98E4-B38D0C78A46D}"/>
              </a:ext>
            </a:extLst>
          </p:cNvPr>
          <p:cNvSpPr txBox="1">
            <a:spLocks/>
          </p:cNvSpPr>
          <p:nvPr/>
        </p:nvSpPr>
        <p:spPr>
          <a:xfrm>
            <a:off x="502445" y="2953782"/>
            <a:ext cx="11187111" cy="3178551"/>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High rates of rechallenge after grade 1 ILD were safe with long duration of clinical benefit</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Treatment with steroids resulted in faster radiographic improvement of ILD</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Among patients rechallenged after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 ILD, rates of recurrent ILD were low, with mostly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 events and no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5 events</a:t>
            </a:r>
            <a:endPar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A small number of patients with grade 2 ILD were rechallenged with a similar rate of recurrent ILD, but this data must be interpreted with caution</a:t>
            </a:r>
          </a:p>
        </p:txBody>
      </p:sp>
      <p:sp>
        <p:nvSpPr>
          <p:cNvPr id="4" name="TextBox 3">
            <a:extLst>
              <a:ext uri="{FF2B5EF4-FFF2-40B4-BE49-F238E27FC236}">
                <a16:creationId xmlns:a16="http://schemas.microsoft.com/office/drawing/2014/main" id="{E56880E1-2564-5728-F141-7FDA2503B785}"/>
              </a:ext>
            </a:extLst>
          </p:cNvPr>
          <p:cNvSpPr txBox="1"/>
          <p:nvPr/>
        </p:nvSpPr>
        <p:spPr>
          <a:xfrm>
            <a:off x="1544118" y="1183051"/>
            <a:ext cx="9103765" cy="1631216"/>
          </a:xfrm>
          <a:prstGeom prst="rect">
            <a:avLst/>
          </a:prstGeom>
          <a:solidFill>
            <a:schemeClr val="accent1"/>
          </a:solid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Rechallenge with T-</a:t>
            </a: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DXd</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after grade 1 ILD was safe; patients in a diverse real-world population had ongoing clinical benefit from T-</a:t>
            </a: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DXd</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 </a:t>
            </a:r>
          </a:p>
        </p:txBody>
      </p:sp>
      <p:sp>
        <p:nvSpPr>
          <p:cNvPr id="7" name="TextBox 6">
            <a:extLst>
              <a:ext uri="{FF2B5EF4-FFF2-40B4-BE49-F238E27FC236}">
                <a16:creationId xmlns:a16="http://schemas.microsoft.com/office/drawing/2014/main" id="{40D59DCC-5EA6-52E6-D4C1-34AACCFC77EA}"/>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652003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35E58-D0A7-E09F-C815-759895B15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FAC68-1C53-4F3B-98B8-8EED1D620109}"/>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165866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D7D23-450E-5ACE-197C-31BCFD36413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9B881CA-4216-0C42-76DB-9BE05C925DE0}"/>
              </a:ext>
            </a:extLst>
          </p:cNvPr>
          <p:cNvSpPr/>
          <p:nvPr/>
        </p:nvSpPr>
        <p:spPr bwMode="auto">
          <a:xfrm>
            <a:off x="371364" y="443711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F2B9874-CFC5-B3FD-7EED-F6D54216A718}"/>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A0BD504D-E851-B838-4733-FD930BE13F02}"/>
              </a:ext>
            </a:extLst>
          </p:cNvPr>
          <p:cNvSpPr>
            <a:spLocks noGrp="1"/>
          </p:cNvSpPr>
          <p:nvPr>
            <p:ph idx="1"/>
          </p:nvPr>
        </p:nvSpPr>
        <p:spPr>
          <a:xfrm>
            <a:off x="767408" y="1700808"/>
            <a:ext cx="10945216"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Long-Term Outcomes with ADCs</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HER2-Negative Breast Cancer </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250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4C3BA-3713-F3C7-C30D-7A094889F2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61721C-9AC2-681C-DD99-52E40E504965}"/>
              </a:ext>
            </a:extLst>
          </p:cNvPr>
          <p:cNvSpPr>
            <a:spLocks noGrp="1"/>
          </p:cNvSpPr>
          <p:nvPr>
            <p:ph type="title"/>
          </p:nvPr>
        </p:nvSpPr>
        <p:spPr>
          <a:xfrm>
            <a:off x="395618" y="310065"/>
            <a:ext cx="11756733" cy="2272991"/>
          </a:xfrm>
        </p:spPr>
        <p:txBody>
          <a:bodyPr lIns="0" anchor="t" anchorCtr="0"/>
          <a:lstStyle/>
          <a:p>
            <a:pPr defTabSz="914377">
              <a:defRPr/>
            </a:pPr>
            <a:r>
              <a:rPr lang="en-US" sz="3433" b="1" dirty="0">
                <a:solidFill>
                  <a:srgbClr val="001E44"/>
                </a:solidFill>
                <a:latin typeface="Arial"/>
              </a:rPr>
              <a:t>How To Approach Therapy for 1L </a:t>
            </a:r>
            <a:r>
              <a:rPr lang="en-US" sz="3433" b="1" dirty="0" err="1">
                <a:solidFill>
                  <a:srgbClr val="001E44"/>
                </a:solidFill>
                <a:latin typeface="Arial"/>
              </a:rPr>
              <a:t>mTNBC</a:t>
            </a:r>
            <a:r>
              <a:rPr lang="en-US" sz="3433" b="1" dirty="0">
                <a:solidFill>
                  <a:srgbClr val="001E44"/>
                </a:solidFill>
                <a:latin typeface="Arial"/>
              </a:rPr>
              <a:t>?</a:t>
            </a:r>
            <a:br>
              <a:rPr lang="en-US" sz="3433" b="1" dirty="0">
                <a:solidFill>
                  <a:srgbClr val="001E44"/>
                </a:solidFill>
                <a:latin typeface="Arial"/>
              </a:rPr>
            </a:br>
            <a:r>
              <a:rPr lang="en-US" sz="3433" b="1" dirty="0">
                <a:solidFill>
                  <a:srgbClr val="001E44"/>
                </a:solidFill>
                <a:latin typeface="Arial"/>
              </a:rPr>
              <a:t>TROP2 ADCs Moving Into The First Line Space</a:t>
            </a:r>
          </a:p>
        </p:txBody>
      </p:sp>
      <p:graphicFrame>
        <p:nvGraphicFramePr>
          <p:cNvPr id="7" name="Table 6">
            <a:extLst>
              <a:ext uri="{FF2B5EF4-FFF2-40B4-BE49-F238E27FC236}">
                <a16:creationId xmlns:a16="http://schemas.microsoft.com/office/drawing/2014/main" id="{65245AE7-FF59-9A00-FEA9-C15E432AFF38}"/>
              </a:ext>
            </a:extLst>
          </p:cNvPr>
          <p:cNvGraphicFramePr>
            <a:graphicFrameLocks/>
          </p:cNvGraphicFramePr>
          <p:nvPr/>
        </p:nvGraphicFramePr>
        <p:xfrm>
          <a:off x="1178083" y="2687158"/>
          <a:ext cx="9856298" cy="3566469"/>
        </p:xfrm>
        <a:graphic>
          <a:graphicData uri="http://schemas.openxmlformats.org/drawingml/2006/table">
            <a:tbl>
              <a:tblPr firstRow="1" bandRow="1">
                <a:tableStyleId>{793D81CF-94F2-401A-BA57-92F5A7B2D0C5}</a:tableStyleId>
              </a:tblPr>
              <a:tblGrid>
                <a:gridCol w="2291941">
                  <a:extLst>
                    <a:ext uri="{9D8B030D-6E8A-4147-A177-3AD203B41FA5}">
                      <a16:colId xmlns:a16="http://schemas.microsoft.com/office/drawing/2014/main" val="2565613683"/>
                    </a:ext>
                  </a:extLst>
                </a:gridCol>
                <a:gridCol w="3719808">
                  <a:extLst>
                    <a:ext uri="{9D8B030D-6E8A-4147-A177-3AD203B41FA5}">
                      <a16:colId xmlns:a16="http://schemas.microsoft.com/office/drawing/2014/main" val="648471458"/>
                    </a:ext>
                  </a:extLst>
                </a:gridCol>
                <a:gridCol w="3844549">
                  <a:extLst>
                    <a:ext uri="{9D8B030D-6E8A-4147-A177-3AD203B41FA5}">
                      <a16:colId xmlns:a16="http://schemas.microsoft.com/office/drawing/2014/main" val="613640501"/>
                    </a:ext>
                  </a:extLst>
                </a:gridCol>
              </a:tblGrid>
              <a:tr h="704633">
                <a:tc>
                  <a:txBody>
                    <a:bodyPr/>
                    <a:lstStyle/>
                    <a:p>
                      <a:pPr algn="ctr"/>
                      <a:endParaRPr lang="en-US" sz="1700" b="1" dirty="0">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tc>
                  <a:txBody>
                    <a:bodyPr/>
                    <a:lstStyle/>
                    <a:p>
                      <a:pPr algn="ctr"/>
                      <a:r>
                        <a:rPr lang="en-US" sz="1900" b="1" i="0" dirty="0">
                          <a:latin typeface="Arial" panose="020B0604020202020204" pitchFamily="34" charset="0"/>
                          <a:cs typeface="Arial" panose="020B0604020202020204" pitchFamily="34" charset="0"/>
                        </a:rPr>
                        <a:t>Sacituzumab </a:t>
                      </a:r>
                      <a:r>
                        <a:rPr lang="en-US" sz="1900" b="1" i="0" dirty="0" err="1">
                          <a:latin typeface="Arial" panose="020B0604020202020204" pitchFamily="34" charset="0"/>
                          <a:cs typeface="Arial" panose="020B0604020202020204" pitchFamily="34" charset="0"/>
                        </a:rPr>
                        <a:t>govitecan</a:t>
                      </a:r>
                      <a:endParaRPr lang="en-US" sz="1900" b="1" i="0" dirty="0">
                        <a:latin typeface="Arial" panose="020B0604020202020204" pitchFamily="34" charset="0"/>
                        <a:cs typeface="Arial" panose="020B0604020202020204" pitchFamily="34" charset="0"/>
                      </a:endParaRPr>
                    </a:p>
                    <a:p>
                      <a:pPr algn="ctr"/>
                      <a:r>
                        <a:rPr lang="en-US" sz="1700" b="0" i="0" dirty="0">
                          <a:latin typeface="Arial" panose="020B0604020202020204" pitchFamily="34" charset="0"/>
                          <a:cs typeface="Arial" panose="020B0604020202020204" pitchFamily="34" charset="0"/>
                        </a:rPr>
                        <a:t>(SG)</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tc>
                  <a:txBody>
                    <a:bodyPr/>
                    <a:lstStyle/>
                    <a:p>
                      <a:pPr algn="ctr"/>
                      <a:r>
                        <a:rPr lang="en-US" sz="1900" b="1" i="0" dirty="0" err="1">
                          <a:latin typeface="Arial" panose="020B0604020202020204" pitchFamily="34" charset="0"/>
                          <a:cs typeface="Arial" panose="020B0604020202020204" pitchFamily="34" charset="0"/>
                        </a:rPr>
                        <a:t>Datopotamab</a:t>
                      </a:r>
                      <a:r>
                        <a:rPr lang="en-US" sz="1900" b="1" i="0" dirty="0">
                          <a:latin typeface="Arial" panose="020B0604020202020204" pitchFamily="34" charset="0"/>
                          <a:cs typeface="Arial" panose="020B0604020202020204" pitchFamily="34" charset="0"/>
                        </a:rPr>
                        <a:t> </a:t>
                      </a:r>
                      <a:r>
                        <a:rPr lang="en-US" sz="1900" b="1" i="0" dirty="0" err="1">
                          <a:latin typeface="Arial" panose="020B0604020202020204" pitchFamily="34" charset="0"/>
                          <a:cs typeface="Arial" panose="020B0604020202020204" pitchFamily="34" charset="0"/>
                        </a:rPr>
                        <a:t>deruxtecan</a:t>
                      </a:r>
                      <a:endParaRPr lang="en-US" sz="1900" b="1" i="0" dirty="0">
                        <a:latin typeface="Arial" panose="020B0604020202020204" pitchFamily="34" charset="0"/>
                        <a:cs typeface="Arial" panose="020B0604020202020204" pitchFamily="34" charset="0"/>
                      </a:endParaRPr>
                    </a:p>
                    <a:p>
                      <a:pPr algn="ctr"/>
                      <a:r>
                        <a:rPr lang="en-US" sz="1700" b="0" i="0" dirty="0">
                          <a:latin typeface="Arial" panose="020B0604020202020204" pitchFamily="34" charset="0"/>
                          <a:cs typeface="Arial" panose="020B0604020202020204" pitchFamily="34" charset="0"/>
                        </a:rPr>
                        <a:t>(Dato-</a:t>
                      </a:r>
                      <a:r>
                        <a:rPr lang="en-US" sz="1700" b="0" i="0" dirty="0" err="1">
                          <a:latin typeface="Arial" panose="020B0604020202020204" pitchFamily="34" charset="0"/>
                          <a:cs typeface="Arial" panose="020B0604020202020204" pitchFamily="34" charset="0"/>
                        </a:rPr>
                        <a:t>DXd</a:t>
                      </a:r>
                      <a:r>
                        <a:rPr lang="en-US" sz="1700" b="0" i="0" dirty="0">
                          <a:latin typeface="Arial" panose="020B0604020202020204" pitchFamily="34" charset="0"/>
                          <a:cs typeface="Arial" panose="020B0604020202020204" pitchFamily="34" charset="0"/>
                        </a:rPr>
                        <a:t>)</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extLst>
                  <a:ext uri="{0D108BD9-81ED-4DB2-BD59-A6C34878D82A}">
                    <a16:rowId xmlns:a16="http://schemas.microsoft.com/office/drawing/2014/main" val="1829926428"/>
                  </a:ext>
                </a:extLst>
              </a:tr>
              <a:tr h="527160">
                <a:tc>
                  <a:txBody>
                    <a:bodyPr/>
                    <a:lstStyle/>
                    <a:p>
                      <a:pPr algn="l"/>
                      <a:r>
                        <a:rPr lang="en-US" sz="1700" b="1" i="0" dirty="0">
                          <a:solidFill>
                            <a:srgbClr val="001E44"/>
                          </a:solidFill>
                          <a:latin typeface="Arial" panose="020B0604020202020204" pitchFamily="34" charset="0"/>
                          <a:cs typeface="Arial" panose="020B0604020202020204" pitchFamily="34" charset="0"/>
                        </a:rPr>
                        <a:t>Antibody</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hRS7 </a:t>
                      </a:r>
                    </a:p>
                    <a:p>
                      <a:pPr algn="ctr"/>
                      <a:r>
                        <a:rPr lang="en-US" sz="1500" b="0" i="0" dirty="0">
                          <a:solidFill>
                            <a:srgbClr val="001E44"/>
                          </a:solidFill>
                          <a:latin typeface="Arial" panose="020B0604020202020204" pitchFamily="34" charset="0"/>
                          <a:cs typeface="Arial" panose="020B0604020202020204" pitchFamily="34" charset="0"/>
                        </a:rPr>
                        <a:t>Humanized IgG1 </a:t>
                      </a:r>
                      <a:r>
                        <a:rPr lang="en-US" sz="1500" b="0" i="0" dirty="0" err="1">
                          <a:solidFill>
                            <a:srgbClr val="001E44"/>
                          </a:solidFill>
                          <a:latin typeface="Arial" panose="020B0604020202020204" pitchFamily="34" charset="0"/>
                          <a:cs typeface="Arial" panose="020B0604020202020204" pitchFamily="34" charset="0"/>
                        </a:rPr>
                        <a:t>mAb</a:t>
                      </a:r>
                      <a:endParaRPr lang="en-US" sz="1500" b="0" i="0" dirty="0">
                        <a:solidFill>
                          <a:srgbClr val="001E44"/>
                        </a:solidFill>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MAAP-9001a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Humanized IgG1 </a:t>
                      </a:r>
                      <a:r>
                        <a:rPr lang="en-US" sz="1500" b="0" i="0" dirty="0" err="1">
                          <a:solidFill>
                            <a:srgbClr val="001E44"/>
                          </a:solidFill>
                          <a:latin typeface="Arial" panose="020B0604020202020204" pitchFamily="34" charset="0"/>
                          <a:cs typeface="Arial" panose="020B0604020202020204" pitchFamily="34" charset="0"/>
                        </a:rPr>
                        <a:t>mAb</a:t>
                      </a:r>
                      <a:endParaRPr lang="en-US" sz="1500" b="0" i="0" dirty="0">
                        <a:solidFill>
                          <a:srgbClr val="001E44"/>
                        </a:solidFill>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2194189669"/>
                  </a:ext>
                </a:extLst>
              </a:tr>
              <a:tr h="527160">
                <a:tc>
                  <a:txBody>
                    <a:bodyPr/>
                    <a:lstStyle/>
                    <a:p>
                      <a:pPr algn="l"/>
                      <a:r>
                        <a:rPr lang="en-US" sz="1700" b="1" i="0" dirty="0">
                          <a:solidFill>
                            <a:srgbClr val="001E44"/>
                          </a:solidFill>
                          <a:latin typeface="Arial" panose="020B0604020202020204" pitchFamily="34" charset="0"/>
                          <a:cs typeface="Arial" panose="020B0604020202020204" pitchFamily="34" charset="0"/>
                        </a:rPr>
                        <a:t>Payload</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SN38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(DNA Topoisomerase I inhibitor)</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err="1">
                          <a:solidFill>
                            <a:srgbClr val="001E44"/>
                          </a:solidFill>
                          <a:latin typeface="Arial" panose="020B0604020202020204" pitchFamily="34" charset="0"/>
                          <a:cs typeface="Arial" panose="020B0604020202020204" pitchFamily="34" charset="0"/>
                        </a:rPr>
                        <a:t>DXd</a:t>
                      </a:r>
                      <a:r>
                        <a:rPr lang="en-US" sz="1500" b="0" i="0" dirty="0">
                          <a:solidFill>
                            <a:srgbClr val="001E44"/>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(DNA Topoisomerase I inhibitor)</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40251367"/>
                  </a:ext>
                </a:extLst>
              </a:tr>
              <a:tr h="381628">
                <a:tc>
                  <a:txBody>
                    <a:bodyPr/>
                    <a:lstStyle/>
                    <a:p>
                      <a:pPr algn="l"/>
                      <a:r>
                        <a:rPr lang="en-US" sz="1700" b="1" i="0" dirty="0">
                          <a:solidFill>
                            <a:srgbClr val="001E44"/>
                          </a:solidFill>
                          <a:latin typeface="Arial" panose="020B0604020202020204" pitchFamily="34" charset="0"/>
                          <a:cs typeface="Arial" panose="020B0604020202020204" pitchFamily="34" charset="0"/>
                        </a:rPr>
                        <a:t>Linker cleavage</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Enzymatic and pH-dependent</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Enzymatic</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4035326942"/>
                  </a:ext>
                </a:extLst>
              </a:tr>
              <a:tr h="381112">
                <a:tc>
                  <a:txBody>
                    <a:bodyPr/>
                    <a:lstStyle/>
                    <a:p>
                      <a:pPr algn="l"/>
                      <a:r>
                        <a:rPr lang="en-US" sz="1700" b="1" i="0" dirty="0">
                          <a:solidFill>
                            <a:srgbClr val="001E44"/>
                          </a:solidFill>
                          <a:latin typeface="Arial" panose="020B0604020202020204" pitchFamily="34" charset="0"/>
                          <a:cs typeface="Arial" panose="020B0604020202020204" pitchFamily="34" charset="0"/>
                        </a:rPr>
                        <a:t>Bystander effect</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Yes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Yes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90695339"/>
                  </a:ext>
                </a:extLst>
              </a:tr>
              <a:tr h="366455">
                <a:tc>
                  <a:txBody>
                    <a:bodyPr/>
                    <a:lstStyle/>
                    <a:p>
                      <a:pPr algn="l"/>
                      <a:r>
                        <a:rPr lang="en-US" sz="1700" b="1" i="0" dirty="0">
                          <a:solidFill>
                            <a:srgbClr val="001E44"/>
                          </a:solidFill>
                          <a:latin typeface="Arial" panose="020B0604020202020204" pitchFamily="34" charset="0"/>
                          <a:cs typeface="Arial" panose="020B0604020202020204" pitchFamily="34" charset="0"/>
                        </a:rPr>
                        <a:t>DAR</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7.6</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4</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392375522"/>
                  </a:ext>
                </a:extLst>
              </a:tr>
              <a:tr h="351796">
                <a:tc>
                  <a:txBody>
                    <a:bodyPr/>
                    <a:lstStyle/>
                    <a:p>
                      <a:pPr algn="l"/>
                      <a:r>
                        <a:rPr lang="en-US" sz="1700" b="1" i="0" dirty="0">
                          <a:solidFill>
                            <a:srgbClr val="001E44"/>
                          </a:solidFill>
                          <a:latin typeface="Arial" panose="020B0604020202020204" pitchFamily="34" charset="0"/>
                          <a:cs typeface="Arial" panose="020B0604020202020204" pitchFamily="34" charset="0"/>
                        </a:rPr>
                        <a:t>Half-life</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11-14h</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∼5 days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62164579"/>
                  </a:ext>
                </a:extLst>
              </a:tr>
              <a:tr h="326525">
                <a:tc>
                  <a:txBody>
                    <a:bodyPr/>
                    <a:lstStyle/>
                    <a:p>
                      <a:pPr algn="l"/>
                      <a:r>
                        <a:rPr lang="en-US" sz="1700" b="1" i="0" dirty="0">
                          <a:solidFill>
                            <a:srgbClr val="001E44"/>
                          </a:solidFill>
                          <a:latin typeface="Arial" panose="020B0604020202020204" pitchFamily="34" charset="0"/>
                          <a:cs typeface="Arial" panose="020B0604020202020204" pitchFamily="34" charset="0"/>
                        </a:rPr>
                        <a:t>Dosing</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D1, D8 of Q3W schedule</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Q3W</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1277999971"/>
                  </a:ext>
                </a:extLst>
              </a:tr>
            </a:tbl>
          </a:graphicData>
        </a:graphic>
      </p:graphicFrame>
      <p:grpSp>
        <p:nvGrpSpPr>
          <p:cNvPr id="8" name="Group 7">
            <a:extLst>
              <a:ext uri="{FF2B5EF4-FFF2-40B4-BE49-F238E27FC236}">
                <a16:creationId xmlns:a16="http://schemas.microsoft.com/office/drawing/2014/main" id="{F08A5E86-C84A-2E70-C1B1-00F6376468E3}"/>
              </a:ext>
            </a:extLst>
          </p:cNvPr>
          <p:cNvGrpSpPr>
            <a:grpSpLocks noChangeAspect="1"/>
          </p:cNvGrpSpPr>
          <p:nvPr/>
        </p:nvGrpSpPr>
        <p:grpSpPr>
          <a:xfrm>
            <a:off x="4908039" y="1626603"/>
            <a:ext cx="942155" cy="1008503"/>
            <a:chOff x="6892705" y="1886206"/>
            <a:chExt cx="3700913" cy="3961532"/>
          </a:xfrm>
        </p:grpSpPr>
        <p:pic>
          <p:nvPicPr>
            <p:cNvPr id="9" name="Picture 8" descr="A picture containing object&#10;&#10;Description automatically generated">
              <a:extLst>
                <a:ext uri="{FF2B5EF4-FFF2-40B4-BE49-F238E27FC236}">
                  <a16:creationId xmlns:a16="http://schemas.microsoft.com/office/drawing/2014/main" id="{95E62420-7198-95F7-9E5E-D890BE10832A}"/>
                </a:ext>
              </a:extLst>
            </p:cNvPr>
            <p:cNvPicPr>
              <a:picLocks noChangeAspect="1"/>
            </p:cNvPicPr>
            <p:nvPr/>
          </p:nvPicPr>
          <p:blipFill rotWithShape="1">
            <a:blip r:embed="rId3">
              <a:extLst>
                <a:ext uri="{28A0092B-C50C-407E-A947-70E740481C1C}">
                  <a14:useLocalDpi xmlns:a14="http://schemas.microsoft.com/office/drawing/2010/main"/>
                </a:ext>
              </a:extLst>
            </a:blip>
            <a:srcRect l="26205" t="16242" r="24192" b="17511"/>
            <a:stretch/>
          </p:blipFill>
          <p:spPr>
            <a:xfrm rot="20645022">
              <a:off x="7034128" y="1886206"/>
              <a:ext cx="3559490" cy="3961532"/>
            </a:xfrm>
            <a:prstGeom prst="rect">
              <a:avLst/>
            </a:prstGeom>
          </p:spPr>
        </p:pic>
        <p:pic>
          <p:nvPicPr>
            <p:cNvPr id="10" name="Picture 9">
              <a:extLst>
                <a:ext uri="{FF2B5EF4-FFF2-40B4-BE49-F238E27FC236}">
                  <a16:creationId xmlns:a16="http://schemas.microsoft.com/office/drawing/2014/main" id="{CE3B3645-E78C-0C27-0045-93BBAED764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8763868" flipH="1">
              <a:off x="6871473" y="3192757"/>
              <a:ext cx="994931" cy="952467"/>
            </a:xfrm>
            <a:prstGeom prst="rect">
              <a:avLst/>
            </a:prstGeom>
          </p:spPr>
        </p:pic>
      </p:grpSp>
      <p:pic>
        <p:nvPicPr>
          <p:cNvPr id="11" name="Picture 10">
            <a:extLst>
              <a:ext uri="{FF2B5EF4-FFF2-40B4-BE49-F238E27FC236}">
                <a16:creationId xmlns:a16="http://schemas.microsoft.com/office/drawing/2014/main" id="{6CD7F312-D296-945E-20E2-B1217798C76C}"/>
              </a:ext>
            </a:extLst>
          </p:cNvPr>
          <p:cNvPicPr>
            <a:picLocks noChangeAspect="1"/>
          </p:cNvPicPr>
          <p:nvPr/>
        </p:nvPicPr>
        <p:blipFill rotWithShape="1">
          <a:blip r:embed="rId5"/>
          <a:srcRect t="20274" r="68582" b="14090"/>
          <a:stretch/>
        </p:blipFill>
        <p:spPr>
          <a:xfrm>
            <a:off x="8481332" y="1693854"/>
            <a:ext cx="1295576" cy="985357"/>
          </a:xfrm>
          <a:prstGeom prst="rect">
            <a:avLst/>
          </a:prstGeom>
          <a:noFill/>
        </p:spPr>
      </p:pic>
      <p:sp>
        <p:nvSpPr>
          <p:cNvPr id="12" name="TextBox 1">
            <a:extLst>
              <a:ext uri="{FF2B5EF4-FFF2-40B4-BE49-F238E27FC236}">
                <a16:creationId xmlns:a16="http://schemas.microsoft.com/office/drawing/2014/main" id="{92095F4A-474D-AF24-FC33-40CE1BBCB063}"/>
              </a:ext>
            </a:extLst>
          </p:cNvPr>
          <p:cNvSpPr txBox="1">
            <a:spLocks noChangeArrowheads="1"/>
          </p:cNvSpPr>
          <p:nvPr/>
        </p:nvSpPr>
        <p:spPr bwMode="auto">
          <a:xfrm>
            <a:off x="7656027" y="6440214"/>
            <a:ext cx="32367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ヒラギノ角ゴ Pro W3" pitchFamily="127" charset="-128"/>
                <a:cs typeface="Arial" panose="020B0604020202020204" pitchFamily="34" charset="0"/>
              </a:rPr>
              <a:t>Sands J et al, ASCO 2018; Okajima D et al. Mol Cancer Ther 2021</a:t>
            </a:r>
          </a:p>
        </p:txBody>
      </p:sp>
      <p:sp>
        <p:nvSpPr>
          <p:cNvPr id="2" name="TextBox 1">
            <a:extLst>
              <a:ext uri="{FF2B5EF4-FFF2-40B4-BE49-F238E27FC236}">
                <a16:creationId xmlns:a16="http://schemas.microsoft.com/office/drawing/2014/main" id="{3A09EB16-40C7-CC9A-8A07-88A70E35D391}"/>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807072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776ED-A3C4-5083-E453-868175DA99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71ABB4-0608-A2D3-E9A0-3838BFF58C25}"/>
              </a:ext>
            </a:extLst>
          </p:cNvPr>
          <p:cNvSpPr>
            <a:spLocks noGrp="1"/>
          </p:cNvSpPr>
          <p:nvPr>
            <p:ph type="title"/>
          </p:nvPr>
        </p:nvSpPr>
        <p:spPr>
          <a:xfrm>
            <a:off x="406400" y="506345"/>
            <a:ext cx="9780555" cy="949648"/>
          </a:xfrm>
        </p:spPr>
        <p:txBody>
          <a:bodyPr lIns="0" anchor="b"/>
          <a:lstStyle/>
          <a:p>
            <a:pPr>
              <a:lnSpc>
                <a:spcPct val="90000"/>
              </a:lnSpc>
            </a:pPr>
            <a:r>
              <a:rPr lang="en-US" sz="3600" b="1" dirty="0">
                <a:solidFill>
                  <a:srgbClr val="001E44"/>
                </a:solidFill>
              </a:rPr>
              <a:t>TROP2 ADC IN 1L </a:t>
            </a:r>
            <a:r>
              <a:rPr lang="en-US" sz="3600" b="1" dirty="0" err="1">
                <a:solidFill>
                  <a:srgbClr val="001E44"/>
                </a:solidFill>
              </a:rPr>
              <a:t>mTNBC</a:t>
            </a:r>
            <a:r>
              <a:rPr lang="en-US" sz="3600" b="1" dirty="0">
                <a:solidFill>
                  <a:srgbClr val="001E44"/>
                </a:solidFill>
              </a:rPr>
              <a:t> NOT CANDIDATE FOR PD-(L)1i</a:t>
            </a:r>
          </a:p>
        </p:txBody>
      </p:sp>
      <p:sp>
        <p:nvSpPr>
          <p:cNvPr id="5" name="Rectangle 4">
            <a:extLst>
              <a:ext uri="{FF2B5EF4-FFF2-40B4-BE49-F238E27FC236}">
                <a16:creationId xmlns:a16="http://schemas.microsoft.com/office/drawing/2014/main" id="{9B61348B-5F19-44E6-7074-6A9BAE9BD83E}"/>
              </a:ext>
            </a:extLst>
          </p:cNvPr>
          <p:cNvSpPr/>
          <p:nvPr/>
        </p:nvSpPr>
        <p:spPr>
          <a:xfrm>
            <a:off x="6047802" y="2039164"/>
            <a:ext cx="5956964" cy="4505669"/>
          </a:xfrm>
          <a:prstGeom prst="rect">
            <a:avLst/>
          </a:prstGeom>
          <a:solidFill>
            <a:srgbClr val="D6E9F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FD0CE2-D1F2-9303-396F-439C8940B544}"/>
              </a:ext>
            </a:extLst>
          </p:cNvPr>
          <p:cNvSpPr/>
          <p:nvPr/>
        </p:nvSpPr>
        <p:spPr>
          <a:xfrm>
            <a:off x="141040" y="2039164"/>
            <a:ext cx="5783529" cy="4505669"/>
          </a:xfrm>
          <a:prstGeom prst="rect">
            <a:avLst/>
          </a:prstGeom>
          <a:solidFill>
            <a:srgbClr val="D6E9F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0501F9F-B36E-1A7C-E4B2-6EA1F4FAADCE}"/>
              </a:ext>
            </a:extLst>
          </p:cNvPr>
          <p:cNvSpPr txBox="1"/>
          <p:nvPr/>
        </p:nvSpPr>
        <p:spPr>
          <a:xfrm>
            <a:off x="141041" y="1628795"/>
            <a:ext cx="5783847" cy="379656"/>
          </a:xfrm>
          <a:prstGeom prst="rect">
            <a:avLst/>
          </a:prstGeom>
          <a:solidFill>
            <a:srgbClr val="001E44"/>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ASCENT-03</a:t>
            </a:r>
          </a:p>
        </p:txBody>
      </p:sp>
      <p:sp>
        <p:nvSpPr>
          <p:cNvPr id="9" name="TextBox 8">
            <a:extLst>
              <a:ext uri="{FF2B5EF4-FFF2-40B4-BE49-F238E27FC236}">
                <a16:creationId xmlns:a16="http://schemas.microsoft.com/office/drawing/2014/main" id="{DB06E7F9-E3F3-E45C-777E-8EA46E63E2AF}"/>
              </a:ext>
            </a:extLst>
          </p:cNvPr>
          <p:cNvSpPr txBox="1"/>
          <p:nvPr/>
        </p:nvSpPr>
        <p:spPr>
          <a:xfrm>
            <a:off x="6048247" y="1628795"/>
            <a:ext cx="5956965" cy="379656"/>
          </a:xfrm>
          <a:prstGeom prst="rect">
            <a:avLst/>
          </a:prstGeom>
          <a:solidFill>
            <a:srgbClr val="001E44"/>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TROPION-Breast02</a:t>
            </a:r>
          </a:p>
        </p:txBody>
      </p:sp>
      <p:sp>
        <p:nvSpPr>
          <p:cNvPr id="10" name="TextBox 9">
            <a:extLst>
              <a:ext uri="{FF2B5EF4-FFF2-40B4-BE49-F238E27FC236}">
                <a16:creationId xmlns:a16="http://schemas.microsoft.com/office/drawing/2014/main" id="{5383EA5D-0AB7-BFF6-FB34-F3E9E0844B26}"/>
              </a:ext>
            </a:extLst>
          </p:cNvPr>
          <p:cNvSpPr txBox="1"/>
          <p:nvPr/>
        </p:nvSpPr>
        <p:spPr>
          <a:xfrm>
            <a:off x="204996" y="2179149"/>
            <a:ext cx="2951843" cy="3266497"/>
          </a:xfrm>
          <a:prstGeom prst="rect">
            <a:avLst/>
          </a:prstGeom>
          <a:solidFill>
            <a:schemeClr val="bg1"/>
          </a:solidFill>
          <a:ln w="9525">
            <a:noFill/>
          </a:ln>
        </p:spPr>
        <p:txBody>
          <a:bodyPr wrap="square" rtlCol="0">
            <a:noAutofit/>
          </a:bodyPr>
          <a:lstStyle/>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untreated, locally advanced inoperable or metastatic TNBC</a:t>
            </a:r>
          </a:p>
          <a:p>
            <a:pPr marL="158755" marR="0" lvl="0" indent="-158755"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Not candidate for PD-(L)1 inhibitor:</a:t>
            </a:r>
          </a:p>
          <a:p>
            <a:pPr marL="458271" marR="0" lvl="1" indent="-185214" algn="l" defTabSz="609615" rtl="0" eaLnBrk="1" fontAlgn="auto" latinLnBrk="0" hangingPunct="1">
              <a:lnSpc>
                <a:spcPct val="100000"/>
              </a:lnSpc>
              <a:spcBef>
                <a:spcPts val="2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(CPS &lt;10) OR</a:t>
            </a:r>
          </a:p>
          <a:p>
            <a:pPr marL="458271" marR="0" lvl="1" indent="-185214" algn="l" defTabSz="609615" rtl="0" eaLnBrk="1" fontAlgn="auto" latinLnBrk="0" hangingPunct="1">
              <a:lnSpc>
                <a:spcPct val="100000"/>
              </a:lnSpc>
              <a:spcBef>
                <a:spcPts val="6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AND:</a:t>
            </a:r>
          </a:p>
          <a:p>
            <a:pPr marL="539737" marR="0" lvl="2" indent="-158747"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Received PD-(L)1 inhibitor </a:t>
            </a:r>
            <a:b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 curative setting OR</a:t>
            </a:r>
          </a:p>
          <a:p>
            <a:pPr marL="539737" marR="0" lvl="2" indent="-158747" algn="l" defTabSz="609615" rtl="0" eaLnBrk="1" fontAlgn="auto" latinLnBrk="0" hangingPunct="1">
              <a:lnSpc>
                <a:spcPct val="100000"/>
              </a:lnSpc>
              <a:spcBef>
                <a:spcPts val="6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Ineligible for PD-(L)1 inhibitor due to comorbidity</a:t>
            </a:r>
          </a:p>
          <a:p>
            <a:pPr marL="158755" marR="0" lvl="0" indent="-158755"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≥6 months since treatment in curative setting </a:t>
            </a:r>
          </a:p>
          <a:p>
            <a:pPr marL="158755" marR="0" lvl="0" indent="-158755"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treated, stable CNS metastases allowed</a:t>
            </a:r>
          </a:p>
        </p:txBody>
      </p:sp>
      <p:sp>
        <p:nvSpPr>
          <p:cNvPr id="11" name="TextBox 10">
            <a:extLst>
              <a:ext uri="{FF2B5EF4-FFF2-40B4-BE49-F238E27FC236}">
                <a16:creationId xmlns:a16="http://schemas.microsoft.com/office/drawing/2014/main" id="{82308DBF-4397-EB77-7537-FE2883DC05D0}"/>
              </a:ext>
            </a:extLst>
          </p:cNvPr>
          <p:cNvSpPr txBox="1"/>
          <p:nvPr/>
        </p:nvSpPr>
        <p:spPr>
          <a:xfrm>
            <a:off x="3581400" y="2187027"/>
            <a:ext cx="2184400" cy="1175819"/>
          </a:xfrm>
          <a:prstGeom prst="rect">
            <a:avLst/>
          </a:prstGeom>
          <a:solidFill>
            <a:srgbClr val="0086BF"/>
          </a:solidFill>
          <a:ln w="28575">
            <a:noFill/>
          </a:ln>
        </p:spPr>
        <p:txBody>
          <a:bodyPr wrap="square" rtlCol="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b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govitecan</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mg/kg IV on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Days 1, 8 of 21-day cycles)</a:t>
            </a:r>
            <a:endPar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56F37A0-2ED8-7F78-16F7-9F66176AF1DA}"/>
              </a:ext>
            </a:extLst>
          </p:cNvPr>
          <p:cNvSpPr txBox="1"/>
          <p:nvPr/>
        </p:nvSpPr>
        <p:spPr>
          <a:xfrm>
            <a:off x="3581401" y="4630823"/>
            <a:ext cx="2184401" cy="814823"/>
          </a:xfrm>
          <a:prstGeom prst="rect">
            <a:avLst/>
          </a:prstGeom>
          <a:solidFill>
            <a:srgbClr val="881525"/>
          </a:solidFill>
          <a:ln w="28575">
            <a:noFill/>
          </a:ln>
        </p:spPr>
        <p:txBody>
          <a:bodyPr wrap="square" rtlCol="0" anchor="ctr" anchorCtr="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TPC Chemotherapy*</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gemcitabine/carboplatin,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paclitaxel or nab-paclitaxel</a:t>
            </a:r>
          </a:p>
        </p:txBody>
      </p:sp>
      <p:sp>
        <p:nvSpPr>
          <p:cNvPr id="18" name="TextBox 17">
            <a:extLst>
              <a:ext uri="{FF2B5EF4-FFF2-40B4-BE49-F238E27FC236}">
                <a16:creationId xmlns:a16="http://schemas.microsoft.com/office/drawing/2014/main" id="{7E66E1C3-AEEF-C2F8-2AAB-9083414BBA07}"/>
              </a:ext>
            </a:extLst>
          </p:cNvPr>
          <p:cNvSpPr txBox="1"/>
          <p:nvPr/>
        </p:nvSpPr>
        <p:spPr>
          <a:xfrm>
            <a:off x="204358" y="5420247"/>
            <a:ext cx="5644591" cy="867032"/>
          </a:xfrm>
          <a:prstGeom prst="rect">
            <a:avLst/>
          </a:prstGeom>
          <a:noFill/>
        </p:spPr>
        <p:txBody>
          <a:bodyPr wrap="square" rtlCol="0">
            <a:sp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Stratification Factors:</a:t>
            </a:r>
          </a:p>
          <a:p>
            <a:pPr marL="156629" marR="0" lvl="0" indent="-148163"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US/Canada/Western Europe vs. other geographic regions</a:t>
            </a:r>
          </a:p>
          <a:p>
            <a:pPr marL="156629" marR="0" lvl="0" indent="-148163" algn="l" defTabSz="609615" rtl="0" eaLnBrk="1" fontAlgn="auto" latinLnBrk="0" hangingPunct="1">
              <a:lnSpc>
                <a:spcPct val="100000"/>
              </a:lnSpc>
              <a:spcBef>
                <a:spcPts val="4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De novo vs. recurrent 6-12 mo. vs. recurrent &gt;12 mo. after treatment in </a:t>
            </a:r>
            <a:b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curative setting</a:t>
            </a:r>
          </a:p>
        </p:txBody>
      </p:sp>
      <p:sp>
        <p:nvSpPr>
          <p:cNvPr id="19" name="TextBox 18">
            <a:extLst>
              <a:ext uri="{FF2B5EF4-FFF2-40B4-BE49-F238E27FC236}">
                <a16:creationId xmlns:a16="http://schemas.microsoft.com/office/drawing/2014/main" id="{4AA3926F-7238-FE2C-518D-B1CB455C51B4}"/>
              </a:ext>
            </a:extLst>
          </p:cNvPr>
          <p:cNvSpPr txBox="1"/>
          <p:nvPr/>
        </p:nvSpPr>
        <p:spPr>
          <a:xfrm>
            <a:off x="3581400" y="3778885"/>
            <a:ext cx="2184400" cy="723996"/>
          </a:xfrm>
          <a:prstGeom prst="rect">
            <a:avLst/>
          </a:prstGeom>
          <a:solidFill>
            <a:srgbClr val="881525">
              <a:alpha val="70000"/>
            </a:srgbClr>
          </a:solidFill>
          <a:ln w="28575">
            <a:noFill/>
          </a:ln>
        </p:spPr>
        <p:txBody>
          <a:bodyPr wrap="square" rtlCol="0" anchor="ctr" anchorCtr="0">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*Crossover to SG allowed after </a:t>
            </a:r>
            <a:br>
              <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BICR-verified PD </a:t>
            </a:r>
          </a:p>
        </p:txBody>
      </p:sp>
      <p:sp>
        <p:nvSpPr>
          <p:cNvPr id="20" name="TextBox 19">
            <a:extLst>
              <a:ext uri="{FF2B5EF4-FFF2-40B4-BE49-F238E27FC236}">
                <a16:creationId xmlns:a16="http://schemas.microsoft.com/office/drawing/2014/main" id="{522583C7-A6D0-1E82-6DAA-AA26798AD3AC}"/>
              </a:ext>
            </a:extLst>
          </p:cNvPr>
          <p:cNvSpPr txBox="1"/>
          <p:nvPr/>
        </p:nvSpPr>
        <p:spPr>
          <a:xfrm>
            <a:off x="9661115" y="2187027"/>
            <a:ext cx="2203727" cy="1175819"/>
          </a:xfrm>
          <a:prstGeom prst="rect">
            <a:avLst/>
          </a:prstGeom>
          <a:solidFill>
            <a:srgbClr val="0D5399"/>
          </a:solidFill>
          <a:ln w="28575">
            <a:noFill/>
          </a:ln>
        </p:spPr>
        <p:txBody>
          <a:bodyPr wrap="square" rtlCol="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Datopotamab </a:t>
            </a:r>
            <a:b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deruxtecan</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mg/kg IV on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 1 of 21-day cycles)</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9AFF976-C60D-C454-017E-2A9D1C046136}"/>
              </a:ext>
            </a:extLst>
          </p:cNvPr>
          <p:cNvSpPr txBox="1"/>
          <p:nvPr/>
        </p:nvSpPr>
        <p:spPr>
          <a:xfrm>
            <a:off x="6207375" y="5447072"/>
            <a:ext cx="5657467" cy="916955"/>
          </a:xfrm>
          <a:prstGeom prst="rect">
            <a:avLst/>
          </a:prstGeom>
          <a:noFill/>
        </p:spPr>
        <p:txBody>
          <a:bodyPr wrap="square" rtlCol="0">
            <a:no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Stratification Factors:</a:t>
            </a:r>
          </a:p>
          <a:p>
            <a:pPr marL="193680" marR="0" lvl="0" indent="-114304"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(positive vs. negative)</a:t>
            </a:r>
          </a:p>
          <a:p>
            <a:pPr marL="193680" marR="0" lvl="0" indent="-114304"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US/Canada/Europe vs. other geographic regions</a:t>
            </a:r>
          </a:p>
          <a:p>
            <a:pPr marL="193680" marR="0" lvl="0" indent="-114304"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De novo vs. DFI 0-12 mo. vs. DFI &gt;12 mo. after treatment in curative setting</a:t>
            </a:r>
          </a:p>
        </p:txBody>
      </p:sp>
      <p:sp>
        <p:nvSpPr>
          <p:cNvPr id="28" name="TextBox 27">
            <a:extLst>
              <a:ext uri="{FF2B5EF4-FFF2-40B4-BE49-F238E27FC236}">
                <a16:creationId xmlns:a16="http://schemas.microsoft.com/office/drawing/2014/main" id="{786968E0-139F-2C16-7099-4AAA81E92362}"/>
              </a:ext>
            </a:extLst>
          </p:cNvPr>
          <p:cNvSpPr txBox="1"/>
          <p:nvPr/>
        </p:nvSpPr>
        <p:spPr>
          <a:xfrm>
            <a:off x="6155023" y="2194445"/>
            <a:ext cx="3065973" cy="3251200"/>
          </a:xfrm>
          <a:prstGeom prst="rect">
            <a:avLst/>
          </a:prstGeom>
          <a:solidFill>
            <a:schemeClr val="bg1"/>
          </a:solidFill>
          <a:ln w="28575">
            <a:noFill/>
          </a:ln>
        </p:spPr>
        <p:txBody>
          <a:bodyPr wrap="square" lIns="12192" rtlCol="0">
            <a:noAutofit/>
          </a:bodyPr>
          <a:lstStyle/>
          <a:p>
            <a:pPr marL="228605" marR="0" lvl="0" indent="-149230"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untreated, locally recurrent inoperable or metastatic TNBC</a:t>
            </a:r>
          </a:p>
          <a:p>
            <a:pPr marL="228605" marR="0" lvl="0" indent="-149230"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Not candidate for PD-(L)1 inhibitor:</a:t>
            </a:r>
          </a:p>
          <a:p>
            <a:pPr marL="423344" marR="0" lvl="1" indent="-150287" algn="l" defTabSz="609615" rtl="0" eaLnBrk="1" fontAlgn="auto" latinLnBrk="0" hangingPunct="1">
              <a:lnSpc>
                <a:spcPct val="100000"/>
              </a:lnSpc>
              <a:spcBef>
                <a:spcPts val="2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(CPS &lt;10) OR</a:t>
            </a:r>
          </a:p>
          <a:p>
            <a:pPr marL="423344" marR="0" lvl="1" indent="-150287" algn="l" defTabSz="609615" rtl="0" eaLnBrk="1" fontAlgn="auto" latinLnBrk="0" hangingPunct="1">
              <a:lnSpc>
                <a:spcPct val="100000"/>
              </a:lnSpc>
              <a:spcBef>
                <a:spcPts val="6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AND</a:t>
            </a:r>
          </a:p>
          <a:p>
            <a:pPr marL="535504" marR="0" lvl="2" indent="-150280"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Relapsed after PD-(L)1 </a:t>
            </a:r>
            <a:b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inhibitor for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eBC</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OR</a:t>
            </a:r>
          </a:p>
          <a:p>
            <a:pPr marL="535504" marR="0" lvl="2" indent="-150280"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Ineligible for PD-(L)1 inhibitor </a:t>
            </a:r>
            <a:b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due to comorbidity OR</a:t>
            </a:r>
          </a:p>
          <a:p>
            <a:pPr marL="535504" marR="0" lvl="2" indent="-150280"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 regulatory access to PD-(L)1 inhibitor</a:t>
            </a:r>
          </a:p>
          <a:p>
            <a:pPr marL="228605" marR="0" lvl="0" indent="-149230"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Any interval since treatment in curative setting (DFI ≤12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≤20%)</a:t>
            </a:r>
          </a:p>
          <a:p>
            <a:pPr marL="228605" marR="0" lvl="0" indent="-149230"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Stable brain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metastases</a:t>
            </a:r>
            <a:r>
              <a:rPr kumimoji="0" lang="en-US" sz="1200" b="0" i="0" u="none" strike="noStrike" kern="1200" cap="none" spc="0" normalizeH="0" baseline="30000" noProof="0" dirty="0" err="1">
                <a:ln>
                  <a:noFill/>
                </a:ln>
                <a:solidFill>
                  <a:srgbClr val="001E44"/>
                </a:solidFill>
                <a:effectLst/>
                <a:uLnTx/>
                <a:uFillTx/>
                <a:latin typeface="Arial" panose="020B0604020202020204" pitchFamily="34" charset="0"/>
                <a:ea typeface="+mn-ea"/>
                <a:cs typeface="Arial" panose="020B0604020202020204" pitchFamily="34" charset="0"/>
              </a:rPr>
              <a:t>a</a:t>
            </a:r>
            <a:r>
              <a:rPr kumimoji="0" lang="en-US" sz="1200" b="0" i="0" u="none" strike="noStrike" kern="1200" cap="none" spc="0" normalizeH="0" baseline="30000" noProof="0" dirty="0">
                <a:ln>
                  <a:noFill/>
                </a:ln>
                <a:solidFill>
                  <a:srgbClr val="001E44"/>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allowed</a:t>
            </a:r>
          </a:p>
        </p:txBody>
      </p:sp>
      <p:sp>
        <p:nvSpPr>
          <p:cNvPr id="29" name="TextBox 28">
            <a:extLst>
              <a:ext uri="{FF2B5EF4-FFF2-40B4-BE49-F238E27FC236}">
                <a16:creationId xmlns:a16="http://schemas.microsoft.com/office/drawing/2014/main" id="{77DE767D-5F0A-D5A7-0E56-6BD2EEE15A05}"/>
              </a:ext>
            </a:extLst>
          </p:cNvPr>
          <p:cNvSpPr txBox="1"/>
          <p:nvPr/>
        </p:nvSpPr>
        <p:spPr>
          <a:xfrm>
            <a:off x="9702001" y="3780469"/>
            <a:ext cx="2203727" cy="1662004"/>
          </a:xfrm>
          <a:prstGeom prst="rect">
            <a:avLst/>
          </a:prstGeom>
          <a:solidFill>
            <a:srgbClr val="16AD86"/>
          </a:solidFill>
          <a:ln w="28575">
            <a:noFill/>
          </a:ln>
        </p:spPr>
        <p:txBody>
          <a:bodyPr wrap="square" lIns="0" rIns="0" rtlCol="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ICC (n=321)</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paclitaxel or nab-paclitaxel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no prior taxane or neo-/adjuvant taxane + DFI &gt;12 </a:t>
            </a:r>
            <a:r>
              <a:rPr kumimoji="0" lang="en-US" sz="10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OR capecitabine, carboplatin or </a:t>
            </a:r>
            <a:r>
              <a:rPr kumimoji="0" lang="en-US" sz="1333"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eribulin</a:t>
            </a: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prior taxane + DFI ≤12 </a:t>
            </a:r>
            <a:r>
              <a:rPr kumimoji="0" lang="en-US" sz="10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TextBox 29">
            <a:extLst>
              <a:ext uri="{FF2B5EF4-FFF2-40B4-BE49-F238E27FC236}">
                <a16:creationId xmlns:a16="http://schemas.microsoft.com/office/drawing/2014/main" id="{AE97D729-1E18-24BA-C364-AD9493CFD679}"/>
              </a:ext>
            </a:extLst>
          </p:cNvPr>
          <p:cNvSpPr txBox="1"/>
          <p:nvPr/>
        </p:nvSpPr>
        <p:spPr>
          <a:xfrm>
            <a:off x="4955007" y="6284104"/>
            <a:ext cx="1032654" cy="194990"/>
          </a:xfrm>
          <a:prstGeom prst="rect">
            <a:avLst/>
          </a:prstGeom>
          <a:noFill/>
        </p:spPr>
        <p:txBody>
          <a:bodyPr wrap="none" rtlCol="0">
            <a:spAutoFit/>
          </a:bodyPr>
          <a:lstStyle/>
          <a:p>
            <a:pPr marL="0" marR="0" lvl="0" indent="0" algn="r" defTabSz="60961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lumMod val="50000"/>
                    <a:lumOff val="50000"/>
                  </a:prstClr>
                </a:solidFill>
                <a:effectLst/>
                <a:uLnTx/>
                <a:uFillTx/>
                <a:latin typeface="Arial Narrow" panose="020B0604020202020204" pitchFamily="34" charset="0"/>
                <a:ea typeface="+mn-ea"/>
                <a:cs typeface="Arial Narrow" panose="020B0604020202020204" pitchFamily="34" charset="0"/>
              </a:rPr>
              <a:t>Cortés J et al. ESMO 2025.</a:t>
            </a:r>
          </a:p>
        </p:txBody>
      </p:sp>
      <p:sp>
        <p:nvSpPr>
          <p:cNvPr id="31" name="TextBox 30">
            <a:extLst>
              <a:ext uri="{FF2B5EF4-FFF2-40B4-BE49-F238E27FC236}">
                <a16:creationId xmlns:a16="http://schemas.microsoft.com/office/drawing/2014/main" id="{45FC994B-55C1-82FA-8BB5-C302041BCC17}"/>
              </a:ext>
            </a:extLst>
          </p:cNvPr>
          <p:cNvSpPr txBox="1"/>
          <p:nvPr/>
        </p:nvSpPr>
        <p:spPr>
          <a:xfrm>
            <a:off x="11042656" y="6287164"/>
            <a:ext cx="989373" cy="194990"/>
          </a:xfrm>
          <a:prstGeom prst="rect">
            <a:avLst/>
          </a:prstGeom>
          <a:noFill/>
        </p:spPr>
        <p:txBody>
          <a:bodyPr wrap="none" rtlCol="0">
            <a:spAutoFit/>
          </a:bodyPr>
          <a:lstStyle/>
          <a:p>
            <a:pPr marL="0" marR="0" lvl="0" indent="0" algn="r" defTabSz="60961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lumMod val="50000"/>
                    <a:lumOff val="50000"/>
                  </a:prstClr>
                </a:solidFill>
                <a:effectLst/>
                <a:uLnTx/>
                <a:uFillTx/>
                <a:latin typeface="Arial Narrow" panose="020B0604020202020204" pitchFamily="34" charset="0"/>
                <a:ea typeface="+mn-ea"/>
                <a:cs typeface="Arial Narrow" panose="020B0604020202020204" pitchFamily="34" charset="0"/>
              </a:rPr>
              <a:t>Dent R et al. ESMO 2025.</a:t>
            </a:r>
          </a:p>
        </p:txBody>
      </p:sp>
      <p:grpSp>
        <p:nvGrpSpPr>
          <p:cNvPr id="45" name="Group 44">
            <a:extLst>
              <a:ext uri="{FF2B5EF4-FFF2-40B4-BE49-F238E27FC236}">
                <a16:creationId xmlns:a16="http://schemas.microsoft.com/office/drawing/2014/main" id="{EBF65AC1-6110-8E28-5908-D438E8B7B056}"/>
              </a:ext>
            </a:extLst>
          </p:cNvPr>
          <p:cNvGrpSpPr/>
          <p:nvPr/>
        </p:nvGrpSpPr>
        <p:grpSpPr>
          <a:xfrm rot="-5400000">
            <a:off x="2036071" y="3585611"/>
            <a:ext cx="2632053" cy="390516"/>
            <a:chOff x="3103608" y="3206638"/>
            <a:chExt cx="3546033" cy="292887"/>
          </a:xfrm>
        </p:grpSpPr>
        <p:cxnSp>
          <p:nvCxnSpPr>
            <p:cNvPr id="46" name="AutoShape 17">
              <a:extLst>
                <a:ext uri="{FF2B5EF4-FFF2-40B4-BE49-F238E27FC236}">
                  <a16:creationId xmlns:a16="http://schemas.microsoft.com/office/drawing/2014/main" id="{66BE82A8-AAF5-F3F0-08DE-F6405976CAAF}"/>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47" name="AutoShape 18">
              <a:extLst>
                <a:ext uri="{FF2B5EF4-FFF2-40B4-BE49-F238E27FC236}">
                  <a16:creationId xmlns:a16="http://schemas.microsoft.com/office/drawing/2014/main" id="{FCCB884B-D9B4-8A8B-8EF7-0E4CCFF89BC9}"/>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grpSp>
        <p:nvGrpSpPr>
          <p:cNvPr id="32" name="Group 31">
            <a:extLst>
              <a:ext uri="{FF2B5EF4-FFF2-40B4-BE49-F238E27FC236}">
                <a16:creationId xmlns:a16="http://schemas.microsoft.com/office/drawing/2014/main" id="{4D310E00-8997-D0C2-F100-E388E5796513}"/>
              </a:ext>
            </a:extLst>
          </p:cNvPr>
          <p:cNvGrpSpPr/>
          <p:nvPr/>
        </p:nvGrpSpPr>
        <p:grpSpPr>
          <a:xfrm>
            <a:off x="2822380" y="3522852"/>
            <a:ext cx="735848" cy="491562"/>
            <a:chOff x="2496203" y="2625231"/>
            <a:chExt cx="551886" cy="368671"/>
          </a:xfrm>
        </p:grpSpPr>
        <p:sp>
          <p:nvSpPr>
            <p:cNvPr id="22" name="Oval 21">
              <a:extLst>
                <a:ext uri="{FF2B5EF4-FFF2-40B4-BE49-F238E27FC236}">
                  <a16:creationId xmlns:a16="http://schemas.microsoft.com/office/drawing/2014/main" id="{8466DADC-3319-1E67-55DC-E48995F501EC}"/>
                </a:ext>
              </a:extLst>
            </p:cNvPr>
            <p:cNvSpPr/>
            <p:nvPr/>
          </p:nvSpPr>
          <p:spPr>
            <a:xfrm>
              <a:off x="2587933" y="2625231"/>
              <a:ext cx="368671" cy="368671"/>
            </a:xfrm>
            <a:prstGeom prst="ellipse">
              <a:avLst/>
            </a:prstGeom>
            <a:solidFill>
              <a:srgbClr val="001E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6" name="TextBox 5">
              <a:extLst>
                <a:ext uri="{FF2B5EF4-FFF2-40B4-BE49-F238E27FC236}">
                  <a16:creationId xmlns:a16="http://schemas.microsoft.com/office/drawing/2014/main" id="{D2428F45-28BF-E5A7-F0B5-7A65B3194328}"/>
                </a:ext>
              </a:extLst>
            </p:cNvPr>
            <p:cNvSpPr txBox="1"/>
            <p:nvPr/>
          </p:nvSpPr>
          <p:spPr>
            <a:xfrm>
              <a:off x="2496203" y="2685076"/>
              <a:ext cx="551886"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798D75B5-021A-762F-93BE-F0EEBA258685}"/>
              </a:ext>
            </a:extLst>
          </p:cNvPr>
          <p:cNvGrpSpPr/>
          <p:nvPr/>
        </p:nvGrpSpPr>
        <p:grpSpPr>
          <a:xfrm rot="-5400000">
            <a:off x="8127492" y="3579257"/>
            <a:ext cx="2632053" cy="390516"/>
            <a:chOff x="3103608" y="3206638"/>
            <a:chExt cx="3546033" cy="292887"/>
          </a:xfrm>
        </p:grpSpPr>
        <p:cxnSp>
          <p:nvCxnSpPr>
            <p:cNvPr id="49" name="AutoShape 17">
              <a:extLst>
                <a:ext uri="{FF2B5EF4-FFF2-40B4-BE49-F238E27FC236}">
                  <a16:creationId xmlns:a16="http://schemas.microsoft.com/office/drawing/2014/main" id="{4A022DAA-FE5B-DA90-1EF6-7FE6E319DE2C}"/>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50" name="AutoShape 18">
              <a:extLst>
                <a:ext uri="{FF2B5EF4-FFF2-40B4-BE49-F238E27FC236}">
                  <a16:creationId xmlns:a16="http://schemas.microsoft.com/office/drawing/2014/main" id="{BD4E68F1-CCE6-E1D5-055D-C0AADABF4AEC}"/>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grpSp>
        <p:nvGrpSpPr>
          <p:cNvPr id="51" name="Group 50">
            <a:extLst>
              <a:ext uri="{FF2B5EF4-FFF2-40B4-BE49-F238E27FC236}">
                <a16:creationId xmlns:a16="http://schemas.microsoft.com/office/drawing/2014/main" id="{D0C8D031-2AD8-0C0F-FB46-1A659451525A}"/>
              </a:ext>
            </a:extLst>
          </p:cNvPr>
          <p:cNvGrpSpPr/>
          <p:nvPr/>
        </p:nvGrpSpPr>
        <p:grpSpPr>
          <a:xfrm>
            <a:off x="8913801" y="3516497"/>
            <a:ext cx="735848" cy="491562"/>
            <a:chOff x="2496203" y="2625231"/>
            <a:chExt cx="551886" cy="368671"/>
          </a:xfrm>
        </p:grpSpPr>
        <p:sp>
          <p:nvSpPr>
            <p:cNvPr id="52" name="Oval 51">
              <a:extLst>
                <a:ext uri="{FF2B5EF4-FFF2-40B4-BE49-F238E27FC236}">
                  <a16:creationId xmlns:a16="http://schemas.microsoft.com/office/drawing/2014/main" id="{54FC1DCA-75FF-E541-392F-67D1F2C267B7}"/>
                </a:ext>
              </a:extLst>
            </p:cNvPr>
            <p:cNvSpPr/>
            <p:nvPr/>
          </p:nvSpPr>
          <p:spPr>
            <a:xfrm>
              <a:off x="2587933" y="2625231"/>
              <a:ext cx="368671" cy="368671"/>
            </a:xfrm>
            <a:prstGeom prst="ellipse">
              <a:avLst/>
            </a:prstGeom>
            <a:solidFill>
              <a:srgbClr val="001E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53" name="TextBox 52">
              <a:extLst>
                <a:ext uri="{FF2B5EF4-FFF2-40B4-BE49-F238E27FC236}">
                  <a16:creationId xmlns:a16="http://schemas.microsoft.com/office/drawing/2014/main" id="{E8763196-6909-E3B9-74ED-399B4B7C370D}"/>
                </a:ext>
              </a:extLst>
            </p:cNvPr>
            <p:cNvSpPr txBox="1"/>
            <p:nvPr/>
          </p:nvSpPr>
          <p:spPr>
            <a:xfrm>
              <a:off x="2496203" y="2685076"/>
              <a:ext cx="551886"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2ED14685-D462-B40A-BB3A-B4552A540EC6}"/>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49138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D339-797C-F5E0-7231-EE222F5602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5EE7E-A9F0-BC22-8453-7EBBB8FD1DC8}"/>
              </a:ext>
            </a:extLst>
          </p:cNvPr>
          <p:cNvSpPr>
            <a:spLocks noGrp="1"/>
          </p:cNvSpPr>
          <p:nvPr>
            <p:ph type="title"/>
          </p:nvPr>
        </p:nvSpPr>
        <p:spPr>
          <a:xfrm>
            <a:off x="396949" y="102187"/>
            <a:ext cx="9780555" cy="1360968"/>
          </a:xfrm>
        </p:spPr>
        <p:txBody>
          <a:bodyPr lIns="0" anchor="b"/>
          <a:lstStyle/>
          <a:p>
            <a:pPr>
              <a:lnSpc>
                <a:spcPct val="90000"/>
              </a:lnSpc>
            </a:pPr>
            <a:r>
              <a:rPr lang="en-US" sz="3600" b="1" dirty="0">
                <a:solidFill>
                  <a:srgbClr val="001E44"/>
                </a:solidFill>
              </a:rPr>
              <a:t>How to Select 1L TROP2 ADC for a Patient with PD-L1-Negative </a:t>
            </a:r>
            <a:r>
              <a:rPr lang="en-US" sz="3600" b="1" dirty="0" err="1">
                <a:solidFill>
                  <a:srgbClr val="001E44"/>
                </a:solidFill>
              </a:rPr>
              <a:t>mTNBC</a:t>
            </a:r>
            <a:r>
              <a:rPr lang="en-US" sz="3600" b="1" dirty="0">
                <a:solidFill>
                  <a:srgbClr val="001E44"/>
                </a:solidFill>
              </a:rPr>
              <a:t>?</a:t>
            </a:r>
          </a:p>
        </p:txBody>
      </p:sp>
      <p:sp>
        <p:nvSpPr>
          <p:cNvPr id="5" name="TextBox 4">
            <a:extLst>
              <a:ext uri="{FF2B5EF4-FFF2-40B4-BE49-F238E27FC236}">
                <a16:creationId xmlns:a16="http://schemas.microsoft.com/office/drawing/2014/main" id="{75B5F201-4C52-CA33-94B4-18E798D07E6D}"/>
              </a:ext>
            </a:extLst>
          </p:cNvPr>
          <p:cNvSpPr txBox="1"/>
          <p:nvPr/>
        </p:nvSpPr>
        <p:spPr>
          <a:xfrm>
            <a:off x="523460" y="2148053"/>
            <a:ext cx="5143499" cy="4225096"/>
          </a:xfrm>
          <a:prstGeom prst="rect">
            <a:avLst/>
          </a:prstGeom>
          <a:solidFill>
            <a:srgbClr val="3EAEE3">
              <a:alpha val="9000"/>
            </a:srgbClr>
          </a:solidFill>
          <a:ln>
            <a:noFill/>
          </a:ln>
        </p:spPr>
        <p:txBody>
          <a:bodyPr wrap="square" tIns="24384" rtlCol="0">
            <a:noAutofit/>
          </a:bodyPr>
          <a:lstStyle/>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PFS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benefit</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OS data immature </a:t>
            </a:r>
            <a:b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(impact of crossover?)</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Neutropenia </a:t>
            </a:r>
            <a:b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(growth factor needed in most)</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Nausea </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Diarrhea</a:t>
            </a:r>
            <a:endPar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endParaRP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rPr>
              <a:t>Two infusions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rPr>
              <a:t>per 21-day cycle</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Longer total infusion time</a:t>
            </a:r>
            <a:endPar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endParaRPr>
          </a:p>
          <a:p>
            <a:pPr marL="381009" marR="0" lvl="0" indent="-381009"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endParaRPr kumimoji="0" lang="en-US" sz="2133" b="1" i="0" u="none" strike="noStrike" kern="1200" cap="none" spc="0" normalizeH="0" baseline="0" noProof="0" dirty="0">
              <a:ln>
                <a:noFill/>
              </a:ln>
              <a:solidFill>
                <a:srgbClr val="001E44"/>
              </a:solidFill>
              <a:effectLst/>
              <a:uLnTx/>
              <a:uFillTx/>
              <a:latin typeface="Arial Narrow" panose="020B0604020202020204" pitchFamily="34" charset="0"/>
              <a:ea typeface="+mn-ea"/>
              <a:cs typeface="Arial Narrow" panose="020B0604020202020204" pitchFamily="34" charset="0"/>
              <a:sym typeface="Wingdings" pitchFamily="2" charset="2"/>
            </a:endParaRPr>
          </a:p>
        </p:txBody>
      </p:sp>
      <p:sp>
        <p:nvSpPr>
          <p:cNvPr id="7" name="TextBox 6">
            <a:extLst>
              <a:ext uri="{FF2B5EF4-FFF2-40B4-BE49-F238E27FC236}">
                <a16:creationId xmlns:a16="http://schemas.microsoft.com/office/drawing/2014/main" id="{E2CAB7D1-6EF2-4552-5038-3DB8E00F2F78}"/>
              </a:ext>
            </a:extLst>
          </p:cNvPr>
          <p:cNvSpPr txBox="1"/>
          <p:nvPr/>
        </p:nvSpPr>
        <p:spPr>
          <a:xfrm>
            <a:off x="6019353" y="2148053"/>
            <a:ext cx="5143499" cy="4225096"/>
          </a:xfrm>
          <a:prstGeom prst="rect">
            <a:avLst/>
          </a:prstGeom>
          <a:solidFill>
            <a:srgbClr val="3EAEE3">
              <a:alpha val="9000"/>
            </a:srgbClr>
          </a:solidFill>
          <a:ln>
            <a:noFill/>
          </a:ln>
        </p:spPr>
        <p:txBody>
          <a:bodyPr wrap="square" tIns="24384" rtlCol="0">
            <a:noAutofit/>
          </a:bodyPr>
          <a:lstStyle/>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PFS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benefit</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benefit</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Response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rate</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Ocular surface toxicity </a:t>
            </a:r>
            <a:b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(Eye drops, avoid contact lenses, baseline eye exam)</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Oral mucositis/stomatitis: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Mouthwash </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ILD monitoring</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One infusion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per 21-day cycle</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Shorter total infusion time</a:t>
            </a:r>
          </a:p>
        </p:txBody>
      </p:sp>
      <p:sp>
        <p:nvSpPr>
          <p:cNvPr id="8" name="TextBox 7">
            <a:extLst>
              <a:ext uri="{FF2B5EF4-FFF2-40B4-BE49-F238E27FC236}">
                <a16:creationId xmlns:a16="http://schemas.microsoft.com/office/drawing/2014/main" id="{1DF02BF5-D99F-D7B5-E90D-6E9CDFDCAEBA}"/>
              </a:ext>
            </a:extLst>
          </p:cNvPr>
          <p:cNvSpPr txBox="1"/>
          <p:nvPr/>
        </p:nvSpPr>
        <p:spPr>
          <a:xfrm>
            <a:off x="523460" y="1563278"/>
            <a:ext cx="5143499" cy="584775"/>
          </a:xfrm>
          <a:prstGeom prst="rect">
            <a:avLst/>
          </a:prstGeom>
          <a:solidFill>
            <a:srgbClr val="009ADC"/>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govitecan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97F894F-181A-820B-1410-1D91E6C4F88A}"/>
              </a:ext>
            </a:extLst>
          </p:cNvPr>
          <p:cNvSpPr txBox="1"/>
          <p:nvPr/>
        </p:nvSpPr>
        <p:spPr>
          <a:xfrm>
            <a:off x="6019353" y="1563278"/>
            <a:ext cx="5143499" cy="584775"/>
          </a:xfrm>
          <a:prstGeom prst="rect">
            <a:avLst/>
          </a:prstGeom>
          <a:solidFill>
            <a:srgbClr val="009349"/>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Datopotamab</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deruxtecan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Placeholder 8">
            <a:extLst>
              <a:ext uri="{FF2B5EF4-FFF2-40B4-BE49-F238E27FC236}">
                <a16:creationId xmlns:a16="http://schemas.microsoft.com/office/drawing/2014/main" id="{CFFFE55F-6CA2-A547-329D-86268C692106}"/>
              </a:ext>
            </a:extLst>
          </p:cNvPr>
          <p:cNvSpPr txBox="1">
            <a:spLocks/>
          </p:cNvSpPr>
          <p:nvPr/>
        </p:nvSpPr>
        <p:spPr>
          <a:xfrm>
            <a:off x="8782783" y="6373150"/>
            <a:ext cx="2136611" cy="309301"/>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609615" rtl="0" eaLnBrk="1" fontAlgn="auto" latinLnBrk="0" hangingPunct="1">
              <a:lnSpc>
                <a:spcPct val="10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Narrow" panose="020B0604020202020204" pitchFamily="34" charset="0"/>
                <a:ea typeface="+mn-ea"/>
                <a:cs typeface="Arial Narrow" panose="020B0604020202020204" pitchFamily="34" charset="0"/>
              </a:rPr>
              <a:t>Slide courtesy of Ana Garrido-Castro.</a:t>
            </a:r>
          </a:p>
        </p:txBody>
      </p:sp>
      <p:sp>
        <p:nvSpPr>
          <p:cNvPr id="4" name="TextBox 3">
            <a:extLst>
              <a:ext uri="{FF2B5EF4-FFF2-40B4-BE49-F238E27FC236}">
                <a16:creationId xmlns:a16="http://schemas.microsoft.com/office/drawing/2014/main" id="{DCEB4984-E5DF-13A2-6366-A09F625E04FB}"/>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276503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CEDDD-3516-ED7E-3D4D-3CA9C0305A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87A0A-2D6D-53C3-AC2D-D01C696C85A8}"/>
              </a:ext>
            </a:extLst>
          </p:cNvPr>
          <p:cNvSpPr>
            <a:spLocks noGrp="1"/>
          </p:cNvSpPr>
          <p:nvPr>
            <p:ph type="title"/>
          </p:nvPr>
        </p:nvSpPr>
        <p:spPr>
          <a:xfrm>
            <a:off x="396949" y="102187"/>
            <a:ext cx="9780555" cy="1360968"/>
          </a:xfrm>
        </p:spPr>
        <p:txBody>
          <a:bodyPr lIns="0" anchor="b"/>
          <a:lstStyle/>
          <a:p>
            <a:pPr>
              <a:lnSpc>
                <a:spcPct val="90000"/>
              </a:lnSpc>
            </a:pPr>
            <a:r>
              <a:rPr lang="en-US" sz="3600" b="1" dirty="0">
                <a:solidFill>
                  <a:srgbClr val="001E44"/>
                </a:solidFill>
              </a:rPr>
              <a:t>How to Select 1L TROP2 ADC for a Patient with PD-L1-Negative </a:t>
            </a:r>
            <a:r>
              <a:rPr lang="en-US" sz="3600" b="1" dirty="0" err="1">
                <a:solidFill>
                  <a:srgbClr val="001E44"/>
                </a:solidFill>
              </a:rPr>
              <a:t>mTNBC</a:t>
            </a:r>
            <a:r>
              <a:rPr lang="en-US" sz="3600" b="1" dirty="0">
                <a:solidFill>
                  <a:srgbClr val="001E44"/>
                </a:solidFill>
              </a:rPr>
              <a:t>?</a:t>
            </a:r>
          </a:p>
        </p:txBody>
      </p:sp>
      <p:graphicFrame>
        <p:nvGraphicFramePr>
          <p:cNvPr id="4" name="Table 3">
            <a:extLst>
              <a:ext uri="{FF2B5EF4-FFF2-40B4-BE49-F238E27FC236}">
                <a16:creationId xmlns:a16="http://schemas.microsoft.com/office/drawing/2014/main" id="{AC93921C-6584-8E1C-EEEC-1B999EB581ED}"/>
              </a:ext>
            </a:extLst>
          </p:cNvPr>
          <p:cNvGraphicFramePr>
            <a:graphicFrameLocks noGrp="1"/>
          </p:cNvGraphicFramePr>
          <p:nvPr/>
        </p:nvGraphicFramePr>
        <p:xfrm>
          <a:off x="406400" y="1681358"/>
          <a:ext cx="11167165" cy="4228065"/>
        </p:xfrm>
        <a:graphic>
          <a:graphicData uri="http://schemas.openxmlformats.org/drawingml/2006/table">
            <a:tbl>
              <a:tblPr firstRow="1" bandRow="1">
                <a:tableStyleId>{7DF18680-E054-41AD-8BC1-D1AEF772440D}</a:tableStyleId>
              </a:tblPr>
              <a:tblGrid>
                <a:gridCol w="4774149">
                  <a:extLst>
                    <a:ext uri="{9D8B030D-6E8A-4147-A177-3AD203B41FA5}">
                      <a16:colId xmlns:a16="http://schemas.microsoft.com/office/drawing/2014/main" val="3322967874"/>
                    </a:ext>
                  </a:extLst>
                </a:gridCol>
                <a:gridCol w="3313536">
                  <a:extLst>
                    <a:ext uri="{9D8B030D-6E8A-4147-A177-3AD203B41FA5}">
                      <a16:colId xmlns:a16="http://schemas.microsoft.com/office/drawing/2014/main" val="100086269"/>
                    </a:ext>
                  </a:extLst>
                </a:gridCol>
                <a:gridCol w="3079480">
                  <a:extLst>
                    <a:ext uri="{9D8B030D-6E8A-4147-A177-3AD203B41FA5}">
                      <a16:colId xmlns:a16="http://schemas.microsoft.com/office/drawing/2014/main" val="898603970"/>
                    </a:ext>
                  </a:extLst>
                </a:gridCol>
              </a:tblGrid>
              <a:tr h="1078824">
                <a:tc>
                  <a:txBody>
                    <a:bodyPr/>
                    <a:lstStyle/>
                    <a:p>
                      <a:endParaRPr lang="en-US" sz="1500" b="1" i="0" dirty="0">
                        <a:solidFill>
                          <a:schemeClr val="bg1"/>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tc>
                  <a:txBody>
                    <a:bodyPr/>
                    <a:lstStyle/>
                    <a:p>
                      <a:pPr algn="ctr"/>
                      <a:r>
                        <a:rPr lang="en-US" sz="2100" b="1" i="0" dirty="0">
                          <a:solidFill>
                            <a:schemeClr val="bg1"/>
                          </a:solidFill>
                          <a:latin typeface="Arial" panose="020B0604020202020204" pitchFamily="34" charset="0"/>
                          <a:cs typeface="Arial" panose="020B0604020202020204" pitchFamily="34" charset="0"/>
                        </a:rPr>
                        <a:t>Sacituzumab Govitecan</a:t>
                      </a:r>
                    </a:p>
                    <a:p>
                      <a:pPr algn="ctr"/>
                      <a:r>
                        <a:rPr lang="en-US" sz="2100" b="1" i="0" dirty="0">
                          <a:solidFill>
                            <a:schemeClr val="bg1"/>
                          </a:solidFill>
                          <a:latin typeface="Arial" panose="020B0604020202020204" pitchFamily="34" charset="0"/>
                          <a:cs typeface="Arial" panose="020B0604020202020204" pitchFamily="34" charset="0"/>
                        </a:rPr>
                        <a:t>Preferred</a:t>
                      </a:r>
                      <a:endParaRPr lang="en-US" sz="1900" b="1" i="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i="0" dirty="0">
                          <a:solidFill>
                            <a:schemeClr val="bg1"/>
                          </a:solidFill>
                          <a:latin typeface="Arial" panose="020B0604020202020204" pitchFamily="34" charset="0"/>
                          <a:cs typeface="Arial" panose="020B0604020202020204" pitchFamily="34" charset="0"/>
                        </a:rPr>
                        <a:t>Dato-</a:t>
                      </a:r>
                      <a:r>
                        <a:rPr lang="en-US" sz="2100" b="1" i="0" dirty="0" err="1">
                          <a:solidFill>
                            <a:schemeClr val="bg1"/>
                          </a:solidFill>
                          <a:latin typeface="Arial" panose="020B0604020202020204" pitchFamily="34" charset="0"/>
                          <a:cs typeface="Arial" panose="020B0604020202020204" pitchFamily="34" charset="0"/>
                        </a:rPr>
                        <a:t>DXd</a:t>
                      </a:r>
                      <a:endParaRPr lang="en-US" sz="2100" b="1" i="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i="0" baseline="0" dirty="0">
                          <a:solidFill>
                            <a:schemeClr val="bg1"/>
                          </a:solidFill>
                          <a:latin typeface="Arial" panose="020B0604020202020204" pitchFamily="34" charset="0"/>
                          <a:cs typeface="Arial" panose="020B0604020202020204" pitchFamily="34" charset="0"/>
                        </a:rPr>
                        <a:t>Preferred</a:t>
                      </a:r>
                      <a:endParaRPr lang="en-US" sz="1900" b="1" i="0" baseline="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extLst>
                  <a:ext uri="{0D108BD9-81ED-4DB2-BD59-A6C34878D82A}">
                    <a16:rowId xmlns:a16="http://schemas.microsoft.com/office/drawing/2014/main" val="3174990337"/>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Early relapse (0-6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3986712474"/>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Prior or current pneumonitis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1875236742"/>
                  </a:ext>
                </a:extLst>
              </a:tr>
              <a:tr h="402403">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i="0" dirty="0">
                          <a:solidFill>
                            <a:srgbClr val="001E44"/>
                          </a:solidFill>
                          <a:latin typeface="Arial" panose="020B0604020202020204" pitchFamily="34" charset="0"/>
                          <a:cs typeface="Arial" panose="020B0604020202020204" pitchFamily="34" charset="0"/>
                        </a:rPr>
                        <a:t>Baseline </a:t>
                      </a:r>
                      <a:r>
                        <a:rPr lang="en-US" sz="1900" b="1" i="0" dirty="0" err="1">
                          <a:solidFill>
                            <a:srgbClr val="001E44"/>
                          </a:solidFill>
                          <a:latin typeface="Arial" panose="020B0604020202020204" pitchFamily="34" charset="0"/>
                          <a:cs typeface="Arial" panose="020B0604020202020204" pitchFamily="34" charset="0"/>
                        </a:rPr>
                        <a:t>cytopenias</a:t>
                      </a:r>
                      <a:endParaRPr lang="en-US" sz="1900" b="1" i="0" dirty="0">
                        <a:solidFill>
                          <a:srgbClr val="001E44"/>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797488819"/>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Diarrhea at baseline/Bowel disorders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2388257490"/>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Transportation challenges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3026735160"/>
                  </a:ext>
                </a:extLst>
              </a:tr>
              <a:tr h="734823">
                <a:tc>
                  <a:txBody>
                    <a:bodyPr/>
                    <a:lstStyle/>
                    <a:p>
                      <a:r>
                        <a:rPr lang="en-US" sz="1900" b="1" i="0" dirty="0">
                          <a:solidFill>
                            <a:srgbClr val="001E44"/>
                          </a:solidFill>
                          <a:latin typeface="Arial" panose="020B0604020202020204" pitchFamily="34" charset="0"/>
                          <a:cs typeface="Arial" panose="020B0604020202020204" pitchFamily="34" charset="0"/>
                        </a:rPr>
                        <a:t>Corneal disorders/contact lenses/difficulty getting eye exam</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chemeClr val="bg1">
                            <a:lumMod val="50000"/>
                          </a:schemeClr>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2086692135"/>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Significant mucositis at baseline</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chemeClr val="bg1">
                            <a:lumMod val="50000"/>
                          </a:schemeClr>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1140558346"/>
                  </a:ext>
                </a:extLst>
              </a:tr>
            </a:tbl>
          </a:graphicData>
        </a:graphic>
      </p:graphicFrame>
      <p:pic>
        <p:nvPicPr>
          <p:cNvPr id="6" name="Picture 5">
            <a:extLst>
              <a:ext uri="{FF2B5EF4-FFF2-40B4-BE49-F238E27FC236}">
                <a16:creationId xmlns:a16="http://schemas.microsoft.com/office/drawing/2014/main" id="{6D14C384-BBD3-3C9E-378F-2DD04CC600F6}"/>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2805805"/>
            <a:ext cx="351531" cy="314547"/>
          </a:xfrm>
          <a:prstGeom prst="rect">
            <a:avLst/>
          </a:prstGeom>
        </p:spPr>
      </p:pic>
      <p:pic>
        <p:nvPicPr>
          <p:cNvPr id="11" name="Picture 10">
            <a:extLst>
              <a:ext uri="{FF2B5EF4-FFF2-40B4-BE49-F238E27FC236}">
                <a16:creationId xmlns:a16="http://schemas.microsoft.com/office/drawing/2014/main" id="{2464E046-F975-FF32-4BE7-A07673225E72}"/>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3198833"/>
            <a:ext cx="351531" cy="314547"/>
          </a:xfrm>
          <a:prstGeom prst="rect">
            <a:avLst/>
          </a:prstGeom>
        </p:spPr>
      </p:pic>
      <p:pic>
        <p:nvPicPr>
          <p:cNvPr id="12" name="Picture 11">
            <a:extLst>
              <a:ext uri="{FF2B5EF4-FFF2-40B4-BE49-F238E27FC236}">
                <a16:creationId xmlns:a16="http://schemas.microsoft.com/office/drawing/2014/main" id="{9BA9B2E7-3ECE-2120-CF22-222C867291A1}"/>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3611096"/>
            <a:ext cx="351531" cy="314547"/>
          </a:xfrm>
          <a:prstGeom prst="rect">
            <a:avLst/>
          </a:prstGeom>
        </p:spPr>
      </p:pic>
      <p:pic>
        <p:nvPicPr>
          <p:cNvPr id="13" name="Picture 12">
            <a:extLst>
              <a:ext uri="{FF2B5EF4-FFF2-40B4-BE49-F238E27FC236}">
                <a16:creationId xmlns:a16="http://schemas.microsoft.com/office/drawing/2014/main" id="{E0C88452-A5FC-C906-E578-A0DFEE8C71AC}"/>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4009487"/>
            <a:ext cx="351531" cy="314547"/>
          </a:xfrm>
          <a:prstGeom prst="rect">
            <a:avLst/>
          </a:prstGeom>
        </p:spPr>
      </p:pic>
      <p:pic>
        <p:nvPicPr>
          <p:cNvPr id="14" name="Picture 13">
            <a:extLst>
              <a:ext uri="{FF2B5EF4-FFF2-40B4-BE49-F238E27FC236}">
                <a16:creationId xmlns:a16="http://schemas.microsoft.com/office/drawing/2014/main" id="{5EBFAE3B-0DBC-B35B-D4FB-5707CEE0E407}"/>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4955536"/>
            <a:ext cx="351531" cy="314547"/>
          </a:xfrm>
          <a:prstGeom prst="rect">
            <a:avLst/>
          </a:prstGeom>
        </p:spPr>
      </p:pic>
      <p:pic>
        <p:nvPicPr>
          <p:cNvPr id="15" name="Picture 14">
            <a:extLst>
              <a:ext uri="{FF2B5EF4-FFF2-40B4-BE49-F238E27FC236}">
                <a16:creationId xmlns:a16="http://schemas.microsoft.com/office/drawing/2014/main" id="{56F8A761-AC81-A829-9CCE-1E2F1196AAA1}"/>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4412624"/>
            <a:ext cx="351531" cy="314547"/>
          </a:xfrm>
          <a:prstGeom prst="rect">
            <a:avLst/>
          </a:prstGeom>
        </p:spPr>
      </p:pic>
      <p:pic>
        <p:nvPicPr>
          <p:cNvPr id="16" name="Picture 15">
            <a:extLst>
              <a:ext uri="{FF2B5EF4-FFF2-40B4-BE49-F238E27FC236}">
                <a16:creationId xmlns:a16="http://schemas.microsoft.com/office/drawing/2014/main" id="{C2D81CC7-BE6F-ECEB-315F-E4F155AEB56D}"/>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5562467"/>
            <a:ext cx="351531" cy="314547"/>
          </a:xfrm>
          <a:prstGeom prst="rect">
            <a:avLst/>
          </a:prstGeom>
        </p:spPr>
      </p:pic>
      <p:sp>
        <p:nvSpPr>
          <p:cNvPr id="2" name="TextBox 1">
            <a:extLst>
              <a:ext uri="{FF2B5EF4-FFF2-40B4-BE49-F238E27FC236}">
                <a16:creationId xmlns:a16="http://schemas.microsoft.com/office/drawing/2014/main" id="{3AE5DB69-BDAD-7AB3-0024-157F3FD38154}"/>
              </a:ext>
            </a:extLst>
          </p:cNvPr>
          <p:cNvSpPr txBox="1"/>
          <p:nvPr/>
        </p:nvSpPr>
        <p:spPr>
          <a:xfrm>
            <a:off x="343941" y="6074615"/>
            <a:ext cx="12191999"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Limitation: Unknown efficacy post KN522 given ~5% of pts in these trials had </a:t>
            </a:r>
            <a:r>
              <a:rPr kumimoji="0" lang="en-US" sz="1867"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recv’d</a:t>
            </a:r>
            <a:r>
              <a:rPr kumimoji="0" lang="en-US" sz="1867"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prior IO</a:t>
            </a:r>
          </a:p>
        </p:txBody>
      </p:sp>
      <p:sp>
        <p:nvSpPr>
          <p:cNvPr id="7" name="TextBox 6">
            <a:extLst>
              <a:ext uri="{FF2B5EF4-FFF2-40B4-BE49-F238E27FC236}">
                <a16:creationId xmlns:a16="http://schemas.microsoft.com/office/drawing/2014/main" id="{B2E594C6-96DB-FA41-3436-4035551FFFC5}"/>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635279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A8F0-20BE-ADAE-4757-B27105F40A6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B99F44C-A223-1CE4-D2BB-995B861A69E8}"/>
              </a:ext>
            </a:extLst>
          </p:cNvPr>
          <p:cNvSpPr/>
          <p:nvPr/>
        </p:nvSpPr>
        <p:spPr>
          <a:xfrm>
            <a:off x="0" y="1546648"/>
            <a:ext cx="12103331" cy="4981152"/>
          </a:xfrm>
          <a:prstGeom prst="rect">
            <a:avLst/>
          </a:prstGeom>
          <a:solidFill>
            <a:srgbClr val="F9FCFF"/>
          </a:solidFill>
          <a:ln>
            <a:solidFill>
              <a:srgbClr val="F9F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50C029B6-1D55-FBBA-DEC2-F1ACCA80EB57}"/>
              </a:ext>
            </a:extLst>
          </p:cNvPr>
          <p:cNvSpPr>
            <a:spLocks noGrp="1"/>
          </p:cNvSpPr>
          <p:nvPr>
            <p:ph type="title"/>
          </p:nvPr>
        </p:nvSpPr>
        <p:spPr>
          <a:xfrm>
            <a:off x="406400" y="88900"/>
            <a:ext cx="9780555" cy="1397000"/>
          </a:xfrm>
        </p:spPr>
        <p:txBody>
          <a:bodyPr lIns="0" anchor="b"/>
          <a:lstStyle/>
          <a:p>
            <a:pPr>
              <a:lnSpc>
                <a:spcPct val="90000"/>
              </a:lnSpc>
            </a:pPr>
            <a:r>
              <a:rPr lang="en-US" sz="3733" b="1" dirty="0">
                <a:solidFill>
                  <a:srgbClr val="001E44"/>
                </a:solidFill>
              </a:rPr>
              <a:t>Rationale for Combining Immunotherapy and ADCs</a:t>
            </a:r>
          </a:p>
        </p:txBody>
      </p:sp>
      <p:pic>
        <p:nvPicPr>
          <p:cNvPr id="7" name="Picture 6" descr="A screenshot of a computer&#10;&#10;Description automatically generated">
            <a:extLst>
              <a:ext uri="{FF2B5EF4-FFF2-40B4-BE49-F238E27FC236}">
                <a16:creationId xmlns:a16="http://schemas.microsoft.com/office/drawing/2014/main" id="{6AEE31A2-7727-254F-EB8A-0D87FED4867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357153" y="1546648"/>
            <a:ext cx="5243751" cy="5116848"/>
          </a:xfrm>
          <a:prstGeom prst="rect">
            <a:avLst/>
          </a:prstGeom>
        </p:spPr>
      </p:pic>
      <p:sp>
        <p:nvSpPr>
          <p:cNvPr id="8" name="TextBox 7">
            <a:extLst>
              <a:ext uri="{FF2B5EF4-FFF2-40B4-BE49-F238E27FC236}">
                <a16:creationId xmlns:a16="http://schemas.microsoft.com/office/drawing/2014/main" id="{63A5EB93-6B17-180F-56D9-84D957B99B1D}"/>
              </a:ext>
            </a:extLst>
          </p:cNvPr>
          <p:cNvSpPr txBox="1"/>
          <p:nvPr/>
        </p:nvSpPr>
        <p:spPr>
          <a:xfrm>
            <a:off x="7381703" y="6466244"/>
            <a:ext cx="3394184" cy="112788"/>
          </a:xfrm>
          <a:prstGeom prst="rect">
            <a:avLst/>
          </a:prstGeom>
          <a:noFill/>
        </p:spPr>
        <p:txBody>
          <a:bodyPr wrap="square" lIns="0" tIns="0" rIns="0" bIns="0" rtlCol="0" anchor="t" anchorCtr="0">
            <a:spAutoFit/>
          </a:bodyPr>
          <a:lstStyle/>
          <a:p>
            <a:pPr marL="0" marR="0" lvl="0" indent="0" algn="r" defTabSz="812760" rtl="0" eaLnBrk="0" fontAlgn="base" latinLnBrk="0" hangingPunct="0">
              <a:lnSpc>
                <a:spcPct val="100000"/>
              </a:lnSpc>
              <a:spcBef>
                <a:spcPct val="0"/>
              </a:spcBef>
              <a:spcAft>
                <a:spcPct val="0"/>
              </a:spcAft>
              <a:buClrTx/>
              <a:buSzTx/>
              <a:buFontTx/>
              <a:buNone/>
              <a:tabLst/>
              <a:defRPr/>
            </a:pPr>
            <a:r>
              <a:rPr kumimoji="0" lang="en-US" sz="733" b="0" i="0" u="none" strike="noStrike" kern="600" cap="none" spc="0" normalizeH="0" baseline="0" noProof="0" dirty="0">
                <a:ln>
                  <a:noFill/>
                </a:ln>
                <a:solidFill>
                  <a:prstClr val="white">
                    <a:lumMod val="50000"/>
                  </a:prstClr>
                </a:solidFill>
                <a:effectLst/>
                <a:uLnTx/>
                <a:uFillTx/>
                <a:latin typeface="Arial" panose="020B0604020202020204" pitchFamily="34" charset="0"/>
                <a:ea typeface="MS PGothic" panose="020B0600070205080204" pitchFamily="34" charset="-128"/>
                <a:cs typeface="Arial" panose="020B0604020202020204" pitchFamily="34" charset="0"/>
              </a:rPr>
              <a:t>Nicolo E et al, Cancer Treatment Reviews 2022</a:t>
            </a:r>
          </a:p>
        </p:txBody>
      </p:sp>
      <p:sp>
        <p:nvSpPr>
          <p:cNvPr id="2" name="TextBox 1">
            <a:extLst>
              <a:ext uri="{FF2B5EF4-FFF2-40B4-BE49-F238E27FC236}">
                <a16:creationId xmlns:a16="http://schemas.microsoft.com/office/drawing/2014/main" id="{E3D9F2D9-0741-FB3A-8E56-46FA4B3C7073}"/>
              </a:ext>
            </a:extLst>
          </p:cNvPr>
          <p:cNvSpPr txBox="1"/>
          <p:nvPr/>
        </p:nvSpPr>
        <p:spPr>
          <a:xfrm>
            <a:off x="8768562" y="3182227"/>
            <a:ext cx="3167111" cy="2169096"/>
          </a:xfrm>
          <a:prstGeom prst="rect">
            <a:avLst/>
          </a:prstGeom>
          <a:noFill/>
          <a:ln>
            <a:noFill/>
          </a:ln>
        </p:spPr>
        <p:txBody>
          <a:bodyPr wrap="square" lIns="0" tIns="121920" rtlCol="0">
            <a:noAutofit/>
          </a:bodyPr>
          <a:lstStyle/>
          <a:p>
            <a:pPr marL="381009" marR="0" lvl="0" indent="-228605" algn="l" defTabSz="609615" rtl="0" eaLnBrk="1" fontAlgn="auto" latinLnBrk="0" hangingPunct="1">
              <a:lnSpc>
                <a:spcPct val="100000"/>
              </a:lnSpc>
              <a:spcBef>
                <a:spcPts val="667"/>
              </a:spcBef>
              <a:spcAft>
                <a:spcPts val="0"/>
              </a:spcAft>
              <a:buClr>
                <a:srgbClr val="F35624"/>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Immunogenic cell death</a:t>
            </a:r>
          </a:p>
          <a:p>
            <a:pPr marL="381009" marR="0" lvl="0" indent="-228605" algn="l" defTabSz="609615" rtl="0" eaLnBrk="1" fontAlgn="auto" latinLnBrk="0" hangingPunct="1">
              <a:lnSpc>
                <a:spcPct val="100000"/>
              </a:lnSpc>
              <a:spcBef>
                <a:spcPts val="667"/>
              </a:spcBef>
              <a:spcAft>
                <a:spcPts val="0"/>
              </a:spcAft>
              <a:buClr>
                <a:srgbClr val="F35624"/>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ADCC</a:t>
            </a:r>
          </a:p>
          <a:p>
            <a:pPr marL="381009" marR="0" lvl="0" indent="-228605" algn="l" defTabSz="609615" rtl="0" eaLnBrk="1" fontAlgn="auto" latinLnBrk="0" hangingPunct="1">
              <a:lnSpc>
                <a:spcPct val="100000"/>
              </a:lnSpc>
              <a:spcBef>
                <a:spcPts val="667"/>
              </a:spcBef>
              <a:spcAft>
                <a:spcPts val="0"/>
              </a:spcAft>
              <a:buClr>
                <a:srgbClr val="F35624"/>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T-cell infiltration</a:t>
            </a:r>
          </a:p>
          <a:p>
            <a:pPr marL="152404" marR="0" lvl="0" indent="0" algn="l" defTabSz="609615" rtl="0" eaLnBrk="1" fontAlgn="auto" latinLnBrk="0" hangingPunct="1">
              <a:lnSpc>
                <a:spcPct val="100000"/>
              </a:lnSpc>
              <a:spcBef>
                <a:spcPts val="667"/>
              </a:spcBef>
              <a:spcAft>
                <a:spcPts val="0"/>
              </a:spcAft>
              <a:buClr>
                <a:srgbClr val="F35624"/>
              </a:buClr>
              <a:buSzTx/>
              <a:buFontTx/>
              <a:buNone/>
              <a:tabLst/>
              <a:defRPr/>
            </a:pPr>
            <a:endPar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2519E37-81BE-DF00-FC8D-A1A45702E7BF}"/>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54287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Rugo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1772816"/>
          <a:ext cx="10229367" cy="2880320"/>
        </p:xfrm>
        <a:graphic>
          <a:graphicData uri="http://schemas.openxmlformats.org/drawingml/2006/table">
            <a:tbl>
              <a:tblPr firstRow="1" bandRow="1">
                <a:tableStyleId>{F2DE63D5-997A-4646-A377-4702673A728D}</a:tableStyleId>
              </a:tblPr>
              <a:tblGrid>
                <a:gridCol w="2902928">
                  <a:extLst>
                    <a:ext uri="{9D8B030D-6E8A-4147-A177-3AD203B41FA5}">
                      <a16:colId xmlns:a16="http://schemas.microsoft.com/office/drawing/2014/main" val="20000"/>
                    </a:ext>
                  </a:extLst>
                </a:gridCol>
                <a:gridCol w="7326439">
                  <a:extLst>
                    <a:ext uri="{9D8B030D-6E8A-4147-A177-3AD203B41FA5}">
                      <a16:colId xmlns:a16="http://schemas.microsoft.com/office/drawing/2014/main" val="3833924404"/>
                    </a:ext>
                  </a:extLst>
                </a:gridCol>
              </a:tblGrid>
              <a:tr h="83622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BioNTech SE, Bristol Myers Squibb, </a:t>
                      </a:r>
                      <a:r>
                        <a:rPr lang="en-US" b="0" dirty="0" err="1">
                          <a:solidFill>
                            <a:schemeClr val="tx1"/>
                          </a:solidFill>
                        </a:rPr>
                        <a:t>Helsinn</a:t>
                      </a:r>
                      <a:r>
                        <a:rPr lang="en-US" b="0" dirty="0">
                          <a:solidFill>
                            <a:schemeClr val="tx1"/>
                          </a:solidFill>
                        </a:rPr>
                        <a:t> Therapeutics (US) Inc, Napo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622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(Funding to City of Hope)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Bicycle Therapeutics, Genentech, a member of the Roche Group,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12078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(Funding to Prior Institution, UCSF)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Inc, AstraZeneca Pharmaceuticals LP, Daiichi Sankyo Inc, Genentech, a member of the Roche Group, Gilead Sciences Inc, Lilly, Merck, Novartis, Pfizer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62106-EBD0-E1F2-4224-04E2487AB199}"/>
            </a:ext>
          </a:extLst>
        </p:cNvPr>
        <p:cNvGrpSpPr/>
        <p:nvPr/>
      </p:nvGrpSpPr>
      <p:grpSpPr>
        <a:xfrm>
          <a:off x="0" y="0"/>
          <a:ext cx="0" cy="0"/>
          <a:chOff x="0" y="0"/>
          <a:chExt cx="0" cy="0"/>
        </a:xfrm>
      </p:grpSpPr>
      <p:sp>
        <p:nvSpPr>
          <p:cNvPr id="89" name="Rectangle 88">
            <a:extLst>
              <a:ext uri="{FF2B5EF4-FFF2-40B4-BE49-F238E27FC236}">
                <a16:creationId xmlns:a16="http://schemas.microsoft.com/office/drawing/2014/main" id="{F05AB493-530B-DC5B-84DF-0995CD17ED08}"/>
              </a:ext>
            </a:extLst>
          </p:cNvPr>
          <p:cNvSpPr/>
          <p:nvPr/>
        </p:nvSpPr>
        <p:spPr>
          <a:xfrm>
            <a:off x="7231524" y="2000044"/>
            <a:ext cx="4642893" cy="1170243"/>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4E0DFBFD-35D7-237C-ABF6-63EA4F57E109}"/>
              </a:ext>
            </a:extLst>
          </p:cNvPr>
          <p:cNvSpPr/>
          <p:nvPr/>
        </p:nvSpPr>
        <p:spPr>
          <a:xfrm>
            <a:off x="7219578" y="3278912"/>
            <a:ext cx="4672951" cy="2235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C61345FD-77AE-EB30-4E3C-CBD22B72D7B8}"/>
              </a:ext>
            </a:extLst>
          </p:cNvPr>
          <p:cNvSpPr/>
          <p:nvPr/>
        </p:nvSpPr>
        <p:spPr>
          <a:xfrm>
            <a:off x="7231523" y="5628557"/>
            <a:ext cx="4661004" cy="594444"/>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69B45860-758A-A05F-6C95-783F352807AB}"/>
              </a:ext>
            </a:extLst>
          </p:cNvPr>
          <p:cNvSpPr/>
          <p:nvPr/>
        </p:nvSpPr>
        <p:spPr>
          <a:xfrm>
            <a:off x="1137858" y="5637934"/>
            <a:ext cx="4761465" cy="610705"/>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83CD1654-DE91-9D2F-2547-E9650098635C}"/>
              </a:ext>
            </a:extLst>
          </p:cNvPr>
          <p:cNvSpPr/>
          <p:nvPr/>
        </p:nvSpPr>
        <p:spPr>
          <a:xfrm>
            <a:off x="1147149" y="3273821"/>
            <a:ext cx="4761467" cy="223520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A75060F0-83DB-EA79-191F-C751CB02E292}"/>
              </a:ext>
            </a:extLst>
          </p:cNvPr>
          <p:cNvSpPr/>
          <p:nvPr/>
        </p:nvSpPr>
        <p:spPr>
          <a:xfrm>
            <a:off x="1147152" y="2020210"/>
            <a:ext cx="4761465" cy="1113005"/>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E43E3306-439D-7BA4-47C3-798CC1C3BB46}"/>
              </a:ext>
            </a:extLst>
          </p:cNvPr>
          <p:cNvSpPr>
            <a:spLocks noGrp="1"/>
          </p:cNvSpPr>
          <p:nvPr>
            <p:ph type="title"/>
          </p:nvPr>
        </p:nvSpPr>
        <p:spPr>
          <a:xfrm>
            <a:off x="406400" y="0"/>
            <a:ext cx="9780555" cy="949648"/>
          </a:xfrm>
        </p:spPr>
        <p:txBody>
          <a:bodyPr lIns="0" anchor="b"/>
          <a:lstStyle/>
          <a:p>
            <a:pPr>
              <a:lnSpc>
                <a:spcPct val="90000"/>
              </a:lnSpc>
            </a:pPr>
            <a:r>
              <a:rPr lang="en-US" b="1" dirty="0">
                <a:solidFill>
                  <a:srgbClr val="001E44"/>
                </a:solidFill>
              </a:rPr>
              <a:t>1L Treatment of PD-L1+ </a:t>
            </a:r>
            <a:r>
              <a:rPr lang="en-US" b="1" dirty="0" err="1">
                <a:solidFill>
                  <a:srgbClr val="001E44"/>
                </a:solidFill>
              </a:rPr>
              <a:t>mTNBC</a:t>
            </a:r>
            <a:endParaRPr lang="en-US" b="1" dirty="0">
              <a:solidFill>
                <a:srgbClr val="001E44"/>
              </a:solidFill>
            </a:endParaRPr>
          </a:p>
        </p:txBody>
      </p:sp>
      <p:sp>
        <p:nvSpPr>
          <p:cNvPr id="47" name="Round Same Side Corner Rectangle 78">
            <a:extLst>
              <a:ext uri="{FF2B5EF4-FFF2-40B4-BE49-F238E27FC236}">
                <a16:creationId xmlns:a16="http://schemas.microsoft.com/office/drawing/2014/main" id="{C92657B7-874F-F302-64FA-AF7CCFD84866}"/>
              </a:ext>
            </a:extLst>
          </p:cNvPr>
          <p:cNvSpPr>
            <a:spLocks/>
          </p:cNvSpPr>
          <p:nvPr/>
        </p:nvSpPr>
        <p:spPr>
          <a:xfrm rot="16200000">
            <a:off x="215303" y="2058132"/>
            <a:ext cx="1113004" cy="1037160"/>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Patient Population</a:t>
            </a:r>
          </a:p>
        </p:txBody>
      </p:sp>
      <p:sp>
        <p:nvSpPr>
          <p:cNvPr id="48" name="Round Same Side Corner Rectangle 78">
            <a:extLst>
              <a:ext uri="{FF2B5EF4-FFF2-40B4-BE49-F238E27FC236}">
                <a16:creationId xmlns:a16="http://schemas.microsoft.com/office/drawing/2014/main" id="{7013EC56-16A0-6BC9-4E83-61CFA7641A47}"/>
              </a:ext>
            </a:extLst>
          </p:cNvPr>
          <p:cNvSpPr>
            <a:spLocks/>
          </p:cNvSpPr>
          <p:nvPr/>
        </p:nvSpPr>
        <p:spPr>
          <a:xfrm rot="16200000">
            <a:off x="-347185" y="3874231"/>
            <a:ext cx="2237980" cy="1037160"/>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Study Design</a:t>
            </a:r>
          </a:p>
        </p:txBody>
      </p:sp>
      <p:sp>
        <p:nvSpPr>
          <p:cNvPr id="49" name="Round Same Side Corner Rectangle 78">
            <a:extLst>
              <a:ext uri="{FF2B5EF4-FFF2-40B4-BE49-F238E27FC236}">
                <a16:creationId xmlns:a16="http://schemas.microsoft.com/office/drawing/2014/main" id="{D22AD74B-7858-64A4-FD73-212F8AB11924}"/>
              </a:ext>
            </a:extLst>
          </p:cNvPr>
          <p:cNvSpPr>
            <a:spLocks/>
          </p:cNvSpPr>
          <p:nvPr/>
        </p:nvSpPr>
        <p:spPr>
          <a:xfrm rot="16200000">
            <a:off x="478389" y="5426607"/>
            <a:ext cx="613336" cy="1010655"/>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Key Endpoints</a:t>
            </a:r>
            <a:r>
              <a:rPr kumimoji="0" lang="en-US" sz="1300" b="1" i="0" u="none" strike="noStrike" kern="1200" cap="none" spc="0" normalizeH="0" baseline="30000" noProof="0" dirty="0">
                <a:ln>
                  <a:noFill/>
                </a:ln>
                <a:solidFill>
                  <a:srgbClr val="FFFFFF"/>
                </a:solidFill>
                <a:effectLst/>
                <a:uLnTx/>
                <a:uFillTx/>
                <a:latin typeface="Arial"/>
                <a:ea typeface="+mn-ea"/>
                <a:cs typeface="Arial"/>
                <a:sym typeface="Arial"/>
              </a:rPr>
              <a:t>a</a:t>
            </a:r>
            <a:endParaRPr kumimoji="0" lang="en-US" sz="1300" b="1" i="0" u="none" strike="noStrike" kern="1200" cap="none" spc="0" normalizeH="0" baseline="0" noProof="0" dirty="0">
              <a:ln>
                <a:noFill/>
              </a:ln>
              <a:solidFill>
                <a:srgbClr val="FFFFFF"/>
              </a:solidFill>
              <a:effectLst/>
              <a:uLnTx/>
              <a:uFillTx/>
              <a:latin typeface="Arial"/>
              <a:ea typeface="+mn-ea"/>
              <a:cs typeface="Arial"/>
              <a:sym typeface="Arial"/>
            </a:endParaRPr>
          </a:p>
        </p:txBody>
      </p:sp>
      <p:sp>
        <p:nvSpPr>
          <p:cNvPr id="51" name="Round Same Side Corner Rectangle 78">
            <a:extLst>
              <a:ext uri="{FF2B5EF4-FFF2-40B4-BE49-F238E27FC236}">
                <a16:creationId xmlns:a16="http://schemas.microsoft.com/office/drawing/2014/main" id="{0DD297E3-784A-7E61-82FC-5C4F0CDE466D}"/>
              </a:ext>
            </a:extLst>
          </p:cNvPr>
          <p:cNvSpPr>
            <a:spLocks/>
          </p:cNvSpPr>
          <p:nvPr/>
        </p:nvSpPr>
        <p:spPr>
          <a:xfrm>
            <a:off x="1292800" y="1655853"/>
            <a:ext cx="4574081" cy="366732"/>
          </a:xfrm>
          <a:prstGeom prst="round2SameRect">
            <a:avLst>
              <a:gd name="adj1" fmla="val 14899"/>
              <a:gd name="adj2" fmla="val 0"/>
            </a:avLst>
          </a:prstGeom>
          <a:solidFill>
            <a:srgbClr val="548ED6"/>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sym typeface="Arial"/>
              </a:rPr>
              <a:t>ASCENT-04</a:t>
            </a:r>
          </a:p>
        </p:txBody>
      </p:sp>
      <p:sp>
        <p:nvSpPr>
          <p:cNvPr id="52" name="Rounded Rectangle 23">
            <a:extLst>
              <a:ext uri="{FF2B5EF4-FFF2-40B4-BE49-F238E27FC236}">
                <a16:creationId xmlns:a16="http://schemas.microsoft.com/office/drawing/2014/main" id="{975E9482-BA56-AEB5-50E2-FB345628B306}"/>
              </a:ext>
            </a:extLst>
          </p:cNvPr>
          <p:cNvSpPr/>
          <p:nvPr/>
        </p:nvSpPr>
        <p:spPr>
          <a:xfrm>
            <a:off x="1283485" y="2114253"/>
            <a:ext cx="4603892" cy="1046587"/>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46" marR="0" lvl="0" indent="-171446"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1E44"/>
                </a:solidFill>
                <a:effectLst/>
                <a:uLnTx/>
                <a:uFillTx/>
                <a:latin typeface="Arial"/>
                <a:ea typeface="+mn-ea"/>
                <a:cs typeface="+mn-cs"/>
                <a:sym typeface="Arial"/>
              </a:rPr>
              <a:t>PD-L1+ (CPS</a:t>
            </a:r>
            <a:r>
              <a:rPr kumimoji="0" lang="en-US" sz="1200" b="1" i="0" u="none" strike="noStrike" kern="1200" cap="none" spc="0" normalizeH="0" baseline="0" noProof="0" dirty="0">
                <a:ln>
                  <a:noFill/>
                </a:ln>
                <a:solidFill>
                  <a:srgbClr val="001E44"/>
                </a:solidFill>
                <a:effectLst/>
                <a:uLnTx/>
                <a:uFillTx/>
                <a:latin typeface="Arial"/>
                <a:ea typeface="+mn-ea"/>
                <a:cs typeface="+mn-cs"/>
                <a:sym typeface="Arial"/>
              </a:rPr>
              <a:t> ≥10)</a:t>
            </a:r>
            <a:r>
              <a:rPr kumimoji="0" lang="en-US" sz="1200" b="1" i="0" u="none" strike="noStrike" kern="0" cap="none" spc="0" normalizeH="0" baseline="0" noProof="0" dirty="0">
                <a:ln>
                  <a:noFill/>
                </a:ln>
                <a:solidFill>
                  <a:srgbClr val="001E44"/>
                </a:solidFill>
                <a:effectLst/>
                <a:uLnTx/>
                <a:uFillTx/>
                <a:latin typeface="Arial"/>
                <a:ea typeface="+mn-ea"/>
                <a:cs typeface="+mn-cs"/>
                <a:sym typeface="Arial"/>
              </a:rPr>
              <a:t> </a:t>
            </a: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untreated, inoperable/locally advanced or metastatic TNBC</a:t>
            </a:r>
          </a:p>
          <a:p>
            <a:pPr marL="171446" marR="0" lvl="0" indent="-171446"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1E44"/>
                </a:solidFill>
                <a:effectLst/>
                <a:uLnTx/>
                <a:uFillTx/>
                <a:latin typeface="Arial"/>
                <a:ea typeface="+mn-ea"/>
                <a:cs typeface="+mn-cs"/>
                <a:sym typeface="Arial"/>
              </a:rPr>
              <a:t>≥6 months since therapy in curative setting </a:t>
            </a:r>
            <a:r>
              <a:rPr kumimoji="0" lang="en-US" sz="1200" b="0" i="0" u="none" strike="noStrike" kern="1200" cap="none" spc="0" normalizeH="0" baseline="0" noProof="0" dirty="0">
                <a:ln>
                  <a:noFill/>
                </a:ln>
                <a:solidFill>
                  <a:srgbClr val="001E44"/>
                </a:solidFill>
                <a:effectLst/>
                <a:uLnTx/>
                <a:uFillTx/>
                <a:latin typeface="Arial"/>
                <a:ea typeface="+mn-ea"/>
                <a:cs typeface="+mn-cs"/>
                <a:sym typeface="Arial"/>
              </a:rPr>
              <a:t>(prior PD-L1 use allowed in this setting)</a:t>
            </a:r>
            <a:endParaRPr kumimoji="0" lang="en-US" sz="1200" b="0" i="0" u="none" strike="noStrike" kern="0" cap="none" spc="0" normalizeH="0" baseline="0" noProof="0" dirty="0">
              <a:ln>
                <a:noFill/>
              </a:ln>
              <a:solidFill>
                <a:srgbClr val="001E44"/>
              </a:solidFill>
              <a:effectLst/>
              <a:uLnTx/>
              <a:uFillTx/>
              <a:latin typeface="Arial"/>
              <a:ea typeface="+mn-ea"/>
              <a:cs typeface="+mn-cs"/>
              <a:sym typeface="Arial"/>
            </a:endParaRPr>
          </a:p>
        </p:txBody>
      </p:sp>
      <p:sp>
        <p:nvSpPr>
          <p:cNvPr id="54" name="Rounded Rectangle 25">
            <a:extLst>
              <a:ext uri="{FF2B5EF4-FFF2-40B4-BE49-F238E27FC236}">
                <a16:creationId xmlns:a16="http://schemas.microsoft.com/office/drawing/2014/main" id="{D715AFBA-6921-2517-188E-5F62BE24A056}"/>
              </a:ext>
            </a:extLst>
          </p:cNvPr>
          <p:cNvSpPr/>
          <p:nvPr/>
        </p:nvSpPr>
        <p:spPr>
          <a:xfrm>
            <a:off x="1262989" y="5637346"/>
            <a:ext cx="4603892" cy="576735"/>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513" marR="0" lvl="0" indent="-154513"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Primary: PFS by BICR in ITT population</a:t>
            </a:r>
          </a:p>
          <a:p>
            <a:pPr marL="154513" marR="0" lvl="0" indent="-154513"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Secondary: OS, ORR, PROs</a:t>
            </a:r>
          </a:p>
        </p:txBody>
      </p:sp>
      <p:grpSp>
        <p:nvGrpSpPr>
          <p:cNvPr id="55" name="Group 54">
            <a:extLst>
              <a:ext uri="{FF2B5EF4-FFF2-40B4-BE49-F238E27FC236}">
                <a16:creationId xmlns:a16="http://schemas.microsoft.com/office/drawing/2014/main" id="{9C052184-46A6-AA55-46E8-0882179E5C59}"/>
              </a:ext>
            </a:extLst>
          </p:cNvPr>
          <p:cNvGrpSpPr/>
          <p:nvPr/>
        </p:nvGrpSpPr>
        <p:grpSpPr>
          <a:xfrm>
            <a:off x="1311723" y="3717474"/>
            <a:ext cx="1228636" cy="484421"/>
            <a:chOff x="4711749" y="3083267"/>
            <a:chExt cx="1384251" cy="898332"/>
          </a:xfrm>
        </p:grpSpPr>
        <p:cxnSp>
          <p:nvCxnSpPr>
            <p:cNvPr id="61" name="Elbow Connector 42">
              <a:extLst>
                <a:ext uri="{FF2B5EF4-FFF2-40B4-BE49-F238E27FC236}">
                  <a16:creationId xmlns:a16="http://schemas.microsoft.com/office/drawing/2014/main" id="{A5B7D21B-6DE9-D8B2-BAD3-8C8896FF0F0E}"/>
                </a:ext>
              </a:extLst>
            </p:cNvPr>
            <p:cNvCxnSpPr>
              <a:cxnSpLocks/>
            </p:cNvCxnSpPr>
            <p:nvPr/>
          </p:nvCxnSpPr>
          <p:spPr>
            <a:xfrm flipV="1">
              <a:off x="4711749" y="3083267"/>
              <a:ext cx="1384248" cy="435350"/>
            </a:xfrm>
            <a:prstGeom prst="bentConnector3">
              <a:avLst>
                <a:gd name="adj1" fmla="val 76288"/>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Elbow Connector 43">
              <a:extLst>
                <a:ext uri="{FF2B5EF4-FFF2-40B4-BE49-F238E27FC236}">
                  <a16:creationId xmlns:a16="http://schemas.microsoft.com/office/drawing/2014/main" id="{0F2DCD61-432B-CB2E-3F2A-81AC7A417274}"/>
                </a:ext>
              </a:extLst>
            </p:cNvPr>
            <p:cNvCxnSpPr>
              <a:cxnSpLocks/>
            </p:cNvCxnSpPr>
            <p:nvPr/>
          </p:nvCxnSpPr>
          <p:spPr>
            <a:xfrm>
              <a:off x="4711750" y="3518617"/>
              <a:ext cx="1384250" cy="462982"/>
            </a:xfrm>
            <a:prstGeom prst="bentConnector3">
              <a:avLst>
                <a:gd name="adj1" fmla="val 76288"/>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6" name="TextBox 55">
            <a:extLst>
              <a:ext uri="{FF2B5EF4-FFF2-40B4-BE49-F238E27FC236}">
                <a16:creationId xmlns:a16="http://schemas.microsoft.com/office/drawing/2014/main" id="{31709BD8-9C57-59C7-589B-AA5E7E22FBF0}"/>
              </a:ext>
            </a:extLst>
          </p:cNvPr>
          <p:cNvSpPr txBox="1"/>
          <p:nvPr/>
        </p:nvSpPr>
        <p:spPr>
          <a:xfrm>
            <a:off x="1458667" y="3947234"/>
            <a:ext cx="639919"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1E44"/>
                </a:solidFill>
                <a:effectLst/>
                <a:uLnTx/>
                <a:uFillTx/>
                <a:latin typeface="Arial"/>
                <a:ea typeface="+mn-ea"/>
                <a:cs typeface="Arial"/>
                <a:sym typeface="Arial"/>
              </a:rPr>
              <a:t>N=440</a:t>
            </a:r>
          </a:p>
        </p:txBody>
      </p:sp>
      <p:sp>
        <p:nvSpPr>
          <p:cNvPr id="57" name="Round Same Side Corner Rectangle 78">
            <a:extLst>
              <a:ext uri="{FF2B5EF4-FFF2-40B4-BE49-F238E27FC236}">
                <a16:creationId xmlns:a16="http://schemas.microsoft.com/office/drawing/2014/main" id="{4A08494C-CC0A-EDCA-C67C-67596F6DE8A0}"/>
              </a:ext>
            </a:extLst>
          </p:cNvPr>
          <p:cNvSpPr>
            <a:spLocks/>
          </p:cNvSpPr>
          <p:nvPr/>
        </p:nvSpPr>
        <p:spPr>
          <a:xfrm>
            <a:off x="2546601" y="3433045"/>
            <a:ext cx="3257756" cy="432952"/>
          </a:xfrm>
          <a:prstGeom prst="round2SameRect">
            <a:avLst>
              <a:gd name="adj1" fmla="val 50000"/>
              <a:gd name="adj2" fmla="val 50000"/>
            </a:avLst>
          </a:prstGeom>
          <a:solidFill>
            <a:schemeClr val="tx2">
              <a:lumMod val="40000"/>
              <a:lumOff val="60000"/>
              <a:alpha val="59507"/>
            </a:schemeClr>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SG + pembrolizumab</a:t>
            </a:r>
          </a:p>
        </p:txBody>
      </p:sp>
      <p:sp>
        <p:nvSpPr>
          <p:cNvPr id="58" name="Round Same Side Corner Rectangle 78">
            <a:extLst>
              <a:ext uri="{FF2B5EF4-FFF2-40B4-BE49-F238E27FC236}">
                <a16:creationId xmlns:a16="http://schemas.microsoft.com/office/drawing/2014/main" id="{9E5A9860-B2D7-CC58-1340-8890AC16B6B8}"/>
              </a:ext>
            </a:extLst>
          </p:cNvPr>
          <p:cNvSpPr>
            <a:spLocks/>
          </p:cNvSpPr>
          <p:nvPr/>
        </p:nvSpPr>
        <p:spPr>
          <a:xfrm>
            <a:off x="2540362" y="3989740"/>
            <a:ext cx="3257756" cy="432952"/>
          </a:xfrm>
          <a:prstGeom prst="round2SameRect">
            <a:avLst>
              <a:gd name="adj1" fmla="val 50000"/>
              <a:gd name="adj2" fmla="val 50000"/>
            </a:avLst>
          </a:prstGeom>
          <a:solidFill>
            <a:schemeClr val="tx1">
              <a:lumMod val="60000"/>
              <a:lumOff val="40000"/>
              <a:alpha val="30716"/>
            </a:schemeClr>
          </a:solidFill>
          <a:ln>
            <a:noFill/>
          </a:ln>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TPC chemo + pembrolizumab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(gem + carbo; </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 nab-</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a:t>
            </a:r>
            <a:endParaRPr kumimoji="0" lang="en-US" sz="900" b="1" i="1" u="none" strike="noStrike" kern="1200" cap="none" spc="0" normalizeH="0" baseline="0" noProof="0" dirty="0">
              <a:ln>
                <a:noFill/>
              </a:ln>
              <a:solidFill>
                <a:srgbClr val="001E44"/>
              </a:solidFill>
              <a:effectLst/>
              <a:uLnTx/>
              <a:uFillTx/>
              <a:latin typeface="Arial"/>
              <a:ea typeface="+mn-ea"/>
              <a:cs typeface="Arial"/>
              <a:sym typeface="Arial"/>
            </a:endParaRPr>
          </a:p>
        </p:txBody>
      </p:sp>
      <p:sp>
        <p:nvSpPr>
          <p:cNvPr id="59" name="TextBox 58">
            <a:extLst>
              <a:ext uri="{FF2B5EF4-FFF2-40B4-BE49-F238E27FC236}">
                <a16:creationId xmlns:a16="http://schemas.microsoft.com/office/drawing/2014/main" id="{652E8DD0-CD9B-190A-20ED-C01C690A00BB}"/>
              </a:ext>
            </a:extLst>
          </p:cNvPr>
          <p:cNvSpPr txBox="1"/>
          <p:nvPr/>
        </p:nvSpPr>
        <p:spPr>
          <a:xfrm>
            <a:off x="1589650" y="3499570"/>
            <a:ext cx="397866" cy="46166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1E44"/>
                </a:solidFill>
                <a:effectLst/>
                <a:uLnTx/>
                <a:uFillTx/>
                <a:latin typeface="Arial"/>
                <a:ea typeface="+mn-ea"/>
                <a:cs typeface="Arial"/>
                <a:sym typeface="Arial"/>
              </a:rPr>
              <a:t>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1E44"/>
                </a:solidFill>
                <a:effectLst/>
                <a:uLnTx/>
                <a:uFillTx/>
                <a:latin typeface="Arial"/>
                <a:ea typeface="+mn-ea"/>
                <a:cs typeface="Arial"/>
                <a:sym typeface="Arial"/>
              </a:rPr>
              <a:t>1:1</a:t>
            </a:r>
          </a:p>
        </p:txBody>
      </p:sp>
      <p:sp>
        <p:nvSpPr>
          <p:cNvPr id="60" name="TextBox 59">
            <a:extLst>
              <a:ext uri="{FF2B5EF4-FFF2-40B4-BE49-F238E27FC236}">
                <a16:creationId xmlns:a16="http://schemas.microsoft.com/office/drawing/2014/main" id="{A9B0A0B4-977F-459D-016A-BE983DA24A3D}"/>
              </a:ext>
            </a:extLst>
          </p:cNvPr>
          <p:cNvSpPr txBox="1"/>
          <p:nvPr/>
        </p:nvSpPr>
        <p:spPr>
          <a:xfrm>
            <a:off x="1291921" y="4604289"/>
            <a:ext cx="3917892" cy="926633"/>
          </a:xfrm>
          <a:prstGeom prst="rect">
            <a:avLst/>
          </a:prstGeom>
          <a:noFill/>
        </p:spPr>
        <p:txBody>
          <a:bodyPr wrap="square">
            <a:noAutofit/>
          </a:bodyPr>
          <a:lstStyle/>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1E44"/>
                </a:solidFill>
                <a:effectLst/>
                <a:uLnTx/>
                <a:uFillTx/>
                <a:latin typeface="Arial"/>
                <a:ea typeface="+mn-ea"/>
                <a:cs typeface="+mn-cs"/>
                <a:sym typeface="Arial"/>
              </a:rPr>
              <a:t>Stratification Factors</a:t>
            </a:r>
          </a:p>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0" i="1" u="none" strike="noStrike" kern="0" cap="none" spc="0" normalizeH="0" baseline="0" noProof="0" dirty="0">
                <a:ln>
                  <a:noFill/>
                </a:ln>
                <a:solidFill>
                  <a:srgbClr val="001E44"/>
                </a:solidFill>
                <a:effectLst/>
                <a:uLnTx/>
                <a:uFillTx/>
                <a:latin typeface="Arial"/>
                <a:ea typeface="+mn-ea"/>
                <a:cs typeface="+mn-cs"/>
                <a:sym typeface="Arial"/>
              </a:rPr>
              <a:t>De novo </a:t>
            </a: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vs recurrent disease</a:t>
            </a:r>
          </a:p>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Geographic region</a:t>
            </a:r>
          </a:p>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Prior exposure to immunotherapy</a:t>
            </a:r>
          </a:p>
        </p:txBody>
      </p:sp>
      <p:sp>
        <p:nvSpPr>
          <p:cNvPr id="63" name="TextBox 62">
            <a:extLst>
              <a:ext uri="{FF2B5EF4-FFF2-40B4-BE49-F238E27FC236}">
                <a16:creationId xmlns:a16="http://schemas.microsoft.com/office/drawing/2014/main" id="{AF96F511-38FC-5D1C-EC38-5913666E63F5}"/>
              </a:ext>
            </a:extLst>
          </p:cNvPr>
          <p:cNvSpPr txBox="1"/>
          <p:nvPr/>
        </p:nvSpPr>
        <p:spPr>
          <a:xfrm>
            <a:off x="4034713" y="4616705"/>
            <a:ext cx="1709791" cy="830997"/>
          </a:xfrm>
          <a:prstGeom prst="rect">
            <a:avLst/>
          </a:prstGeom>
          <a:noFill/>
          <a:ln w="190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rPr>
              <a:t>Crossover to SG is allowed after </a:t>
            </a:r>
            <a:br>
              <a:rPr kumimoji="0" lang="en-US" sz="1200" b="1" i="0" u="none" strike="noStrike" kern="1200" cap="none" spc="0" normalizeH="0" baseline="0" noProof="0" dirty="0">
                <a:ln>
                  <a:noFill/>
                </a:ln>
                <a:solidFill>
                  <a:srgbClr val="001E44"/>
                </a:solidFill>
                <a:effectLst/>
                <a:uLnTx/>
                <a:uFillTx/>
                <a:latin typeface="Arial"/>
                <a:ea typeface="+mn-ea"/>
                <a:cs typeface="Arial"/>
              </a:rPr>
            </a:br>
            <a:r>
              <a:rPr kumimoji="0" lang="en-US" sz="1200" b="1" i="0" u="none" strike="noStrike" kern="1200" cap="none" spc="0" normalizeH="0" baseline="0" noProof="0" dirty="0">
                <a:ln>
                  <a:noFill/>
                </a:ln>
                <a:solidFill>
                  <a:srgbClr val="001E44"/>
                </a:solidFill>
                <a:effectLst/>
                <a:uLnTx/>
                <a:uFillTx/>
                <a:latin typeface="Arial"/>
                <a:ea typeface="+mn-ea"/>
                <a:cs typeface="Arial"/>
              </a:rPr>
              <a:t>BICR-verified disease progression</a:t>
            </a:r>
            <a:endParaRPr kumimoji="0" lang="en-US" sz="1200" b="1" i="0" u="none" strike="noStrike" kern="1200" cap="none" spc="0" normalizeH="0" baseline="0" noProof="0" dirty="0">
              <a:ln>
                <a:noFill/>
              </a:ln>
              <a:solidFill>
                <a:srgbClr val="001E44"/>
              </a:solidFill>
              <a:effectLst/>
              <a:uLnTx/>
              <a:uFillTx/>
              <a:latin typeface="Arial"/>
              <a:ea typeface="+mn-ea"/>
              <a:cs typeface="+mn-cs"/>
            </a:endParaRPr>
          </a:p>
        </p:txBody>
      </p:sp>
      <p:sp>
        <p:nvSpPr>
          <p:cNvPr id="65" name="Round Same Side Corner Rectangle 78">
            <a:extLst>
              <a:ext uri="{FF2B5EF4-FFF2-40B4-BE49-F238E27FC236}">
                <a16:creationId xmlns:a16="http://schemas.microsoft.com/office/drawing/2014/main" id="{D754CC36-F915-7B9D-FCBA-CB7C525BF231}"/>
              </a:ext>
            </a:extLst>
          </p:cNvPr>
          <p:cNvSpPr>
            <a:spLocks/>
          </p:cNvSpPr>
          <p:nvPr/>
        </p:nvSpPr>
        <p:spPr>
          <a:xfrm rot="16200000">
            <a:off x="6102646" y="1981577"/>
            <a:ext cx="1126615" cy="1176663"/>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Patient Population</a:t>
            </a:r>
          </a:p>
        </p:txBody>
      </p:sp>
      <p:sp>
        <p:nvSpPr>
          <p:cNvPr id="66" name="Round Same Side Corner Rectangle 78">
            <a:extLst>
              <a:ext uri="{FF2B5EF4-FFF2-40B4-BE49-F238E27FC236}">
                <a16:creationId xmlns:a16="http://schemas.microsoft.com/office/drawing/2014/main" id="{E4E5E210-9E9A-A65C-C338-08C8F97A1ECE}"/>
              </a:ext>
            </a:extLst>
          </p:cNvPr>
          <p:cNvSpPr>
            <a:spLocks/>
          </p:cNvSpPr>
          <p:nvPr/>
        </p:nvSpPr>
        <p:spPr>
          <a:xfrm rot="16200000">
            <a:off x="5544496" y="3802010"/>
            <a:ext cx="2235200" cy="1184381"/>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Study Design</a:t>
            </a:r>
          </a:p>
        </p:txBody>
      </p:sp>
      <p:sp>
        <p:nvSpPr>
          <p:cNvPr id="67" name="Round Same Side Corner Rectangle 78">
            <a:extLst>
              <a:ext uri="{FF2B5EF4-FFF2-40B4-BE49-F238E27FC236}">
                <a16:creationId xmlns:a16="http://schemas.microsoft.com/office/drawing/2014/main" id="{313645D7-061E-F0AE-33FD-573E363193A8}"/>
              </a:ext>
            </a:extLst>
          </p:cNvPr>
          <p:cNvSpPr>
            <a:spLocks/>
          </p:cNvSpPr>
          <p:nvPr/>
        </p:nvSpPr>
        <p:spPr>
          <a:xfrm rot="16200000">
            <a:off x="6361460" y="5345779"/>
            <a:ext cx="601267" cy="1184381"/>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Key Endpoints</a:t>
            </a:r>
          </a:p>
        </p:txBody>
      </p:sp>
      <p:sp>
        <p:nvSpPr>
          <p:cNvPr id="69" name="Round Same Side Corner Rectangle 78">
            <a:extLst>
              <a:ext uri="{FF2B5EF4-FFF2-40B4-BE49-F238E27FC236}">
                <a16:creationId xmlns:a16="http://schemas.microsoft.com/office/drawing/2014/main" id="{686D0FF0-A989-E716-1BD8-D6F0D1816B63}"/>
              </a:ext>
            </a:extLst>
          </p:cNvPr>
          <p:cNvSpPr>
            <a:spLocks/>
          </p:cNvSpPr>
          <p:nvPr/>
        </p:nvSpPr>
        <p:spPr>
          <a:xfrm>
            <a:off x="7254284" y="1678391"/>
            <a:ext cx="4620133" cy="333695"/>
          </a:xfrm>
          <a:prstGeom prst="round2SameRect">
            <a:avLst>
              <a:gd name="adj1" fmla="val 14899"/>
              <a:gd name="adj2" fmla="val 0"/>
            </a:avLst>
          </a:prstGeom>
          <a:solidFill>
            <a:srgbClr val="94CDDD"/>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9FCFF"/>
                </a:solidFill>
                <a:effectLst/>
                <a:uLnTx/>
                <a:uFillTx/>
                <a:latin typeface="Arial"/>
                <a:ea typeface="+mn-ea"/>
                <a:cs typeface="Arial"/>
                <a:sym typeface="Arial"/>
              </a:rPr>
              <a:t>TROPION-Breast05</a:t>
            </a:r>
          </a:p>
        </p:txBody>
      </p:sp>
      <p:sp>
        <p:nvSpPr>
          <p:cNvPr id="70" name="Rounded Rectangle 23">
            <a:extLst>
              <a:ext uri="{FF2B5EF4-FFF2-40B4-BE49-F238E27FC236}">
                <a16:creationId xmlns:a16="http://schemas.microsoft.com/office/drawing/2014/main" id="{A3AA86D8-9A32-F962-1C70-39629570892B}"/>
              </a:ext>
            </a:extLst>
          </p:cNvPr>
          <p:cNvSpPr/>
          <p:nvPr/>
        </p:nvSpPr>
        <p:spPr>
          <a:xfrm>
            <a:off x="7219577" y="2074166"/>
            <a:ext cx="4646763" cy="1170244"/>
          </a:xfrm>
          <a:prstGeom prst="roundRect">
            <a:avLst>
              <a:gd name="adj" fmla="val 7064"/>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36000" rtlCol="0" anchor="ctr"/>
          <a:lstStyle/>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1" i="0" u="none" strike="noStrike" kern="0" cap="none" spc="0" normalizeH="0" baseline="0" noProof="0" dirty="0">
                <a:ln>
                  <a:noFill/>
                </a:ln>
                <a:solidFill>
                  <a:srgbClr val="203661"/>
                </a:solidFill>
                <a:effectLst/>
                <a:uLnTx/>
                <a:uFillTx/>
                <a:latin typeface="Arial"/>
                <a:ea typeface="+mn-ea"/>
                <a:cs typeface="+mn-cs"/>
                <a:sym typeface="Arial"/>
              </a:rPr>
              <a:t>PD-L1+ (CPS</a:t>
            </a:r>
            <a:r>
              <a:rPr kumimoji="0" lang="en-US" sz="1067" b="1" i="0" u="none" strike="noStrike" kern="1200" cap="none" spc="0" normalizeH="0" baseline="0" noProof="0" dirty="0">
                <a:ln>
                  <a:noFill/>
                </a:ln>
                <a:solidFill>
                  <a:srgbClr val="203661"/>
                </a:solidFill>
                <a:effectLst/>
                <a:uLnTx/>
                <a:uFillTx/>
                <a:latin typeface="Arial"/>
                <a:ea typeface="+mn-ea"/>
                <a:cs typeface="+mn-cs"/>
                <a:sym typeface="Arial"/>
              </a:rPr>
              <a:t> ≥10)</a:t>
            </a:r>
            <a:r>
              <a:rPr kumimoji="0" lang="en-US" sz="1067" b="1" i="0" u="none" strike="noStrike" kern="0" cap="none" spc="0" normalizeH="0" baseline="0" noProof="0" dirty="0">
                <a:ln>
                  <a:noFill/>
                </a:ln>
                <a:solidFill>
                  <a:srgbClr val="203661"/>
                </a:solidFill>
                <a:effectLst/>
                <a:uLnTx/>
                <a:uFillTx/>
                <a:latin typeface="Arial"/>
                <a:ea typeface="+mn-ea"/>
                <a:cs typeface="+mn-cs"/>
                <a:sym typeface="Arial"/>
              </a:rPr>
              <a:t> </a:t>
            </a:r>
            <a:r>
              <a:rPr kumimoji="0" lang="en-US" sz="1067" b="0" i="0" u="none" strike="noStrike" kern="0" cap="none" spc="0" normalizeH="0" baseline="0" noProof="0" dirty="0">
                <a:ln>
                  <a:noFill/>
                </a:ln>
                <a:solidFill>
                  <a:srgbClr val="203661"/>
                </a:solidFill>
                <a:effectLst/>
                <a:uLnTx/>
                <a:uFillTx/>
                <a:latin typeface="Arial"/>
                <a:ea typeface="+mn-ea"/>
                <a:cs typeface="+mn-cs"/>
                <a:sym typeface="Arial"/>
              </a:rPr>
              <a:t>untreated, inoperable/locally advanced or metastatic </a:t>
            </a:r>
            <a:br>
              <a:rPr kumimoji="0" lang="en-US" sz="1067" b="0" i="0" u="none" strike="noStrike" kern="0" cap="none" spc="0" normalizeH="0" baseline="0" noProof="0" dirty="0">
                <a:ln>
                  <a:noFill/>
                </a:ln>
                <a:solidFill>
                  <a:srgbClr val="203661"/>
                </a:solidFill>
                <a:effectLst/>
                <a:uLnTx/>
                <a:uFillTx/>
                <a:latin typeface="Arial"/>
                <a:ea typeface="+mn-ea"/>
                <a:cs typeface="+mn-cs"/>
                <a:sym typeface="Arial"/>
              </a:rPr>
            </a:br>
            <a:r>
              <a:rPr kumimoji="0" lang="en-US" sz="1067" b="0" i="0" u="none" strike="noStrike" kern="0" cap="none" spc="0" normalizeH="0" baseline="0" noProof="0" dirty="0">
                <a:ln>
                  <a:noFill/>
                </a:ln>
                <a:solidFill>
                  <a:srgbClr val="203661"/>
                </a:solidFill>
                <a:effectLst/>
                <a:uLnTx/>
                <a:uFillTx/>
                <a:latin typeface="Arial"/>
                <a:ea typeface="+mn-ea"/>
                <a:cs typeface="+mn-cs"/>
                <a:sym typeface="Arial"/>
              </a:rPr>
              <a:t>TNBC</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1" i="0" u="none" strike="noStrike" kern="1200" cap="none" spc="0" normalizeH="0" baseline="0" noProof="0" dirty="0">
                <a:ln>
                  <a:noFill/>
                </a:ln>
                <a:solidFill>
                  <a:srgbClr val="203661"/>
                </a:solidFill>
                <a:effectLst/>
                <a:uLnTx/>
                <a:uFillTx/>
                <a:latin typeface="Arial"/>
                <a:ea typeface="+mn-ea"/>
                <a:cs typeface="+mn-cs"/>
                <a:sym typeface="Arial"/>
              </a:rPr>
              <a:t>DFI ≥6 months since therapy in curative setting </a:t>
            </a: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(DFI 6–12 months capped at 20%)</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Prior PD-(L)1 use allowed in this setting</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History of ILD/pneumonitis and clinically significant corneal disease </a:t>
            </a:r>
            <a:b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b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excluded</a:t>
            </a:r>
          </a:p>
        </p:txBody>
      </p:sp>
      <p:sp>
        <p:nvSpPr>
          <p:cNvPr id="72" name="Rounded Rectangle 25">
            <a:extLst>
              <a:ext uri="{FF2B5EF4-FFF2-40B4-BE49-F238E27FC236}">
                <a16:creationId xmlns:a16="http://schemas.microsoft.com/office/drawing/2014/main" id="{92C60F1B-8926-1C14-F1D1-5FEDF43EE557}"/>
              </a:ext>
            </a:extLst>
          </p:cNvPr>
          <p:cNvSpPr/>
          <p:nvPr/>
        </p:nvSpPr>
        <p:spPr>
          <a:xfrm>
            <a:off x="7325321" y="5704164"/>
            <a:ext cx="4549096" cy="467609"/>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0960" rtlCol="0" anchor="ctr"/>
          <a:lstStyle/>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Primary: PFS by BICR </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Secondary: OS, PFS (per investigator), ORR, safety, PROs</a:t>
            </a:r>
          </a:p>
        </p:txBody>
      </p:sp>
      <p:grpSp>
        <p:nvGrpSpPr>
          <p:cNvPr id="73" name="Group 72">
            <a:extLst>
              <a:ext uri="{FF2B5EF4-FFF2-40B4-BE49-F238E27FC236}">
                <a16:creationId xmlns:a16="http://schemas.microsoft.com/office/drawing/2014/main" id="{5E4D8DCD-4A3F-4C41-B092-BA77114627BB}"/>
              </a:ext>
            </a:extLst>
          </p:cNvPr>
          <p:cNvGrpSpPr/>
          <p:nvPr/>
        </p:nvGrpSpPr>
        <p:grpSpPr>
          <a:xfrm>
            <a:off x="7435624" y="3646659"/>
            <a:ext cx="997637" cy="797028"/>
            <a:chOff x="4415846" y="2473613"/>
            <a:chExt cx="1235275" cy="1624373"/>
          </a:xfrm>
        </p:grpSpPr>
        <p:cxnSp>
          <p:nvCxnSpPr>
            <p:cNvPr id="81" name="Elbow Connector 42">
              <a:extLst>
                <a:ext uri="{FF2B5EF4-FFF2-40B4-BE49-F238E27FC236}">
                  <a16:creationId xmlns:a16="http://schemas.microsoft.com/office/drawing/2014/main" id="{552A77EC-4209-C23E-3130-1FE82FBCD3B5}"/>
                </a:ext>
              </a:extLst>
            </p:cNvPr>
            <p:cNvCxnSpPr>
              <a:cxnSpLocks/>
              <a:endCxn id="75" idx="2"/>
            </p:cNvCxnSpPr>
            <p:nvPr/>
          </p:nvCxnSpPr>
          <p:spPr>
            <a:xfrm flipV="1">
              <a:off x="4415846" y="2473613"/>
              <a:ext cx="1235275" cy="810381"/>
            </a:xfrm>
            <a:prstGeom prst="bentConnector3">
              <a:avLst>
                <a:gd name="adj1" fmla="val 73352"/>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Elbow Connector 43">
              <a:extLst>
                <a:ext uri="{FF2B5EF4-FFF2-40B4-BE49-F238E27FC236}">
                  <a16:creationId xmlns:a16="http://schemas.microsoft.com/office/drawing/2014/main" id="{8C3A9625-8FBF-D137-4E02-8988557FA0B6}"/>
                </a:ext>
              </a:extLst>
            </p:cNvPr>
            <p:cNvCxnSpPr>
              <a:cxnSpLocks/>
              <a:endCxn id="76" idx="2"/>
            </p:cNvCxnSpPr>
            <p:nvPr/>
          </p:nvCxnSpPr>
          <p:spPr>
            <a:xfrm>
              <a:off x="4415846" y="3283994"/>
              <a:ext cx="1235273" cy="813992"/>
            </a:xfrm>
            <a:prstGeom prst="bentConnector3">
              <a:avLst>
                <a:gd name="adj1" fmla="val 73352"/>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4" name="TextBox 73">
            <a:extLst>
              <a:ext uri="{FF2B5EF4-FFF2-40B4-BE49-F238E27FC236}">
                <a16:creationId xmlns:a16="http://schemas.microsoft.com/office/drawing/2014/main" id="{BD6EEC93-190E-7869-AA7B-EA499DB9446C}"/>
              </a:ext>
            </a:extLst>
          </p:cNvPr>
          <p:cNvSpPr txBox="1"/>
          <p:nvPr/>
        </p:nvSpPr>
        <p:spPr>
          <a:xfrm>
            <a:off x="7510926" y="4068311"/>
            <a:ext cx="639919"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n-ea"/>
                <a:cs typeface="Arial"/>
                <a:sym typeface="Arial"/>
              </a:rPr>
              <a:t>N~625</a:t>
            </a:r>
          </a:p>
        </p:txBody>
      </p:sp>
      <p:sp>
        <p:nvSpPr>
          <p:cNvPr id="75" name="Round Same Side Corner Rectangle 78">
            <a:extLst>
              <a:ext uri="{FF2B5EF4-FFF2-40B4-BE49-F238E27FC236}">
                <a16:creationId xmlns:a16="http://schemas.microsoft.com/office/drawing/2014/main" id="{BF9AEAE2-9433-4758-A3C1-EA122FE6F22A}"/>
              </a:ext>
            </a:extLst>
          </p:cNvPr>
          <p:cNvSpPr>
            <a:spLocks/>
          </p:cNvSpPr>
          <p:nvPr/>
        </p:nvSpPr>
        <p:spPr>
          <a:xfrm>
            <a:off x="8436807" y="3459213"/>
            <a:ext cx="3114309" cy="362844"/>
          </a:xfrm>
          <a:prstGeom prst="round2SameRect">
            <a:avLst>
              <a:gd name="adj1" fmla="val 50000"/>
              <a:gd name="adj2" fmla="val 50000"/>
            </a:avLst>
          </a:prstGeom>
          <a:solidFill>
            <a:srgbClr val="DDEEF3">
              <a:alpha val="87089"/>
            </a:srgbClr>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Dato-DXd + durvalumab</a:t>
            </a:r>
          </a:p>
        </p:txBody>
      </p:sp>
      <p:sp>
        <p:nvSpPr>
          <p:cNvPr id="76" name="Round Same Side Corner Rectangle 78">
            <a:extLst>
              <a:ext uri="{FF2B5EF4-FFF2-40B4-BE49-F238E27FC236}">
                <a16:creationId xmlns:a16="http://schemas.microsoft.com/office/drawing/2014/main" id="{FBB2751E-84B5-A2BF-4C4A-2A3111FEEAF6}"/>
              </a:ext>
            </a:extLst>
          </p:cNvPr>
          <p:cNvSpPr>
            <a:spLocks/>
          </p:cNvSpPr>
          <p:nvPr/>
        </p:nvSpPr>
        <p:spPr>
          <a:xfrm>
            <a:off x="8436807" y="4258619"/>
            <a:ext cx="3114309" cy="358085"/>
          </a:xfrm>
          <a:prstGeom prst="round2SameRect">
            <a:avLst>
              <a:gd name="adj1" fmla="val 50000"/>
              <a:gd name="adj2" fmla="val 50000"/>
            </a:avLst>
          </a:prstGeom>
          <a:solidFill>
            <a:schemeClr val="tx1">
              <a:lumMod val="60000"/>
              <a:lumOff val="40000"/>
              <a:alpha val="42000"/>
            </a:schemeClr>
          </a:solidFill>
          <a:ln>
            <a:noFill/>
          </a:ln>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TPC chemo + pembrolizumab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(gem + carbo; </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 nab-</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a:t>
            </a:r>
            <a:endParaRPr kumimoji="0" lang="en-US" sz="900" b="1" i="1" u="none" strike="noStrike" kern="1200" cap="none" spc="0" normalizeH="0" baseline="0" noProof="0" dirty="0">
              <a:ln>
                <a:noFill/>
              </a:ln>
              <a:solidFill>
                <a:srgbClr val="001E44"/>
              </a:solidFill>
              <a:effectLst/>
              <a:uLnTx/>
              <a:uFillTx/>
              <a:latin typeface="Arial"/>
              <a:ea typeface="+mn-ea"/>
              <a:cs typeface="Arial"/>
              <a:sym typeface="Arial"/>
            </a:endParaRPr>
          </a:p>
        </p:txBody>
      </p:sp>
      <p:sp>
        <p:nvSpPr>
          <p:cNvPr id="77" name="TextBox 76">
            <a:extLst>
              <a:ext uri="{FF2B5EF4-FFF2-40B4-BE49-F238E27FC236}">
                <a16:creationId xmlns:a16="http://schemas.microsoft.com/office/drawing/2014/main" id="{E0AAA014-19ED-BA6C-7C10-730CC16E17A9}"/>
              </a:ext>
            </a:extLst>
          </p:cNvPr>
          <p:cNvSpPr txBox="1"/>
          <p:nvPr/>
        </p:nvSpPr>
        <p:spPr>
          <a:xfrm>
            <a:off x="7444693" y="3589749"/>
            <a:ext cx="710064"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1E44"/>
                </a:solidFill>
                <a:effectLst/>
                <a:uLnTx/>
                <a:uFillTx/>
                <a:latin typeface="Arial"/>
                <a:ea typeface="+mn-ea"/>
                <a:cs typeface="Arial"/>
                <a:sym typeface="Arial"/>
              </a:rPr>
              <a:t>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1E44"/>
                </a:solidFill>
                <a:effectLst/>
                <a:uLnTx/>
                <a:uFillTx/>
                <a:latin typeface="Arial"/>
                <a:ea typeface="+mn-ea"/>
                <a:cs typeface="Arial"/>
                <a:sym typeface="Arial"/>
              </a:rPr>
              <a:t>1:1</a:t>
            </a:r>
          </a:p>
        </p:txBody>
      </p:sp>
      <p:sp>
        <p:nvSpPr>
          <p:cNvPr id="78" name="TextBox 77">
            <a:extLst>
              <a:ext uri="{FF2B5EF4-FFF2-40B4-BE49-F238E27FC236}">
                <a16:creationId xmlns:a16="http://schemas.microsoft.com/office/drawing/2014/main" id="{9C8CB134-B247-4ADF-E269-6493370EF045}"/>
              </a:ext>
            </a:extLst>
          </p:cNvPr>
          <p:cNvSpPr txBox="1"/>
          <p:nvPr/>
        </p:nvSpPr>
        <p:spPr>
          <a:xfrm>
            <a:off x="7325323" y="4602776"/>
            <a:ext cx="4567205" cy="869469"/>
          </a:xfrm>
          <a:prstGeom prst="rect">
            <a:avLst/>
          </a:prstGeom>
          <a:noFill/>
        </p:spPr>
        <p:txBody>
          <a:bodyPr wrap="square" lIns="60960">
            <a:spAutoFit/>
          </a:bodyPr>
          <a:lstStyle/>
          <a:p>
            <a:pPr marL="0" marR="0" lvl="0" indent="0" algn="l" defTabSz="914377" rtl="0" eaLnBrk="1" fontAlgn="auto" latinLnBrk="0" hangingPunct="1">
              <a:lnSpc>
                <a:spcPct val="100000"/>
              </a:lnSpc>
              <a:spcBef>
                <a:spcPts val="200"/>
              </a:spcBef>
              <a:spcAft>
                <a:spcPts val="0"/>
              </a:spcAft>
              <a:buClr>
                <a:srgbClr val="000000"/>
              </a:buClr>
              <a:buSzTx/>
              <a:buFontTx/>
              <a:buNone/>
              <a:tabLst/>
              <a:defRPr/>
            </a:pP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Stratification Factors</a:t>
            </a:r>
          </a:p>
          <a:p>
            <a:pPr marL="152396" marR="0" lvl="0" indent="-148163" algn="l" defTabSz="914377" rtl="0" eaLnBrk="1" fontAlgn="auto" latinLnBrk="0" hangingPunct="1">
              <a:lnSpc>
                <a:spcPct val="100000"/>
              </a:lnSpc>
              <a:spcBef>
                <a:spcPts val="67"/>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Geographic region</a:t>
            </a:r>
          </a:p>
          <a:p>
            <a:pPr marL="152396" marR="0" lvl="0" indent="-148163" algn="l" defTabSz="914377" rtl="0" eaLnBrk="1" fontAlgn="auto" latinLnBrk="0" hangingPunct="1">
              <a:lnSpc>
                <a:spcPct val="100000"/>
              </a:lnSpc>
              <a:spcBef>
                <a:spcPts val="67"/>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Prior PD-(L)1</a:t>
            </a:r>
          </a:p>
          <a:p>
            <a:pPr marL="152396" marR="0" lvl="0" indent="-148163" algn="l" defTabSz="914377" rtl="0" eaLnBrk="1" fontAlgn="auto" latinLnBrk="0" hangingPunct="1">
              <a:lnSpc>
                <a:spcPct val="100000"/>
              </a:lnSpc>
              <a:spcBef>
                <a:spcPts val="67"/>
              </a:spcBef>
              <a:spcAft>
                <a:spcPts val="0"/>
              </a:spcAft>
              <a:buClr>
                <a:srgbClr val="EE8654"/>
              </a:buClr>
              <a:buSzTx/>
              <a:buFont typeface="Arial" panose="020B0604020202020204" pitchFamily="34" charset="0"/>
              <a:buChar char="•"/>
              <a:tabLst/>
              <a:defRPr/>
            </a:pPr>
            <a:r>
              <a:rPr kumimoji="0" lang="en-US" sz="1200" b="0" i="1" u="none" strike="noStrike" kern="0" cap="none" spc="0" normalizeH="0" baseline="0" noProof="0" dirty="0">
                <a:ln>
                  <a:noFill/>
                </a:ln>
                <a:solidFill>
                  <a:srgbClr val="203661"/>
                </a:solidFill>
                <a:effectLst/>
                <a:uLnTx/>
                <a:uFillTx/>
                <a:latin typeface="Arial"/>
                <a:ea typeface="+mn-ea"/>
                <a:cs typeface="+mn-cs"/>
                <a:sym typeface="Arial"/>
              </a:rPr>
              <a:t>De novo </a:t>
            </a: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vs prior DFI 6–12 months vs prior DFI &gt;12 months</a:t>
            </a:r>
          </a:p>
        </p:txBody>
      </p:sp>
      <p:cxnSp>
        <p:nvCxnSpPr>
          <p:cNvPr id="80" name="Straight Connector 79">
            <a:extLst>
              <a:ext uri="{FF2B5EF4-FFF2-40B4-BE49-F238E27FC236}">
                <a16:creationId xmlns:a16="http://schemas.microsoft.com/office/drawing/2014/main" id="{69272645-8F91-CAFB-1179-B6EB4D22B42D}"/>
              </a:ext>
            </a:extLst>
          </p:cNvPr>
          <p:cNvCxnSpPr>
            <a:cxnSpLocks/>
          </p:cNvCxnSpPr>
          <p:nvPr/>
        </p:nvCxnSpPr>
        <p:spPr>
          <a:xfrm flipH="1">
            <a:off x="8149235" y="4043815"/>
            <a:ext cx="461707" cy="0"/>
          </a:xfrm>
          <a:prstGeom prst="line">
            <a:avLst/>
          </a:prstGeom>
          <a:noFill/>
          <a:ln w="22225" cap="flat" cmpd="sng" algn="ctr">
            <a:solidFill>
              <a:srgbClr val="001E44"/>
            </a:solidFill>
            <a:prstDash val="solid"/>
            <a:headEnd type="none" w="med" len="med"/>
            <a:tailEnd type="none" w="med" len="med"/>
          </a:ln>
        </p:spPr>
      </p:cxnSp>
      <p:sp>
        <p:nvSpPr>
          <p:cNvPr id="83" name="TextBox 82">
            <a:extLst>
              <a:ext uri="{FF2B5EF4-FFF2-40B4-BE49-F238E27FC236}">
                <a16:creationId xmlns:a16="http://schemas.microsoft.com/office/drawing/2014/main" id="{4AF133FD-7426-7017-D78C-A02BE4096BED}"/>
              </a:ext>
            </a:extLst>
          </p:cNvPr>
          <p:cNvSpPr txBox="1"/>
          <p:nvPr/>
        </p:nvSpPr>
        <p:spPr>
          <a:xfrm>
            <a:off x="5940305" y="6224144"/>
            <a:ext cx="2095779"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8654"/>
                </a:solidFill>
                <a:effectLst/>
                <a:uLnTx/>
                <a:uFillTx/>
                <a:latin typeface="Arial" panose="020B0604020202020204" pitchFamily="34" charset="0"/>
                <a:ea typeface="+mn-ea"/>
                <a:cs typeface="Arial" panose="020B0604020202020204" pitchFamily="34" charset="0"/>
              </a:rPr>
              <a:t>STILL ENROLLING</a:t>
            </a:r>
          </a:p>
        </p:txBody>
      </p:sp>
      <p:sp>
        <p:nvSpPr>
          <p:cNvPr id="79" name="Round Same Side Corner Rectangle 78">
            <a:extLst>
              <a:ext uri="{FF2B5EF4-FFF2-40B4-BE49-F238E27FC236}">
                <a16:creationId xmlns:a16="http://schemas.microsoft.com/office/drawing/2014/main" id="{1100E51C-1734-2F0F-7316-3582235A1F80}"/>
              </a:ext>
            </a:extLst>
          </p:cNvPr>
          <p:cNvSpPr>
            <a:spLocks/>
          </p:cNvSpPr>
          <p:nvPr/>
        </p:nvSpPr>
        <p:spPr>
          <a:xfrm>
            <a:off x="8433262" y="3859306"/>
            <a:ext cx="3114309" cy="358085"/>
          </a:xfrm>
          <a:prstGeom prst="round2SameRect">
            <a:avLst>
              <a:gd name="adj1" fmla="val 50000"/>
              <a:gd name="adj2" fmla="val 50000"/>
            </a:avLst>
          </a:prstGeom>
          <a:solidFill>
            <a:srgbClr val="DEEFF4"/>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Dato-DXd monotherapy</a:t>
            </a:r>
          </a:p>
        </p:txBody>
      </p:sp>
      <p:sp>
        <p:nvSpPr>
          <p:cNvPr id="94" name="5-Point Star 93">
            <a:extLst>
              <a:ext uri="{FF2B5EF4-FFF2-40B4-BE49-F238E27FC236}">
                <a16:creationId xmlns:a16="http://schemas.microsoft.com/office/drawing/2014/main" id="{D17A125C-54CD-9028-C135-FBEF27038B8F}"/>
              </a:ext>
            </a:extLst>
          </p:cNvPr>
          <p:cNvSpPr/>
          <p:nvPr/>
        </p:nvSpPr>
        <p:spPr>
          <a:xfrm>
            <a:off x="5925952" y="6233064"/>
            <a:ext cx="246920" cy="246920"/>
          </a:xfrm>
          <a:prstGeom prst="star5">
            <a:avLst/>
          </a:prstGeom>
          <a:solidFill>
            <a:srgbClr val="EE86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D17C611-9FCF-A5B7-D68E-6A53EA02427C}"/>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95777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6DB0E-98EE-27BB-09CB-3EEE7BA505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2A41D8-F878-2F81-2E4F-0110BE57130F}"/>
              </a:ext>
            </a:extLst>
          </p:cNvPr>
          <p:cNvSpPr>
            <a:spLocks noGrp="1"/>
          </p:cNvSpPr>
          <p:nvPr>
            <p:ph type="title"/>
          </p:nvPr>
        </p:nvSpPr>
        <p:spPr>
          <a:xfrm>
            <a:off x="406401" y="692480"/>
            <a:ext cx="11531599" cy="949648"/>
          </a:xfrm>
        </p:spPr>
        <p:txBody>
          <a:bodyPr lIns="0" anchor="b"/>
          <a:lstStyle/>
          <a:p>
            <a:pPr>
              <a:lnSpc>
                <a:spcPct val="90000"/>
              </a:lnSpc>
            </a:pPr>
            <a:r>
              <a:rPr lang="en-US" sz="3867" b="1" dirty="0">
                <a:solidFill>
                  <a:srgbClr val="001E44"/>
                </a:solidFill>
              </a:rPr>
              <a:t>Novel ADCs:</a:t>
            </a:r>
            <a:br>
              <a:rPr lang="en-US" sz="3867" b="1" dirty="0">
                <a:solidFill>
                  <a:srgbClr val="001E44"/>
                </a:solidFill>
              </a:rPr>
            </a:br>
            <a:r>
              <a:rPr lang="en-US" sz="3867" b="1" dirty="0">
                <a:solidFill>
                  <a:srgbClr val="001E44"/>
                </a:solidFill>
              </a:rPr>
              <a:t>TROP2 ADC with Topo1 Payload: </a:t>
            </a:r>
            <a:br>
              <a:rPr lang="en-US" sz="3867" b="1" dirty="0">
                <a:solidFill>
                  <a:srgbClr val="001E44"/>
                </a:solidFill>
              </a:rPr>
            </a:br>
            <a:r>
              <a:rPr lang="en-US" sz="3867" b="1" dirty="0">
                <a:solidFill>
                  <a:srgbClr val="001E44"/>
                </a:solidFill>
              </a:rPr>
              <a:t>Sacituzumab Tirumotecan</a:t>
            </a:r>
          </a:p>
        </p:txBody>
      </p:sp>
      <p:pic>
        <p:nvPicPr>
          <p:cNvPr id="5" name="Picture 4">
            <a:extLst>
              <a:ext uri="{FF2B5EF4-FFF2-40B4-BE49-F238E27FC236}">
                <a16:creationId xmlns:a16="http://schemas.microsoft.com/office/drawing/2014/main" id="{4D2768C1-F336-5B58-6BCB-9204AF0181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6400" y="2544048"/>
            <a:ext cx="6523317" cy="3082341"/>
          </a:xfrm>
          <a:prstGeom prst="rect">
            <a:avLst/>
          </a:prstGeom>
        </p:spPr>
      </p:pic>
      <p:sp>
        <p:nvSpPr>
          <p:cNvPr id="7" name="TextBox 6">
            <a:extLst>
              <a:ext uri="{FF2B5EF4-FFF2-40B4-BE49-F238E27FC236}">
                <a16:creationId xmlns:a16="http://schemas.microsoft.com/office/drawing/2014/main" id="{220406B9-EC69-59B0-755A-01513DBD476A}"/>
              </a:ext>
            </a:extLst>
          </p:cNvPr>
          <p:cNvSpPr txBox="1"/>
          <p:nvPr/>
        </p:nvSpPr>
        <p:spPr>
          <a:xfrm>
            <a:off x="564776" y="5714115"/>
            <a:ext cx="6852024" cy="420564"/>
          </a:xfrm>
          <a:prstGeom prst="rect">
            <a:avLst/>
          </a:prstGeom>
          <a:noFill/>
        </p:spPr>
        <p:txBody>
          <a:bodyPr wrap="square" rtlCol="0">
            <a:spAutoFit/>
          </a:bodyP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Approved in China for TNBC</a:t>
            </a:r>
          </a:p>
        </p:txBody>
      </p:sp>
      <p:graphicFrame>
        <p:nvGraphicFramePr>
          <p:cNvPr id="10" name="Table 9">
            <a:extLst>
              <a:ext uri="{FF2B5EF4-FFF2-40B4-BE49-F238E27FC236}">
                <a16:creationId xmlns:a16="http://schemas.microsoft.com/office/drawing/2014/main" id="{0D1AC22C-6029-27FB-D157-93FBD7FE72E5}"/>
              </a:ext>
            </a:extLst>
          </p:cNvPr>
          <p:cNvGraphicFramePr>
            <a:graphicFrameLocks noGrp="1"/>
          </p:cNvGraphicFramePr>
          <p:nvPr/>
        </p:nvGraphicFramePr>
        <p:xfrm>
          <a:off x="7288305" y="2072124"/>
          <a:ext cx="4649695" cy="2553663"/>
        </p:xfrm>
        <a:graphic>
          <a:graphicData uri="http://schemas.openxmlformats.org/drawingml/2006/table">
            <a:tbl>
              <a:tblPr firstRow="1" bandRow="1"/>
              <a:tblGrid>
                <a:gridCol w="794660">
                  <a:extLst>
                    <a:ext uri="{9D8B030D-6E8A-4147-A177-3AD203B41FA5}">
                      <a16:colId xmlns:a16="http://schemas.microsoft.com/office/drawing/2014/main" val="2897636769"/>
                    </a:ext>
                  </a:extLst>
                </a:gridCol>
                <a:gridCol w="3855035">
                  <a:extLst>
                    <a:ext uri="{9D8B030D-6E8A-4147-A177-3AD203B41FA5}">
                      <a16:colId xmlns:a16="http://schemas.microsoft.com/office/drawing/2014/main" val="946922410"/>
                    </a:ext>
                  </a:extLst>
                </a:gridCol>
              </a:tblGrid>
              <a:tr h="7812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900" b="1" i="0" dirty="0">
                        <a:solidFill>
                          <a:schemeClr val="bg1"/>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00335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b="1" i="0" dirty="0" err="1">
                          <a:solidFill>
                            <a:schemeClr val="bg1"/>
                          </a:solidFill>
                          <a:latin typeface="Arial" panose="020B0604020202020204" pitchFamily="34" charset="0"/>
                          <a:cs typeface="Arial" panose="020B0604020202020204" pitchFamily="34" charset="0"/>
                        </a:rPr>
                        <a:t>OptiTROP</a:t>
                      </a:r>
                      <a:r>
                        <a:rPr lang="en-US" sz="2400" b="1" i="0" dirty="0">
                          <a:solidFill>
                            <a:schemeClr val="bg1"/>
                          </a:solidFill>
                          <a:latin typeface="Arial" panose="020B0604020202020204" pitchFamily="34" charset="0"/>
                          <a:cs typeface="Arial" panose="020B0604020202020204" pitchFamily="34" charset="0"/>
                        </a:rPr>
                        <a:t>-Breast 01</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003353"/>
                    </a:solidFill>
                  </a:tcPr>
                </a:tc>
                <a:extLst>
                  <a:ext uri="{0D108BD9-81ED-4DB2-BD59-A6C34878D82A}">
                    <a16:rowId xmlns:a16="http://schemas.microsoft.com/office/drawing/2014/main" val="696562507"/>
                  </a:ext>
                </a:extLst>
              </a:tr>
              <a:tr h="7626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900" b="1" i="0" dirty="0">
                        <a:solidFill>
                          <a:srgbClr val="001E44"/>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E4F3F9">
                        <a:alpha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Sac-TMT vs TPC (2L+) </a:t>
                      </a:r>
                      <a:br>
                        <a:rPr lang="en-US" sz="1900" b="1" i="0" dirty="0">
                          <a:solidFill>
                            <a:srgbClr val="001E44"/>
                          </a:solidFill>
                          <a:latin typeface="Arial" panose="020B0604020202020204" pitchFamily="34" charset="0"/>
                          <a:cs typeface="Arial" panose="020B0604020202020204" pitchFamily="34" charset="0"/>
                        </a:rPr>
                      </a:br>
                      <a:r>
                        <a:rPr lang="en-US" sz="1900" b="1" i="0" dirty="0">
                          <a:solidFill>
                            <a:srgbClr val="001E44"/>
                          </a:solidFill>
                          <a:latin typeface="Arial" panose="020B0604020202020204" pitchFamily="34" charset="0"/>
                          <a:cs typeface="Arial" panose="020B0604020202020204" pitchFamily="34" charset="0"/>
                        </a:rPr>
                        <a:t>in </a:t>
                      </a:r>
                      <a:r>
                        <a:rPr lang="en-US" sz="1900" b="1" i="0" dirty="0" err="1">
                          <a:solidFill>
                            <a:srgbClr val="001E44"/>
                          </a:solidFill>
                          <a:latin typeface="Arial" panose="020B0604020202020204" pitchFamily="34" charset="0"/>
                          <a:cs typeface="Arial" panose="020B0604020202020204" pitchFamily="34" charset="0"/>
                        </a:rPr>
                        <a:t>mTNBC</a:t>
                      </a:r>
                      <a:endParaRPr lang="en-US" sz="1900" b="1" i="0" dirty="0">
                        <a:solidFill>
                          <a:srgbClr val="001E44"/>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E4F3F9">
                        <a:alpha val="50000"/>
                      </a:srgbClr>
                    </a:solidFill>
                  </a:tcPr>
                </a:tc>
                <a:extLst>
                  <a:ext uri="{0D108BD9-81ED-4DB2-BD59-A6C34878D82A}">
                    <a16:rowId xmlns:a16="http://schemas.microsoft.com/office/drawing/2014/main" val="302906732"/>
                  </a:ext>
                </a:extLst>
              </a:tr>
              <a:tr h="5049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900" b="1" i="0" dirty="0">
                          <a:solidFill>
                            <a:srgbClr val="001E44"/>
                          </a:solidFill>
                          <a:latin typeface="Arial" panose="020B0604020202020204" pitchFamily="34" charset="0"/>
                          <a:cs typeface="Arial" panose="020B0604020202020204" pitchFamily="34" charset="0"/>
                        </a:rPr>
                        <a:t>PFS</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6.7 vs 2.5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 (HR 0.32)</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927979"/>
                  </a:ext>
                </a:extLst>
              </a:tr>
              <a:tr h="5049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900" b="1" i="0" dirty="0">
                          <a:solidFill>
                            <a:srgbClr val="001E44"/>
                          </a:solidFill>
                          <a:latin typeface="Arial" panose="020B0604020202020204" pitchFamily="34" charset="0"/>
                          <a:cs typeface="Arial" panose="020B0604020202020204" pitchFamily="34" charset="0"/>
                        </a:rPr>
                        <a:t>OS</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NR vs 9.4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 (HR 0.53)</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874105"/>
                  </a:ext>
                </a:extLst>
              </a:tr>
            </a:tbl>
          </a:graphicData>
        </a:graphic>
      </p:graphicFrame>
      <p:sp>
        <p:nvSpPr>
          <p:cNvPr id="11" name="TextBox 10">
            <a:extLst>
              <a:ext uri="{FF2B5EF4-FFF2-40B4-BE49-F238E27FC236}">
                <a16:creationId xmlns:a16="http://schemas.microsoft.com/office/drawing/2014/main" id="{91410A7B-4198-838B-5880-C2E805C615F1}"/>
              </a:ext>
            </a:extLst>
          </p:cNvPr>
          <p:cNvSpPr txBox="1"/>
          <p:nvPr/>
        </p:nvSpPr>
        <p:spPr>
          <a:xfrm>
            <a:off x="6542050" y="5714115"/>
            <a:ext cx="5649951"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OptiTROP-Breast05, 1L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mTNBC</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(n=41),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mPFS</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=13.1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mo</a:t>
            </a:r>
            <a:endPar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080B648-6793-7C7A-20BC-28F66DE345BE}"/>
              </a:ext>
            </a:extLst>
          </p:cNvPr>
          <p:cNvSpPr txBox="1"/>
          <p:nvPr/>
        </p:nvSpPr>
        <p:spPr>
          <a:xfrm>
            <a:off x="2646879" y="6304430"/>
            <a:ext cx="8240408" cy="33855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Xu B, et al. J Clin Oncol. 2024;42(Suppl_16): Abstract 104.</a:t>
            </a: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Yin Y et al, J Clin Oncol 2025; 43 (Suppl_16): Abstract 1019</a:t>
            </a:r>
          </a:p>
        </p:txBody>
      </p:sp>
      <p:sp>
        <p:nvSpPr>
          <p:cNvPr id="2" name="TextBox 1">
            <a:extLst>
              <a:ext uri="{FF2B5EF4-FFF2-40B4-BE49-F238E27FC236}">
                <a16:creationId xmlns:a16="http://schemas.microsoft.com/office/drawing/2014/main" id="{F7A5594D-5919-D146-FE11-EE154A542847}"/>
              </a:ext>
            </a:extLst>
          </p:cNvPr>
          <p:cNvSpPr txBox="1"/>
          <p:nvPr/>
        </p:nvSpPr>
        <p:spPr>
          <a:xfrm>
            <a:off x="254001" y="1600200"/>
            <a:ext cx="7162799" cy="913199"/>
          </a:xfrm>
          <a:prstGeom prst="rect">
            <a:avLst/>
          </a:prstGeom>
          <a:noFill/>
        </p:spPr>
        <p:txBody>
          <a:bodyPr wrap="square" rtlCol="0">
            <a:spAutoFit/>
          </a:bodyP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Sacituzumab Tirumotecan (Sac-TMT) </a:t>
            </a: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anti-Trop2 ADC</a:t>
            </a:r>
          </a:p>
        </p:txBody>
      </p:sp>
      <p:sp>
        <p:nvSpPr>
          <p:cNvPr id="6" name="TextBox 5">
            <a:extLst>
              <a:ext uri="{FF2B5EF4-FFF2-40B4-BE49-F238E27FC236}">
                <a16:creationId xmlns:a16="http://schemas.microsoft.com/office/drawing/2014/main" id="{3EB2BD9E-EFDE-AE51-B570-CD4BCE253D0A}"/>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399529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5B40-4D33-8E03-D05B-1CDA66B5791B}"/>
            </a:ext>
          </a:extLst>
        </p:cNvPr>
        <p:cNvGrpSpPr/>
        <p:nvPr/>
      </p:nvGrpSpPr>
      <p:grpSpPr>
        <a:xfrm>
          <a:off x="0" y="0"/>
          <a:ext cx="0" cy="0"/>
          <a:chOff x="0" y="0"/>
          <a:chExt cx="0" cy="0"/>
        </a:xfrm>
      </p:grpSpPr>
      <p:pic>
        <p:nvPicPr>
          <p:cNvPr id="21" name="Picture 20" descr="A screenshot of a graph&#10;&#10;AI-generated content may be incorrect.">
            <a:extLst>
              <a:ext uri="{FF2B5EF4-FFF2-40B4-BE49-F238E27FC236}">
                <a16:creationId xmlns:a16="http://schemas.microsoft.com/office/drawing/2014/main" id="{FF4F8863-40EB-CF04-2F41-1AF64F1C9B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455138" y="2557929"/>
            <a:ext cx="5105844" cy="3925179"/>
          </a:xfrm>
          <a:prstGeom prst="rect">
            <a:avLst/>
          </a:prstGeom>
        </p:spPr>
      </p:pic>
      <p:sp>
        <p:nvSpPr>
          <p:cNvPr id="27" name="TextBox 26">
            <a:extLst>
              <a:ext uri="{FF2B5EF4-FFF2-40B4-BE49-F238E27FC236}">
                <a16:creationId xmlns:a16="http://schemas.microsoft.com/office/drawing/2014/main" id="{56E87D6D-FDFA-5C68-B868-2123565035EE}"/>
              </a:ext>
            </a:extLst>
          </p:cNvPr>
          <p:cNvSpPr txBox="1"/>
          <p:nvPr/>
        </p:nvSpPr>
        <p:spPr>
          <a:xfrm>
            <a:off x="1187979" y="3394035"/>
            <a:ext cx="4898824" cy="307777"/>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A641DA13-57CC-DF13-17B3-0657B3B553BB}"/>
              </a:ext>
            </a:extLst>
          </p:cNvPr>
          <p:cNvSpPr>
            <a:spLocks noGrp="1"/>
          </p:cNvSpPr>
          <p:nvPr>
            <p:ph type="title"/>
          </p:nvPr>
        </p:nvSpPr>
        <p:spPr>
          <a:xfrm>
            <a:off x="406400" y="641587"/>
            <a:ext cx="9780555" cy="949648"/>
          </a:xfrm>
        </p:spPr>
        <p:txBody>
          <a:bodyPr lIns="0" anchor="b"/>
          <a:lstStyle/>
          <a:p>
            <a:pPr>
              <a:lnSpc>
                <a:spcPct val="90000"/>
              </a:lnSpc>
            </a:pPr>
            <a:r>
              <a:rPr lang="en-US" b="1" dirty="0">
                <a:solidFill>
                  <a:srgbClr val="001E44"/>
                </a:solidFill>
              </a:rPr>
              <a:t>Could an ADC Allow Checkpoint Inhibition </a:t>
            </a:r>
            <a:br>
              <a:rPr lang="en-US" b="1" dirty="0">
                <a:solidFill>
                  <a:srgbClr val="001E44"/>
                </a:solidFill>
              </a:rPr>
            </a:br>
            <a:r>
              <a:rPr lang="en-US" b="1" dirty="0">
                <a:solidFill>
                  <a:srgbClr val="001E44"/>
                </a:solidFill>
              </a:rPr>
              <a:t>to Have Benefit in Metastatic TNBC that is </a:t>
            </a:r>
            <a:br>
              <a:rPr lang="en-US" b="1" dirty="0">
                <a:solidFill>
                  <a:srgbClr val="001E44"/>
                </a:solidFill>
              </a:rPr>
            </a:br>
            <a:r>
              <a:rPr lang="en-US" b="1" dirty="0">
                <a:solidFill>
                  <a:srgbClr val="001E44"/>
                </a:solidFill>
              </a:rPr>
              <a:t>PD-L1-negative?</a:t>
            </a:r>
          </a:p>
        </p:txBody>
      </p:sp>
      <p:sp>
        <p:nvSpPr>
          <p:cNvPr id="9" name="TextBox 8">
            <a:extLst>
              <a:ext uri="{FF2B5EF4-FFF2-40B4-BE49-F238E27FC236}">
                <a16:creationId xmlns:a16="http://schemas.microsoft.com/office/drawing/2014/main" id="{3762232E-9346-0689-0029-4A62F3E994B4}"/>
              </a:ext>
            </a:extLst>
          </p:cNvPr>
          <p:cNvSpPr txBox="1"/>
          <p:nvPr/>
        </p:nvSpPr>
        <p:spPr>
          <a:xfrm>
            <a:off x="6177967" y="2812830"/>
            <a:ext cx="2875243" cy="2214865"/>
          </a:xfrm>
          <a:prstGeom prst="rect">
            <a:avLst/>
          </a:prstGeom>
          <a:solidFill>
            <a:schemeClr val="bg1">
              <a:lumMod val="85000"/>
            </a:schemeClr>
          </a:solidFill>
          <a:ln w="28575">
            <a:noFill/>
          </a:ln>
        </p:spPr>
        <p:txBody>
          <a:bodyPr wrap="square" rtlCol="0">
            <a:noAutofit/>
          </a:bodyPr>
          <a:lstStyle/>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untreated, locally advanced inoperable or metastatic TNBC</a:t>
            </a:r>
          </a:p>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(CPS &lt;10)</a:t>
            </a:r>
          </a:p>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 prior </a:t>
            </a:r>
            <a:r>
              <a:rPr kumimoji="0" lang="en-US" sz="18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neoadj</a:t>
            </a: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/adj IO within 6 </a:t>
            </a:r>
            <a:r>
              <a:rPr kumimoji="0" lang="en-US" sz="18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8DEC66C2-237E-54A8-DA5F-3BA2C405EE49}"/>
              </a:ext>
            </a:extLst>
          </p:cNvPr>
          <p:cNvSpPr txBox="1"/>
          <p:nvPr/>
        </p:nvSpPr>
        <p:spPr>
          <a:xfrm>
            <a:off x="9740677" y="2812829"/>
            <a:ext cx="2114295" cy="576000"/>
          </a:xfrm>
          <a:prstGeom prst="rect">
            <a:avLst/>
          </a:prstGeom>
          <a:solidFill>
            <a:srgbClr val="0086BF"/>
          </a:solidFill>
          <a:ln w="28575">
            <a:noFill/>
          </a:ln>
        </p:spPr>
        <p:txBody>
          <a:bodyPr wrap="square" rtlCol="0" anchor="ctr" anchorCtr="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Dato-DXd</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7F303EC-AC94-18D4-E769-D2760AD5BBD3}"/>
              </a:ext>
            </a:extLst>
          </p:cNvPr>
          <p:cNvSpPr txBox="1"/>
          <p:nvPr/>
        </p:nvSpPr>
        <p:spPr>
          <a:xfrm>
            <a:off x="9735193" y="4708581"/>
            <a:ext cx="2114295" cy="900859"/>
          </a:xfrm>
          <a:prstGeom prst="rect">
            <a:avLst/>
          </a:prstGeom>
          <a:solidFill>
            <a:srgbClr val="881525"/>
          </a:solidFill>
          <a:ln w="28575">
            <a:noFill/>
          </a:ln>
        </p:spPr>
        <p:txBody>
          <a:bodyPr wrap="square" rtlCol="0" anchor="ctr" anchorCtr="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Dato-DXd + durvalumab</a:t>
            </a:r>
            <a:endParaRPr kumimoji="0" lang="en-US"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529FE5E-1FFB-D0B8-5589-2F96A04E398C}"/>
              </a:ext>
            </a:extLst>
          </p:cNvPr>
          <p:cNvSpPr txBox="1"/>
          <p:nvPr/>
        </p:nvSpPr>
        <p:spPr>
          <a:xfrm>
            <a:off x="6177967" y="5062282"/>
            <a:ext cx="2875243" cy="692434"/>
          </a:xfrm>
          <a:prstGeom prst="rect">
            <a:avLst/>
          </a:prstGeom>
          <a:solidFill>
            <a:schemeClr val="bg1">
              <a:lumMod val="95000"/>
            </a:schemeClr>
          </a:solidFill>
        </p:spPr>
        <p:txBody>
          <a:bodyPr wrap="square" lIns="121920" rIns="0" rtlCol="0">
            <a:sp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Stratification Factors:</a:t>
            </a:r>
          </a:p>
          <a:p>
            <a:pPr marL="8468" marR="0" lvl="0" indent="0" algn="l" defTabSz="609615" rtl="0" eaLnBrk="1" fontAlgn="auto" latinLnBrk="0" hangingPunct="1">
              <a:lnSpc>
                <a:spcPct val="100000"/>
              </a:lnSpc>
              <a:spcBef>
                <a:spcPts val="200"/>
              </a:spcBef>
              <a:spcAft>
                <a:spcPts val="0"/>
              </a:spcAft>
              <a:buClr>
                <a:srgbClr val="3EAEE3"/>
              </a:buClr>
              <a:buSzTx/>
              <a:buFontTx/>
              <a:buNone/>
              <a:tabLst/>
              <a:defRPr/>
            </a:pP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De novo OR DFI≤12 </a:t>
            </a:r>
            <a:r>
              <a:rPr kumimoji="0" lang="en-US" sz="12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OR  </a:t>
            </a:r>
            <a:b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DFI&gt;12 </a:t>
            </a:r>
            <a:r>
              <a:rPr kumimoji="0" lang="en-US" sz="12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endPar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1BF0B020-6409-657D-F4D7-C792F6C2224F}"/>
              </a:ext>
            </a:extLst>
          </p:cNvPr>
          <p:cNvSpPr/>
          <p:nvPr/>
        </p:nvSpPr>
        <p:spPr>
          <a:xfrm>
            <a:off x="9735193" y="3587827"/>
            <a:ext cx="668020" cy="670560"/>
          </a:xfrm>
          <a:prstGeom prst="ellipse">
            <a:avLst/>
          </a:prstGeom>
          <a:solidFill>
            <a:srgbClr val="0030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p>
        </p:txBody>
      </p:sp>
      <p:sp>
        <p:nvSpPr>
          <p:cNvPr id="19" name="TextBox 18">
            <a:extLst>
              <a:ext uri="{FF2B5EF4-FFF2-40B4-BE49-F238E27FC236}">
                <a16:creationId xmlns:a16="http://schemas.microsoft.com/office/drawing/2014/main" id="{3C85B446-A6EE-BF11-808E-4AD5E1C060FD}"/>
              </a:ext>
            </a:extLst>
          </p:cNvPr>
          <p:cNvSpPr txBox="1"/>
          <p:nvPr/>
        </p:nvSpPr>
        <p:spPr>
          <a:xfrm>
            <a:off x="9636066" y="4252809"/>
            <a:ext cx="971269" cy="36933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N=140</a:t>
            </a:r>
          </a:p>
        </p:txBody>
      </p:sp>
      <p:sp>
        <p:nvSpPr>
          <p:cNvPr id="20" name="TextBox 19">
            <a:extLst>
              <a:ext uri="{FF2B5EF4-FFF2-40B4-BE49-F238E27FC236}">
                <a16:creationId xmlns:a16="http://schemas.microsoft.com/office/drawing/2014/main" id="{6FF36865-5551-C50A-B2EC-05AB8E751FB5}"/>
              </a:ext>
            </a:extLst>
          </p:cNvPr>
          <p:cNvSpPr txBox="1"/>
          <p:nvPr/>
        </p:nvSpPr>
        <p:spPr>
          <a:xfrm>
            <a:off x="10488701" y="6228079"/>
            <a:ext cx="1048868"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NCT06954480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PI:Peter</a:t>
            </a: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Schmid</a:t>
            </a:r>
          </a:p>
        </p:txBody>
      </p:sp>
      <p:sp>
        <p:nvSpPr>
          <p:cNvPr id="22" name="TextBox 21">
            <a:extLst>
              <a:ext uri="{FF2B5EF4-FFF2-40B4-BE49-F238E27FC236}">
                <a16:creationId xmlns:a16="http://schemas.microsoft.com/office/drawing/2014/main" id="{9AB5D10A-3FAC-0C98-177A-B2806AAA2E8E}"/>
              </a:ext>
            </a:extLst>
          </p:cNvPr>
          <p:cNvSpPr txBox="1"/>
          <p:nvPr/>
        </p:nvSpPr>
        <p:spPr>
          <a:xfrm>
            <a:off x="3183243" y="6347451"/>
            <a:ext cx="2892093" cy="21544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Schmid P et al, ESMO 2025</a:t>
            </a:r>
          </a:p>
        </p:txBody>
      </p:sp>
      <p:sp>
        <p:nvSpPr>
          <p:cNvPr id="23" name="Rectangle 22">
            <a:extLst>
              <a:ext uri="{FF2B5EF4-FFF2-40B4-BE49-F238E27FC236}">
                <a16:creationId xmlns:a16="http://schemas.microsoft.com/office/drawing/2014/main" id="{FA01B1CF-65B3-2862-EF7C-41A1EC46B700}"/>
              </a:ext>
            </a:extLst>
          </p:cNvPr>
          <p:cNvSpPr/>
          <p:nvPr/>
        </p:nvSpPr>
        <p:spPr>
          <a:xfrm>
            <a:off x="418995" y="1701799"/>
            <a:ext cx="5677005" cy="745567"/>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BEGONIA: </a:t>
            </a:r>
            <a:b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Dato-</a:t>
            </a:r>
            <a:r>
              <a:rPr kumimoji="0" lang="en-US" sz="1867" b="1"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DXd</a:t>
            </a: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durvalumab</a:t>
            </a:r>
          </a:p>
        </p:txBody>
      </p:sp>
      <p:sp>
        <p:nvSpPr>
          <p:cNvPr id="24" name="Rectangle 23">
            <a:extLst>
              <a:ext uri="{FF2B5EF4-FFF2-40B4-BE49-F238E27FC236}">
                <a16:creationId xmlns:a16="http://schemas.microsoft.com/office/drawing/2014/main" id="{20953DB2-0802-8581-25B1-CFE9EA19FA82}"/>
              </a:ext>
            </a:extLst>
          </p:cNvPr>
          <p:cNvSpPr/>
          <p:nvPr/>
        </p:nvSpPr>
        <p:spPr>
          <a:xfrm>
            <a:off x="6177966" y="1701703"/>
            <a:ext cx="5677005" cy="745567"/>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DIAMOND (Ph 2): </a:t>
            </a:r>
          </a:p>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Dato-</a:t>
            </a:r>
            <a:r>
              <a:rPr kumimoji="0" lang="en-US" sz="1867" b="1"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DXd</a:t>
            </a: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 durvalumab in PD-L1- </a:t>
            </a:r>
            <a:r>
              <a:rPr kumimoji="0" lang="en-US" sz="1867" b="1"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mTNBC</a:t>
            </a:r>
            <a:endPar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6" name="Picture 25">
            <a:extLst>
              <a:ext uri="{FF2B5EF4-FFF2-40B4-BE49-F238E27FC236}">
                <a16:creationId xmlns:a16="http://schemas.microsoft.com/office/drawing/2014/main" id="{3558341D-8B83-1CC6-E205-DB8614DF6198}"/>
              </a:ext>
            </a:extLst>
          </p:cNvPr>
          <p:cNvPicPr>
            <a:picLocks noChangeAspect="1"/>
          </p:cNvPicPr>
          <p:nvPr/>
        </p:nvPicPr>
        <p:blipFill>
          <a:blip r:embed="rId5"/>
          <a:stretch>
            <a:fillRect/>
          </a:stretch>
        </p:blipFill>
        <p:spPr>
          <a:xfrm>
            <a:off x="1187978" y="3416953"/>
            <a:ext cx="4634780" cy="246223"/>
          </a:xfrm>
          <a:prstGeom prst="rect">
            <a:avLst/>
          </a:prstGeom>
        </p:spPr>
      </p:pic>
      <p:grpSp>
        <p:nvGrpSpPr>
          <p:cNvPr id="28" name="Group 27">
            <a:extLst>
              <a:ext uri="{FF2B5EF4-FFF2-40B4-BE49-F238E27FC236}">
                <a16:creationId xmlns:a16="http://schemas.microsoft.com/office/drawing/2014/main" id="{18EFCE80-5A49-AD0E-98B5-4F83945983FB}"/>
              </a:ext>
            </a:extLst>
          </p:cNvPr>
          <p:cNvGrpSpPr/>
          <p:nvPr/>
        </p:nvGrpSpPr>
        <p:grpSpPr>
          <a:xfrm rot="-5400000">
            <a:off x="8406547" y="4063971"/>
            <a:ext cx="2214867" cy="390516"/>
            <a:chOff x="3103608" y="3206638"/>
            <a:chExt cx="3546033" cy="292887"/>
          </a:xfrm>
        </p:grpSpPr>
        <p:cxnSp>
          <p:nvCxnSpPr>
            <p:cNvPr id="29" name="AutoShape 17">
              <a:extLst>
                <a:ext uri="{FF2B5EF4-FFF2-40B4-BE49-F238E27FC236}">
                  <a16:creationId xmlns:a16="http://schemas.microsoft.com/office/drawing/2014/main" id="{6289B1F0-2D21-BD2F-4BA6-75BFD4C79312}"/>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30" name="AutoShape 18">
              <a:extLst>
                <a:ext uri="{FF2B5EF4-FFF2-40B4-BE49-F238E27FC236}">
                  <a16:creationId xmlns:a16="http://schemas.microsoft.com/office/drawing/2014/main" id="{F97DBB54-74DF-34CD-A6CE-D4AC9BC19002}"/>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cxnSp>
        <p:nvCxnSpPr>
          <p:cNvPr id="32" name="Straight Connector 31">
            <a:extLst>
              <a:ext uri="{FF2B5EF4-FFF2-40B4-BE49-F238E27FC236}">
                <a16:creationId xmlns:a16="http://schemas.microsoft.com/office/drawing/2014/main" id="{AC0476B8-D15E-5C48-DF44-B5E021D45181}"/>
              </a:ext>
            </a:extLst>
          </p:cNvPr>
          <p:cNvCxnSpPr/>
          <p:nvPr/>
        </p:nvCxnSpPr>
        <p:spPr>
          <a:xfrm flipH="1">
            <a:off x="9053209" y="4081293"/>
            <a:ext cx="265513" cy="0"/>
          </a:xfrm>
          <a:prstGeom prst="line">
            <a:avLst/>
          </a:prstGeom>
          <a:ln w="34925">
            <a:solidFill>
              <a:srgbClr val="001E44"/>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1103828-CDF8-D811-2008-135EFF7A744D}"/>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767427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6F5C-8904-4AB6-3673-5F090FC8A9F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365FEAA-0A0F-A779-4354-7EAB312B3534}"/>
              </a:ext>
            </a:extLst>
          </p:cNvPr>
          <p:cNvPicPr>
            <a:picLocks noChangeAspect="1"/>
          </p:cNvPicPr>
          <p:nvPr/>
        </p:nvPicPr>
        <p:blipFill>
          <a:blip r:embed="rId3">
            <a:extLst>
              <a:ext uri="{28A0092B-C50C-407E-A947-70E740481C1C}">
                <a14:useLocalDpi xmlns:a14="http://schemas.microsoft.com/office/drawing/2010/main"/>
              </a:ext>
            </a:extLst>
          </a:blip>
          <a:srcRect t="551" b="551"/>
          <a:stretch/>
        </p:blipFill>
        <p:spPr>
          <a:xfrm>
            <a:off x="530080" y="2972239"/>
            <a:ext cx="4806755" cy="3258815"/>
          </a:xfrm>
          <a:prstGeom prst="rect">
            <a:avLst/>
          </a:prstGeom>
        </p:spPr>
      </p:pic>
      <p:pic>
        <p:nvPicPr>
          <p:cNvPr id="11" name="Picture 10" descr="A diagram of a treatment&#10;&#10;AI-generated content may be incorrect.">
            <a:extLst>
              <a:ext uri="{FF2B5EF4-FFF2-40B4-BE49-F238E27FC236}">
                <a16:creationId xmlns:a16="http://schemas.microsoft.com/office/drawing/2014/main" id="{03CC76D8-7E35-33ED-F47A-28ACC5CBBA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6618" y="2972239"/>
            <a:ext cx="5745303" cy="3372445"/>
          </a:xfrm>
          <a:prstGeom prst="rect">
            <a:avLst/>
          </a:prstGeom>
        </p:spPr>
      </p:pic>
      <p:sp>
        <p:nvSpPr>
          <p:cNvPr id="3" name="Title 2">
            <a:extLst>
              <a:ext uri="{FF2B5EF4-FFF2-40B4-BE49-F238E27FC236}">
                <a16:creationId xmlns:a16="http://schemas.microsoft.com/office/drawing/2014/main" id="{1D678A98-6A88-CAF1-3A41-133E567A010C}"/>
              </a:ext>
            </a:extLst>
          </p:cNvPr>
          <p:cNvSpPr>
            <a:spLocks noGrp="1"/>
          </p:cNvSpPr>
          <p:nvPr>
            <p:ph type="title"/>
          </p:nvPr>
        </p:nvSpPr>
        <p:spPr>
          <a:xfrm>
            <a:off x="406400" y="1107752"/>
            <a:ext cx="9780555" cy="949648"/>
          </a:xfrm>
        </p:spPr>
        <p:txBody>
          <a:bodyPr lIns="0" anchor="b"/>
          <a:lstStyle/>
          <a:p>
            <a:pPr>
              <a:lnSpc>
                <a:spcPct val="90000"/>
              </a:lnSpc>
            </a:pPr>
            <a:r>
              <a:rPr lang="en-US" b="1" dirty="0">
                <a:solidFill>
                  <a:srgbClr val="001E44"/>
                </a:solidFill>
              </a:rPr>
              <a:t>Could an ADC Allow Checkpoint Inhibition to Have Benefit in Metastatic TNBC that is </a:t>
            </a:r>
            <a:br>
              <a:rPr lang="en-US" b="1" dirty="0">
                <a:solidFill>
                  <a:srgbClr val="001E44"/>
                </a:solidFill>
              </a:rPr>
            </a:br>
            <a:r>
              <a:rPr lang="en-US" b="1" dirty="0">
                <a:solidFill>
                  <a:srgbClr val="001E44"/>
                </a:solidFill>
              </a:rPr>
              <a:t>PD-L1-negative?</a:t>
            </a:r>
            <a:br>
              <a:rPr lang="en-US" b="1" dirty="0">
                <a:solidFill>
                  <a:srgbClr val="001E44"/>
                </a:solidFill>
              </a:rPr>
            </a:br>
            <a:endParaRPr lang="en-US" b="1" dirty="0">
              <a:solidFill>
                <a:srgbClr val="001E44"/>
              </a:solidFill>
            </a:endParaRPr>
          </a:p>
        </p:txBody>
      </p:sp>
      <p:sp>
        <p:nvSpPr>
          <p:cNvPr id="5" name="TextBox 4">
            <a:extLst>
              <a:ext uri="{FF2B5EF4-FFF2-40B4-BE49-F238E27FC236}">
                <a16:creationId xmlns:a16="http://schemas.microsoft.com/office/drawing/2014/main" id="{66D27B7F-BDF7-4A12-D520-3754F6FA76BE}"/>
              </a:ext>
            </a:extLst>
          </p:cNvPr>
          <p:cNvSpPr txBox="1"/>
          <p:nvPr/>
        </p:nvSpPr>
        <p:spPr>
          <a:xfrm>
            <a:off x="9831545" y="6387396"/>
            <a:ext cx="1048868" cy="215444"/>
          </a:xfrm>
          <a:prstGeom prst="rect">
            <a:avLst/>
          </a:prstGeom>
          <a:noFill/>
        </p:spPr>
        <p:txBody>
          <a:bodyPr wrap="square" rtlCol="0">
            <a:spAutoFit/>
          </a:bodyPr>
          <a:lstStyle/>
          <a:p>
            <a:pPr marL="0" marR="0" lvl="0" indent="0" algn="r" defTabSz="81276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NCT06841354</a:t>
            </a:r>
            <a:endPar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688839AA-0614-ABD1-B9A1-D9EBC25B114E}"/>
              </a:ext>
            </a:extLst>
          </p:cNvPr>
          <p:cNvSpPr txBox="1"/>
          <p:nvPr/>
        </p:nvSpPr>
        <p:spPr>
          <a:xfrm>
            <a:off x="3251201" y="6387396"/>
            <a:ext cx="2784272" cy="215444"/>
          </a:xfrm>
          <a:prstGeom prst="rect">
            <a:avLst/>
          </a:prstGeom>
          <a:noFill/>
        </p:spPr>
        <p:txBody>
          <a:bodyPr wrap="square" rtlCol="0">
            <a:spAutoFit/>
          </a:bodyPr>
          <a:lstStyle/>
          <a:p>
            <a:pPr marL="0" marR="0" lvl="0" indent="0" algn="r" defTabSz="81276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NCT04468061 PI: Ana Garrido-Castro</a:t>
            </a:r>
          </a:p>
        </p:txBody>
      </p:sp>
      <p:sp>
        <p:nvSpPr>
          <p:cNvPr id="12" name="Rectangle 11">
            <a:extLst>
              <a:ext uri="{FF2B5EF4-FFF2-40B4-BE49-F238E27FC236}">
                <a16:creationId xmlns:a16="http://schemas.microsoft.com/office/drawing/2014/main" id="{B0D4D877-D0C7-284F-C6F9-9AAC0BF6A1B9}"/>
              </a:ext>
            </a:extLst>
          </p:cNvPr>
          <p:cNvSpPr/>
          <p:nvPr/>
        </p:nvSpPr>
        <p:spPr>
          <a:xfrm>
            <a:off x="406400" y="1781521"/>
            <a:ext cx="5300493" cy="1078832"/>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SACI IO TNBC (Ph 2): </a:t>
            </a:r>
          </a:p>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SG +/- </a:t>
            </a: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in PD-L1- 1L </a:t>
            </a: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mTNBC</a:t>
            </a:r>
            <a:endPar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AA5232EB-395A-E2E6-8902-C57AA4288A16}"/>
              </a:ext>
            </a:extLst>
          </p:cNvPr>
          <p:cNvSpPr/>
          <p:nvPr/>
        </p:nvSpPr>
        <p:spPr>
          <a:xfrm>
            <a:off x="5951205" y="1781521"/>
            <a:ext cx="5658835" cy="1078832"/>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TroFuse-011 (Ph 3):</a:t>
            </a:r>
          </a:p>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Sac-TMT+/- </a:t>
            </a: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vs TPC in PD-L1- 1L </a:t>
            </a:r>
            <a:b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mTNBC</a:t>
            </a:r>
            <a:endPar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6194B52A-0552-CF15-9006-450CB1E41D69}"/>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81671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E38-0056-0548-C031-165E357046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9BF3F8-54AD-9D4C-2E0F-B8A70C5C5ED9}"/>
              </a:ext>
            </a:extLst>
          </p:cNvPr>
          <p:cNvSpPr>
            <a:spLocks noGrp="1"/>
          </p:cNvSpPr>
          <p:nvPr>
            <p:ph type="title"/>
          </p:nvPr>
        </p:nvSpPr>
        <p:spPr>
          <a:xfrm>
            <a:off x="379513" y="355571"/>
            <a:ext cx="9780555" cy="1672608"/>
          </a:xfrm>
        </p:spPr>
        <p:txBody>
          <a:bodyPr lIns="0" anchor="b"/>
          <a:lstStyle/>
          <a:p>
            <a:pPr>
              <a:lnSpc>
                <a:spcPct val="90000"/>
              </a:lnSpc>
            </a:pPr>
            <a:r>
              <a:rPr lang="en-US" sz="3867" b="1" dirty="0">
                <a:solidFill>
                  <a:srgbClr val="001E44"/>
                </a:solidFill>
              </a:rPr>
              <a:t>New Potential Treatment Algorithm for </a:t>
            </a:r>
            <a:r>
              <a:rPr lang="en-US" sz="3867" b="1" dirty="0" err="1">
                <a:solidFill>
                  <a:srgbClr val="001E44"/>
                </a:solidFill>
              </a:rPr>
              <a:t>mTNBC</a:t>
            </a:r>
            <a:br>
              <a:rPr lang="en-US" sz="3867" b="1" dirty="0">
                <a:solidFill>
                  <a:srgbClr val="001E44"/>
                </a:solidFill>
              </a:rPr>
            </a:br>
            <a:endParaRPr lang="en-US" sz="3867" b="1" dirty="0">
              <a:solidFill>
                <a:srgbClr val="001E44"/>
              </a:solidFill>
            </a:endParaRPr>
          </a:p>
        </p:txBody>
      </p:sp>
      <p:cxnSp>
        <p:nvCxnSpPr>
          <p:cNvPr id="7" name="Straight Arrow Connector 6">
            <a:extLst>
              <a:ext uri="{FF2B5EF4-FFF2-40B4-BE49-F238E27FC236}">
                <a16:creationId xmlns:a16="http://schemas.microsoft.com/office/drawing/2014/main" id="{1A58F6DC-8EF8-8F14-C6CF-F7DD04A9C13E}"/>
              </a:ext>
            </a:extLst>
          </p:cNvPr>
          <p:cNvCxnSpPr/>
          <p:nvPr/>
        </p:nvCxnSpPr>
        <p:spPr>
          <a:xfrm>
            <a:off x="3265655" y="279630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A44CED-D634-3739-3C04-D7CE9AA987E3}"/>
              </a:ext>
            </a:extLst>
          </p:cNvPr>
          <p:cNvCxnSpPr/>
          <p:nvPr/>
        </p:nvCxnSpPr>
        <p:spPr>
          <a:xfrm>
            <a:off x="8449563" y="279630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3EE49DA-C2A5-FB52-78ED-1A56EA185BB9}"/>
              </a:ext>
            </a:extLst>
          </p:cNvPr>
          <p:cNvSpPr/>
          <p:nvPr/>
        </p:nvSpPr>
        <p:spPr>
          <a:xfrm>
            <a:off x="4764305" y="1661373"/>
            <a:ext cx="6109123"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PD-L1-negative</a:t>
            </a:r>
          </a:p>
        </p:txBody>
      </p:sp>
      <p:sp>
        <p:nvSpPr>
          <p:cNvPr id="10" name="Rectangle 9">
            <a:extLst>
              <a:ext uri="{FF2B5EF4-FFF2-40B4-BE49-F238E27FC236}">
                <a16:creationId xmlns:a16="http://schemas.microsoft.com/office/drawing/2014/main" id="{ED7D16C8-568A-0AAA-8B44-27DB5027C771}"/>
              </a:ext>
            </a:extLst>
          </p:cNvPr>
          <p:cNvSpPr/>
          <p:nvPr/>
        </p:nvSpPr>
        <p:spPr>
          <a:xfrm>
            <a:off x="6592087" y="2051369"/>
            <a:ext cx="1602020"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govitecan</a:t>
            </a:r>
            <a:endPar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A177D7A3-5361-5344-756D-4E85EAFD4376}"/>
              </a:ext>
            </a:extLst>
          </p:cNvPr>
          <p:cNvSpPr/>
          <p:nvPr/>
        </p:nvSpPr>
        <p:spPr>
          <a:xfrm>
            <a:off x="8250668" y="2051368"/>
            <a:ext cx="2622760" cy="61264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Olaparib or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talazoparib</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a:t>
            </a:r>
            <a:r>
              <a:rPr kumimoji="0" lang="en-US" sz="1333"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BRCAm</a:t>
            </a: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2" name="Rectangle 11">
            <a:extLst>
              <a:ext uri="{FF2B5EF4-FFF2-40B4-BE49-F238E27FC236}">
                <a16:creationId xmlns:a16="http://schemas.microsoft.com/office/drawing/2014/main" id="{702A9C84-F35A-ABBB-96CA-94C333E3A2FA}"/>
              </a:ext>
            </a:extLst>
          </p:cNvPr>
          <p:cNvSpPr/>
          <p:nvPr/>
        </p:nvSpPr>
        <p:spPr>
          <a:xfrm>
            <a:off x="1436853" y="1661373"/>
            <a:ext cx="3270891"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PD-L1-positive</a:t>
            </a:r>
          </a:p>
        </p:txBody>
      </p:sp>
      <p:sp>
        <p:nvSpPr>
          <p:cNvPr id="13" name="Rectangle 12">
            <a:extLst>
              <a:ext uri="{FF2B5EF4-FFF2-40B4-BE49-F238E27FC236}">
                <a16:creationId xmlns:a16="http://schemas.microsoft.com/office/drawing/2014/main" id="{C52A6520-C3D5-14A2-ECBD-AD985A9E109D}"/>
              </a:ext>
            </a:extLst>
          </p:cNvPr>
          <p:cNvSpPr/>
          <p:nvPr/>
        </p:nvSpPr>
        <p:spPr>
          <a:xfrm>
            <a:off x="1620756" y="2051369"/>
            <a:ext cx="2959645"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govitecan</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Pembrolizumab</a:t>
            </a:r>
          </a:p>
        </p:txBody>
      </p:sp>
      <p:sp>
        <p:nvSpPr>
          <p:cNvPr id="14" name="TextBox 13">
            <a:extLst>
              <a:ext uri="{FF2B5EF4-FFF2-40B4-BE49-F238E27FC236}">
                <a16:creationId xmlns:a16="http://schemas.microsoft.com/office/drawing/2014/main" id="{99DCAD0A-90DD-3DED-F285-B03921FBED33}"/>
              </a:ext>
            </a:extLst>
          </p:cNvPr>
          <p:cNvSpPr txBox="1"/>
          <p:nvPr/>
        </p:nvSpPr>
        <p:spPr>
          <a:xfrm>
            <a:off x="848229" y="2009957"/>
            <a:ext cx="484428" cy="400110"/>
          </a:xfrm>
          <a:prstGeom prst="rect">
            <a:avLst/>
          </a:prstGeom>
          <a:noFill/>
        </p:spPr>
        <p:txBody>
          <a:bodyPr wrap="none" rtlCol="0">
            <a:spAutoFit/>
          </a:bodyPr>
          <a:lstStyle/>
          <a:p>
            <a:pPr marL="0" marR="0" lvl="0" indent="0" algn="l"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1L</a:t>
            </a:r>
          </a:p>
        </p:txBody>
      </p:sp>
      <p:sp>
        <p:nvSpPr>
          <p:cNvPr id="15" name="TextBox 14">
            <a:extLst>
              <a:ext uri="{FF2B5EF4-FFF2-40B4-BE49-F238E27FC236}">
                <a16:creationId xmlns:a16="http://schemas.microsoft.com/office/drawing/2014/main" id="{8A7725DB-6BDA-9969-B289-5FD0E4F9C18D}"/>
              </a:ext>
            </a:extLst>
          </p:cNvPr>
          <p:cNvSpPr txBox="1"/>
          <p:nvPr/>
        </p:nvSpPr>
        <p:spPr>
          <a:xfrm>
            <a:off x="1299403" y="6154032"/>
            <a:ext cx="9711491" cy="338554"/>
          </a:xfrm>
          <a:prstGeom prst="rect">
            <a:avLst/>
          </a:prstGeom>
          <a:noFill/>
        </p:spPr>
        <p:txBody>
          <a:bodyPr wrap="square">
            <a:sp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*TMB-H: Pembrolizumab; MSI-H: Pembrolizumab,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Dostarlimab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NTRK fusion: Larotrectinib,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Entrectinib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Repotrectinib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RET fusion: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Selpercatinib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Slide  courtesy of  Ana Garrido-Castro</a:t>
            </a:r>
          </a:p>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D9816A56-F1AF-2F3A-B3D1-75D95D47D4F4}"/>
              </a:ext>
            </a:extLst>
          </p:cNvPr>
          <p:cNvSpPr/>
          <p:nvPr/>
        </p:nvSpPr>
        <p:spPr>
          <a:xfrm>
            <a:off x="1436855" y="3144639"/>
            <a:ext cx="9436587" cy="1110423"/>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ADBE333-1A9F-53CB-ECCE-3053126A19F4}"/>
              </a:ext>
            </a:extLst>
          </p:cNvPr>
          <p:cNvSpPr/>
          <p:nvPr/>
        </p:nvSpPr>
        <p:spPr>
          <a:xfrm>
            <a:off x="1436854" y="4642444"/>
            <a:ext cx="9436591" cy="1450832"/>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D2E05E12-3288-8E23-4135-29F8FBE9FC65}"/>
              </a:ext>
            </a:extLst>
          </p:cNvPr>
          <p:cNvCxnSpPr/>
          <p:nvPr/>
        </p:nvCxnSpPr>
        <p:spPr>
          <a:xfrm>
            <a:off x="3277859" y="431715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9147BD3-E266-7782-E58F-F2118C06BF8D}"/>
              </a:ext>
            </a:extLst>
          </p:cNvPr>
          <p:cNvCxnSpPr/>
          <p:nvPr/>
        </p:nvCxnSpPr>
        <p:spPr>
          <a:xfrm>
            <a:off x="8449563" y="431715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240A975-7784-BCA6-6A35-18B127E98E9E}"/>
              </a:ext>
            </a:extLst>
          </p:cNvPr>
          <p:cNvSpPr/>
          <p:nvPr/>
        </p:nvSpPr>
        <p:spPr>
          <a:xfrm>
            <a:off x="4321691" y="3328989"/>
            <a:ext cx="2135740" cy="743712"/>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3048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Sacituzumab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govitecan</a:t>
            </a:r>
            <a:endPar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428FEF7E-5E38-C82A-E522-7A0554889771}"/>
              </a:ext>
            </a:extLst>
          </p:cNvPr>
          <p:cNvSpPr/>
          <p:nvPr/>
        </p:nvSpPr>
        <p:spPr>
          <a:xfrm>
            <a:off x="1620757" y="3328990"/>
            <a:ext cx="2566281" cy="746509"/>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60960" rtlCol="0" anchor="ctr"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Olaparib or </a:t>
            </a:r>
            <a:r>
              <a:rPr kumimoji="0" lang="en-US" sz="16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talazoparib</a:t>
            </a: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BRCAm</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t>
            </a:r>
          </a:p>
        </p:txBody>
      </p:sp>
      <p:sp>
        <p:nvSpPr>
          <p:cNvPr id="22" name="Rectangle 21">
            <a:extLst>
              <a:ext uri="{FF2B5EF4-FFF2-40B4-BE49-F238E27FC236}">
                <a16:creationId xmlns:a16="http://schemas.microsoft.com/office/drawing/2014/main" id="{D87874E8-DA5A-C0A2-2F71-CBF2E5B3EEF8}"/>
              </a:ext>
            </a:extLst>
          </p:cNvPr>
          <p:cNvSpPr/>
          <p:nvPr/>
        </p:nvSpPr>
        <p:spPr>
          <a:xfrm>
            <a:off x="6592086" y="3333322"/>
            <a:ext cx="1816639" cy="746508"/>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T-</a:t>
            </a:r>
            <a:r>
              <a:rPr kumimoji="0" lang="en-US" sz="16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DXd</a:t>
            </a:r>
            <a:endPar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HER2-low)</a:t>
            </a:r>
          </a:p>
        </p:txBody>
      </p:sp>
      <p:sp>
        <p:nvSpPr>
          <p:cNvPr id="23" name="Rectangle 22">
            <a:extLst>
              <a:ext uri="{FF2B5EF4-FFF2-40B4-BE49-F238E27FC236}">
                <a16:creationId xmlns:a16="http://schemas.microsoft.com/office/drawing/2014/main" id="{28091A8E-595B-15E4-7D16-BB0384003E45}"/>
              </a:ext>
            </a:extLst>
          </p:cNvPr>
          <p:cNvSpPr/>
          <p:nvPr/>
        </p:nvSpPr>
        <p:spPr>
          <a:xfrm>
            <a:off x="1620758" y="4914965"/>
            <a:ext cx="1452727"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Sacituzumab </a:t>
            </a:r>
            <a:r>
              <a:rPr kumimoji="0" lang="en-US" sz="1467"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govitecan</a:t>
            </a:r>
            <a:endPar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DE5E219B-9331-0994-A3BE-8A73AF4BD255}"/>
              </a:ext>
            </a:extLst>
          </p:cNvPr>
          <p:cNvSpPr/>
          <p:nvPr/>
        </p:nvSpPr>
        <p:spPr>
          <a:xfrm>
            <a:off x="4580403" y="4914222"/>
            <a:ext cx="1308099" cy="884141"/>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Olaparib or </a:t>
            </a:r>
            <a:r>
              <a:rPr kumimoji="0" lang="en-US" sz="1467"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talazoparib</a:t>
            </a: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BRCAm</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t>
            </a:r>
          </a:p>
        </p:txBody>
      </p:sp>
      <p:sp>
        <p:nvSpPr>
          <p:cNvPr id="25" name="Rectangle 24">
            <a:extLst>
              <a:ext uri="{FF2B5EF4-FFF2-40B4-BE49-F238E27FC236}">
                <a16:creationId xmlns:a16="http://schemas.microsoft.com/office/drawing/2014/main" id="{50B19C10-6D46-9C26-8ACD-937561C1A5D8}"/>
              </a:ext>
            </a:extLst>
          </p:cNvPr>
          <p:cNvSpPr/>
          <p:nvPr/>
        </p:nvSpPr>
        <p:spPr>
          <a:xfrm>
            <a:off x="3169823" y="4914221"/>
            <a:ext cx="1308099"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T-</a:t>
            </a:r>
            <a:r>
              <a:rPr kumimoji="0" lang="en-US" sz="1467"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DXd</a:t>
            </a:r>
            <a:endPar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HER2-low)</a:t>
            </a:r>
          </a:p>
        </p:txBody>
      </p:sp>
      <p:sp>
        <p:nvSpPr>
          <p:cNvPr id="26" name="Rectangle 25">
            <a:extLst>
              <a:ext uri="{FF2B5EF4-FFF2-40B4-BE49-F238E27FC236}">
                <a16:creationId xmlns:a16="http://schemas.microsoft.com/office/drawing/2014/main" id="{26556995-CEC5-E082-D8F7-ABD205D18902}"/>
              </a:ext>
            </a:extLst>
          </p:cNvPr>
          <p:cNvSpPr/>
          <p:nvPr/>
        </p:nvSpPr>
        <p:spPr>
          <a:xfrm>
            <a:off x="5984841" y="4914964"/>
            <a:ext cx="2384543" cy="881931"/>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Chemotherapy</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(e.g.,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eribulin</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capecitabine, gemcitabine, vinorelbine)</a:t>
            </a:r>
          </a:p>
        </p:txBody>
      </p:sp>
      <p:sp>
        <p:nvSpPr>
          <p:cNvPr id="27" name="Rectangle 26">
            <a:extLst>
              <a:ext uri="{FF2B5EF4-FFF2-40B4-BE49-F238E27FC236}">
                <a16:creationId xmlns:a16="http://schemas.microsoft.com/office/drawing/2014/main" id="{AF1D94F0-3905-80CC-D062-AC1BAA111EE4}"/>
              </a:ext>
            </a:extLst>
          </p:cNvPr>
          <p:cNvSpPr/>
          <p:nvPr/>
        </p:nvSpPr>
        <p:spPr>
          <a:xfrm>
            <a:off x="8449565" y="4914963"/>
            <a:ext cx="2258787"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Biomarker positive*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(TMB-H, MSI-H/</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dMMR</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NTRK fusion, RET fusion)</a:t>
            </a:r>
          </a:p>
        </p:txBody>
      </p:sp>
      <p:sp>
        <p:nvSpPr>
          <p:cNvPr id="28" name="TextBox 27">
            <a:extLst>
              <a:ext uri="{FF2B5EF4-FFF2-40B4-BE49-F238E27FC236}">
                <a16:creationId xmlns:a16="http://schemas.microsoft.com/office/drawing/2014/main" id="{01886A48-6BC3-AA30-E106-F5008F098EA6}"/>
              </a:ext>
            </a:extLst>
          </p:cNvPr>
          <p:cNvSpPr txBox="1"/>
          <p:nvPr/>
        </p:nvSpPr>
        <p:spPr>
          <a:xfrm>
            <a:off x="848229" y="3522679"/>
            <a:ext cx="484428" cy="400110"/>
          </a:xfrm>
          <a:prstGeom prst="rect">
            <a:avLst/>
          </a:prstGeom>
          <a:noFill/>
        </p:spPr>
        <p:txBody>
          <a:bodyPr wrap="none" rtlCol="0">
            <a:spAutoFit/>
          </a:bodyPr>
          <a:lstStyle/>
          <a:p>
            <a:pPr marL="0" marR="0" lvl="0" indent="0" algn="l"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2L</a:t>
            </a:r>
          </a:p>
        </p:txBody>
      </p:sp>
      <p:sp>
        <p:nvSpPr>
          <p:cNvPr id="29" name="TextBox 28">
            <a:extLst>
              <a:ext uri="{FF2B5EF4-FFF2-40B4-BE49-F238E27FC236}">
                <a16:creationId xmlns:a16="http://schemas.microsoft.com/office/drawing/2014/main" id="{694756D8-DD75-6F3E-A010-0D6568A96EA1}"/>
              </a:ext>
            </a:extLst>
          </p:cNvPr>
          <p:cNvSpPr txBox="1"/>
          <p:nvPr/>
        </p:nvSpPr>
        <p:spPr>
          <a:xfrm>
            <a:off x="848231" y="5176029"/>
            <a:ext cx="633507" cy="400110"/>
          </a:xfrm>
          <a:prstGeom prst="rect">
            <a:avLst/>
          </a:prstGeom>
          <a:noFill/>
        </p:spPr>
        <p:txBody>
          <a:bodyPr wrap="none" rtlCol="0">
            <a:spAutoFit/>
          </a:bodyPr>
          <a:lstStyle/>
          <a:p>
            <a:pPr marL="0" marR="0" lvl="0" indent="0" algn="l"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3L+</a:t>
            </a:r>
          </a:p>
        </p:txBody>
      </p:sp>
      <p:sp>
        <p:nvSpPr>
          <p:cNvPr id="30" name="Rectangle 29">
            <a:extLst>
              <a:ext uri="{FF2B5EF4-FFF2-40B4-BE49-F238E27FC236}">
                <a16:creationId xmlns:a16="http://schemas.microsoft.com/office/drawing/2014/main" id="{5213FDE1-11E0-19C7-DD55-EFC9D3C1DD68}"/>
              </a:ext>
            </a:extLst>
          </p:cNvPr>
          <p:cNvSpPr/>
          <p:nvPr/>
        </p:nvSpPr>
        <p:spPr>
          <a:xfrm>
            <a:off x="8543379" y="3331672"/>
            <a:ext cx="2146136" cy="749808"/>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Chemotherapy</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(e.g.,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taxane</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platinum)</a:t>
            </a:r>
          </a:p>
        </p:txBody>
      </p:sp>
      <p:sp>
        <p:nvSpPr>
          <p:cNvPr id="31" name="Rectangle 30">
            <a:extLst>
              <a:ext uri="{FF2B5EF4-FFF2-40B4-BE49-F238E27FC236}">
                <a16:creationId xmlns:a16="http://schemas.microsoft.com/office/drawing/2014/main" id="{1996D9CD-3C70-2A61-3F3D-45A170558197}"/>
              </a:ext>
            </a:extLst>
          </p:cNvPr>
          <p:cNvSpPr/>
          <p:nvPr/>
        </p:nvSpPr>
        <p:spPr>
          <a:xfrm>
            <a:off x="4933504" y="2051369"/>
            <a:ext cx="1602021"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Datopotamab deruxtecan</a:t>
            </a:r>
          </a:p>
        </p:txBody>
      </p:sp>
      <p:sp>
        <p:nvSpPr>
          <p:cNvPr id="4" name="TextBox 3">
            <a:extLst>
              <a:ext uri="{FF2B5EF4-FFF2-40B4-BE49-F238E27FC236}">
                <a16:creationId xmlns:a16="http://schemas.microsoft.com/office/drawing/2014/main" id="{A52E6327-0F1B-79E8-C8B5-F6A60277C63E}"/>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4833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2318-4EFE-A243-EFB1-9F1FD4EB7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DD27C-B549-96E4-0C19-0DF6FAC3586E}"/>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281061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78C9-A142-2843-624F-07BE66C93ED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EA1519E-5F3B-2867-F254-7D23733447D3}"/>
              </a:ext>
            </a:extLst>
          </p:cNvPr>
          <p:cNvGrpSpPr/>
          <p:nvPr/>
        </p:nvGrpSpPr>
        <p:grpSpPr>
          <a:xfrm>
            <a:off x="0" y="6026729"/>
            <a:ext cx="12192000" cy="831273"/>
            <a:chOff x="0" y="6026727"/>
            <a:chExt cx="12192000" cy="831273"/>
          </a:xfrm>
        </p:grpSpPr>
        <p:pic>
          <p:nvPicPr>
            <p:cNvPr id="10" name="Picture 9">
              <a:extLst>
                <a:ext uri="{FF2B5EF4-FFF2-40B4-BE49-F238E27FC236}">
                  <a16:creationId xmlns:a16="http://schemas.microsoft.com/office/drawing/2014/main" id="{30A1054C-F330-1738-4E77-156C2EE9EB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026727"/>
              <a:ext cx="5207620" cy="831273"/>
            </a:xfrm>
            <a:prstGeom prst="rect">
              <a:avLst/>
            </a:prstGeom>
          </p:spPr>
        </p:pic>
        <p:grpSp>
          <p:nvGrpSpPr>
            <p:cNvPr id="11" name="Group 10">
              <a:extLst>
                <a:ext uri="{FF2B5EF4-FFF2-40B4-BE49-F238E27FC236}">
                  <a16:creationId xmlns:a16="http://schemas.microsoft.com/office/drawing/2014/main" id="{756C479F-C25C-84E0-B187-6C5E6A8D1997}"/>
                </a:ext>
              </a:extLst>
            </p:cNvPr>
            <p:cNvGrpSpPr/>
            <p:nvPr/>
          </p:nvGrpSpPr>
          <p:grpSpPr>
            <a:xfrm>
              <a:off x="4754136" y="6026727"/>
              <a:ext cx="7437864" cy="831273"/>
              <a:chOff x="4754136" y="6026727"/>
              <a:chExt cx="7437864" cy="831273"/>
            </a:xfrm>
          </p:grpSpPr>
          <p:pic>
            <p:nvPicPr>
              <p:cNvPr id="12" name="Picture 11">
                <a:extLst>
                  <a:ext uri="{FF2B5EF4-FFF2-40B4-BE49-F238E27FC236}">
                    <a16:creationId xmlns:a16="http://schemas.microsoft.com/office/drawing/2014/main" id="{ECF5A679-9294-BEED-7CBF-4DBB606E0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4136" y="6026727"/>
                <a:ext cx="7437864" cy="831273"/>
              </a:xfrm>
              <a:prstGeom prst="rect">
                <a:avLst/>
              </a:prstGeom>
            </p:spPr>
          </p:pic>
          <p:pic>
            <p:nvPicPr>
              <p:cNvPr id="13" name="Picture 12">
                <a:extLst>
                  <a:ext uri="{FF2B5EF4-FFF2-40B4-BE49-F238E27FC236}">
                    <a16:creationId xmlns:a16="http://schemas.microsoft.com/office/drawing/2014/main" id="{82E62F0F-6624-E6A9-AEE7-F96D1CC26CA6}"/>
                  </a:ext>
                </a:extLst>
              </p:cNvPr>
              <p:cNvPicPr>
                <a:picLocks noChangeAspect="1"/>
              </p:cNvPicPr>
              <p:nvPr/>
            </p:nvPicPr>
            <p:blipFill>
              <a:blip r:embed="rId5"/>
              <a:stretch>
                <a:fillRect/>
              </a:stretch>
            </p:blipFill>
            <p:spPr>
              <a:xfrm>
                <a:off x="8189547" y="6255865"/>
                <a:ext cx="1147445" cy="280670"/>
              </a:xfrm>
              <a:prstGeom prst="rect">
                <a:avLst/>
              </a:prstGeom>
              <a:solidFill>
                <a:schemeClr val="bg1"/>
              </a:solidFill>
            </p:spPr>
          </p:pic>
        </p:grpSp>
      </p:grpSp>
      <p:sp>
        <p:nvSpPr>
          <p:cNvPr id="2" name="Title 1">
            <a:extLst>
              <a:ext uri="{FF2B5EF4-FFF2-40B4-BE49-F238E27FC236}">
                <a16:creationId xmlns:a16="http://schemas.microsoft.com/office/drawing/2014/main" id="{AB620183-38D6-169C-27EC-973696E53DDB}"/>
              </a:ext>
            </a:extLst>
          </p:cNvPr>
          <p:cNvSpPr>
            <a:spLocks noGrp="1"/>
          </p:cNvSpPr>
          <p:nvPr>
            <p:ph type="title"/>
          </p:nvPr>
        </p:nvSpPr>
        <p:spPr>
          <a:xfrm>
            <a:off x="354942" y="122977"/>
            <a:ext cx="12647295" cy="983225"/>
          </a:xfrm>
        </p:spPr>
        <p:txBody>
          <a:bodyPr>
            <a:normAutofit/>
          </a:bodyPr>
          <a:lstStyle/>
          <a:p>
            <a:r>
              <a:rPr lang="en-US" sz="4200" b="1" dirty="0">
                <a:latin typeface="Arial" panose="020B0604020202020204" pitchFamily="34" charset="0"/>
                <a:cs typeface="Arial" panose="020B0604020202020204" pitchFamily="34" charset="0"/>
              </a:rPr>
              <a:t>Available ADCs for HR+/HER2- MBC in </a:t>
            </a:r>
            <a:r>
              <a:rPr lang="en-US" sz="4200" b="1" dirty="0">
                <a:solidFill>
                  <a:srgbClr val="C00000"/>
                </a:solidFill>
                <a:latin typeface="Arial" panose="020B0604020202020204" pitchFamily="34" charset="0"/>
                <a:cs typeface="Arial" panose="020B0604020202020204" pitchFamily="34" charset="0"/>
              </a:rPr>
              <a:t>2026</a:t>
            </a:r>
          </a:p>
        </p:txBody>
      </p:sp>
      <p:pic>
        <p:nvPicPr>
          <p:cNvPr id="63" name="Picture 62">
            <a:extLst>
              <a:ext uri="{FF2B5EF4-FFF2-40B4-BE49-F238E27FC236}">
                <a16:creationId xmlns:a16="http://schemas.microsoft.com/office/drawing/2014/main" id="{940EFC33-BF0A-7557-2B61-57BF2AC8A4A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71120" y="2950734"/>
            <a:ext cx="3900689" cy="1802063"/>
          </a:xfrm>
          <a:prstGeom prst="rect">
            <a:avLst/>
          </a:prstGeom>
        </p:spPr>
      </p:pic>
      <p:pic>
        <p:nvPicPr>
          <p:cNvPr id="64" name="Picture 63">
            <a:extLst>
              <a:ext uri="{FF2B5EF4-FFF2-40B4-BE49-F238E27FC236}">
                <a16:creationId xmlns:a16="http://schemas.microsoft.com/office/drawing/2014/main" id="{A4BE0403-AC1B-D937-EB41-EC9F207EC83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305481" y="3095738"/>
            <a:ext cx="3722275" cy="1545108"/>
          </a:xfrm>
          <a:prstGeom prst="rect">
            <a:avLst/>
          </a:prstGeom>
        </p:spPr>
      </p:pic>
      <p:sp>
        <p:nvSpPr>
          <p:cNvPr id="65" name="TextBox 64">
            <a:extLst>
              <a:ext uri="{FF2B5EF4-FFF2-40B4-BE49-F238E27FC236}">
                <a16:creationId xmlns:a16="http://schemas.microsoft.com/office/drawing/2014/main" id="{7EAEC8D3-110B-4BA6-C1C7-B82F38808EDA}"/>
              </a:ext>
            </a:extLst>
          </p:cNvPr>
          <p:cNvSpPr txBox="1"/>
          <p:nvPr/>
        </p:nvSpPr>
        <p:spPr>
          <a:xfrm>
            <a:off x="253484" y="2137907"/>
            <a:ext cx="3827565" cy="65665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Trastuzumab </a:t>
            </a:r>
            <a:r>
              <a:rPr kumimoji="0" lang="en-US" sz="1800"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deruxtecan</a:t>
            </a:r>
            <a:r>
              <a:rPr kumimoji="0" lang="en-US" sz="18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(T-DXd)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anti-HER2 ADC</a:t>
            </a:r>
          </a:p>
        </p:txBody>
      </p:sp>
      <p:sp>
        <p:nvSpPr>
          <p:cNvPr id="73" name="TextBox 72">
            <a:extLst>
              <a:ext uri="{FF2B5EF4-FFF2-40B4-BE49-F238E27FC236}">
                <a16:creationId xmlns:a16="http://schemas.microsoft.com/office/drawing/2014/main" id="{B4A000D4-53A0-96AD-8CCE-B33E3FF26839}"/>
              </a:ext>
            </a:extLst>
          </p:cNvPr>
          <p:cNvSpPr txBox="1"/>
          <p:nvPr/>
        </p:nvSpPr>
        <p:spPr>
          <a:xfrm>
            <a:off x="4308969" y="2107208"/>
            <a:ext cx="3718784" cy="6669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Sacituzumab </a:t>
            </a:r>
            <a:r>
              <a:rPr kumimoji="0" lang="en-US" sz="1867"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Govitecan</a:t>
            </a:r>
            <a:r>
              <a:rPr kumimoji="0" lang="en-US" sz="1867"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(SG)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anti-Trop2 ADC</a:t>
            </a:r>
          </a:p>
        </p:txBody>
      </p:sp>
      <p:sp>
        <p:nvSpPr>
          <p:cNvPr id="74" name="Rectangle 73">
            <a:extLst>
              <a:ext uri="{FF2B5EF4-FFF2-40B4-BE49-F238E27FC236}">
                <a16:creationId xmlns:a16="http://schemas.microsoft.com/office/drawing/2014/main" id="{F29CC642-A18D-66E5-2F44-3A19775BDF71}"/>
              </a:ext>
            </a:extLst>
          </p:cNvPr>
          <p:cNvSpPr/>
          <p:nvPr/>
        </p:nvSpPr>
        <p:spPr>
          <a:xfrm>
            <a:off x="242760" y="2063776"/>
            <a:ext cx="3829049" cy="3697355"/>
          </a:xfrm>
          <a:prstGeom prst="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86D8AE4-CA34-132B-7C8B-7E51668B0013}"/>
              </a:ext>
            </a:extLst>
          </p:cNvPr>
          <p:cNvSpPr/>
          <p:nvPr/>
        </p:nvSpPr>
        <p:spPr>
          <a:xfrm>
            <a:off x="4164247" y="2063776"/>
            <a:ext cx="3863508" cy="3697355"/>
          </a:xfrm>
          <a:prstGeom prst="rect">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9B9A2C40-8623-6AF2-A46E-AC63D08F41C8}"/>
              </a:ext>
            </a:extLst>
          </p:cNvPr>
          <p:cNvSpPr txBox="1"/>
          <p:nvPr/>
        </p:nvSpPr>
        <p:spPr>
          <a:xfrm>
            <a:off x="873572" y="5223170"/>
            <a:ext cx="3086909" cy="338554"/>
          </a:xfrm>
          <a:prstGeom prst="rect">
            <a:avLst/>
          </a:prstGeom>
          <a:solidFill>
            <a:srgbClr val="EFF9F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~90% (HER2-low, </a:t>
            </a:r>
            <a:r>
              <a:rPr kumimoji="0" lang="en-US" sz="1600" b="0" i="1"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-ultralow</a:t>
            </a:r>
            <a:r>
              <a:rPr kumimoji="0" lang="en-US" sz="1600"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t>
            </a:r>
          </a:p>
        </p:txBody>
      </p:sp>
      <p:sp>
        <p:nvSpPr>
          <p:cNvPr id="79" name="TextBox 78">
            <a:extLst>
              <a:ext uri="{FF2B5EF4-FFF2-40B4-BE49-F238E27FC236}">
                <a16:creationId xmlns:a16="http://schemas.microsoft.com/office/drawing/2014/main" id="{311B3BA9-C5F2-611E-4D9B-178F170BBE9D}"/>
              </a:ext>
            </a:extLst>
          </p:cNvPr>
          <p:cNvSpPr txBox="1"/>
          <p:nvPr/>
        </p:nvSpPr>
        <p:spPr>
          <a:xfrm>
            <a:off x="4933248" y="5201679"/>
            <a:ext cx="2983149" cy="359009"/>
          </a:xfrm>
          <a:prstGeom prst="rect">
            <a:avLst/>
          </a:prstGeom>
          <a:solidFill>
            <a:srgbClr val="EFF9F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~100% (no biomarker)</a:t>
            </a:r>
          </a:p>
        </p:txBody>
      </p:sp>
      <p:sp>
        <p:nvSpPr>
          <p:cNvPr id="80" name="Pie 79">
            <a:extLst>
              <a:ext uri="{FF2B5EF4-FFF2-40B4-BE49-F238E27FC236}">
                <a16:creationId xmlns:a16="http://schemas.microsoft.com/office/drawing/2014/main" id="{64A875E8-3D78-FDAC-22CD-B558E78A108C}"/>
              </a:ext>
            </a:extLst>
          </p:cNvPr>
          <p:cNvSpPr/>
          <p:nvPr/>
        </p:nvSpPr>
        <p:spPr>
          <a:xfrm>
            <a:off x="343617" y="4953149"/>
            <a:ext cx="661491" cy="639353"/>
          </a:xfrm>
          <a:prstGeom prst="pie">
            <a:avLst>
              <a:gd name="adj1" fmla="val 19494889"/>
              <a:gd name="adj2" fmla="val 16200000"/>
            </a:avLst>
          </a:prstGeom>
          <a:gradFill>
            <a:gsLst>
              <a:gs pos="0">
                <a:srgbClr val="F3754F"/>
              </a:gs>
              <a:gs pos="99000">
                <a:schemeClr val="accent6">
                  <a:lumMod val="60000"/>
                  <a:lumOff val="40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Pie 80">
            <a:extLst>
              <a:ext uri="{FF2B5EF4-FFF2-40B4-BE49-F238E27FC236}">
                <a16:creationId xmlns:a16="http://schemas.microsoft.com/office/drawing/2014/main" id="{C9D7F6BD-7F9E-E085-2603-2B751ADBF077}"/>
              </a:ext>
            </a:extLst>
          </p:cNvPr>
          <p:cNvSpPr/>
          <p:nvPr/>
        </p:nvSpPr>
        <p:spPr>
          <a:xfrm>
            <a:off x="4362417" y="4962612"/>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1C73DD-BB9D-AF7C-329B-8D902C30D258}"/>
              </a:ext>
            </a:extLst>
          </p:cNvPr>
          <p:cNvSpPr txBox="1"/>
          <p:nvPr/>
        </p:nvSpPr>
        <p:spPr>
          <a:xfrm>
            <a:off x="7920725" y="2151264"/>
            <a:ext cx="4299624"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Datopotamab</a:t>
            </a:r>
            <a:r>
              <a:rPr kumimoji="0" lang="en-US" sz="15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a:t>
            </a:r>
            <a:r>
              <a:rPr kumimoji="0" lang="en-US" sz="1500"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Deruxtecan</a:t>
            </a:r>
            <a:r>
              <a:rPr kumimoji="0" lang="en-US" sz="15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(Dato-DXd)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anti-Trop2 ADC</a:t>
            </a:r>
          </a:p>
        </p:txBody>
      </p:sp>
      <p:sp>
        <p:nvSpPr>
          <p:cNvPr id="4" name="Rectangle 3">
            <a:extLst>
              <a:ext uri="{FF2B5EF4-FFF2-40B4-BE49-F238E27FC236}">
                <a16:creationId xmlns:a16="http://schemas.microsoft.com/office/drawing/2014/main" id="{A93079D3-A63A-4DE3-FC43-93E68D61C9BB}"/>
              </a:ext>
            </a:extLst>
          </p:cNvPr>
          <p:cNvSpPr/>
          <p:nvPr/>
        </p:nvSpPr>
        <p:spPr>
          <a:xfrm>
            <a:off x="8120194" y="2076527"/>
            <a:ext cx="3900689" cy="3684604"/>
          </a:xfrm>
          <a:prstGeom prst="rect">
            <a:avLst/>
          </a:prstGeom>
          <a:noFill/>
          <a:ln w="317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60A44BF-6AAD-BB1D-3153-A8E81B17B1B8}"/>
              </a:ext>
            </a:extLst>
          </p:cNvPr>
          <p:cNvPicPr>
            <a:picLocks noChangeAspect="1"/>
          </p:cNvPicPr>
          <p:nvPr/>
        </p:nvPicPr>
        <p:blipFill>
          <a:blip r:embed="rId8"/>
          <a:srcRect l="57630" t="10422" b="-10422"/>
          <a:stretch/>
        </p:blipFill>
        <p:spPr>
          <a:xfrm>
            <a:off x="8487230" y="2950732"/>
            <a:ext cx="3177599" cy="2300691"/>
          </a:xfrm>
          <a:prstGeom prst="rect">
            <a:avLst/>
          </a:prstGeom>
        </p:spPr>
      </p:pic>
      <p:sp>
        <p:nvSpPr>
          <p:cNvPr id="6" name="TextBox 5">
            <a:extLst>
              <a:ext uri="{FF2B5EF4-FFF2-40B4-BE49-F238E27FC236}">
                <a16:creationId xmlns:a16="http://schemas.microsoft.com/office/drawing/2014/main" id="{DB6B7619-B978-E450-859D-A6A203CB7FA3}"/>
              </a:ext>
            </a:extLst>
          </p:cNvPr>
          <p:cNvSpPr txBox="1"/>
          <p:nvPr/>
        </p:nvSpPr>
        <p:spPr>
          <a:xfrm>
            <a:off x="8852051" y="5251671"/>
            <a:ext cx="2983149" cy="359009"/>
          </a:xfrm>
          <a:prstGeom prst="rect">
            <a:avLst/>
          </a:prstGeom>
          <a:solidFill>
            <a:srgbClr val="EFF9F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~100% (no biomarker)</a:t>
            </a:r>
          </a:p>
        </p:txBody>
      </p:sp>
      <p:sp>
        <p:nvSpPr>
          <p:cNvPr id="7" name="Pie 6">
            <a:extLst>
              <a:ext uri="{FF2B5EF4-FFF2-40B4-BE49-F238E27FC236}">
                <a16:creationId xmlns:a16="http://schemas.microsoft.com/office/drawing/2014/main" id="{20884741-1E88-A23C-58E3-1E65786BE13C}"/>
              </a:ext>
            </a:extLst>
          </p:cNvPr>
          <p:cNvSpPr/>
          <p:nvPr/>
        </p:nvSpPr>
        <p:spPr>
          <a:xfrm>
            <a:off x="8281219" y="5012604"/>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E5727E-B4F2-C954-1F14-5672136ED953}"/>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214345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687785-719F-A4B6-1328-60ECC1D4E4E5}"/>
              </a:ext>
            </a:extLst>
          </p:cNvPr>
          <p:cNvSpPr/>
          <p:nvPr/>
        </p:nvSpPr>
        <p:spPr>
          <a:xfrm>
            <a:off x="36514" y="1405525"/>
            <a:ext cx="12192000" cy="4192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2C4E0D2-D10A-2688-0146-A16FC603EBB1}"/>
              </a:ext>
            </a:extLst>
          </p:cNvPr>
          <p:cNvSpPr>
            <a:spLocks noGrp="1"/>
          </p:cNvSpPr>
          <p:nvPr>
            <p:ph type="title"/>
          </p:nvPr>
        </p:nvSpPr>
        <p:spPr>
          <a:xfrm>
            <a:off x="337806" y="336617"/>
            <a:ext cx="8475300" cy="332399"/>
          </a:xfrm>
        </p:spPr>
        <p:txBody>
          <a:bodyPr>
            <a:normAutofit fontScale="90000"/>
          </a:bodyPr>
          <a:lstStyle/>
          <a:p>
            <a:r>
              <a:rPr lang="en-US" sz="2400" dirty="0"/>
              <a:t>TROPICS-02</a:t>
            </a:r>
            <a:endParaRPr lang="en-US" sz="1951" b="0" dirty="0"/>
          </a:p>
        </p:txBody>
      </p:sp>
      <p:sp>
        <p:nvSpPr>
          <p:cNvPr id="3" name="Text Placeholder 2">
            <a:extLst>
              <a:ext uri="{FF2B5EF4-FFF2-40B4-BE49-F238E27FC236}">
                <a16:creationId xmlns:a16="http://schemas.microsoft.com/office/drawing/2014/main" id="{F48A61BE-A15F-129C-649F-A7CCD347CD2A}"/>
              </a:ext>
            </a:extLst>
          </p:cNvPr>
          <p:cNvSpPr>
            <a:spLocks noGrp="1"/>
          </p:cNvSpPr>
          <p:nvPr>
            <p:ph type="body" sz="quarter" idx="13"/>
          </p:nvPr>
        </p:nvSpPr>
        <p:spPr>
          <a:xfrm>
            <a:off x="442913" y="5987438"/>
            <a:ext cx="10522395" cy="861775"/>
          </a:xfrm>
        </p:spPr>
        <p:txBody>
          <a:bodyPr/>
          <a:lstStyle/>
          <a:p>
            <a:pPr lvl="0">
              <a:buClrTx/>
              <a:defRPr/>
            </a:pPr>
            <a:r>
              <a:rPr lang="en-US" dirty="0">
                <a:cs typeface="Arial"/>
              </a:rPr>
              <a:t>*Disease histology based on the ASCO/CAP criteria; </a:t>
            </a:r>
            <a:r>
              <a:rPr lang="en-US" baseline="30000" dirty="0">
                <a:cs typeface="Arial"/>
              </a:rPr>
              <a:t>†</a:t>
            </a:r>
            <a:r>
              <a:rPr lang="en-US" dirty="0">
                <a:cs typeface="Arial"/>
              </a:rPr>
              <a:t>Single-agent standard-of-care treatment of physician’s choice was specified prior to </a:t>
            </a:r>
            <a:r>
              <a:rPr lang="en-US" dirty="0" err="1">
                <a:cs typeface="Arial"/>
              </a:rPr>
              <a:t>randomisation</a:t>
            </a:r>
            <a:r>
              <a:rPr lang="en-US" dirty="0">
                <a:cs typeface="Arial"/>
              </a:rPr>
              <a:t> by the investigator.</a:t>
            </a:r>
            <a:br>
              <a:rPr lang="en-US" dirty="0">
                <a:cs typeface="Arial" panose="020B0604020202020204" pitchFamily="34" charset="0"/>
              </a:rPr>
            </a:br>
            <a:r>
              <a:rPr lang="en-US" dirty="0">
                <a:cs typeface="Arial"/>
              </a:rPr>
              <a:t>ASCO/CAP, American Society of Clinical Oncology/College of American Pathologists; </a:t>
            </a:r>
            <a:r>
              <a:rPr lang="en-US" dirty="0">
                <a:cs typeface="Arial" panose="020B0604020202020204" pitchFamily="34" charset="0"/>
              </a:rPr>
              <a:t>BICR, blinded independent central review; </a:t>
            </a:r>
            <a:r>
              <a:rPr lang="en-US" dirty="0">
                <a:cs typeface="Arial"/>
              </a:rPr>
              <a:t>CBR, clinical benefit rate; CDK, cyclin-dependent kinase; </a:t>
            </a:r>
            <a:r>
              <a:rPr lang="en-US" dirty="0">
                <a:cs typeface="Arial" panose="020B0604020202020204" pitchFamily="34" charset="0"/>
              </a:rPr>
              <a:t>CI, confidence interval; </a:t>
            </a:r>
            <a:r>
              <a:rPr lang="en-US" dirty="0">
                <a:cs typeface="Arial"/>
              </a:rPr>
              <a:t>DOR, duration of response; </a:t>
            </a:r>
            <a:br>
              <a:rPr lang="en-US" dirty="0">
                <a:cs typeface="Arial"/>
              </a:rPr>
            </a:br>
            <a:r>
              <a:rPr lang="en-US" dirty="0">
                <a:cs typeface="Arial"/>
              </a:rPr>
              <a:t>HER2-negative, human epidermal growth factor receptor 2-negative; </a:t>
            </a:r>
            <a:r>
              <a:rPr lang="en-US" dirty="0">
                <a:cs typeface="Arial" panose="020B0604020202020204" pitchFamily="34" charset="0"/>
              </a:rPr>
              <a:t>HR, hazard ratio; </a:t>
            </a:r>
            <a:r>
              <a:rPr lang="en-US" dirty="0">
                <a:cs typeface="Arial"/>
              </a:rPr>
              <a:t>HR+, hormonal receptor-positive; </a:t>
            </a:r>
            <a:r>
              <a:rPr lang="en-US" dirty="0">
                <a:cs typeface="Arial" panose="020B0604020202020204" pitchFamily="34" charset="0"/>
              </a:rPr>
              <a:t>ITT, intent-to-treat; </a:t>
            </a:r>
            <a:r>
              <a:rPr lang="en-US" dirty="0">
                <a:cs typeface="Arial"/>
              </a:rPr>
              <a:t>IV, intravenously; LIR, local investigator review; </a:t>
            </a:r>
            <a:r>
              <a:rPr lang="en-US" dirty="0" err="1">
                <a:cs typeface="Arial" panose="020B0604020202020204" pitchFamily="34" charset="0"/>
              </a:rPr>
              <a:t>mo</a:t>
            </a:r>
            <a:r>
              <a:rPr lang="en-US" dirty="0">
                <a:cs typeface="Arial" panose="020B0604020202020204" pitchFamily="34" charset="0"/>
              </a:rPr>
              <a:t>, months; </a:t>
            </a:r>
            <a:r>
              <a:rPr lang="en-US" dirty="0">
                <a:cs typeface="Arial"/>
              </a:rPr>
              <a:t>ORR, objective response rate; </a:t>
            </a:r>
            <a:br>
              <a:rPr lang="en-US" dirty="0">
                <a:cs typeface="Arial"/>
              </a:rPr>
            </a:br>
            <a:r>
              <a:rPr lang="en-US" dirty="0">
                <a:cs typeface="Arial" panose="020B0604020202020204" pitchFamily="34" charset="0"/>
              </a:rPr>
              <a:t>OS, overall survival; PFS, progression-free survival; </a:t>
            </a:r>
            <a:r>
              <a:rPr lang="en-US" dirty="0">
                <a:cs typeface="Arial"/>
              </a:rPr>
              <a:t>PRO, patient-reported outcome; R, </a:t>
            </a:r>
            <a:r>
              <a:rPr lang="en-US" dirty="0" err="1">
                <a:cs typeface="Arial"/>
              </a:rPr>
              <a:t>randomised</a:t>
            </a:r>
            <a:r>
              <a:rPr lang="en-US" dirty="0">
                <a:cs typeface="Arial"/>
              </a:rPr>
              <a:t>; RECIST, Response Evaluation Criteria in Solid </a:t>
            </a:r>
            <a:r>
              <a:rPr lang="en-US" dirty="0" err="1">
                <a:cs typeface="Arial"/>
              </a:rPr>
              <a:t>Tumours</a:t>
            </a:r>
            <a:r>
              <a:rPr lang="en-US" dirty="0">
                <a:cs typeface="Arial"/>
              </a:rPr>
              <a:t>; </a:t>
            </a:r>
            <a:r>
              <a:rPr lang="en-US" dirty="0">
                <a:cs typeface="Arial" panose="020B0604020202020204" pitchFamily="34" charset="0"/>
              </a:rPr>
              <a:t>SG, sacituzumab govitecan; TPC, treatment of physician’s choice. </a:t>
            </a:r>
            <a:br>
              <a:rPr lang="en-US" dirty="0">
                <a:cs typeface="Arial" panose="020B0604020202020204" pitchFamily="34" charset="0"/>
              </a:rPr>
            </a:br>
            <a:r>
              <a:rPr lang="en-US" dirty="0">
                <a:cs typeface="Arial" panose="020B0604020202020204" pitchFamily="34" charset="0"/>
              </a:rPr>
              <a:t>1. </a:t>
            </a:r>
            <a:r>
              <a:rPr lang="en-US" dirty="0">
                <a:cs typeface="Arial"/>
              </a:rPr>
              <a:t>Adapted from Rugo HS, </a:t>
            </a:r>
            <a:r>
              <a:rPr lang="en-US" i="1" dirty="0">
                <a:cs typeface="Arial"/>
              </a:rPr>
              <a:t>et al. J Clin Oncol. </a:t>
            </a:r>
            <a:r>
              <a:rPr lang="en-US" dirty="0">
                <a:cs typeface="Arial"/>
              </a:rPr>
              <a:t>2022;40:3365−3376 (inc. Suppl); 2. Adapted from Rugo HS, </a:t>
            </a:r>
            <a:r>
              <a:rPr lang="en-US" i="1" dirty="0">
                <a:cs typeface="Arial"/>
              </a:rPr>
              <a:t>et al. Lancet </a:t>
            </a:r>
            <a:r>
              <a:rPr lang="en-US" dirty="0">
                <a:cs typeface="Arial"/>
              </a:rPr>
              <a:t>2023; 402: 1423–1433</a:t>
            </a:r>
            <a:r>
              <a:rPr lang="en-US" dirty="0">
                <a:cs typeface="Arial" panose="020B0604020202020204" pitchFamily="34" charset="0"/>
              </a:rPr>
              <a:t>. 3. </a:t>
            </a:r>
            <a:r>
              <a:rPr lang="en-US" dirty="0" err="1">
                <a:cs typeface="Arial"/>
              </a:rPr>
              <a:t>ClinicalTrials.gov</a:t>
            </a:r>
            <a:r>
              <a:rPr lang="en-US" dirty="0">
                <a:cs typeface="Arial"/>
              </a:rPr>
              <a:t>, NCT03901339: https://</a:t>
            </a:r>
            <a:r>
              <a:rPr lang="en-US" dirty="0" err="1">
                <a:cs typeface="Arial"/>
              </a:rPr>
              <a:t>www.clinicaltrials.gov</a:t>
            </a:r>
            <a:r>
              <a:rPr lang="en-US" dirty="0">
                <a:cs typeface="Arial"/>
              </a:rPr>
              <a:t>/study/NCT03901339. Accessed: July 2025.</a:t>
            </a:r>
            <a:endParaRPr lang="en-US" dirty="0">
              <a:cs typeface="Arial" panose="020B0604020202020204" pitchFamily="34" charset="0"/>
            </a:endParaRPr>
          </a:p>
        </p:txBody>
      </p:sp>
      <p:sp>
        <p:nvSpPr>
          <p:cNvPr id="52" name="Text Placeholder 31">
            <a:extLst>
              <a:ext uri="{FF2B5EF4-FFF2-40B4-BE49-F238E27FC236}">
                <a16:creationId xmlns:a16="http://schemas.microsoft.com/office/drawing/2014/main" id="{E002E5B2-E8A3-AA22-3BD8-C0226AE4F9F3}"/>
              </a:ext>
            </a:extLst>
          </p:cNvPr>
          <p:cNvSpPr txBox="1">
            <a:spLocks/>
          </p:cNvSpPr>
          <p:nvPr/>
        </p:nvSpPr>
        <p:spPr>
          <a:xfrm>
            <a:off x="450406" y="857581"/>
            <a:ext cx="7387309" cy="46782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SG demonstrated a statistically significant and clinically meaningful improvement in both PFS and OS vs chemotherapy in 3L and later HR+/HER2-negative mBC</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1,2</a:t>
            </a:r>
            <a:endParaRPr kumimoji="0" lang="en-US" sz="1800" b="0" i="0" u="none" strike="noStrike" kern="1200" cap="none" spc="0" normalizeH="0" baseline="30000" noProof="0" dirty="0">
              <a:ln>
                <a:noFill/>
              </a:ln>
              <a:solidFill>
                <a:srgbClr val="000066"/>
              </a:solidFill>
              <a:effectLst/>
              <a:uLnTx/>
              <a:uFillTx/>
              <a:latin typeface="Arial" panose="020B0604020202020204"/>
              <a:ea typeface="+mn-ea"/>
              <a:cs typeface="+mn-cs"/>
            </a:endParaRPr>
          </a:p>
        </p:txBody>
      </p:sp>
      <p:grpSp>
        <p:nvGrpSpPr>
          <p:cNvPr id="53" name="Group 52">
            <a:extLst>
              <a:ext uri="{FF2B5EF4-FFF2-40B4-BE49-F238E27FC236}">
                <a16:creationId xmlns:a16="http://schemas.microsoft.com/office/drawing/2014/main" id="{7E90D23D-3816-E123-ACA5-B761FF01B9A8}"/>
              </a:ext>
            </a:extLst>
          </p:cNvPr>
          <p:cNvGrpSpPr/>
          <p:nvPr/>
        </p:nvGrpSpPr>
        <p:grpSpPr>
          <a:xfrm>
            <a:off x="2586275" y="1668670"/>
            <a:ext cx="1052399" cy="2601031"/>
            <a:chOff x="2506612" y="1899335"/>
            <a:chExt cx="1052399" cy="2854325"/>
          </a:xfrm>
        </p:grpSpPr>
        <p:sp>
          <p:nvSpPr>
            <p:cNvPr id="54" name="Text Placeholder 19">
              <a:extLst>
                <a:ext uri="{FF2B5EF4-FFF2-40B4-BE49-F238E27FC236}">
                  <a16:creationId xmlns:a16="http://schemas.microsoft.com/office/drawing/2014/main" id="{AE361C55-BCCC-4C71-F201-8EA0FE886D11}"/>
                </a:ext>
              </a:extLst>
            </p:cNvPr>
            <p:cNvSpPr txBox="1">
              <a:spLocks/>
            </p:cNvSpPr>
            <p:nvPr/>
          </p:nvSpPr>
          <p:spPr>
            <a:xfrm>
              <a:off x="2506612" y="1899335"/>
              <a:ext cx="1052399" cy="1376051"/>
            </a:xfrm>
            <a:prstGeom prst="roundRect">
              <a:avLst>
                <a:gd name="adj" fmla="val 6632"/>
              </a:avLst>
            </a:prstGeom>
            <a:solidFill>
              <a:srgbClr val="55A2A8"/>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Arial Black" panose="020B0604020202020204" pitchFamily="34" charset="0"/>
                </a:rPr>
                <a:t>Sacituzumab govitecan </a:t>
              </a:r>
            </a:p>
            <a:p>
              <a:pPr marL="0" marR="0" lvl="0" indent="0" algn="ctr" defTabSz="121914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t>10 mg/kg IV</a:t>
              </a:r>
              <a:b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t> days 1 and 8, every 21 days</a:t>
              </a:r>
              <a:b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t>n=272</a:t>
              </a:r>
            </a:p>
          </p:txBody>
        </p:sp>
        <p:sp>
          <p:nvSpPr>
            <p:cNvPr id="55" name="Text Placeholder 19">
              <a:extLst>
                <a:ext uri="{FF2B5EF4-FFF2-40B4-BE49-F238E27FC236}">
                  <a16:creationId xmlns:a16="http://schemas.microsoft.com/office/drawing/2014/main" id="{6CE29687-35D4-1B1A-E79D-CAC796AFE07E}"/>
                </a:ext>
              </a:extLst>
            </p:cNvPr>
            <p:cNvSpPr txBox="1">
              <a:spLocks/>
            </p:cNvSpPr>
            <p:nvPr/>
          </p:nvSpPr>
          <p:spPr>
            <a:xfrm>
              <a:off x="2506612" y="3588454"/>
              <a:ext cx="1052296" cy="1165206"/>
            </a:xfrm>
            <a:prstGeom prst="roundRect">
              <a:avLst>
                <a:gd name="adj" fmla="val 6632"/>
              </a:avLst>
            </a:prstGeom>
            <a:solidFill>
              <a:srgbClr val="54565B"/>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TPC</a:t>
              </a:r>
              <a:r>
                <a:rPr kumimoji="0" lang="en-US" sz="1000" b="1" i="0" u="none" strike="noStrike" kern="1200" cap="none" spc="0" normalizeH="0" baseline="30000" noProof="0" dirty="0">
                  <a:ln>
                    <a:noFill/>
                  </a:ln>
                  <a:solidFill>
                    <a:srgbClr val="FFFFFF"/>
                  </a:solidFill>
                  <a:effectLst/>
                  <a:uLnTx/>
                  <a:uFillTx/>
                  <a:latin typeface="Arial" panose="020B0604020202020204"/>
                  <a:ea typeface="Times New Roman" panose="02020603050405020304" pitchFamily="18" charset="0"/>
                  <a:cs typeface="+mn-cs"/>
                </a:rPr>
                <a:t>†</a:t>
              </a:r>
              <a:br>
                <a:rPr kumimoji="0" lang="en-US" sz="900" b="0" i="0" u="none" strike="noStrike" kern="1200" cap="none" spc="0" normalizeH="0" baseline="0" noProof="0" dirty="0">
                  <a:ln>
                    <a:noFill/>
                  </a:ln>
                  <a:solidFill>
                    <a:srgbClr val="54565B"/>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(capecitabine, vinorelbine, </a:t>
              </a:r>
              <a:br>
                <a:rPr kumimoji="0" lang="en-US" sz="900" b="0" i="0" u="none" strike="noStrike" kern="0" cap="none" spc="0" normalizeH="0" baseline="0" noProof="0" dirty="0">
                  <a:ln>
                    <a:noFill/>
                  </a:ln>
                  <a:solidFill>
                    <a:srgbClr val="54565B"/>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gemcitabine, </a:t>
              </a:r>
              <a:b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or </a:t>
              </a:r>
              <a:r>
                <a:rPr kumimoji="0" lang="en-US" sz="900" b="0" i="0" u="none" strike="noStrike" kern="0" cap="none" spc="0" normalizeH="0" baseline="0" noProof="0" dirty="0" err="1">
                  <a:ln>
                    <a:noFill/>
                  </a:ln>
                  <a:solidFill>
                    <a:srgbClr val="FFFFFF"/>
                  </a:solidFill>
                  <a:effectLst/>
                  <a:uLnTx/>
                  <a:uFillTx/>
                  <a:latin typeface="Arial" panose="020B0604020202020204"/>
                  <a:ea typeface="+mn-ea"/>
                  <a:cs typeface="+mn-cs"/>
                </a:rPr>
                <a:t>eribulin</a:t>
              </a: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a:t>
              </a:r>
              <a:br>
                <a:rPr kumimoji="0" lang="en-US" sz="900" b="0" i="0" u="none" strike="noStrike" kern="0" cap="none" spc="0" normalizeH="0" baseline="0" noProof="0" dirty="0">
                  <a:ln>
                    <a:noFill/>
                  </a:ln>
                  <a:solidFill>
                    <a:srgbClr val="54565B"/>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n=271</a:t>
              </a:r>
            </a:p>
          </p:txBody>
        </p:sp>
      </p:grpSp>
      <p:sp>
        <p:nvSpPr>
          <p:cNvPr id="56" name="Rounded Rectangle 26">
            <a:extLst>
              <a:ext uri="{FF2B5EF4-FFF2-40B4-BE49-F238E27FC236}">
                <a16:creationId xmlns:a16="http://schemas.microsoft.com/office/drawing/2014/main" id="{0A17B1F0-1280-2F25-A00D-6230561606DC}"/>
              </a:ext>
            </a:extLst>
          </p:cNvPr>
          <p:cNvSpPr/>
          <p:nvPr/>
        </p:nvSpPr>
        <p:spPr>
          <a:xfrm>
            <a:off x="5001161" y="1806511"/>
            <a:ext cx="1052289" cy="2048426"/>
          </a:xfrm>
          <a:prstGeom prst="roundRect">
            <a:avLst>
              <a:gd name="adj" fmla="val 6308"/>
            </a:avLst>
          </a:prstGeom>
          <a:solidFill>
            <a:srgbClr val="55A2A8">
              <a:alpha val="10000"/>
            </a:srgbClr>
          </a:solidFill>
          <a:ln w="12700" cap="flat" cmpd="sng" algn="ctr">
            <a:noFill/>
            <a:prstDash val="solid"/>
            <a:miter lim="800000"/>
          </a:ln>
          <a:effectLst/>
        </p:spPr>
        <p:txBody>
          <a:bodyPr lIns="72000" tIns="144000" rIns="144000" bIns="108000" rtlCol="0" anchor="t" anchorCtr="0">
            <a:spAutoFit/>
          </a:bodyPr>
          <a:lstStyle/>
          <a:p>
            <a:pPr marL="0" marR="0" lvl="0" indent="0" algn="l" defTabSz="914377" rtl="0" eaLnBrk="1" fontAlgn="auto" latinLnBrk="0" hangingPunct="1">
              <a:lnSpc>
                <a:spcPct val="95000"/>
              </a:lnSpc>
              <a:spcBef>
                <a:spcPts val="600"/>
              </a:spcBef>
              <a:spcAft>
                <a:spcPts val="600"/>
              </a:spcAft>
              <a:buClrTx/>
              <a:buSzTx/>
              <a:buFontTx/>
              <a:buNone/>
              <a:tabLst/>
              <a:defRPr/>
            </a:pPr>
            <a:r>
              <a:rPr kumimoji="0" lang="en-US" sz="900" b="1" i="0" u="none" strike="noStrike" kern="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Primary endpoint: </a:t>
            </a:r>
            <a:endParaRPr kumimoji="0" lang="en-US" sz="900" b="0" i="0" u="none" strike="noStrike" kern="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endParaRPr>
          </a:p>
          <a:p>
            <a:pPr marL="107997" marR="0" lvl="0" indent="-107997" algn="l" defTabSz="914377" rtl="0" eaLnBrk="1" fontAlgn="auto" latinLnBrk="0" hangingPunct="1">
              <a:lnSpc>
                <a:spcPct val="95000"/>
              </a:lnSpc>
              <a:spcBef>
                <a:spcPts val="0"/>
              </a:spcBef>
              <a:spcAft>
                <a:spcPts val="6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PFS by BICR </a:t>
            </a:r>
          </a:p>
          <a:p>
            <a:pPr marL="0" marR="0" lvl="0" indent="0" algn="l" defTabSz="914377" rtl="0" eaLnBrk="1" fontAlgn="auto" latinLnBrk="0" hangingPunct="1">
              <a:lnSpc>
                <a:spcPct val="95000"/>
              </a:lnSpc>
              <a:spcBef>
                <a:spcPts val="0"/>
              </a:spcBef>
              <a:spcAft>
                <a:spcPts val="600"/>
              </a:spcAft>
              <a:buClrTx/>
              <a:buSzTx/>
              <a:buFontTx/>
              <a:buNone/>
              <a:tabLst/>
              <a:defRPr/>
            </a:pPr>
            <a:r>
              <a:rPr kumimoji="0" lang="en-US" sz="900" b="1" i="0" u="none" strike="noStrike" kern="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Secondary endpoints: </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OS</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ORR, DOR, CBR by LIR and BICR</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PRO</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Safety profile</a:t>
            </a:r>
            <a:endParaRPr kumimoji="0" lang="en-US" sz="9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grpSp>
        <p:nvGrpSpPr>
          <p:cNvPr id="57" name="Group 56">
            <a:extLst>
              <a:ext uri="{FF2B5EF4-FFF2-40B4-BE49-F238E27FC236}">
                <a16:creationId xmlns:a16="http://schemas.microsoft.com/office/drawing/2014/main" id="{20405A3D-1E4B-15C2-A5C4-B11EB39E0F90}"/>
              </a:ext>
            </a:extLst>
          </p:cNvPr>
          <p:cNvGrpSpPr/>
          <p:nvPr/>
        </p:nvGrpSpPr>
        <p:grpSpPr>
          <a:xfrm flipV="1">
            <a:off x="2271994" y="2298851"/>
            <a:ext cx="281439" cy="832599"/>
            <a:chOff x="8589358" y="-680131"/>
            <a:chExt cx="587064" cy="1443460"/>
          </a:xfrm>
        </p:grpSpPr>
        <p:cxnSp>
          <p:nvCxnSpPr>
            <p:cNvPr id="58" name="Straight Connector 57">
              <a:extLst>
                <a:ext uri="{FF2B5EF4-FFF2-40B4-BE49-F238E27FC236}">
                  <a16:creationId xmlns:a16="http://schemas.microsoft.com/office/drawing/2014/main" id="{0F82276F-5139-39A4-AEF7-954504836C43}"/>
                </a:ext>
              </a:extLst>
            </p:cNvPr>
            <p:cNvCxnSpPr>
              <a:cxnSpLocks/>
            </p:cNvCxnSpPr>
            <p:nvPr/>
          </p:nvCxnSpPr>
          <p:spPr>
            <a:xfrm flipV="1">
              <a:off x="8589358" y="-680131"/>
              <a:ext cx="0" cy="1354448"/>
            </a:xfrm>
            <a:prstGeom prst="line">
              <a:avLst/>
            </a:prstGeom>
            <a:noFill/>
            <a:ln w="9525" cap="rnd" cmpd="sng" algn="ctr">
              <a:solidFill>
                <a:srgbClr val="54565B"/>
              </a:solidFill>
              <a:prstDash val="solid"/>
              <a:round/>
            </a:ln>
            <a:effectLst/>
          </p:spPr>
        </p:cxnSp>
        <p:grpSp>
          <p:nvGrpSpPr>
            <p:cNvPr id="59" name="Group 58">
              <a:extLst>
                <a:ext uri="{FF2B5EF4-FFF2-40B4-BE49-F238E27FC236}">
                  <a16:creationId xmlns:a16="http://schemas.microsoft.com/office/drawing/2014/main" id="{3F2908DD-9D2E-FB06-A9FA-53F177A78610}"/>
                </a:ext>
              </a:extLst>
            </p:cNvPr>
            <p:cNvGrpSpPr/>
            <p:nvPr/>
          </p:nvGrpSpPr>
          <p:grpSpPr>
            <a:xfrm>
              <a:off x="8590337" y="585305"/>
              <a:ext cx="586085" cy="178024"/>
              <a:chOff x="681033" y="2514747"/>
              <a:chExt cx="586085" cy="178024"/>
            </a:xfrm>
          </p:grpSpPr>
          <p:sp>
            <p:nvSpPr>
              <p:cNvPr id="60" name="Arc 59">
                <a:extLst>
                  <a:ext uri="{FF2B5EF4-FFF2-40B4-BE49-F238E27FC236}">
                    <a16:creationId xmlns:a16="http://schemas.microsoft.com/office/drawing/2014/main" id="{14C11084-2FD2-DE06-AE4D-6C8089820520}"/>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61" name="Straight Connector 60">
                <a:extLst>
                  <a:ext uri="{FF2B5EF4-FFF2-40B4-BE49-F238E27FC236}">
                    <a16:creationId xmlns:a16="http://schemas.microsoft.com/office/drawing/2014/main" id="{9D4F85A1-D5D6-348C-10BA-C0456B7865DF}"/>
                  </a:ext>
                </a:extLst>
              </p:cNvPr>
              <p:cNvCxnSpPr>
                <a:cxnSpLocks/>
              </p:cNvCxnSpPr>
              <p:nvPr/>
            </p:nvCxnSpPr>
            <p:spPr>
              <a:xfrm flipH="1" flipV="1">
                <a:off x="795543" y="2692771"/>
                <a:ext cx="471575" cy="0"/>
              </a:xfrm>
              <a:prstGeom prst="line">
                <a:avLst/>
              </a:prstGeom>
              <a:noFill/>
              <a:ln w="9525" cap="rnd" cmpd="sng" algn="ctr">
                <a:solidFill>
                  <a:srgbClr val="54565B"/>
                </a:solidFill>
                <a:prstDash val="solid"/>
                <a:round/>
                <a:headEnd type="arrow" w="med" len="sm"/>
                <a:tailEnd type="none" w="med" len="sm"/>
              </a:ln>
              <a:effectLst/>
            </p:spPr>
          </p:cxnSp>
        </p:grpSp>
      </p:grpSp>
      <p:grpSp>
        <p:nvGrpSpPr>
          <p:cNvPr id="62" name="Group 61">
            <a:extLst>
              <a:ext uri="{FF2B5EF4-FFF2-40B4-BE49-F238E27FC236}">
                <a16:creationId xmlns:a16="http://schemas.microsoft.com/office/drawing/2014/main" id="{C0B8DEC8-6E87-AD61-C717-398DC5F2470D}"/>
              </a:ext>
            </a:extLst>
          </p:cNvPr>
          <p:cNvGrpSpPr/>
          <p:nvPr/>
        </p:nvGrpSpPr>
        <p:grpSpPr>
          <a:xfrm>
            <a:off x="2271994" y="2853457"/>
            <a:ext cx="281439" cy="890465"/>
            <a:chOff x="8589358" y="-780451"/>
            <a:chExt cx="587064" cy="1543780"/>
          </a:xfrm>
        </p:grpSpPr>
        <p:cxnSp>
          <p:nvCxnSpPr>
            <p:cNvPr id="63" name="Straight Connector 62">
              <a:extLst>
                <a:ext uri="{FF2B5EF4-FFF2-40B4-BE49-F238E27FC236}">
                  <a16:creationId xmlns:a16="http://schemas.microsoft.com/office/drawing/2014/main" id="{1B508F0E-6317-3D30-E69D-A284D3F3D858}"/>
                </a:ext>
              </a:extLst>
            </p:cNvPr>
            <p:cNvCxnSpPr>
              <a:cxnSpLocks/>
            </p:cNvCxnSpPr>
            <p:nvPr/>
          </p:nvCxnSpPr>
          <p:spPr>
            <a:xfrm flipV="1">
              <a:off x="8589358" y="-780451"/>
              <a:ext cx="0" cy="1454767"/>
            </a:xfrm>
            <a:prstGeom prst="line">
              <a:avLst/>
            </a:prstGeom>
            <a:noFill/>
            <a:ln w="9525" cap="rnd" cmpd="sng" algn="ctr">
              <a:solidFill>
                <a:srgbClr val="54565B"/>
              </a:solidFill>
              <a:prstDash val="solid"/>
              <a:round/>
            </a:ln>
            <a:effectLst/>
          </p:spPr>
        </p:cxnSp>
        <p:grpSp>
          <p:nvGrpSpPr>
            <p:cNvPr id="64" name="Group 63">
              <a:extLst>
                <a:ext uri="{FF2B5EF4-FFF2-40B4-BE49-F238E27FC236}">
                  <a16:creationId xmlns:a16="http://schemas.microsoft.com/office/drawing/2014/main" id="{47E98E9B-0B85-0D18-4A36-74BF37985C4B}"/>
                </a:ext>
              </a:extLst>
            </p:cNvPr>
            <p:cNvGrpSpPr/>
            <p:nvPr/>
          </p:nvGrpSpPr>
          <p:grpSpPr>
            <a:xfrm>
              <a:off x="8590337" y="585305"/>
              <a:ext cx="586085" cy="178024"/>
              <a:chOff x="681033" y="2514747"/>
              <a:chExt cx="586085" cy="178024"/>
            </a:xfrm>
          </p:grpSpPr>
          <p:sp>
            <p:nvSpPr>
              <p:cNvPr id="65" name="Arc 64">
                <a:extLst>
                  <a:ext uri="{FF2B5EF4-FFF2-40B4-BE49-F238E27FC236}">
                    <a16:creationId xmlns:a16="http://schemas.microsoft.com/office/drawing/2014/main" id="{27E6E418-42C4-54C1-0FC2-7209B8BF9843}"/>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66" name="Straight Connector 65">
                <a:extLst>
                  <a:ext uri="{FF2B5EF4-FFF2-40B4-BE49-F238E27FC236}">
                    <a16:creationId xmlns:a16="http://schemas.microsoft.com/office/drawing/2014/main" id="{E2BB4D55-8739-1688-1200-0FADE063BA19}"/>
                  </a:ext>
                </a:extLst>
              </p:cNvPr>
              <p:cNvCxnSpPr>
                <a:cxnSpLocks/>
              </p:cNvCxnSpPr>
              <p:nvPr/>
            </p:nvCxnSpPr>
            <p:spPr>
              <a:xfrm flipH="1" flipV="1">
                <a:off x="795543" y="2692771"/>
                <a:ext cx="471575" cy="0"/>
              </a:xfrm>
              <a:prstGeom prst="line">
                <a:avLst/>
              </a:prstGeom>
              <a:noFill/>
              <a:ln w="9525" cap="rnd" cmpd="sng" algn="ctr">
                <a:solidFill>
                  <a:srgbClr val="54565B"/>
                </a:solidFill>
                <a:prstDash val="solid"/>
                <a:round/>
                <a:headEnd type="arrow" w="med" len="sm"/>
                <a:tailEnd type="none" w="med" len="sm"/>
              </a:ln>
              <a:effectLst/>
            </p:spPr>
          </p:cxnSp>
        </p:grpSp>
      </p:grpSp>
      <p:cxnSp>
        <p:nvCxnSpPr>
          <p:cNvPr id="67" name="Straight Connector 66">
            <a:extLst>
              <a:ext uri="{FF2B5EF4-FFF2-40B4-BE49-F238E27FC236}">
                <a16:creationId xmlns:a16="http://schemas.microsoft.com/office/drawing/2014/main" id="{683FC9D1-1E00-186B-FCC3-7169DD9E5DFD}"/>
              </a:ext>
            </a:extLst>
          </p:cNvPr>
          <p:cNvCxnSpPr>
            <a:cxnSpLocks/>
          </p:cNvCxnSpPr>
          <p:nvPr/>
        </p:nvCxnSpPr>
        <p:spPr>
          <a:xfrm>
            <a:off x="1863125" y="3008435"/>
            <a:ext cx="169732" cy="0"/>
          </a:xfrm>
          <a:prstGeom prst="line">
            <a:avLst/>
          </a:prstGeom>
          <a:noFill/>
          <a:ln w="9525" cap="rnd" cmpd="sng" algn="ctr">
            <a:solidFill>
              <a:srgbClr val="54565B"/>
            </a:solidFill>
            <a:prstDash val="solid"/>
            <a:miter lim="800000"/>
            <a:tailEnd type="arrow" w="med" len="sm"/>
          </a:ln>
          <a:effectLst/>
        </p:spPr>
      </p:cxnSp>
      <p:sp>
        <p:nvSpPr>
          <p:cNvPr id="68" name="Rectangle: Rounded Corners 15">
            <a:extLst>
              <a:ext uri="{FF2B5EF4-FFF2-40B4-BE49-F238E27FC236}">
                <a16:creationId xmlns:a16="http://schemas.microsoft.com/office/drawing/2014/main" id="{ACE8BFC7-2B23-B9D6-B45A-4814E4E01DFF}"/>
              </a:ext>
            </a:extLst>
          </p:cNvPr>
          <p:cNvSpPr>
            <a:spLocks/>
          </p:cNvSpPr>
          <p:nvPr/>
        </p:nvSpPr>
        <p:spPr>
          <a:xfrm>
            <a:off x="2075384" y="2808635"/>
            <a:ext cx="397821" cy="399600"/>
          </a:xfrm>
          <a:prstGeom prst="ellipse">
            <a:avLst/>
          </a:prstGeom>
          <a:solidFill>
            <a:schemeClr val="bg1">
              <a:lumMod val="85000"/>
            </a:schemeClr>
          </a:solidFill>
          <a:ln>
            <a:noFill/>
          </a:ln>
          <a:effectLst/>
        </p:spPr>
        <p:txBody>
          <a:bodyPr lIns="0" tIns="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R</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1:1</a:t>
            </a:r>
          </a:p>
        </p:txBody>
      </p:sp>
      <p:grpSp>
        <p:nvGrpSpPr>
          <p:cNvPr id="69" name="Group 68">
            <a:extLst>
              <a:ext uri="{FF2B5EF4-FFF2-40B4-BE49-F238E27FC236}">
                <a16:creationId xmlns:a16="http://schemas.microsoft.com/office/drawing/2014/main" id="{72F7F728-B355-BD58-1DCC-98FE0B86BF6D}"/>
              </a:ext>
            </a:extLst>
          </p:cNvPr>
          <p:cNvGrpSpPr/>
          <p:nvPr/>
        </p:nvGrpSpPr>
        <p:grpSpPr>
          <a:xfrm>
            <a:off x="3618688" y="2296341"/>
            <a:ext cx="274677" cy="1447579"/>
            <a:chOff x="3605118" y="2678864"/>
            <a:chExt cx="274677" cy="1804773"/>
          </a:xfrm>
        </p:grpSpPr>
        <p:cxnSp>
          <p:nvCxnSpPr>
            <p:cNvPr id="70" name="Straight Connector 69">
              <a:extLst>
                <a:ext uri="{FF2B5EF4-FFF2-40B4-BE49-F238E27FC236}">
                  <a16:creationId xmlns:a16="http://schemas.microsoft.com/office/drawing/2014/main" id="{2B0202EF-CF4B-2FD2-637B-ED2031A8CB3A}"/>
                </a:ext>
              </a:extLst>
            </p:cNvPr>
            <p:cNvCxnSpPr>
              <a:cxnSpLocks/>
            </p:cNvCxnSpPr>
            <p:nvPr/>
          </p:nvCxnSpPr>
          <p:spPr>
            <a:xfrm flipH="1">
              <a:off x="3769731" y="3580693"/>
              <a:ext cx="110064" cy="0"/>
            </a:xfrm>
            <a:prstGeom prst="line">
              <a:avLst/>
            </a:prstGeom>
            <a:noFill/>
            <a:ln w="9525" cap="rnd" cmpd="sng" algn="ctr">
              <a:solidFill>
                <a:srgbClr val="54565B"/>
              </a:solidFill>
              <a:prstDash val="solid"/>
              <a:round/>
              <a:headEnd type="arrow" w="med" len="sm"/>
              <a:tailEnd type="none" w="med" len="sm"/>
            </a:ln>
            <a:effectLst/>
          </p:spPr>
        </p:cxnSp>
        <p:grpSp>
          <p:nvGrpSpPr>
            <p:cNvPr id="71" name="Group 70">
              <a:extLst>
                <a:ext uri="{FF2B5EF4-FFF2-40B4-BE49-F238E27FC236}">
                  <a16:creationId xmlns:a16="http://schemas.microsoft.com/office/drawing/2014/main" id="{1CE733D6-0868-AB1D-D67A-31490A4CF88B}"/>
                </a:ext>
              </a:extLst>
            </p:cNvPr>
            <p:cNvGrpSpPr/>
            <p:nvPr/>
          </p:nvGrpSpPr>
          <p:grpSpPr>
            <a:xfrm flipH="1" flipV="1">
              <a:off x="3605118" y="3641166"/>
              <a:ext cx="116960" cy="842471"/>
              <a:chOff x="2432768" y="2818544"/>
              <a:chExt cx="116960" cy="842471"/>
            </a:xfrm>
          </p:grpSpPr>
          <p:cxnSp>
            <p:nvCxnSpPr>
              <p:cNvPr id="76" name="Straight Connector 75">
                <a:extLst>
                  <a:ext uri="{FF2B5EF4-FFF2-40B4-BE49-F238E27FC236}">
                    <a16:creationId xmlns:a16="http://schemas.microsoft.com/office/drawing/2014/main" id="{34EFE613-5FCE-62B7-2633-A862EF73D032}"/>
                  </a:ext>
                </a:extLst>
              </p:cNvPr>
              <p:cNvCxnSpPr>
                <a:cxnSpLocks/>
              </p:cNvCxnSpPr>
              <p:nvPr/>
            </p:nvCxnSpPr>
            <p:spPr>
              <a:xfrm flipH="1">
                <a:off x="2432768" y="2869886"/>
                <a:ext cx="0" cy="791129"/>
              </a:xfrm>
              <a:prstGeom prst="line">
                <a:avLst/>
              </a:prstGeom>
              <a:noFill/>
              <a:ln w="9525" cap="rnd" cmpd="sng" algn="ctr">
                <a:solidFill>
                  <a:srgbClr val="54565B"/>
                </a:solidFill>
                <a:prstDash val="solid"/>
                <a:round/>
              </a:ln>
              <a:effectLst/>
            </p:spPr>
          </p:cxnSp>
          <p:sp>
            <p:nvSpPr>
              <p:cNvPr id="77" name="Arc 76">
                <a:extLst>
                  <a:ext uri="{FF2B5EF4-FFF2-40B4-BE49-F238E27FC236}">
                    <a16:creationId xmlns:a16="http://schemas.microsoft.com/office/drawing/2014/main" id="{EB5DDA70-A156-D48D-B826-0D4A931BE5E7}"/>
                  </a:ext>
                </a:extLst>
              </p:cNvPr>
              <p:cNvSpPr/>
              <p:nvPr/>
            </p:nvSpPr>
            <p:spPr>
              <a:xfrm rot="5400000" flipH="1" flipV="1">
                <a:off x="2440140" y="281164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sp>
          <p:nvSpPr>
            <p:cNvPr id="72" name="Arc 71">
              <a:extLst>
                <a:ext uri="{FF2B5EF4-FFF2-40B4-BE49-F238E27FC236}">
                  <a16:creationId xmlns:a16="http://schemas.microsoft.com/office/drawing/2014/main" id="{82E5FA68-01D0-AB17-BB8C-8C3556870964}"/>
                </a:ext>
              </a:extLst>
            </p:cNvPr>
            <p:cNvSpPr/>
            <p:nvPr/>
          </p:nvSpPr>
          <p:spPr>
            <a:xfrm flipH="1">
              <a:off x="3722078" y="358292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E8863067-6B38-38AC-8ECE-C662F24BCE02}"/>
                </a:ext>
              </a:extLst>
            </p:cNvPr>
            <p:cNvCxnSpPr>
              <a:cxnSpLocks/>
            </p:cNvCxnSpPr>
            <p:nvPr/>
          </p:nvCxnSpPr>
          <p:spPr>
            <a:xfrm>
              <a:off x="3722078" y="2730206"/>
              <a:ext cx="0" cy="791129"/>
            </a:xfrm>
            <a:prstGeom prst="line">
              <a:avLst/>
            </a:prstGeom>
            <a:noFill/>
            <a:ln w="9525" cap="rnd" cmpd="sng" algn="ctr">
              <a:solidFill>
                <a:srgbClr val="54565B"/>
              </a:solidFill>
              <a:prstDash val="solid"/>
              <a:round/>
            </a:ln>
            <a:effectLst/>
          </p:spPr>
        </p:cxnSp>
        <p:sp>
          <p:nvSpPr>
            <p:cNvPr id="74" name="Arc 73">
              <a:extLst>
                <a:ext uri="{FF2B5EF4-FFF2-40B4-BE49-F238E27FC236}">
                  <a16:creationId xmlns:a16="http://schemas.microsoft.com/office/drawing/2014/main" id="{9FADB0BE-FD75-1598-845F-C1415060EE17}"/>
                </a:ext>
              </a:extLst>
            </p:cNvPr>
            <p:cNvSpPr/>
            <p:nvPr/>
          </p:nvSpPr>
          <p:spPr>
            <a:xfrm rot="16200000" flipV="1">
              <a:off x="3612021" y="267196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sp>
          <p:nvSpPr>
            <p:cNvPr id="75" name="Arc 74">
              <a:extLst>
                <a:ext uri="{FF2B5EF4-FFF2-40B4-BE49-F238E27FC236}">
                  <a16:creationId xmlns:a16="http://schemas.microsoft.com/office/drawing/2014/main" id="{096FB0A3-2BB6-72FD-E6BD-D3E82BFA9550}"/>
                </a:ext>
              </a:extLst>
            </p:cNvPr>
            <p:cNvSpPr/>
            <p:nvPr/>
          </p:nvSpPr>
          <p:spPr>
            <a:xfrm flipH="1" flipV="1">
              <a:off x="3722078" y="3463089"/>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cxnSp>
        <p:nvCxnSpPr>
          <p:cNvPr id="78" name="Straight Connector 77">
            <a:extLst>
              <a:ext uri="{FF2B5EF4-FFF2-40B4-BE49-F238E27FC236}">
                <a16:creationId xmlns:a16="http://schemas.microsoft.com/office/drawing/2014/main" id="{700B6E0D-EFB6-4952-2E27-BAAA3C77A8D8}"/>
              </a:ext>
            </a:extLst>
          </p:cNvPr>
          <p:cNvCxnSpPr>
            <a:cxnSpLocks/>
          </p:cNvCxnSpPr>
          <p:nvPr/>
        </p:nvCxnSpPr>
        <p:spPr>
          <a:xfrm flipH="1">
            <a:off x="4785349" y="3018791"/>
            <a:ext cx="163427" cy="0"/>
          </a:xfrm>
          <a:prstGeom prst="line">
            <a:avLst/>
          </a:prstGeom>
          <a:noFill/>
          <a:ln w="9525" cap="rnd" cmpd="sng" algn="ctr">
            <a:solidFill>
              <a:srgbClr val="54565B"/>
            </a:solidFill>
            <a:prstDash val="solid"/>
            <a:round/>
            <a:headEnd type="arrow" w="med" len="sm"/>
            <a:tailEnd type="none" w="med" len="sm"/>
          </a:ln>
          <a:effectLst/>
        </p:spPr>
      </p:cxnSp>
      <p:sp>
        <p:nvSpPr>
          <p:cNvPr id="79" name="TextBox 78">
            <a:extLst>
              <a:ext uri="{FF2B5EF4-FFF2-40B4-BE49-F238E27FC236}">
                <a16:creationId xmlns:a16="http://schemas.microsoft.com/office/drawing/2014/main" id="{413F0978-B6A5-3A33-E412-4B135B6CE535}"/>
              </a:ext>
            </a:extLst>
          </p:cNvPr>
          <p:cNvSpPr txBox="1"/>
          <p:nvPr/>
        </p:nvSpPr>
        <p:spPr>
          <a:xfrm>
            <a:off x="3935309" y="2393389"/>
            <a:ext cx="906465" cy="1253184"/>
          </a:xfrm>
          <a:prstGeom prst="roundRect">
            <a:avLst>
              <a:gd name="adj" fmla="val 6839"/>
            </a:avLst>
          </a:prstGeom>
          <a:solidFill>
            <a:schemeClr val="bg1">
              <a:lumMod val="85000"/>
            </a:schemeClr>
          </a:solidFill>
        </p:spPr>
        <p:txBody>
          <a:bodyPr wrap="square" lIns="72000" rIns="72000" rtlCol="0" anchor="ctr">
            <a:noAutofit/>
          </a:bodyPr>
          <a:lstStyle/>
          <a:p>
            <a:pPr marL="0" marR="0" lvl="0" indent="0" algn="ctr" defTabSz="914377" rtl="0" eaLnBrk="1" fontAlgn="auto" latinLnBrk="0" hangingPunct="1">
              <a:lnSpc>
                <a:spcPct val="100000"/>
              </a:lnSpc>
              <a:spcBef>
                <a:spcPts val="600"/>
              </a:spcBef>
              <a:spcAft>
                <a:spcPts val="300"/>
              </a:spcAft>
              <a:buClr>
                <a:srgbClr val="4CACA8"/>
              </a:buClr>
              <a:buSzTx/>
              <a:buFontTx/>
              <a:buNone/>
              <a:tabLst/>
              <a:defRPr/>
            </a:pPr>
            <a:r>
              <a:rPr kumimoji="0" lang="en-US" sz="9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Continue treatment until progression or unacceptable toxicity</a:t>
            </a:r>
          </a:p>
        </p:txBody>
      </p:sp>
      <p:sp>
        <p:nvSpPr>
          <p:cNvPr id="80" name="Text Placeholder 2">
            <a:extLst>
              <a:ext uri="{FF2B5EF4-FFF2-40B4-BE49-F238E27FC236}">
                <a16:creationId xmlns:a16="http://schemas.microsoft.com/office/drawing/2014/main" id="{B9E59BBB-3311-3820-22CB-E33A59EDFAFC}"/>
              </a:ext>
            </a:extLst>
          </p:cNvPr>
          <p:cNvSpPr txBox="1">
            <a:spLocks/>
          </p:cNvSpPr>
          <p:nvPr/>
        </p:nvSpPr>
        <p:spPr>
          <a:xfrm>
            <a:off x="2582579" y="4295876"/>
            <a:ext cx="3470871" cy="700705"/>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55A2A8"/>
              </a:buClr>
              <a:buSzTx/>
              <a:buFont typeface="Arial" panose="020B0604020202020204" pitchFamily="34" charset="0"/>
              <a:buNone/>
              <a:tabLst/>
              <a:defRPr/>
            </a:pPr>
            <a:r>
              <a:rPr kumimoji="0" lang="en-US" sz="900" b="1" i="0" u="none" strike="noStrike" kern="120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Stratification factors</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Visceral metastases (yes/no)</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Endocrine therapy in metastatic setting ≥6 months (yes/no)</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Prior lines of chemotherapies (2 vs 3/4)</a:t>
            </a:r>
          </a:p>
        </p:txBody>
      </p:sp>
      <p:sp>
        <p:nvSpPr>
          <p:cNvPr id="82" name="Text Placeholder 2">
            <a:extLst>
              <a:ext uri="{FF2B5EF4-FFF2-40B4-BE49-F238E27FC236}">
                <a16:creationId xmlns:a16="http://schemas.microsoft.com/office/drawing/2014/main" id="{58681E73-A1CD-2D63-54A3-AA7F1D18ACAA}"/>
              </a:ext>
            </a:extLst>
          </p:cNvPr>
          <p:cNvSpPr txBox="1">
            <a:spLocks/>
          </p:cNvSpPr>
          <p:nvPr/>
        </p:nvSpPr>
        <p:spPr>
          <a:xfrm>
            <a:off x="450407" y="1462541"/>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NCT03901339</a:t>
            </a:r>
            <a:r>
              <a:rPr kumimoji="0" lang="en-US" sz="1100" b="1" i="0" u="none" strike="noStrike" kern="1200" cap="none" spc="0" normalizeH="0" baseline="30000" noProof="0" dirty="0">
                <a:ln>
                  <a:noFill/>
                </a:ln>
                <a:solidFill>
                  <a:srgbClr val="55A2A8"/>
                </a:solidFill>
                <a:effectLst/>
                <a:uLnTx/>
                <a:uFillTx/>
                <a:latin typeface="Arial" panose="020B0604020202020204" pitchFamily="34" charset="0"/>
                <a:ea typeface="+mn-ea"/>
                <a:cs typeface="Arial" panose="020B0604020202020204" pitchFamily="34" charset="0"/>
              </a:rPr>
              <a:t>1,3</a:t>
            </a:r>
          </a:p>
        </p:txBody>
      </p:sp>
      <p:sp>
        <p:nvSpPr>
          <p:cNvPr id="796" name="Text Placeholder 2">
            <a:extLst>
              <a:ext uri="{FF2B5EF4-FFF2-40B4-BE49-F238E27FC236}">
                <a16:creationId xmlns:a16="http://schemas.microsoft.com/office/drawing/2014/main" id="{6FD3C9BF-26EC-23D4-631A-9EF815834ED4}"/>
              </a:ext>
            </a:extLst>
          </p:cNvPr>
          <p:cNvSpPr txBox="1">
            <a:spLocks/>
          </p:cNvSpPr>
          <p:nvPr/>
        </p:nvSpPr>
        <p:spPr>
          <a:xfrm>
            <a:off x="6524679" y="1462542"/>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PFS</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1</a:t>
            </a: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a:t>
            </a:r>
          </a:p>
        </p:txBody>
      </p:sp>
      <p:sp>
        <p:nvSpPr>
          <p:cNvPr id="797" name="Text Placeholder 2">
            <a:extLst>
              <a:ext uri="{FF2B5EF4-FFF2-40B4-BE49-F238E27FC236}">
                <a16:creationId xmlns:a16="http://schemas.microsoft.com/office/drawing/2014/main" id="{E538BE49-3A33-ED16-C85D-5641ECA80647}"/>
              </a:ext>
            </a:extLst>
          </p:cNvPr>
          <p:cNvSpPr txBox="1">
            <a:spLocks/>
          </p:cNvSpPr>
          <p:nvPr/>
        </p:nvSpPr>
        <p:spPr>
          <a:xfrm>
            <a:off x="6524679" y="3399249"/>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OS</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2</a:t>
            </a: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a:t>
            </a:r>
            <a:endPar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endParaRPr>
          </a:p>
        </p:txBody>
      </p:sp>
      <p:sp>
        <p:nvSpPr>
          <p:cNvPr id="799" name="Rounded Rectangle 18">
            <a:extLst>
              <a:ext uri="{FF2B5EF4-FFF2-40B4-BE49-F238E27FC236}">
                <a16:creationId xmlns:a16="http://schemas.microsoft.com/office/drawing/2014/main" id="{C498F95D-733A-F4C0-AD8D-EDF3B3BE9196}"/>
              </a:ext>
            </a:extLst>
          </p:cNvPr>
          <p:cNvSpPr/>
          <p:nvPr/>
        </p:nvSpPr>
        <p:spPr>
          <a:xfrm>
            <a:off x="442914" y="1697873"/>
            <a:ext cx="1537391" cy="2812307"/>
          </a:xfrm>
          <a:prstGeom prst="roundRect">
            <a:avLst>
              <a:gd name="adj" fmla="val 7695"/>
            </a:avLst>
          </a:prstGeom>
          <a:solidFill>
            <a:schemeClr val="bg1"/>
          </a:solidFill>
          <a:ln w="19050" cap="flat" cmpd="sng" algn="ctr">
            <a:noFill/>
            <a:prstDash val="solid"/>
            <a:miter lim="800000"/>
          </a:ln>
          <a:effectLst/>
        </p:spPr>
        <p:txBody>
          <a:bodyPr wrap="square" lIns="72000" tIns="72000" rIns="72000" bIns="72000" rtlCol="0" anchor="t">
            <a:spAutoFit/>
          </a:bodyPr>
          <a:lstStyle/>
          <a:p>
            <a:pPr marL="0" marR="0" lvl="0" indent="0" algn="l" defTabSz="1219140" rtl="0" eaLnBrk="1" fontAlgn="auto" latinLnBrk="0" hangingPunct="1">
              <a:lnSpc>
                <a:spcPct val="95000"/>
              </a:lnSpc>
              <a:spcBef>
                <a:spcPts val="0"/>
              </a:spcBef>
              <a:spcAft>
                <a:spcPts val="600"/>
              </a:spcAft>
              <a:buClr>
                <a:srgbClr val="2975AA"/>
              </a:buClr>
              <a:buSzTx/>
              <a:buFontTx/>
              <a:buNone/>
              <a:tabLst/>
              <a:defRPr/>
            </a:pPr>
            <a:r>
              <a:rPr kumimoji="0" lang="en-US" sz="1000" b="1" i="0" u="none" strike="noStrike" kern="1200" cap="none" spc="0" normalizeH="0" baseline="0" noProof="0" dirty="0">
                <a:ln>
                  <a:noFill/>
                </a:ln>
                <a:solidFill>
                  <a:srgbClr val="55A2A8"/>
                </a:solidFill>
                <a:effectLst/>
                <a:uLnTx/>
                <a:uFillTx/>
                <a:latin typeface="Arial" panose="020B0604020202020204"/>
                <a:ea typeface="+mn-ea"/>
                <a:cs typeface="Arial"/>
              </a:rPr>
              <a:t>Metastatic or locally recurrent inoperable HR+/HER2-negative breast cancer that progressed after*</a:t>
            </a:r>
          </a:p>
          <a:p>
            <a:pPr marL="125997" marR="0" lvl="0" indent="-125997" algn="l" defTabSz="1219140"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333333"/>
                </a:solidFill>
                <a:effectLst/>
                <a:uLnTx/>
                <a:uFillTx/>
                <a:latin typeface="Arial" panose="020B0604020202020204"/>
                <a:ea typeface="+mn-ea"/>
                <a:cs typeface="Arial"/>
              </a:rPr>
              <a:t>At least 1 endocrine therapy, taxane, and CDK4/6 inhibitor in any setting</a:t>
            </a:r>
          </a:p>
          <a:p>
            <a:pPr marL="125997" marR="0" lvl="0" indent="-125997" algn="l" defTabSz="1219140"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333333"/>
                </a:solidFill>
                <a:effectLst/>
                <a:uLnTx/>
                <a:uFillTx/>
                <a:latin typeface="Arial" panose="020B0604020202020204"/>
                <a:ea typeface="+mn-ea"/>
                <a:cs typeface="Arial"/>
              </a:rPr>
              <a:t>At least 2, but no more than 4, lines of chemotherapy for metastatic disease</a:t>
            </a:r>
          </a:p>
          <a:p>
            <a:pPr marL="125997" marR="0" lvl="0" indent="-125997" algn="l" defTabSz="1219140"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Measurable disease by RECIST 1.1</a:t>
            </a:r>
          </a:p>
        </p:txBody>
      </p:sp>
      <p:sp>
        <p:nvSpPr>
          <p:cNvPr id="800" name="Text Placeholder 2">
            <a:extLst>
              <a:ext uri="{FF2B5EF4-FFF2-40B4-BE49-F238E27FC236}">
                <a16:creationId xmlns:a16="http://schemas.microsoft.com/office/drawing/2014/main" id="{16643492-E112-7691-DD9C-F76658D7A6DC}"/>
              </a:ext>
            </a:extLst>
          </p:cNvPr>
          <p:cNvSpPr txBox="1">
            <a:spLocks/>
          </p:cNvSpPr>
          <p:nvPr/>
        </p:nvSpPr>
        <p:spPr>
          <a:xfrm>
            <a:off x="2582579" y="1438688"/>
            <a:ext cx="3549935" cy="184666"/>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Treatment was continued until progression or unacceptable toxicity</a:t>
            </a:r>
          </a:p>
        </p:txBody>
      </p:sp>
      <p:grpSp>
        <p:nvGrpSpPr>
          <p:cNvPr id="801" name="Group 800">
            <a:extLst>
              <a:ext uri="{FF2B5EF4-FFF2-40B4-BE49-F238E27FC236}">
                <a16:creationId xmlns:a16="http://schemas.microsoft.com/office/drawing/2014/main" id="{B8BBC403-B85E-16C4-6D28-7491736A466B}"/>
              </a:ext>
            </a:extLst>
          </p:cNvPr>
          <p:cNvGrpSpPr/>
          <p:nvPr/>
        </p:nvGrpSpPr>
        <p:grpSpPr>
          <a:xfrm>
            <a:off x="6204854" y="1668213"/>
            <a:ext cx="5355826" cy="1642237"/>
            <a:chOff x="250507" y="1914189"/>
            <a:chExt cx="4787372" cy="1902530"/>
          </a:xfrm>
        </p:grpSpPr>
        <p:grpSp>
          <p:nvGrpSpPr>
            <p:cNvPr id="802" name="Group 801">
              <a:extLst>
                <a:ext uri="{FF2B5EF4-FFF2-40B4-BE49-F238E27FC236}">
                  <a16:creationId xmlns:a16="http://schemas.microsoft.com/office/drawing/2014/main" id="{5FF6F0C8-48E7-2D7F-47E3-1E44F75E550B}"/>
                </a:ext>
              </a:extLst>
            </p:cNvPr>
            <p:cNvGrpSpPr/>
            <p:nvPr/>
          </p:nvGrpSpPr>
          <p:grpSpPr>
            <a:xfrm>
              <a:off x="250507" y="1914189"/>
              <a:ext cx="4787372" cy="1902530"/>
              <a:chOff x="250507" y="1914189"/>
              <a:chExt cx="4787372" cy="1902530"/>
            </a:xfrm>
          </p:grpSpPr>
          <p:sp>
            <p:nvSpPr>
              <p:cNvPr id="1080" name="Rectangle 1079">
                <a:extLst>
                  <a:ext uri="{FF2B5EF4-FFF2-40B4-BE49-F238E27FC236}">
                    <a16:creationId xmlns:a16="http://schemas.microsoft.com/office/drawing/2014/main" id="{248E3799-1E8A-0777-8591-B801904E68B5}"/>
                  </a:ext>
                </a:extLst>
              </p:cNvPr>
              <p:cNvSpPr/>
              <p:nvPr/>
            </p:nvSpPr>
            <p:spPr>
              <a:xfrm>
                <a:off x="703586" y="1914189"/>
                <a:ext cx="154749"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100</a:t>
                </a:r>
              </a:p>
            </p:txBody>
          </p:sp>
          <p:sp>
            <p:nvSpPr>
              <p:cNvPr id="1082" name="Rectangle 1081">
                <a:extLst>
                  <a:ext uri="{FF2B5EF4-FFF2-40B4-BE49-F238E27FC236}">
                    <a16:creationId xmlns:a16="http://schemas.microsoft.com/office/drawing/2014/main" id="{57A999AC-A97D-3205-81D6-8DAC6534C1C3}"/>
                  </a:ext>
                </a:extLst>
              </p:cNvPr>
              <p:cNvSpPr/>
              <p:nvPr/>
            </p:nvSpPr>
            <p:spPr>
              <a:xfrm>
                <a:off x="574451" y="3459771"/>
                <a:ext cx="414098"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No. at risk</a:t>
                </a:r>
              </a:p>
            </p:txBody>
          </p:sp>
          <p:sp>
            <p:nvSpPr>
              <p:cNvPr id="1083" name="Rectangle 1082">
                <a:extLst>
                  <a:ext uri="{FF2B5EF4-FFF2-40B4-BE49-F238E27FC236}">
                    <a16:creationId xmlns:a16="http://schemas.microsoft.com/office/drawing/2014/main" id="{B8B63099-6A0F-D654-79F4-C99B402CE097}"/>
                  </a:ext>
                </a:extLst>
              </p:cNvPr>
              <p:cNvSpPr/>
              <p:nvPr/>
            </p:nvSpPr>
            <p:spPr>
              <a:xfrm>
                <a:off x="630220" y="3595044"/>
                <a:ext cx="108897"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A3A8"/>
                    </a:solidFill>
                    <a:effectLst/>
                    <a:uLnTx/>
                    <a:uFillTx/>
                    <a:latin typeface="Arial" panose="020B0604020202020204"/>
                    <a:ea typeface="+mn-ea"/>
                    <a:cs typeface="Arial Narrow" panose="020B0604020202020204" pitchFamily="34" charset="0"/>
                  </a:rPr>
                  <a:t>SG</a:t>
                </a:r>
              </a:p>
            </p:txBody>
          </p:sp>
          <p:sp>
            <p:nvSpPr>
              <p:cNvPr id="1084" name="Rectangle 1083">
                <a:extLst>
                  <a:ext uri="{FF2B5EF4-FFF2-40B4-BE49-F238E27FC236}">
                    <a16:creationId xmlns:a16="http://schemas.microsoft.com/office/drawing/2014/main" id="{AEE5F45C-296E-DCC1-279A-50FEB94EFB18}"/>
                  </a:ext>
                </a:extLst>
              </p:cNvPr>
              <p:cNvSpPr/>
              <p:nvPr/>
            </p:nvSpPr>
            <p:spPr>
              <a:xfrm>
                <a:off x="250507" y="3688472"/>
                <a:ext cx="488608"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Chemotherapy</a:t>
                </a:r>
              </a:p>
            </p:txBody>
          </p:sp>
          <p:cxnSp>
            <p:nvCxnSpPr>
              <p:cNvPr id="1085" name="Straight Connector 1084">
                <a:extLst>
                  <a:ext uri="{FF2B5EF4-FFF2-40B4-BE49-F238E27FC236}">
                    <a16:creationId xmlns:a16="http://schemas.microsoft.com/office/drawing/2014/main" id="{51B1787E-435F-41DE-A4F6-DEAC07A98566}"/>
                  </a:ext>
                </a:extLst>
              </p:cNvPr>
              <p:cNvCxnSpPr>
                <a:cxnSpLocks/>
              </p:cNvCxnSpPr>
              <p:nvPr/>
            </p:nvCxnSpPr>
            <p:spPr>
              <a:xfrm flipH="1">
                <a:off x="893239" y="3265372"/>
                <a:ext cx="4022048" cy="0"/>
              </a:xfrm>
              <a:prstGeom prst="line">
                <a:avLst/>
              </a:prstGeom>
              <a:noFill/>
              <a:ln w="12700" cap="sq" cmpd="sng" algn="ctr">
                <a:solidFill>
                  <a:srgbClr val="000000"/>
                </a:solidFill>
                <a:prstDash val="solid"/>
                <a:miter lim="800000"/>
              </a:ln>
              <a:effectLst/>
            </p:spPr>
          </p:cxnSp>
          <p:sp>
            <p:nvSpPr>
              <p:cNvPr id="1086" name="Rectangle 1085">
                <a:extLst>
                  <a:ext uri="{FF2B5EF4-FFF2-40B4-BE49-F238E27FC236}">
                    <a16:creationId xmlns:a16="http://schemas.microsoft.com/office/drawing/2014/main" id="{891274C0-99CD-FE99-4931-AA00D04C54FB}"/>
                  </a:ext>
                </a:extLst>
              </p:cNvPr>
              <p:cNvSpPr/>
              <p:nvPr/>
            </p:nvSpPr>
            <p:spPr>
              <a:xfrm>
                <a:off x="821341" y="3308559"/>
                <a:ext cx="255365"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cxnSp>
            <p:nvCxnSpPr>
              <p:cNvPr id="1087" name="Straight Connector 1086">
                <a:extLst>
                  <a:ext uri="{FF2B5EF4-FFF2-40B4-BE49-F238E27FC236}">
                    <a16:creationId xmlns:a16="http://schemas.microsoft.com/office/drawing/2014/main" id="{9FA6782C-0230-4C3C-5E48-E8AA5EAB9C41}"/>
                  </a:ext>
                </a:extLst>
              </p:cNvPr>
              <p:cNvCxnSpPr>
                <a:cxnSpLocks/>
              </p:cNvCxnSpPr>
              <p:nvPr/>
            </p:nvCxnSpPr>
            <p:spPr>
              <a:xfrm rot="10800000">
                <a:off x="2436374" y="3267225"/>
                <a:ext cx="0" cy="41906"/>
              </a:xfrm>
              <a:prstGeom prst="line">
                <a:avLst/>
              </a:prstGeom>
              <a:noFill/>
              <a:ln w="12700" cap="sq" cmpd="sng" algn="ctr">
                <a:solidFill>
                  <a:srgbClr val="000000"/>
                </a:solidFill>
                <a:prstDash val="solid"/>
                <a:miter lim="800000"/>
              </a:ln>
              <a:effectLst/>
            </p:spPr>
          </p:cxnSp>
          <p:sp>
            <p:nvSpPr>
              <p:cNvPr id="1216" name="Rectangle 1215">
                <a:extLst>
                  <a:ext uri="{FF2B5EF4-FFF2-40B4-BE49-F238E27FC236}">
                    <a16:creationId xmlns:a16="http://schemas.microsoft.com/office/drawing/2014/main" id="{A7762FB0-8887-9E03-5831-DE0ACBEFEB5F}"/>
                  </a:ext>
                </a:extLst>
              </p:cNvPr>
              <p:cNvSpPr/>
              <p:nvPr/>
            </p:nvSpPr>
            <p:spPr>
              <a:xfrm>
                <a:off x="2317570"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a:t>
                </a:r>
              </a:p>
            </p:txBody>
          </p:sp>
          <p:cxnSp>
            <p:nvCxnSpPr>
              <p:cNvPr id="1217" name="Straight Connector 1216">
                <a:extLst>
                  <a:ext uri="{FF2B5EF4-FFF2-40B4-BE49-F238E27FC236}">
                    <a16:creationId xmlns:a16="http://schemas.microsoft.com/office/drawing/2014/main" id="{768CEB86-0CFA-60AB-4C01-6A38B61245A4}"/>
                  </a:ext>
                </a:extLst>
              </p:cNvPr>
              <p:cNvCxnSpPr>
                <a:cxnSpLocks/>
              </p:cNvCxnSpPr>
              <p:nvPr/>
            </p:nvCxnSpPr>
            <p:spPr>
              <a:xfrm rot="10800000">
                <a:off x="1444808" y="3267225"/>
                <a:ext cx="0" cy="41906"/>
              </a:xfrm>
              <a:prstGeom prst="line">
                <a:avLst/>
              </a:prstGeom>
              <a:noFill/>
              <a:ln w="12700" cap="sq" cmpd="sng" algn="ctr">
                <a:solidFill>
                  <a:srgbClr val="000000"/>
                </a:solidFill>
                <a:prstDash val="solid"/>
                <a:miter lim="800000"/>
              </a:ln>
              <a:effectLst/>
            </p:spPr>
          </p:cxnSp>
          <p:sp>
            <p:nvSpPr>
              <p:cNvPr id="1218" name="Rectangle 1217">
                <a:extLst>
                  <a:ext uri="{FF2B5EF4-FFF2-40B4-BE49-F238E27FC236}">
                    <a16:creationId xmlns:a16="http://schemas.microsoft.com/office/drawing/2014/main" id="{29A8556C-5B30-F57B-955B-33166D817AB3}"/>
                  </a:ext>
                </a:extLst>
              </p:cNvPr>
              <p:cNvSpPr/>
              <p:nvPr/>
            </p:nvSpPr>
            <p:spPr>
              <a:xfrm>
                <a:off x="1327275"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a:t>
                </a:r>
              </a:p>
            </p:txBody>
          </p:sp>
          <p:cxnSp>
            <p:nvCxnSpPr>
              <p:cNvPr id="1219" name="Straight Connector 1218">
                <a:extLst>
                  <a:ext uri="{FF2B5EF4-FFF2-40B4-BE49-F238E27FC236}">
                    <a16:creationId xmlns:a16="http://schemas.microsoft.com/office/drawing/2014/main" id="{20E28A47-EF11-16CE-38E2-05ADF4B9FCB3}"/>
                  </a:ext>
                </a:extLst>
              </p:cNvPr>
              <p:cNvCxnSpPr>
                <a:cxnSpLocks/>
              </p:cNvCxnSpPr>
              <p:nvPr/>
            </p:nvCxnSpPr>
            <p:spPr>
              <a:xfrm rot="10800000">
                <a:off x="2932157" y="3267225"/>
                <a:ext cx="0" cy="41906"/>
              </a:xfrm>
              <a:prstGeom prst="line">
                <a:avLst/>
              </a:prstGeom>
              <a:noFill/>
              <a:ln w="12700" cap="sq" cmpd="sng" algn="ctr">
                <a:solidFill>
                  <a:srgbClr val="000000"/>
                </a:solidFill>
                <a:prstDash val="solid"/>
                <a:miter lim="800000"/>
              </a:ln>
              <a:effectLst/>
            </p:spPr>
          </p:cxnSp>
          <p:sp>
            <p:nvSpPr>
              <p:cNvPr id="1220" name="Rectangle 1219">
                <a:extLst>
                  <a:ext uri="{FF2B5EF4-FFF2-40B4-BE49-F238E27FC236}">
                    <a16:creationId xmlns:a16="http://schemas.microsoft.com/office/drawing/2014/main" id="{52B30760-257D-A19F-906E-B55F2B145FDC}"/>
                  </a:ext>
                </a:extLst>
              </p:cNvPr>
              <p:cNvSpPr/>
              <p:nvPr/>
            </p:nvSpPr>
            <p:spPr>
              <a:xfrm>
                <a:off x="2812717"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12</a:t>
                </a:r>
              </a:p>
            </p:txBody>
          </p:sp>
          <p:cxnSp>
            <p:nvCxnSpPr>
              <p:cNvPr id="1221" name="Straight Connector 1220">
                <a:extLst>
                  <a:ext uri="{FF2B5EF4-FFF2-40B4-BE49-F238E27FC236}">
                    <a16:creationId xmlns:a16="http://schemas.microsoft.com/office/drawing/2014/main" id="{6497A473-4A19-A415-41F7-9C5986AAE15D}"/>
                  </a:ext>
                </a:extLst>
              </p:cNvPr>
              <p:cNvCxnSpPr>
                <a:cxnSpLocks/>
              </p:cNvCxnSpPr>
              <p:nvPr/>
            </p:nvCxnSpPr>
            <p:spPr>
              <a:xfrm rot="10800000">
                <a:off x="4915288" y="3267225"/>
                <a:ext cx="0" cy="41906"/>
              </a:xfrm>
              <a:prstGeom prst="line">
                <a:avLst/>
              </a:prstGeom>
              <a:noFill/>
              <a:ln w="12700" cap="sq" cmpd="sng" algn="ctr">
                <a:solidFill>
                  <a:srgbClr val="000000"/>
                </a:solidFill>
                <a:prstDash val="solid"/>
                <a:miter lim="800000"/>
              </a:ln>
              <a:effectLst/>
            </p:spPr>
          </p:cxnSp>
          <p:sp>
            <p:nvSpPr>
              <p:cNvPr id="1222" name="Rectangle 1221">
                <a:extLst>
                  <a:ext uri="{FF2B5EF4-FFF2-40B4-BE49-F238E27FC236}">
                    <a16:creationId xmlns:a16="http://schemas.microsoft.com/office/drawing/2014/main" id="{3D4CF7C1-2E53-0D7A-E355-380B6E7CA471}"/>
                  </a:ext>
                </a:extLst>
              </p:cNvPr>
              <p:cNvSpPr/>
              <p:nvPr/>
            </p:nvSpPr>
            <p:spPr>
              <a:xfrm>
                <a:off x="4793303" y="3308563"/>
                <a:ext cx="244576"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24</a:t>
                </a:r>
              </a:p>
            </p:txBody>
          </p:sp>
          <p:cxnSp>
            <p:nvCxnSpPr>
              <p:cNvPr id="1223" name="Straight Connector 1222">
                <a:extLst>
                  <a:ext uri="{FF2B5EF4-FFF2-40B4-BE49-F238E27FC236}">
                    <a16:creationId xmlns:a16="http://schemas.microsoft.com/office/drawing/2014/main" id="{9B088F6A-4055-302E-233D-EC90569AACE4}"/>
                  </a:ext>
                </a:extLst>
              </p:cNvPr>
              <p:cNvCxnSpPr>
                <a:cxnSpLocks/>
              </p:cNvCxnSpPr>
              <p:nvPr/>
            </p:nvCxnSpPr>
            <p:spPr>
              <a:xfrm rot="10800000">
                <a:off x="3923723" y="3267225"/>
                <a:ext cx="0" cy="41906"/>
              </a:xfrm>
              <a:prstGeom prst="line">
                <a:avLst/>
              </a:prstGeom>
              <a:noFill/>
              <a:ln w="12700" cap="sq" cmpd="sng" algn="ctr">
                <a:solidFill>
                  <a:srgbClr val="000000"/>
                </a:solidFill>
                <a:prstDash val="solid"/>
                <a:miter lim="800000"/>
              </a:ln>
              <a:effectLst/>
            </p:spPr>
          </p:cxnSp>
          <p:sp>
            <p:nvSpPr>
              <p:cNvPr id="1224" name="Rectangle 1223">
                <a:extLst>
                  <a:ext uri="{FF2B5EF4-FFF2-40B4-BE49-F238E27FC236}">
                    <a16:creationId xmlns:a16="http://schemas.microsoft.com/office/drawing/2014/main" id="{3A0DB3E2-3F50-431E-D5A6-6FEA65140AD1}"/>
                  </a:ext>
                </a:extLst>
              </p:cNvPr>
              <p:cNvSpPr/>
              <p:nvPr/>
            </p:nvSpPr>
            <p:spPr>
              <a:xfrm>
                <a:off x="3803011"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18</a:t>
                </a:r>
              </a:p>
            </p:txBody>
          </p:sp>
          <p:cxnSp>
            <p:nvCxnSpPr>
              <p:cNvPr id="1225" name="Straight Connector 1224">
                <a:extLst>
                  <a:ext uri="{FF2B5EF4-FFF2-40B4-BE49-F238E27FC236}">
                    <a16:creationId xmlns:a16="http://schemas.microsoft.com/office/drawing/2014/main" id="{32F30736-A13E-1E2B-0F43-651E14638D69}"/>
                  </a:ext>
                </a:extLst>
              </p:cNvPr>
              <p:cNvCxnSpPr>
                <a:cxnSpLocks/>
              </p:cNvCxnSpPr>
              <p:nvPr/>
            </p:nvCxnSpPr>
            <p:spPr>
              <a:xfrm rot="10800000">
                <a:off x="3427940" y="3267225"/>
                <a:ext cx="0" cy="41906"/>
              </a:xfrm>
              <a:prstGeom prst="line">
                <a:avLst/>
              </a:prstGeom>
              <a:noFill/>
              <a:ln w="12700" cap="sq" cmpd="sng" algn="ctr">
                <a:solidFill>
                  <a:srgbClr val="000000"/>
                </a:solidFill>
                <a:prstDash val="solid"/>
                <a:miter lim="800000"/>
              </a:ln>
              <a:effectLst/>
            </p:spPr>
          </p:cxnSp>
          <p:sp>
            <p:nvSpPr>
              <p:cNvPr id="1226" name="Rectangle 1225">
                <a:extLst>
                  <a:ext uri="{FF2B5EF4-FFF2-40B4-BE49-F238E27FC236}">
                    <a16:creationId xmlns:a16="http://schemas.microsoft.com/office/drawing/2014/main" id="{2FD3658E-7918-7D00-A555-47A2C4C0EB14}"/>
                  </a:ext>
                </a:extLst>
              </p:cNvPr>
              <p:cNvSpPr/>
              <p:nvPr/>
            </p:nvSpPr>
            <p:spPr>
              <a:xfrm>
                <a:off x="3307864"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15</a:t>
                </a:r>
              </a:p>
            </p:txBody>
          </p:sp>
          <p:cxnSp>
            <p:nvCxnSpPr>
              <p:cNvPr id="1227" name="Straight Connector 1226">
                <a:extLst>
                  <a:ext uri="{FF2B5EF4-FFF2-40B4-BE49-F238E27FC236}">
                    <a16:creationId xmlns:a16="http://schemas.microsoft.com/office/drawing/2014/main" id="{52540D6C-48CD-06EC-E43A-8F5D1D78C35E}"/>
                  </a:ext>
                </a:extLst>
              </p:cNvPr>
              <p:cNvCxnSpPr>
                <a:cxnSpLocks/>
              </p:cNvCxnSpPr>
              <p:nvPr/>
            </p:nvCxnSpPr>
            <p:spPr>
              <a:xfrm rot="10800000">
                <a:off x="1940591" y="3267225"/>
                <a:ext cx="0" cy="41906"/>
              </a:xfrm>
              <a:prstGeom prst="line">
                <a:avLst/>
              </a:prstGeom>
              <a:noFill/>
              <a:ln w="12700" cap="sq" cmpd="sng" algn="ctr">
                <a:solidFill>
                  <a:srgbClr val="000000"/>
                </a:solidFill>
                <a:prstDash val="solid"/>
                <a:miter lim="800000"/>
              </a:ln>
              <a:effectLst/>
            </p:spPr>
          </p:cxnSp>
          <p:sp>
            <p:nvSpPr>
              <p:cNvPr id="1228" name="Rectangle 1227">
                <a:extLst>
                  <a:ext uri="{FF2B5EF4-FFF2-40B4-BE49-F238E27FC236}">
                    <a16:creationId xmlns:a16="http://schemas.microsoft.com/office/drawing/2014/main" id="{F5387F84-FA82-04F7-9284-61CB0A3C3F2C}"/>
                  </a:ext>
                </a:extLst>
              </p:cNvPr>
              <p:cNvSpPr/>
              <p:nvPr/>
            </p:nvSpPr>
            <p:spPr>
              <a:xfrm>
                <a:off x="1822423"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a:t>
                </a:r>
              </a:p>
            </p:txBody>
          </p:sp>
          <p:cxnSp>
            <p:nvCxnSpPr>
              <p:cNvPr id="1229" name="Straight Connector 1228">
                <a:extLst>
                  <a:ext uri="{FF2B5EF4-FFF2-40B4-BE49-F238E27FC236}">
                    <a16:creationId xmlns:a16="http://schemas.microsoft.com/office/drawing/2014/main" id="{28FC0490-7D32-BDBC-C69A-970226D9125F}"/>
                  </a:ext>
                </a:extLst>
              </p:cNvPr>
              <p:cNvCxnSpPr>
                <a:cxnSpLocks/>
              </p:cNvCxnSpPr>
              <p:nvPr/>
            </p:nvCxnSpPr>
            <p:spPr>
              <a:xfrm>
                <a:off x="949025" y="1981317"/>
                <a:ext cx="0" cy="1329887"/>
              </a:xfrm>
              <a:prstGeom prst="line">
                <a:avLst/>
              </a:prstGeom>
              <a:noFill/>
              <a:ln w="12700" cap="sq" cmpd="sng" algn="ctr">
                <a:solidFill>
                  <a:srgbClr val="000000"/>
                </a:solidFill>
                <a:prstDash val="solid"/>
                <a:miter lim="800000"/>
              </a:ln>
              <a:effectLst/>
            </p:spPr>
          </p:cxnSp>
          <p:cxnSp>
            <p:nvCxnSpPr>
              <p:cNvPr id="1230" name="Straight Connector 1229">
                <a:extLst>
                  <a:ext uri="{FF2B5EF4-FFF2-40B4-BE49-F238E27FC236}">
                    <a16:creationId xmlns:a16="http://schemas.microsoft.com/office/drawing/2014/main" id="{4A526532-1493-EF88-EC6A-AC7E222DF834}"/>
                  </a:ext>
                </a:extLst>
              </p:cNvPr>
              <p:cNvCxnSpPr>
                <a:cxnSpLocks/>
              </p:cNvCxnSpPr>
              <p:nvPr/>
            </p:nvCxnSpPr>
            <p:spPr>
              <a:xfrm rot="5400000">
                <a:off x="918307" y="1949679"/>
                <a:ext cx="0" cy="63277"/>
              </a:xfrm>
              <a:prstGeom prst="line">
                <a:avLst/>
              </a:prstGeom>
              <a:noFill/>
              <a:ln w="12700" cap="sq" cmpd="sng" algn="ctr">
                <a:solidFill>
                  <a:srgbClr val="000000"/>
                </a:solidFill>
                <a:prstDash val="solid"/>
                <a:miter lim="800000"/>
              </a:ln>
              <a:effectLst/>
            </p:spPr>
          </p:cxnSp>
          <p:sp>
            <p:nvSpPr>
              <p:cNvPr id="1231" name="Rectangle 1230">
                <a:extLst>
                  <a:ext uri="{FF2B5EF4-FFF2-40B4-BE49-F238E27FC236}">
                    <a16:creationId xmlns:a16="http://schemas.microsoft.com/office/drawing/2014/main" id="{4FA978AE-EA96-33EB-7B6B-D23E38463486}"/>
                  </a:ext>
                </a:extLst>
              </p:cNvPr>
              <p:cNvSpPr/>
              <p:nvPr/>
            </p:nvSpPr>
            <p:spPr>
              <a:xfrm>
                <a:off x="755162" y="2170463"/>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80</a:t>
                </a:r>
              </a:p>
            </p:txBody>
          </p:sp>
          <p:cxnSp>
            <p:nvCxnSpPr>
              <p:cNvPr id="1232" name="Straight Connector 1231">
                <a:extLst>
                  <a:ext uri="{FF2B5EF4-FFF2-40B4-BE49-F238E27FC236}">
                    <a16:creationId xmlns:a16="http://schemas.microsoft.com/office/drawing/2014/main" id="{064002B4-0FC8-D695-F382-D493A19289C2}"/>
                  </a:ext>
                </a:extLst>
              </p:cNvPr>
              <p:cNvCxnSpPr>
                <a:cxnSpLocks/>
              </p:cNvCxnSpPr>
              <p:nvPr/>
            </p:nvCxnSpPr>
            <p:spPr>
              <a:xfrm rot="5400000">
                <a:off x="918307" y="2206489"/>
                <a:ext cx="0" cy="63277"/>
              </a:xfrm>
              <a:prstGeom prst="line">
                <a:avLst/>
              </a:prstGeom>
              <a:noFill/>
              <a:ln w="12700" cap="sq" cmpd="sng" algn="ctr">
                <a:solidFill>
                  <a:srgbClr val="000000"/>
                </a:solidFill>
                <a:prstDash val="solid"/>
                <a:miter lim="800000"/>
              </a:ln>
              <a:effectLst/>
            </p:spPr>
          </p:cxnSp>
          <p:sp>
            <p:nvSpPr>
              <p:cNvPr id="1233" name="Rectangle 1232">
                <a:extLst>
                  <a:ext uri="{FF2B5EF4-FFF2-40B4-BE49-F238E27FC236}">
                    <a16:creationId xmlns:a16="http://schemas.microsoft.com/office/drawing/2014/main" id="{D5AD14F5-78C8-152A-E5B3-F1934B72821C}"/>
                  </a:ext>
                </a:extLst>
              </p:cNvPr>
              <p:cNvSpPr/>
              <p:nvPr/>
            </p:nvSpPr>
            <p:spPr>
              <a:xfrm>
                <a:off x="755162" y="2426737"/>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60</a:t>
                </a:r>
              </a:p>
            </p:txBody>
          </p:sp>
          <p:cxnSp>
            <p:nvCxnSpPr>
              <p:cNvPr id="1234" name="Straight Connector 1233">
                <a:extLst>
                  <a:ext uri="{FF2B5EF4-FFF2-40B4-BE49-F238E27FC236}">
                    <a16:creationId xmlns:a16="http://schemas.microsoft.com/office/drawing/2014/main" id="{FB1560F7-4106-6D94-EA88-FEA418F88D32}"/>
                  </a:ext>
                </a:extLst>
              </p:cNvPr>
              <p:cNvCxnSpPr>
                <a:cxnSpLocks/>
              </p:cNvCxnSpPr>
              <p:nvPr/>
            </p:nvCxnSpPr>
            <p:spPr>
              <a:xfrm rot="5400000">
                <a:off x="918307" y="2463299"/>
                <a:ext cx="0" cy="63277"/>
              </a:xfrm>
              <a:prstGeom prst="line">
                <a:avLst/>
              </a:prstGeom>
              <a:noFill/>
              <a:ln w="12700" cap="sq" cmpd="sng" algn="ctr">
                <a:solidFill>
                  <a:srgbClr val="000000"/>
                </a:solidFill>
                <a:prstDash val="solid"/>
                <a:miter lim="800000"/>
              </a:ln>
              <a:effectLst/>
            </p:spPr>
          </p:cxnSp>
          <p:sp>
            <p:nvSpPr>
              <p:cNvPr id="1235" name="Rectangle 1234">
                <a:extLst>
                  <a:ext uri="{FF2B5EF4-FFF2-40B4-BE49-F238E27FC236}">
                    <a16:creationId xmlns:a16="http://schemas.microsoft.com/office/drawing/2014/main" id="{166DE330-0366-9927-3682-D2B3BFC9D03C}"/>
                  </a:ext>
                </a:extLst>
              </p:cNvPr>
              <p:cNvSpPr/>
              <p:nvPr/>
            </p:nvSpPr>
            <p:spPr>
              <a:xfrm>
                <a:off x="755162" y="2683011"/>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40</a:t>
                </a:r>
              </a:p>
            </p:txBody>
          </p:sp>
          <p:cxnSp>
            <p:nvCxnSpPr>
              <p:cNvPr id="1236" name="Straight Connector 1235">
                <a:extLst>
                  <a:ext uri="{FF2B5EF4-FFF2-40B4-BE49-F238E27FC236}">
                    <a16:creationId xmlns:a16="http://schemas.microsoft.com/office/drawing/2014/main" id="{3B9CA749-D2E1-7878-7D84-75C367989AD7}"/>
                  </a:ext>
                </a:extLst>
              </p:cNvPr>
              <p:cNvCxnSpPr>
                <a:cxnSpLocks/>
              </p:cNvCxnSpPr>
              <p:nvPr/>
            </p:nvCxnSpPr>
            <p:spPr>
              <a:xfrm rot="5400000">
                <a:off x="918307" y="2720109"/>
                <a:ext cx="0" cy="63277"/>
              </a:xfrm>
              <a:prstGeom prst="line">
                <a:avLst/>
              </a:prstGeom>
              <a:noFill/>
              <a:ln w="12700" cap="sq" cmpd="sng" algn="ctr">
                <a:solidFill>
                  <a:srgbClr val="000000"/>
                </a:solidFill>
                <a:prstDash val="solid"/>
                <a:miter lim="800000"/>
              </a:ln>
              <a:effectLst/>
            </p:spPr>
          </p:cxnSp>
          <p:sp>
            <p:nvSpPr>
              <p:cNvPr id="1237" name="Rectangle 1236">
                <a:extLst>
                  <a:ext uri="{FF2B5EF4-FFF2-40B4-BE49-F238E27FC236}">
                    <a16:creationId xmlns:a16="http://schemas.microsoft.com/office/drawing/2014/main" id="{764FA77A-6A7D-0444-4743-353E5AC5A499}"/>
                  </a:ext>
                </a:extLst>
              </p:cNvPr>
              <p:cNvSpPr/>
              <p:nvPr/>
            </p:nvSpPr>
            <p:spPr>
              <a:xfrm>
                <a:off x="755162" y="2939287"/>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20</a:t>
                </a:r>
              </a:p>
            </p:txBody>
          </p:sp>
          <p:cxnSp>
            <p:nvCxnSpPr>
              <p:cNvPr id="1238" name="Straight Connector 1237">
                <a:extLst>
                  <a:ext uri="{FF2B5EF4-FFF2-40B4-BE49-F238E27FC236}">
                    <a16:creationId xmlns:a16="http://schemas.microsoft.com/office/drawing/2014/main" id="{1D46AFE6-03CE-1D2B-CEA1-F047AAA9B263}"/>
                  </a:ext>
                </a:extLst>
              </p:cNvPr>
              <p:cNvCxnSpPr>
                <a:cxnSpLocks/>
              </p:cNvCxnSpPr>
              <p:nvPr/>
            </p:nvCxnSpPr>
            <p:spPr>
              <a:xfrm rot="5400000">
                <a:off x="918307" y="2976919"/>
                <a:ext cx="0" cy="63277"/>
              </a:xfrm>
              <a:prstGeom prst="line">
                <a:avLst/>
              </a:prstGeom>
              <a:noFill/>
              <a:ln w="12700" cap="sq" cmpd="sng" algn="ctr">
                <a:solidFill>
                  <a:srgbClr val="000000"/>
                </a:solidFill>
                <a:prstDash val="solid"/>
                <a:miter lim="800000"/>
              </a:ln>
              <a:effectLst/>
            </p:spPr>
          </p:cxnSp>
          <p:sp>
            <p:nvSpPr>
              <p:cNvPr id="1239" name="Rectangle 1238">
                <a:extLst>
                  <a:ext uri="{FF2B5EF4-FFF2-40B4-BE49-F238E27FC236}">
                    <a16:creationId xmlns:a16="http://schemas.microsoft.com/office/drawing/2014/main" id="{28D46EFC-967A-E268-3E2A-DDBC7D9018BB}"/>
                  </a:ext>
                </a:extLst>
              </p:cNvPr>
              <p:cNvSpPr/>
              <p:nvPr/>
            </p:nvSpPr>
            <p:spPr>
              <a:xfrm>
                <a:off x="755160" y="2042325"/>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90</a:t>
                </a:r>
              </a:p>
            </p:txBody>
          </p:sp>
          <p:cxnSp>
            <p:nvCxnSpPr>
              <p:cNvPr id="1240" name="Straight Connector 1239">
                <a:extLst>
                  <a:ext uri="{FF2B5EF4-FFF2-40B4-BE49-F238E27FC236}">
                    <a16:creationId xmlns:a16="http://schemas.microsoft.com/office/drawing/2014/main" id="{530E8790-7EB3-033C-E2C9-49AFCF52C7F4}"/>
                  </a:ext>
                </a:extLst>
              </p:cNvPr>
              <p:cNvCxnSpPr>
                <a:cxnSpLocks/>
              </p:cNvCxnSpPr>
              <p:nvPr/>
            </p:nvCxnSpPr>
            <p:spPr>
              <a:xfrm rot="5400000">
                <a:off x="918307" y="2078084"/>
                <a:ext cx="0" cy="63277"/>
              </a:xfrm>
              <a:prstGeom prst="line">
                <a:avLst/>
              </a:prstGeom>
              <a:noFill/>
              <a:ln w="12700" cap="sq" cmpd="sng" algn="ctr">
                <a:solidFill>
                  <a:srgbClr val="000000"/>
                </a:solidFill>
                <a:prstDash val="solid"/>
                <a:miter lim="800000"/>
              </a:ln>
              <a:effectLst/>
            </p:spPr>
          </p:cxnSp>
          <p:sp>
            <p:nvSpPr>
              <p:cNvPr id="1241" name="Rectangle 1240">
                <a:extLst>
                  <a:ext uri="{FF2B5EF4-FFF2-40B4-BE49-F238E27FC236}">
                    <a16:creationId xmlns:a16="http://schemas.microsoft.com/office/drawing/2014/main" id="{6B48C350-0FCF-C92F-53ED-CF3E5B772493}"/>
                  </a:ext>
                </a:extLst>
              </p:cNvPr>
              <p:cNvSpPr/>
              <p:nvPr/>
            </p:nvSpPr>
            <p:spPr>
              <a:xfrm>
                <a:off x="755162" y="2298599"/>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70</a:t>
                </a:r>
              </a:p>
            </p:txBody>
          </p:sp>
          <p:cxnSp>
            <p:nvCxnSpPr>
              <p:cNvPr id="1242" name="Straight Connector 1241">
                <a:extLst>
                  <a:ext uri="{FF2B5EF4-FFF2-40B4-BE49-F238E27FC236}">
                    <a16:creationId xmlns:a16="http://schemas.microsoft.com/office/drawing/2014/main" id="{DB4A0B8B-796F-3E80-35D5-A213F37E021B}"/>
                  </a:ext>
                </a:extLst>
              </p:cNvPr>
              <p:cNvCxnSpPr>
                <a:cxnSpLocks/>
              </p:cNvCxnSpPr>
              <p:nvPr/>
            </p:nvCxnSpPr>
            <p:spPr>
              <a:xfrm rot="5400000">
                <a:off x="918307" y="2334894"/>
                <a:ext cx="0" cy="63277"/>
              </a:xfrm>
              <a:prstGeom prst="line">
                <a:avLst/>
              </a:prstGeom>
              <a:noFill/>
              <a:ln w="12700" cap="sq" cmpd="sng" algn="ctr">
                <a:solidFill>
                  <a:srgbClr val="000000"/>
                </a:solidFill>
                <a:prstDash val="solid"/>
                <a:miter lim="800000"/>
              </a:ln>
              <a:effectLst/>
            </p:spPr>
          </p:cxnSp>
          <p:sp>
            <p:nvSpPr>
              <p:cNvPr id="1243" name="Rectangle 1242">
                <a:extLst>
                  <a:ext uri="{FF2B5EF4-FFF2-40B4-BE49-F238E27FC236}">
                    <a16:creationId xmlns:a16="http://schemas.microsoft.com/office/drawing/2014/main" id="{65E28602-86B0-A7A1-70ED-BD83D87F2925}"/>
                  </a:ext>
                </a:extLst>
              </p:cNvPr>
              <p:cNvSpPr/>
              <p:nvPr/>
            </p:nvSpPr>
            <p:spPr>
              <a:xfrm>
                <a:off x="755162" y="2554875"/>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50</a:t>
                </a:r>
              </a:p>
            </p:txBody>
          </p:sp>
          <p:cxnSp>
            <p:nvCxnSpPr>
              <p:cNvPr id="1244" name="Straight Connector 1243">
                <a:extLst>
                  <a:ext uri="{FF2B5EF4-FFF2-40B4-BE49-F238E27FC236}">
                    <a16:creationId xmlns:a16="http://schemas.microsoft.com/office/drawing/2014/main" id="{4E49487D-BE7C-6C25-FF95-83E42FC714EB}"/>
                  </a:ext>
                </a:extLst>
              </p:cNvPr>
              <p:cNvCxnSpPr>
                <a:cxnSpLocks/>
              </p:cNvCxnSpPr>
              <p:nvPr/>
            </p:nvCxnSpPr>
            <p:spPr>
              <a:xfrm rot="5400000">
                <a:off x="918307" y="2591704"/>
                <a:ext cx="0" cy="63277"/>
              </a:xfrm>
              <a:prstGeom prst="line">
                <a:avLst/>
              </a:prstGeom>
              <a:noFill/>
              <a:ln w="12700" cap="sq" cmpd="sng" algn="ctr">
                <a:solidFill>
                  <a:srgbClr val="000000"/>
                </a:solidFill>
                <a:prstDash val="solid"/>
                <a:miter lim="800000"/>
              </a:ln>
              <a:effectLst/>
            </p:spPr>
          </p:cxnSp>
          <p:sp>
            <p:nvSpPr>
              <p:cNvPr id="1245" name="Rectangle 1244">
                <a:extLst>
                  <a:ext uri="{FF2B5EF4-FFF2-40B4-BE49-F238E27FC236}">
                    <a16:creationId xmlns:a16="http://schemas.microsoft.com/office/drawing/2014/main" id="{9EACCD1D-0DA3-2D6B-9FE1-4522699147E4}"/>
                  </a:ext>
                </a:extLst>
              </p:cNvPr>
              <p:cNvSpPr/>
              <p:nvPr/>
            </p:nvSpPr>
            <p:spPr>
              <a:xfrm>
                <a:off x="755162" y="2811147"/>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30</a:t>
                </a:r>
              </a:p>
            </p:txBody>
          </p:sp>
          <p:cxnSp>
            <p:nvCxnSpPr>
              <p:cNvPr id="1246" name="Straight Connector 1245">
                <a:extLst>
                  <a:ext uri="{FF2B5EF4-FFF2-40B4-BE49-F238E27FC236}">
                    <a16:creationId xmlns:a16="http://schemas.microsoft.com/office/drawing/2014/main" id="{323A44AB-C16F-11C0-70CE-D0BA7F4C9212}"/>
                  </a:ext>
                </a:extLst>
              </p:cNvPr>
              <p:cNvCxnSpPr>
                <a:cxnSpLocks/>
              </p:cNvCxnSpPr>
              <p:nvPr/>
            </p:nvCxnSpPr>
            <p:spPr>
              <a:xfrm rot="5400000">
                <a:off x="918307" y="2848514"/>
                <a:ext cx="0" cy="63277"/>
              </a:xfrm>
              <a:prstGeom prst="line">
                <a:avLst/>
              </a:prstGeom>
              <a:noFill/>
              <a:ln w="12700" cap="sq" cmpd="sng" algn="ctr">
                <a:solidFill>
                  <a:srgbClr val="000000"/>
                </a:solidFill>
                <a:prstDash val="solid"/>
                <a:miter lim="800000"/>
              </a:ln>
              <a:effectLst/>
            </p:spPr>
          </p:cxnSp>
          <p:sp>
            <p:nvSpPr>
              <p:cNvPr id="1247" name="Rectangle 1246">
                <a:extLst>
                  <a:ext uri="{FF2B5EF4-FFF2-40B4-BE49-F238E27FC236}">
                    <a16:creationId xmlns:a16="http://schemas.microsoft.com/office/drawing/2014/main" id="{0830BEF9-51C5-4EB9-58DE-EA7EEC142B5F}"/>
                  </a:ext>
                </a:extLst>
              </p:cNvPr>
              <p:cNvSpPr/>
              <p:nvPr/>
            </p:nvSpPr>
            <p:spPr>
              <a:xfrm>
                <a:off x="755162" y="3067423"/>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a:t>
                </a:r>
              </a:p>
            </p:txBody>
          </p:sp>
          <p:cxnSp>
            <p:nvCxnSpPr>
              <p:cNvPr id="1248" name="Straight Connector 1247">
                <a:extLst>
                  <a:ext uri="{FF2B5EF4-FFF2-40B4-BE49-F238E27FC236}">
                    <a16:creationId xmlns:a16="http://schemas.microsoft.com/office/drawing/2014/main" id="{948F720E-97F2-44B1-C36B-06B47DBA738C}"/>
                  </a:ext>
                </a:extLst>
              </p:cNvPr>
              <p:cNvCxnSpPr>
                <a:cxnSpLocks/>
              </p:cNvCxnSpPr>
              <p:nvPr/>
            </p:nvCxnSpPr>
            <p:spPr>
              <a:xfrm rot="5400000">
                <a:off x="918307" y="3105324"/>
                <a:ext cx="0" cy="63277"/>
              </a:xfrm>
              <a:prstGeom prst="line">
                <a:avLst/>
              </a:prstGeom>
              <a:noFill/>
              <a:ln w="12700" cap="sq" cmpd="sng" algn="ctr">
                <a:solidFill>
                  <a:srgbClr val="000000"/>
                </a:solidFill>
                <a:prstDash val="solid"/>
                <a:miter lim="800000"/>
              </a:ln>
              <a:effectLst/>
            </p:spPr>
          </p:cxnSp>
          <p:sp>
            <p:nvSpPr>
              <p:cNvPr id="1249" name="Rectangle 1248">
                <a:extLst>
                  <a:ext uri="{FF2B5EF4-FFF2-40B4-BE49-F238E27FC236}">
                    <a16:creationId xmlns:a16="http://schemas.microsoft.com/office/drawing/2014/main" id="{A85922F9-1AB2-E929-87A7-538C07F6BD81}"/>
                  </a:ext>
                </a:extLst>
              </p:cNvPr>
              <p:cNvSpPr/>
              <p:nvPr/>
            </p:nvSpPr>
            <p:spPr>
              <a:xfrm>
                <a:off x="2653464" y="3409352"/>
                <a:ext cx="557384"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Time, months</a:t>
                </a:r>
              </a:p>
            </p:txBody>
          </p:sp>
          <p:sp>
            <p:nvSpPr>
              <p:cNvPr id="1250" name="Rectangle 1249">
                <a:extLst>
                  <a:ext uri="{FF2B5EF4-FFF2-40B4-BE49-F238E27FC236}">
                    <a16:creationId xmlns:a16="http://schemas.microsoft.com/office/drawing/2014/main" id="{23CF1C5A-AE36-3058-D1A7-E488F134F7E5}"/>
                  </a:ext>
                </a:extLst>
              </p:cNvPr>
              <p:cNvSpPr/>
              <p:nvPr/>
            </p:nvSpPr>
            <p:spPr>
              <a:xfrm>
                <a:off x="891626" y="3595043"/>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272</a:t>
                </a:r>
              </a:p>
            </p:txBody>
          </p:sp>
          <p:sp>
            <p:nvSpPr>
              <p:cNvPr id="1251" name="Rectangle 1250">
                <a:extLst>
                  <a:ext uri="{FF2B5EF4-FFF2-40B4-BE49-F238E27FC236}">
                    <a16:creationId xmlns:a16="http://schemas.microsoft.com/office/drawing/2014/main" id="{775826CC-B049-2E51-E131-5B3A52A08064}"/>
                  </a:ext>
                </a:extLst>
              </p:cNvPr>
              <p:cNvSpPr/>
              <p:nvPr/>
            </p:nvSpPr>
            <p:spPr>
              <a:xfrm>
                <a:off x="2367514"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44</a:t>
                </a:r>
              </a:p>
            </p:txBody>
          </p:sp>
          <p:sp>
            <p:nvSpPr>
              <p:cNvPr id="1252" name="Rectangle 1251">
                <a:extLst>
                  <a:ext uri="{FF2B5EF4-FFF2-40B4-BE49-F238E27FC236}">
                    <a16:creationId xmlns:a16="http://schemas.microsoft.com/office/drawing/2014/main" id="{60FF707C-381D-16A6-0ABC-3101D9CADC78}"/>
                  </a:ext>
                </a:extLst>
              </p:cNvPr>
              <p:cNvSpPr/>
              <p:nvPr/>
            </p:nvSpPr>
            <p:spPr>
              <a:xfrm>
                <a:off x="2890280"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22</a:t>
                </a:r>
              </a:p>
            </p:txBody>
          </p:sp>
          <p:sp>
            <p:nvSpPr>
              <p:cNvPr id="1253" name="Rectangle 1252">
                <a:extLst>
                  <a:ext uri="{FF2B5EF4-FFF2-40B4-BE49-F238E27FC236}">
                    <a16:creationId xmlns:a16="http://schemas.microsoft.com/office/drawing/2014/main" id="{CFFE7F5F-FF64-79CB-7DAC-E147CECB1FB6}"/>
                  </a:ext>
                </a:extLst>
              </p:cNvPr>
              <p:cNvSpPr/>
              <p:nvPr/>
            </p:nvSpPr>
            <p:spPr>
              <a:xfrm>
                <a:off x="4398728" y="3595043"/>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a:t>
                </a:r>
              </a:p>
            </p:txBody>
          </p:sp>
          <p:sp>
            <p:nvSpPr>
              <p:cNvPr id="1254" name="Rectangle 1253">
                <a:extLst>
                  <a:ext uri="{FF2B5EF4-FFF2-40B4-BE49-F238E27FC236}">
                    <a16:creationId xmlns:a16="http://schemas.microsoft.com/office/drawing/2014/main" id="{54CFE6B4-6ADE-14AC-157D-74A2861A6A23}"/>
                  </a:ext>
                </a:extLst>
              </p:cNvPr>
              <p:cNvSpPr/>
              <p:nvPr/>
            </p:nvSpPr>
            <p:spPr>
              <a:xfrm>
                <a:off x="3392790"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12</a:t>
                </a:r>
              </a:p>
            </p:txBody>
          </p:sp>
          <p:sp>
            <p:nvSpPr>
              <p:cNvPr id="1255" name="Rectangle 1254">
                <a:extLst>
                  <a:ext uri="{FF2B5EF4-FFF2-40B4-BE49-F238E27FC236}">
                    <a16:creationId xmlns:a16="http://schemas.microsoft.com/office/drawing/2014/main" id="{B99EE3AB-E926-9DA2-8652-F4D9B9C20B61}"/>
                  </a:ext>
                </a:extLst>
              </p:cNvPr>
              <p:cNvSpPr/>
              <p:nvPr/>
            </p:nvSpPr>
            <p:spPr>
              <a:xfrm>
                <a:off x="1365908" y="3595043"/>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148</a:t>
                </a:r>
              </a:p>
            </p:txBody>
          </p:sp>
          <p:sp>
            <p:nvSpPr>
              <p:cNvPr id="1256" name="Rectangle 1255">
                <a:extLst>
                  <a:ext uri="{FF2B5EF4-FFF2-40B4-BE49-F238E27FC236}">
                    <a16:creationId xmlns:a16="http://schemas.microsoft.com/office/drawing/2014/main" id="{F1EC8C7D-36E9-1A77-5A5C-0DF908BC3182}"/>
                  </a:ext>
                </a:extLst>
              </p:cNvPr>
              <p:cNvSpPr/>
              <p:nvPr/>
            </p:nvSpPr>
            <p:spPr>
              <a:xfrm>
                <a:off x="891626" y="3700688"/>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271</a:t>
                </a:r>
              </a:p>
            </p:txBody>
          </p:sp>
          <p:sp>
            <p:nvSpPr>
              <p:cNvPr id="1257" name="Rectangle 1256">
                <a:extLst>
                  <a:ext uri="{FF2B5EF4-FFF2-40B4-BE49-F238E27FC236}">
                    <a16:creationId xmlns:a16="http://schemas.microsoft.com/office/drawing/2014/main" id="{137A915D-FF4A-844C-C3D2-5BBFFF6695A2}"/>
                  </a:ext>
                </a:extLst>
              </p:cNvPr>
              <p:cNvSpPr/>
              <p:nvPr/>
            </p:nvSpPr>
            <p:spPr>
              <a:xfrm>
                <a:off x="2367514" y="3700688"/>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17</a:t>
                </a:r>
              </a:p>
            </p:txBody>
          </p:sp>
          <p:sp>
            <p:nvSpPr>
              <p:cNvPr id="1258" name="Rectangle 1257">
                <a:extLst>
                  <a:ext uri="{FF2B5EF4-FFF2-40B4-BE49-F238E27FC236}">
                    <a16:creationId xmlns:a16="http://schemas.microsoft.com/office/drawing/2014/main" id="{D5A052E0-CAD2-CE51-DC63-95950FBE46AA}"/>
                  </a:ext>
                </a:extLst>
              </p:cNvPr>
              <p:cNvSpPr/>
              <p:nvPr/>
            </p:nvSpPr>
            <p:spPr>
              <a:xfrm>
                <a:off x="2911057"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a:t>
                </a:r>
              </a:p>
            </p:txBody>
          </p:sp>
          <p:sp>
            <p:nvSpPr>
              <p:cNvPr id="1259" name="Rectangle 1258">
                <a:extLst>
                  <a:ext uri="{FF2B5EF4-FFF2-40B4-BE49-F238E27FC236}">
                    <a16:creationId xmlns:a16="http://schemas.microsoft.com/office/drawing/2014/main" id="{B229343E-1998-5BC2-0D36-82341941CE7A}"/>
                  </a:ext>
                </a:extLst>
              </p:cNvPr>
              <p:cNvSpPr/>
              <p:nvPr/>
            </p:nvSpPr>
            <p:spPr>
              <a:xfrm>
                <a:off x="4398728"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260" name="Rectangle 1259">
                <a:extLst>
                  <a:ext uri="{FF2B5EF4-FFF2-40B4-BE49-F238E27FC236}">
                    <a16:creationId xmlns:a16="http://schemas.microsoft.com/office/drawing/2014/main" id="{B4C714EB-1098-E637-7820-1F81B8501673}"/>
                  </a:ext>
                </a:extLst>
              </p:cNvPr>
              <p:cNvSpPr/>
              <p:nvPr/>
            </p:nvSpPr>
            <p:spPr>
              <a:xfrm>
                <a:off x="3413567"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a:t>
                </a:r>
              </a:p>
            </p:txBody>
          </p:sp>
          <p:sp>
            <p:nvSpPr>
              <p:cNvPr id="1261" name="Rectangle 1260">
                <a:extLst>
                  <a:ext uri="{FF2B5EF4-FFF2-40B4-BE49-F238E27FC236}">
                    <a16:creationId xmlns:a16="http://schemas.microsoft.com/office/drawing/2014/main" id="{970F830F-30F2-1807-62E0-88CE79D662D5}"/>
                  </a:ext>
                </a:extLst>
              </p:cNvPr>
              <p:cNvSpPr/>
              <p:nvPr/>
            </p:nvSpPr>
            <p:spPr>
              <a:xfrm>
                <a:off x="1365909" y="3700688"/>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105</a:t>
                </a:r>
              </a:p>
            </p:txBody>
          </p:sp>
          <p:sp>
            <p:nvSpPr>
              <p:cNvPr id="1262" name="Rectangle 1261">
                <a:extLst>
                  <a:ext uri="{FF2B5EF4-FFF2-40B4-BE49-F238E27FC236}">
                    <a16:creationId xmlns:a16="http://schemas.microsoft.com/office/drawing/2014/main" id="{2FC43401-79FE-3528-AD7B-D813D334C02F}"/>
                  </a:ext>
                </a:extLst>
              </p:cNvPr>
              <p:cNvSpPr/>
              <p:nvPr/>
            </p:nvSpPr>
            <p:spPr>
              <a:xfrm>
                <a:off x="4894511" y="3595044"/>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263" name="Freeform 373">
                <a:extLst>
                  <a:ext uri="{FF2B5EF4-FFF2-40B4-BE49-F238E27FC236}">
                    <a16:creationId xmlns:a16="http://schemas.microsoft.com/office/drawing/2014/main" id="{797BC38D-B8B9-0734-3898-B5227716E66C}"/>
                  </a:ext>
                </a:extLst>
              </p:cNvPr>
              <p:cNvSpPr/>
              <p:nvPr/>
            </p:nvSpPr>
            <p:spPr>
              <a:xfrm>
                <a:off x="952041" y="2618705"/>
                <a:ext cx="890118" cy="647930"/>
              </a:xfrm>
              <a:custGeom>
                <a:avLst/>
                <a:gdLst>
                  <a:gd name="connsiteX0" fmla="*/ 0 w 762000"/>
                  <a:gd name="connsiteY0" fmla="*/ 0 h 669925"/>
                  <a:gd name="connsiteX1" fmla="*/ 762000 w 762000"/>
                  <a:gd name="connsiteY1" fmla="*/ 0 h 669925"/>
                  <a:gd name="connsiteX2" fmla="*/ 762000 w 762000"/>
                  <a:gd name="connsiteY2" fmla="*/ 669925 h 669925"/>
                </a:gdLst>
                <a:ahLst/>
                <a:cxnLst>
                  <a:cxn ang="0">
                    <a:pos x="connsiteX0" y="connsiteY0"/>
                  </a:cxn>
                  <a:cxn ang="0">
                    <a:pos x="connsiteX1" y="connsiteY1"/>
                  </a:cxn>
                  <a:cxn ang="0">
                    <a:pos x="connsiteX2" y="connsiteY2"/>
                  </a:cxn>
                </a:cxnLst>
                <a:rect l="l" t="t" r="r" b="b"/>
                <a:pathLst>
                  <a:path w="762000" h="669925">
                    <a:moveTo>
                      <a:pt x="0" y="0"/>
                    </a:moveTo>
                    <a:lnTo>
                      <a:pt x="762000" y="0"/>
                    </a:lnTo>
                    <a:lnTo>
                      <a:pt x="762000" y="669925"/>
                    </a:lnTo>
                  </a:path>
                </a:pathLst>
              </a:custGeom>
              <a:noFill/>
              <a:ln w="12700" cap="sq" cmpd="sng" algn="ctr">
                <a:solidFill>
                  <a:schemeClr val="bg1">
                    <a:lumMod val="65000"/>
                  </a:schemeClr>
                </a:solidFill>
                <a:prstDash val="sys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cxnSp>
            <p:nvCxnSpPr>
              <p:cNvPr id="1264" name="Straight Connector 1263">
                <a:extLst>
                  <a:ext uri="{FF2B5EF4-FFF2-40B4-BE49-F238E27FC236}">
                    <a16:creationId xmlns:a16="http://schemas.microsoft.com/office/drawing/2014/main" id="{FA117F29-40EB-F7AB-0E68-E0159769FAB9}"/>
                  </a:ext>
                </a:extLst>
              </p:cNvPr>
              <p:cNvCxnSpPr>
                <a:cxnSpLocks/>
              </p:cNvCxnSpPr>
              <p:nvPr/>
            </p:nvCxnSpPr>
            <p:spPr>
              <a:xfrm rot="10800000">
                <a:off x="4419506" y="3267225"/>
                <a:ext cx="0" cy="41906"/>
              </a:xfrm>
              <a:prstGeom prst="line">
                <a:avLst/>
              </a:prstGeom>
              <a:noFill/>
              <a:ln w="12700" cap="sq" cmpd="sng" algn="ctr">
                <a:solidFill>
                  <a:srgbClr val="000000"/>
                </a:solidFill>
                <a:prstDash val="solid"/>
                <a:miter lim="800000"/>
              </a:ln>
              <a:effectLst/>
            </p:spPr>
          </p:cxnSp>
          <p:sp>
            <p:nvSpPr>
              <p:cNvPr id="1265" name="Rectangle 1264">
                <a:extLst>
                  <a:ext uri="{FF2B5EF4-FFF2-40B4-BE49-F238E27FC236}">
                    <a16:creationId xmlns:a16="http://schemas.microsoft.com/office/drawing/2014/main" id="{38D27198-CE93-574C-DAE4-5FAE19DC02A9}"/>
                  </a:ext>
                </a:extLst>
              </p:cNvPr>
              <p:cNvSpPr/>
              <p:nvPr/>
            </p:nvSpPr>
            <p:spPr>
              <a:xfrm>
                <a:off x="4298158"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21</a:t>
                </a:r>
              </a:p>
            </p:txBody>
          </p:sp>
          <p:sp>
            <p:nvSpPr>
              <p:cNvPr id="1266" name="Rectangle 1265">
                <a:extLst>
                  <a:ext uri="{FF2B5EF4-FFF2-40B4-BE49-F238E27FC236}">
                    <a16:creationId xmlns:a16="http://schemas.microsoft.com/office/drawing/2014/main" id="{6B34BB8C-291E-A8A6-8CA4-934E86084EB2}"/>
                  </a:ext>
                </a:extLst>
              </p:cNvPr>
              <p:cNvSpPr/>
              <p:nvPr/>
            </p:nvSpPr>
            <p:spPr>
              <a:xfrm>
                <a:off x="806745" y="3191238"/>
                <a:ext cx="51583"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267" name="Rectangle 1266">
                <a:extLst>
                  <a:ext uri="{FF2B5EF4-FFF2-40B4-BE49-F238E27FC236}">
                    <a16:creationId xmlns:a16="http://schemas.microsoft.com/office/drawing/2014/main" id="{93488391-F90D-9078-EB40-36F079BAE403}"/>
                  </a:ext>
                </a:extLst>
              </p:cNvPr>
              <p:cNvSpPr/>
              <p:nvPr/>
            </p:nvSpPr>
            <p:spPr>
              <a:xfrm>
                <a:off x="1860967" y="3595044"/>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82</a:t>
                </a:r>
              </a:p>
            </p:txBody>
          </p:sp>
          <p:sp>
            <p:nvSpPr>
              <p:cNvPr id="1268" name="Rectangle 1267">
                <a:extLst>
                  <a:ext uri="{FF2B5EF4-FFF2-40B4-BE49-F238E27FC236}">
                    <a16:creationId xmlns:a16="http://schemas.microsoft.com/office/drawing/2014/main" id="{C0EEF95E-7418-996B-A880-0EF2446E20ED}"/>
                  </a:ext>
                </a:extLst>
              </p:cNvPr>
              <p:cNvSpPr/>
              <p:nvPr/>
            </p:nvSpPr>
            <p:spPr>
              <a:xfrm>
                <a:off x="1860967" y="3700688"/>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41</a:t>
                </a:r>
              </a:p>
            </p:txBody>
          </p:sp>
          <p:sp>
            <p:nvSpPr>
              <p:cNvPr id="1269" name="Rectangle 1268">
                <a:extLst>
                  <a:ext uri="{FF2B5EF4-FFF2-40B4-BE49-F238E27FC236}">
                    <a16:creationId xmlns:a16="http://schemas.microsoft.com/office/drawing/2014/main" id="{D81AA7FC-BD61-C809-9363-1596D247B8DA}"/>
                  </a:ext>
                </a:extLst>
              </p:cNvPr>
              <p:cNvSpPr/>
              <p:nvPr/>
            </p:nvSpPr>
            <p:spPr>
              <a:xfrm>
                <a:off x="3902304" y="3595044"/>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a:t>
                </a:r>
              </a:p>
            </p:txBody>
          </p:sp>
          <p:sp>
            <p:nvSpPr>
              <p:cNvPr id="1270" name="Rectangle 1269">
                <a:extLst>
                  <a:ext uri="{FF2B5EF4-FFF2-40B4-BE49-F238E27FC236}">
                    <a16:creationId xmlns:a16="http://schemas.microsoft.com/office/drawing/2014/main" id="{90D2B48F-04BC-CF07-8F48-636BC84F33BD}"/>
                  </a:ext>
                </a:extLst>
              </p:cNvPr>
              <p:cNvSpPr/>
              <p:nvPr/>
            </p:nvSpPr>
            <p:spPr>
              <a:xfrm>
                <a:off x="3902303"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a:t>
                </a:r>
              </a:p>
            </p:txBody>
          </p:sp>
        </p:grpSp>
        <p:grpSp>
          <p:nvGrpSpPr>
            <p:cNvPr id="803" name="Group 802">
              <a:extLst>
                <a:ext uri="{FF2B5EF4-FFF2-40B4-BE49-F238E27FC236}">
                  <a16:creationId xmlns:a16="http://schemas.microsoft.com/office/drawing/2014/main" id="{EECCFE6F-AA74-47D9-B8E3-022211CBA07D}"/>
                </a:ext>
              </a:extLst>
            </p:cNvPr>
            <p:cNvGrpSpPr/>
            <p:nvPr/>
          </p:nvGrpSpPr>
          <p:grpSpPr>
            <a:xfrm>
              <a:off x="944114" y="1970341"/>
              <a:ext cx="3957764" cy="1259043"/>
              <a:chOff x="2430886" y="1891484"/>
              <a:chExt cx="2873477" cy="904855"/>
            </a:xfrm>
          </p:grpSpPr>
          <p:grpSp>
            <p:nvGrpSpPr>
              <p:cNvPr id="804" name="Graphic 531">
                <a:extLst>
                  <a:ext uri="{FF2B5EF4-FFF2-40B4-BE49-F238E27FC236}">
                    <a16:creationId xmlns:a16="http://schemas.microsoft.com/office/drawing/2014/main" id="{C8ECC1C2-AA9B-911D-1244-DCC5FA269E53}"/>
                  </a:ext>
                </a:extLst>
              </p:cNvPr>
              <p:cNvGrpSpPr/>
              <p:nvPr/>
            </p:nvGrpSpPr>
            <p:grpSpPr>
              <a:xfrm>
                <a:off x="2433474" y="1891484"/>
                <a:ext cx="2517388" cy="891835"/>
                <a:chOff x="2433474" y="1891484"/>
                <a:chExt cx="2517388" cy="891835"/>
              </a:xfrm>
              <a:noFill/>
            </p:grpSpPr>
            <p:sp>
              <p:nvSpPr>
                <p:cNvPr id="964" name="Freeform 930">
                  <a:extLst>
                    <a:ext uri="{FF2B5EF4-FFF2-40B4-BE49-F238E27FC236}">
                      <a16:creationId xmlns:a16="http://schemas.microsoft.com/office/drawing/2014/main" id="{2818F1C4-CBD7-10A8-DF27-6D5A52045BC7}"/>
                    </a:ext>
                  </a:extLst>
                </p:cNvPr>
                <p:cNvSpPr/>
                <p:nvPr/>
              </p:nvSpPr>
              <p:spPr>
                <a:xfrm>
                  <a:off x="2433474" y="1891484"/>
                  <a:ext cx="2499182" cy="873644"/>
                </a:xfrm>
                <a:custGeom>
                  <a:avLst/>
                  <a:gdLst>
                    <a:gd name="connsiteX0" fmla="*/ 0 w 2499182"/>
                    <a:gd name="connsiteY0" fmla="*/ 0 h 873644"/>
                    <a:gd name="connsiteX1" fmla="*/ 19500 w 2499182"/>
                    <a:gd name="connsiteY1" fmla="*/ 0 h 873644"/>
                    <a:gd name="connsiteX2" fmla="*/ 19500 w 2499182"/>
                    <a:gd name="connsiteY2" fmla="*/ 17914 h 873644"/>
                    <a:gd name="connsiteX3" fmla="*/ 70146 w 2499182"/>
                    <a:gd name="connsiteY3" fmla="*/ 17914 h 873644"/>
                    <a:gd name="connsiteX4" fmla="*/ 70146 w 2499182"/>
                    <a:gd name="connsiteY4" fmla="*/ 25025 h 873644"/>
                    <a:gd name="connsiteX5" fmla="*/ 100736 w 2499182"/>
                    <a:gd name="connsiteY5" fmla="*/ 25025 h 873644"/>
                    <a:gd name="connsiteX6" fmla="*/ 100736 w 2499182"/>
                    <a:gd name="connsiteY6" fmla="*/ 36752 h 873644"/>
                    <a:gd name="connsiteX7" fmla="*/ 131881 w 2499182"/>
                    <a:gd name="connsiteY7" fmla="*/ 36752 h 873644"/>
                    <a:gd name="connsiteX8" fmla="*/ 131881 w 2499182"/>
                    <a:gd name="connsiteY8" fmla="*/ 75074 h 873644"/>
                    <a:gd name="connsiteX9" fmla="*/ 141770 w 2499182"/>
                    <a:gd name="connsiteY9" fmla="*/ 75074 h 873644"/>
                    <a:gd name="connsiteX10" fmla="*/ 141770 w 2499182"/>
                    <a:gd name="connsiteY10" fmla="*/ 122445 h 873644"/>
                    <a:gd name="connsiteX11" fmla="*/ 150735 w 2499182"/>
                    <a:gd name="connsiteY11" fmla="*/ 122445 h 873644"/>
                    <a:gd name="connsiteX12" fmla="*/ 150735 w 2499182"/>
                    <a:gd name="connsiteY12" fmla="*/ 160120 h 873644"/>
                    <a:gd name="connsiteX13" fmla="*/ 159977 w 2499182"/>
                    <a:gd name="connsiteY13" fmla="*/ 160120 h 873644"/>
                    <a:gd name="connsiteX14" fmla="*/ 159977 w 2499182"/>
                    <a:gd name="connsiteY14" fmla="*/ 210077 h 873644"/>
                    <a:gd name="connsiteX15" fmla="*/ 168294 w 2499182"/>
                    <a:gd name="connsiteY15" fmla="*/ 210077 h 873644"/>
                    <a:gd name="connsiteX16" fmla="*/ 168294 w 2499182"/>
                    <a:gd name="connsiteY16" fmla="*/ 257541 h 873644"/>
                    <a:gd name="connsiteX17" fmla="*/ 178183 w 2499182"/>
                    <a:gd name="connsiteY17" fmla="*/ 257541 h 873644"/>
                    <a:gd name="connsiteX18" fmla="*/ 178183 w 2499182"/>
                    <a:gd name="connsiteY18" fmla="*/ 291892 h 873644"/>
                    <a:gd name="connsiteX19" fmla="*/ 191768 w 2499182"/>
                    <a:gd name="connsiteY19" fmla="*/ 291892 h 873644"/>
                    <a:gd name="connsiteX20" fmla="*/ 191768 w 2499182"/>
                    <a:gd name="connsiteY20" fmla="*/ 310083 h 873644"/>
                    <a:gd name="connsiteX21" fmla="*/ 201010 w 2499182"/>
                    <a:gd name="connsiteY21" fmla="*/ 310083 h 873644"/>
                    <a:gd name="connsiteX22" fmla="*/ 201010 w 2499182"/>
                    <a:gd name="connsiteY22" fmla="*/ 334738 h 873644"/>
                    <a:gd name="connsiteX23" fmla="*/ 215890 w 2499182"/>
                    <a:gd name="connsiteY23" fmla="*/ 334738 h 873644"/>
                    <a:gd name="connsiteX24" fmla="*/ 215890 w 2499182"/>
                    <a:gd name="connsiteY24" fmla="*/ 345819 h 873644"/>
                    <a:gd name="connsiteX25" fmla="*/ 247682 w 2499182"/>
                    <a:gd name="connsiteY25" fmla="*/ 345819 h 873644"/>
                    <a:gd name="connsiteX26" fmla="*/ 247682 w 2499182"/>
                    <a:gd name="connsiteY26" fmla="*/ 355515 h 873644"/>
                    <a:gd name="connsiteX27" fmla="*/ 321062 w 2499182"/>
                    <a:gd name="connsiteY27" fmla="*/ 355515 h 873644"/>
                    <a:gd name="connsiteX28" fmla="*/ 321062 w 2499182"/>
                    <a:gd name="connsiteY28" fmla="*/ 378231 h 873644"/>
                    <a:gd name="connsiteX29" fmla="*/ 336773 w 2499182"/>
                    <a:gd name="connsiteY29" fmla="*/ 378231 h 873644"/>
                    <a:gd name="connsiteX30" fmla="*/ 336773 w 2499182"/>
                    <a:gd name="connsiteY30" fmla="*/ 393191 h 873644"/>
                    <a:gd name="connsiteX31" fmla="*/ 357475 w 2499182"/>
                    <a:gd name="connsiteY31" fmla="*/ 393191 h 873644"/>
                    <a:gd name="connsiteX32" fmla="*/ 357475 w 2499182"/>
                    <a:gd name="connsiteY32" fmla="*/ 410736 h 873644"/>
                    <a:gd name="connsiteX33" fmla="*/ 383352 w 2499182"/>
                    <a:gd name="connsiteY33" fmla="*/ 410736 h 873644"/>
                    <a:gd name="connsiteX34" fmla="*/ 383352 w 2499182"/>
                    <a:gd name="connsiteY34" fmla="*/ 421170 h 873644"/>
                    <a:gd name="connsiteX35" fmla="*/ 406826 w 2499182"/>
                    <a:gd name="connsiteY35" fmla="*/ 421170 h 873644"/>
                    <a:gd name="connsiteX36" fmla="*/ 406826 w 2499182"/>
                    <a:gd name="connsiteY36" fmla="*/ 432805 h 873644"/>
                    <a:gd name="connsiteX37" fmla="*/ 456178 w 2499182"/>
                    <a:gd name="connsiteY37" fmla="*/ 432805 h 873644"/>
                    <a:gd name="connsiteX38" fmla="*/ 456178 w 2499182"/>
                    <a:gd name="connsiteY38" fmla="*/ 446472 h 873644"/>
                    <a:gd name="connsiteX39" fmla="*/ 473091 w 2499182"/>
                    <a:gd name="connsiteY39" fmla="*/ 446472 h 873644"/>
                    <a:gd name="connsiteX40" fmla="*/ 473091 w 2499182"/>
                    <a:gd name="connsiteY40" fmla="*/ 470481 h 873644"/>
                    <a:gd name="connsiteX41" fmla="*/ 491297 w 2499182"/>
                    <a:gd name="connsiteY41" fmla="*/ 470481 h 873644"/>
                    <a:gd name="connsiteX42" fmla="*/ 491297 w 2499182"/>
                    <a:gd name="connsiteY42" fmla="*/ 492550 h 873644"/>
                    <a:gd name="connsiteX43" fmla="*/ 504883 w 2499182"/>
                    <a:gd name="connsiteY43" fmla="*/ 492550 h 873644"/>
                    <a:gd name="connsiteX44" fmla="*/ 504883 w 2499182"/>
                    <a:gd name="connsiteY44" fmla="*/ 515913 h 873644"/>
                    <a:gd name="connsiteX45" fmla="*/ 520039 w 2499182"/>
                    <a:gd name="connsiteY45" fmla="*/ 515913 h 873644"/>
                    <a:gd name="connsiteX46" fmla="*/ 520039 w 2499182"/>
                    <a:gd name="connsiteY46" fmla="*/ 539922 h 873644"/>
                    <a:gd name="connsiteX47" fmla="*/ 529651 w 2499182"/>
                    <a:gd name="connsiteY47" fmla="*/ 539922 h 873644"/>
                    <a:gd name="connsiteX48" fmla="*/ 529651 w 2499182"/>
                    <a:gd name="connsiteY48" fmla="*/ 553588 h 873644"/>
                    <a:gd name="connsiteX49" fmla="*/ 542589 w 2499182"/>
                    <a:gd name="connsiteY49" fmla="*/ 553588 h 873644"/>
                    <a:gd name="connsiteX50" fmla="*/ 542589 w 2499182"/>
                    <a:gd name="connsiteY50" fmla="*/ 565870 h 873644"/>
                    <a:gd name="connsiteX51" fmla="*/ 662826 w 2499182"/>
                    <a:gd name="connsiteY51" fmla="*/ 565870 h 873644"/>
                    <a:gd name="connsiteX52" fmla="*/ 662826 w 2499182"/>
                    <a:gd name="connsiteY52" fmla="*/ 647038 h 873644"/>
                    <a:gd name="connsiteX53" fmla="*/ 689073 w 2499182"/>
                    <a:gd name="connsiteY53" fmla="*/ 647038 h 873644"/>
                    <a:gd name="connsiteX54" fmla="*/ 689073 w 2499182"/>
                    <a:gd name="connsiteY54" fmla="*/ 654240 h 873644"/>
                    <a:gd name="connsiteX55" fmla="*/ 728628 w 2499182"/>
                    <a:gd name="connsiteY55" fmla="*/ 654240 h 873644"/>
                    <a:gd name="connsiteX56" fmla="*/ 728628 w 2499182"/>
                    <a:gd name="connsiteY56" fmla="*/ 665876 h 873644"/>
                    <a:gd name="connsiteX57" fmla="*/ 780475 w 2499182"/>
                    <a:gd name="connsiteY57" fmla="*/ 665876 h 873644"/>
                    <a:gd name="connsiteX58" fmla="*/ 780475 w 2499182"/>
                    <a:gd name="connsiteY58" fmla="*/ 683420 h 873644"/>
                    <a:gd name="connsiteX59" fmla="*/ 842210 w 2499182"/>
                    <a:gd name="connsiteY59" fmla="*/ 683420 h 873644"/>
                    <a:gd name="connsiteX60" fmla="*/ 842210 w 2499182"/>
                    <a:gd name="connsiteY60" fmla="*/ 700319 h 873644"/>
                    <a:gd name="connsiteX61" fmla="*/ 899325 w 2499182"/>
                    <a:gd name="connsiteY61" fmla="*/ 700319 h 873644"/>
                    <a:gd name="connsiteX62" fmla="*/ 899325 w 2499182"/>
                    <a:gd name="connsiteY62" fmla="*/ 717217 h 873644"/>
                    <a:gd name="connsiteX63" fmla="*/ 926034 w 2499182"/>
                    <a:gd name="connsiteY63" fmla="*/ 717217 h 873644"/>
                    <a:gd name="connsiteX64" fmla="*/ 926034 w 2499182"/>
                    <a:gd name="connsiteY64" fmla="*/ 726913 h 873644"/>
                    <a:gd name="connsiteX65" fmla="*/ 976679 w 2499182"/>
                    <a:gd name="connsiteY65" fmla="*/ 726913 h 873644"/>
                    <a:gd name="connsiteX66" fmla="*/ 976679 w 2499182"/>
                    <a:gd name="connsiteY66" fmla="*/ 734116 h 873644"/>
                    <a:gd name="connsiteX67" fmla="*/ 992206 w 2499182"/>
                    <a:gd name="connsiteY67" fmla="*/ 734116 h 873644"/>
                    <a:gd name="connsiteX68" fmla="*/ 992206 w 2499182"/>
                    <a:gd name="connsiteY68" fmla="*/ 751569 h 873644"/>
                    <a:gd name="connsiteX69" fmla="*/ 1045531 w 2499182"/>
                    <a:gd name="connsiteY69" fmla="*/ 751569 h 873644"/>
                    <a:gd name="connsiteX70" fmla="*/ 1045531 w 2499182"/>
                    <a:gd name="connsiteY70" fmla="*/ 763942 h 873644"/>
                    <a:gd name="connsiteX71" fmla="*/ 1066972 w 2499182"/>
                    <a:gd name="connsiteY71" fmla="*/ 763942 h 873644"/>
                    <a:gd name="connsiteX72" fmla="*/ 1066972 w 2499182"/>
                    <a:gd name="connsiteY72" fmla="*/ 771699 h 873644"/>
                    <a:gd name="connsiteX73" fmla="*/ 1108561 w 2499182"/>
                    <a:gd name="connsiteY73" fmla="*/ 771699 h 873644"/>
                    <a:gd name="connsiteX74" fmla="*/ 1108561 w 2499182"/>
                    <a:gd name="connsiteY74" fmla="*/ 784073 h 873644"/>
                    <a:gd name="connsiteX75" fmla="*/ 1123532 w 2499182"/>
                    <a:gd name="connsiteY75" fmla="*/ 784073 h 873644"/>
                    <a:gd name="connsiteX76" fmla="*/ 1123532 w 2499182"/>
                    <a:gd name="connsiteY76" fmla="*/ 793769 h 873644"/>
                    <a:gd name="connsiteX77" fmla="*/ 1167062 w 2499182"/>
                    <a:gd name="connsiteY77" fmla="*/ 793769 h 873644"/>
                    <a:gd name="connsiteX78" fmla="*/ 1167062 w 2499182"/>
                    <a:gd name="connsiteY78" fmla="*/ 802911 h 873644"/>
                    <a:gd name="connsiteX79" fmla="*/ 1208003 w 2499182"/>
                    <a:gd name="connsiteY79" fmla="*/ 802911 h 873644"/>
                    <a:gd name="connsiteX80" fmla="*/ 1208003 w 2499182"/>
                    <a:gd name="connsiteY80" fmla="*/ 813253 h 873644"/>
                    <a:gd name="connsiteX81" fmla="*/ 1305320 w 2499182"/>
                    <a:gd name="connsiteY81" fmla="*/ 813253 h 873644"/>
                    <a:gd name="connsiteX82" fmla="*/ 1305320 w 2499182"/>
                    <a:gd name="connsiteY82" fmla="*/ 828212 h 873644"/>
                    <a:gd name="connsiteX83" fmla="*/ 1317796 w 2499182"/>
                    <a:gd name="connsiteY83" fmla="*/ 828212 h 873644"/>
                    <a:gd name="connsiteX84" fmla="*/ 1317796 w 2499182"/>
                    <a:gd name="connsiteY84" fmla="*/ 846403 h 873644"/>
                    <a:gd name="connsiteX85" fmla="*/ 1330827 w 2499182"/>
                    <a:gd name="connsiteY85" fmla="*/ 846403 h 873644"/>
                    <a:gd name="connsiteX86" fmla="*/ 1330827 w 2499182"/>
                    <a:gd name="connsiteY86" fmla="*/ 873644 h 873644"/>
                    <a:gd name="connsiteX87" fmla="*/ 2499182 w 2499182"/>
                    <a:gd name="connsiteY87" fmla="*/ 873644 h 8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499182" h="873644">
                      <a:moveTo>
                        <a:pt x="0" y="0"/>
                      </a:moveTo>
                      <a:lnTo>
                        <a:pt x="19500" y="0"/>
                      </a:lnTo>
                      <a:lnTo>
                        <a:pt x="19500" y="17914"/>
                      </a:lnTo>
                      <a:lnTo>
                        <a:pt x="70146" y="17914"/>
                      </a:lnTo>
                      <a:lnTo>
                        <a:pt x="70146" y="25025"/>
                      </a:lnTo>
                      <a:lnTo>
                        <a:pt x="100736" y="25025"/>
                      </a:lnTo>
                      <a:lnTo>
                        <a:pt x="100736" y="36752"/>
                      </a:lnTo>
                      <a:lnTo>
                        <a:pt x="131881" y="36752"/>
                      </a:lnTo>
                      <a:lnTo>
                        <a:pt x="131881" y="75074"/>
                      </a:lnTo>
                      <a:lnTo>
                        <a:pt x="141770" y="75074"/>
                      </a:lnTo>
                      <a:lnTo>
                        <a:pt x="141770" y="122445"/>
                      </a:lnTo>
                      <a:lnTo>
                        <a:pt x="150735" y="122445"/>
                      </a:lnTo>
                      <a:lnTo>
                        <a:pt x="150735" y="160120"/>
                      </a:lnTo>
                      <a:lnTo>
                        <a:pt x="159977" y="160120"/>
                      </a:lnTo>
                      <a:lnTo>
                        <a:pt x="159977" y="210077"/>
                      </a:lnTo>
                      <a:lnTo>
                        <a:pt x="168294" y="210077"/>
                      </a:lnTo>
                      <a:lnTo>
                        <a:pt x="168294" y="257541"/>
                      </a:lnTo>
                      <a:lnTo>
                        <a:pt x="178183" y="257541"/>
                      </a:lnTo>
                      <a:lnTo>
                        <a:pt x="178183" y="291892"/>
                      </a:lnTo>
                      <a:lnTo>
                        <a:pt x="191768" y="291892"/>
                      </a:lnTo>
                      <a:lnTo>
                        <a:pt x="191768" y="310083"/>
                      </a:lnTo>
                      <a:lnTo>
                        <a:pt x="201010" y="310083"/>
                      </a:lnTo>
                      <a:lnTo>
                        <a:pt x="201010" y="334738"/>
                      </a:lnTo>
                      <a:lnTo>
                        <a:pt x="215890" y="334738"/>
                      </a:lnTo>
                      <a:lnTo>
                        <a:pt x="215890" y="345819"/>
                      </a:lnTo>
                      <a:lnTo>
                        <a:pt x="247682" y="345819"/>
                      </a:lnTo>
                      <a:lnTo>
                        <a:pt x="247682" y="355515"/>
                      </a:lnTo>
                      <a:lnTo>
                        <a:pt x="321062" y="355515"/>
                      </a:lnTo>
                      <a:lnTo>
                        <a:pt x="321062" y="378231"/>
                      </a:lnTo>
                      <a:lnTo>
                        <a:pt x="336773" y="378231"/>
                      </a:lnTo>
                      <a:lnTo>
                        <a:pt x="336773" y="393191"/>
                      </a:lnTo>
                      <a:lnTo>
                        <a:pt x="357475" y="393191"/>
                      </a:lnTo>
                      <a:lnTo>
                        <a:pt x="357475" y="410736"/>
                      </a:lnTo>
                      <a:lnTo>
                        <a:pt x="383352" y="410736"/>
                      </a:lnTo>
                      <a:lnTo>
                        <a:pt x="383352" y="421170"/>
                      </a:lnTo>
                      <a:lnTo>
                        <a:pt x="406826" y="421170"/>
                      </a:lnTo>
                      <a:lnTo>
                        <a:pt x="406826" y="432805"/>
                      </a:lnTo>
                      <a:lnTo>
                        <a:pt x="456178" y="432805"/>
                      </a:lnTo>
                      <a:lnTo>
                        <a:pt x="456178" y="446472"/>
                      </a:lnTo>
                      <a:lnTo>
                        <a:pt x="473091" y="446472"/>
                      </a:lnTo>
                      <a:lnTo>
                        <a:pt x="473091" y="470481"/>
                      </a:lnTo>
                      <a:lnTo>
                        <a:pt x="491297" y="470481"/>
                      </a:lnTo>
                      <a:lnTo>
                        <a:pt x="491297" y="492550"/>
                      </a:lnTo>
                      <a:lnTo>
                        <a:pt x="504883" y="492550"/>
                      </a:lnTo>
                      <a:lnTo>
                        <a:pt x="504883" y="515913"/>
                      </a:lnTo>
                      <a:lnTo>
                        <a:pt x="520039" y="515913"/>
                      </a:lnTo>
                      <a:lnTo>
                        <a:pt x="520039" y="539922"/>
                      </a:lnTo>
                      <a:lnTo>
                        <a:pt x="529651" y="539922"/>
                      </a:lnTo>
                      <a:lnTo>
                        <a:pt x="529651" y="553588"/>
                      </a:lnTo>
                      <a:lnTo>
                        <a:pt x="542589" y="553588"/>
                      </a:lnTo>
                      <a:lnTo>
                        <a:pt x="542589" y="565870"/>
                      </a:lnTo>
                      <a:lnTo>
                        <a:pt x="662826" y="565870"/>
                      </a:lnTo>
                      <a:lnTo>
                        <a:pt x="662826" y="647038"/>
                      </a:lnTo>
                      <a:lnTo>
                        <a:pt x="689073" y="647038"/>
                      </a:lnTo>
                      <a:lnTo>
                        <a:pt x="689073" y="654240"/>
                      </a:lnTo>
                      <a:lnTo>
                        <a:pt x="728628" y="654240"/>
                      </a:lnTo>
                      <a:lnTo>
                        <a:pt x="728628" y="665876"/>
                      </a:lnTo>
                      <a:lnTo>
                        <a:pt x="780475" y="665876"/>
                      </a:lnTo>
                      <a:lnTo>
                        <a:pt x="780475" y="683420"/>
                      </a:lnTo>
                      <a:lnTo>
                        <a:pt x="842210" y="683420"/>
                      </a:lnTo>
                      <a:lnTo>
                        <a:pt x="842210" y="700319"/>
                      </a:lnTo>
                      <a:lnTo>
                        <a:pt x="899325" y="700319"/>
                      </a:lnTo>
                      <a:lnTo>
                        <a:pt x="899325" y="717217"/>
                      </a:lnTo>
                      <a:lnTo>
                        <a:pt x="926034" y="717217"/>
                      </a:lnTo>
                      <a:lnTo>
                        <a:pt x="926034" y="726913"/>
                      </a:lnTo>
                      <a:lnTo>
                        <a:pt x="976679" y="726913"/>
                      </a:lnTo>
                      <a:lnTo>
                        <a:pt x="976679" y="734116"/>
                      </a:lnTo>
                      <a:lnTo>
                        <a:pt x="992206" y="734116"/>
                      </a:lnTo>
                      <a:lnTo>
                        <a:pt x="992206" y="751569"/>
                      </a:lnTo>
                      <a:lnTo>
                        <a:pt x="1045531" y="751569"/>
                      </a:lnTo>
                      <a:lnTo>
                        <a:pt x="1045531" y="763942"/>
                      </a:lnTo>
                      <a:lnTo>
                        <a:pt x="1066972" y="763942"/>
                      </a:lnTo>
                      <a:lnTo>
                        <a:pt x="1066972" y="771699"/>
                      </a:lnTo>
                      <a:lnTo>
                        <a:pt x="1108561" y="771699"/>
                      </a:lnTo>
                      <a:lnTo>
                        <a:pt x="1108561" y="784073"/>
                      </a:lnTo>
                      <a:lnTo>
                        <a:pt x="1123532" y="784073"/>
                      </a:lnTo>
                      <a:lnTo>
                        <a:pt x="1123532" y="793769"/>
                      </a:lnTo>
                      <a:lnTo>
                        <a:pt x="1167062" y="793769"/>
                      </a:lnTo>
                      <a:lnTo>
                        <a:pt x="1167062" y="802911"/>
                      </a:lnTo>
                      <a:lnTo>
                        <a:pt x="1208003" y="802911"/>
                      </a:lnTo>
                      <a:lnTo>
                        <a:pt x="1208003" y="813253"/>
                      </a:lnTo>
                      <a:lnTo>
                        <a:pt x="1305320" y="813253"/>
                      </a:lnTo>
                      <a:lnTo>
                        <a:pt x="1305320" y="828212"/>
                      </a:lnTo>
                      <a:lnTo>
                        <a:pt x="1317796" y="828212"/>
                      </a:lnTo>
                      <a:lnTo>
                        <a:pt x="1317796" y="846403"/>
                      </a:lnTo>
                      <a:lnTo>
                        <a:pt x="1330827" y="846403"/>
                      </a:lnTo>
                      <a:lnTo>
                        <a:pt x="1330827" y="873644"/>
                      </a:lnTo>
                      <a:lnTo>
                        <a:pt x="2499182" y="873644"/>
                      </a:lnTo>
                    </a:path>
                  </a:pathLst>
                </a:custGeom>
                <a:noFill/>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5" name="Freeform 931">
                  <a:extLst>
                    <a:ext uri="{FF2B5EF4-FFF2-40B4-BE49-F238E27FC236}">
                      <a16:creationId xmlns:a16="http://schemas.microsoft.com/office/drawing/2014/main" id="{06A766B2-3CD9-593F-1D03-C5629B956A27}"/>
                    </a:ext>
                  </a:extLst>
                </p:cNvPr>
                <p:cNvSpPr/>
                <p:nvPr/>
              </p:nvSpPr>
              <p:spPr>
                <a:xfrm>
                  <a:off x="4932657"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47" name="Freeform 932">
                  <a:extLst>
                    <a:ext uri="{FF2B5EF4-FFF2-40B4-BE49-F238E27FC236}">
                      <a16:creationId xmlns:a16="http://schemas.microsoft.com/office/drawing/2014/main" id="{65DE73B9-3FD8-BC03-6BBC-B46B2EEEE464}"/>
                    </a:ext>
                  </a:extLst>
                </p:cNvPr>
                <p:cNvSpPr/>
                <p:nvPr/>
              </p:nvSpPr>
              <p:spPr>
                <a:xfrm>
                  <a:off x="4914450" y="27651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48" name="Freeform 933">
                  <a:extLst>
                    <a:ext uri="{FF2B5EF4-FFF2-40B4-BE49-F238E27FC236}">
                      <a16:creationId xmlns:a16="http://schemas.microsoft.com/office/drawing/2014/main" id="{29EC9D44-1BB4-9E2C-4C19-F55CB5DD9A0C}"/>
                    </a:ext>
                  </a:extLst>
                </p:cNvPr>
                <p:cNvSpPr/>
                <p:nvPr/>
              </p:nvSpPr>
              <p:spPr>
                <a:xfrm>
                  <a:off x="4004774"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49" name="Freeform 934">
                  <a:extLst>
                    <a:ext uri="{FF2B5EF4-FFF2-40B4-BE49-F238E27FC236}">
                      <a16:creationId xmlns:a16="http://schemas.microsoft.com/office/drawing/2014/main" id="{C9DB164F-0452-FACF-0156-1A7F1633BBF5}"/>
                    </a:ext>
                  </a:extLst>
                </p:cNvPr>
                <p:cNvSpPr/>
                <p:nvPr/>
              </p:nvSpPr>
              <p:spPr>
                <a:xfrm>
                  <a:off x="3986568" y="276512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0" name="Freeform 935">
                  <a:extLst>
                    <a:ext uri="{FF2B5EF4-FFF2-40B4-BE49-F238E27FC236}">
                      <a16:creationId xmlns:a16="http://schemas.microsoft.com/office/drawing/2014/main" id="{0B766170-531A-A1C0-FC20-F57AD5023008}"/>
                    </a:ext>
                  </a:extLst>
                </p:cNvPr>
                <p:cNvSpPr/>
                <p:nvPr/>
              </p:nvSpPr>
              <p:spPr>
                <a:xfrm>
                  <a:off x="3946273"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1" name="Freeform 936">
                  <a:extLst>
                    <a:ext uri="{FF2B5EF4-FFF2-40B4-BE49-F238E27FC236}">
                      <a16:creationId xmlns:a16="http://schemas.microsoft.com/office/drawing/2014/main" id="{24485F53-357E-BA98-D7F9-850B3729EC0E}"/>
                    </a:ext>
                  </a:extLst>
                </p:cNvPr>
                <p:cNvSpPr/>
                <p:nvPr/>
              </p:nvSpPr>
              <p:spPr>
                <a:xfrm>
                  <a:off x="3928067" y="27651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2" name="Freeform 937">
                  <a:extLst>
                    <a:ext uri="{FF2B5EF4-FFF2-40B4-BE49-F238E27FC236}">
                      <a16:creationId xmlns:a16="http://schemas.microsoft.com/office/drawing/2014/main" id="{88CB1091-2B15-5093-4F47-C8D8206503A8}"/>
                    </a:ext>
                  </a:extLst>
                </p:cNvPr>
                <p:cNvSpPr/>
                <p:nvPr/>
              </p:nvSpPr>
              <p:spPr>
                <a:xfrm>
                  <a:off x="3917624"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3" name="Freeform 938">
                  <a:extLst>
                    <a:ext uri="{FF2B5EF4-FFF2-40B4-BE49-F238E27FC236}">
                      <a16:creationId xmlns:a16="http://schemas.microsoft.com/office/drawing/2014/main" id="{2A37112D-CFA6-C39D-4FE8-C9524F6E12D3}"/>
                    </a:ext>
                  </a:extLst>
                </p:cNvPr>
                <p:cNvSpPr/>
                <p:nvPr/>
              </p:nvSpPr>
              <p:spPr>
                <a:xfrm>
                  <a:off x="3899510" y="276512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4" name="Freeform 939">
                  <a:extLst>
                    <a:ext uri="{FF2B5EF4-FFF2-40B4-BE49-F238E27FC236}">
                      <a16:creationId xmlns:a16="http://schemas.microsoft.com/office/drawing/2014/main" id="{D12D6D77-C258-FA74-60F6-82CDBD4C9F4A}"/>
                    </a:ext>
                  </a:extLst>
                </p:cNvPr>
                <p:cNvSpPr/>
                <p:nvPr/>
              </p:nvSpPr>
              <p:spPr>
                <a:xfrm>
                  <a:off x="3738794" y="270085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5" name="Freeform 940">
                  <a:extLst>
                    <a:ext uri="{FF2B5EF4-FFF2-40B4-BE49-F238E27FC236}">
                      <a16:creationId xmlns:a16="http://schemas.microsoft.com/office/drawing/2014/main" id="{CC2FC96F-41D4-2B18-A6AB-C21C231973AC}"/>
                    </a:ext>
                  </a:extLst>
                </p:cNvPr>
                <p:cNvSpPr/>
                <p:nvPr/>
              </p:nvSpPr>
              <p:spPr>
                <a:xfrm>
                  <a:off x="3720587" y="271905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6" name="Freeform 941">
                  <a:extLst>
                    <a:ext uri="{FF2B5EF4-FFF2-40B4-BE49-F238E27FC236}">
                      <a16:creationId xmlns:a16="http://schemas.microsoft.com/office/drawing/2014/main" id="{5027C8D6-A7C1-73FB-55D0-B5C25B64D21B}"/>
                    </a:ext>
                  </a:extLst>
                </p:cNvPr>
                <p:cNvSpPr/>
                <p:nvPr/>
              </p:nvSpPr>
              <p:spPr>
                <a:xfrm>
                  <a:off x="3308216" y="257296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7" name="Freeform 942">
                  <a:extLst>
                    <a:ext uri="{FF2B5EF4-FFF2-40B4-BE49-F238E27FC236}">
                      <a16:creationId xmlns:a16="http://schemas.microsoft.com/office/drawing/2014/main" id="{9527E7AC-6D36-06EB-D24E-F95B5F0854CD}"/>
                    </a:ext>
                  </a:extLst>
                </p:cNvPr>
                <p:cNvSpPr/>
                <p:nvPr/>
              </p:nvSpPr>
              <p:spPr>
                <a:xfrm>
                  <a:off x="3290009" y="259115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8" name="Freeform 943">
                  <a:extLst>
                    <a:ext uri="{FF2B5EF4-FFF2-40B4-BE49-F238E27FC236}">
                      <a16:creationId xmlns:a16="http://schemas.microsoft.com/office/drawing/2014/main" id="{6EEA7F00-8176-D828-59F3-080AB0B71975}"/>
                    </a:ext>
                  </a:extLst>
                </p:cNvPr>
                <p:cNvSpPr/>
                <p:nvPr/>
              </p:nvSpPr>
              <p:spPr>
                <a:xfrm>
                  <a:off x="3095099" y="247037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9" name="Freeform 944">
                  <a:extLst>
                    <a:ext uri="{FF2B5EF4-FFF2-40B4-BE49-F238E27FC236}">
                      <a16:creationId xmlns:a16="http://schemas.microsoft.com/office/drawing/2014/main" id="{AFB3D738-964F-87E7-8DCE-AD7C65A06F97}"/>
                    </a:ext>
                  </a:extLst>
                </p:cNvPr>
                <p:cNvSpPr/>
                <p:nvPr/>
              </p:nvSpPr>
              <p:spPr>
                <a:xfrm>
                  <a:off x="3076892" y="248856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0" name="Freeform 945">
                  <a:extLst>
                    <a:ext uri="{FF2B5EF4-FFF2-40B4-BE49-F238E27FC236}">
                      <a16:creationId xmlns:a16="http://schemas.microsoft.com/office/drawing/2014/main" id="{546087C7-5D13-A088-0580-F3A46E0AAE62}"/>
                    </a:ext>
                  </a:extLst>
                </p:cNvPr>
                <p:cNvSpPr/>
                <p:nvPr/>
              </p:nvSpPr>
              <p:spPr>
                <a:xfrm>
                  <a:off x="3028742" y="243860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1" name="Freeform 946">
                  <a:extLst>
                    <a:ext uri="{FF2B5EF4-FFF2-40B4-BE49-F238E27FC236}">
                      <a16:creationId xmlns:a16="http://schemas.microsoft.com/office/drawing/2014/main" id="{24745337-353B-E959-78F8-7752781539EC}"/>
                    </a:ext>
                  </a:extLst>
                </p:cNvPr>
                <p:cNvSpPr/>
                <p:nvPr/>
              </p:nvSpPr>
              <p:spPr>
                <a:xfrm>
                  <a:off x="3010628" y="245670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2" name="Freeform 947">
                  <a:extLst>
                    <a:ext uri="{FF2B5EF4-FFF2-40B4-BE49-F238E27FC236}">
                      <a16:creationId xmlns:a16="http://schemas.microsoft.com/office/drawing/2014/main" id="{9270CE05-D545-5BDE-13C6-AAB3800046A8}"/>
                    </a:ext>
                  </a:extLst>
                </p:cNvPr>
                <p:cNvSpPr/>
                <p:nvPr/>
              </p:nvSpPr>
              <p:spPr>
                <a:xfrm>
                  <a:off x="2865069" y="230609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3" name="Freeform 948">
                  <a:extLst>
                    <a:ext uri="{FF2B5EF4-FFF2-40B4-BE49-F238E27FC236}">
                      <a16:creationId xmlns:a16="http://schemas.microsoft.com/office/drawing/2014/main" id="{FACAD62D-A2BC-2F1F-5D41-6FD44C4166A9}"/>
                    </a:ext>
                  </a:extLst>
                </p:cNvPr>
                <p:cNvSpPr/>
                <p:nvPr/>
              </p:nvSpPr>
              <p:spPr>
                <a:xfrm>
                  <a:off x="2846862" y="232428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4" name="Freeform 949">
                  <a:extLst>
                    <a:ext uri="{FF2B5EF4-FFF2-40B4-BE49-F238E27FC236}">
                      <a16:creationId xmlns:a16="http://schemas.microsoft.com/office/drawing/2014/main" id="{AAFAC466-02C2-7316-22A3-DB73429B38D7}"/>
                    </a:ext>
                  </a:extLst>
                </p:cNvPr>
                <p:cNvSpPr/>
                <p:nvPr/>
              </p:nvSpPr>
              <p:spPr>
                <a:xfrm>
                  <a:off x="2625243" y="21807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5" name="Freeform 950">
                  <a:extLst>
                    <a:ext uri="{FF2B5EF4-FFF2-40B4-BE49-F238E27FC236}">
                      <a16:creationId xmlns:a16="http://schemas.microsoft.com/office/drawing/2014/main" id="{76C3AE1F-768D-9E04-D8C3-C374564ED635}"/>
                    </a:ext>
                  </a:extLst>
                </p:cNvPr>
                <p:cNvSpPr/>
                <p:nvPr/>
              </p:nvSpPr>
              <p:spPr>
                <a:xfrm>
                  <a:off x="2607036" y="219898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6" name="Freeform 951">
                  <a:extLst>
                    <a:ext uri="{FF2B5EF4-FFF2-40B4-BE49-F238E27FC236}">
                      <a16:creationId xmlns:a16="http://schemas.microsoft.com/office/drawing/2014/main" id="{DDC4F35E-B077-17B7-7F1C-B9D54B5A0CFF}"/>
                    </a:ext>
                  </a:extLst>
                </p:cNvPr>
                <p:cNvSpPr/>
                <p:nvPr/>
              </p:nvSpPr>
              <p:spPr>
                <a:xfrm>
                  <a:off x="2625243" y="216259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7" name="Freeform 952">
                  <a:extLst>
                    <a:ext uri="{FF2B5EF4-FFF2-40B4-BE49-F238E27FC236}">
                      <a16:creationId xmlns:a16="http://schemas.microsoft.com/office/drawing/2014/main" id="{7A4024FE-501C-B3DF-DCDD-E25FD254C9B8}"/>
                    </a:ext>
                  </a:extLst>
                </p:cNvPr>
                <p:cNvSpPr/>
                <p:nvPr/>
              </p:nvSpPr>
              <p:spPr>
                <a:xfrm>
                  <a:off x="2607036" y="218079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8" name="Freeform 953">
                  <a:extLst>
                    <a:ext uri="{FF2B5EF4-FFF2-40B4-BE49-F238E27FC236}">
                      <a16:creationId xmlns:a16="http://schemas.microsoft.com/office/drawing/2014/main" id="{392ACA67-00DB-7C80-C728-163862E39D1E}"/>
                    </a:ext>
                  </a:extLst>
                </p:cNvPr>
                <p:cNvSpPr/>
                <p:nvPr/>
              </p:nvSpPr>
              <p:spPr>
                <a:xfrm>
                  <a:off x="2601768" y="213083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9" name="Freeform 954">
                  <a:extLst>
                    <a:ext uri="{FF2B5EF4-FFF2-40B4-BE49-F238E27FC236}">
                      <a16:creationId xmlns:a16="http://schemas.microsoft.com/office/drawing/2014/main" id="{38FFC3D3-DC88-A491-D0DB-8882B2922B00}"/>
                    </a:ext>
                  </a:extLst>
                </p:cNvPr>
                <p:cNvSpPr/>
                <p:nvPr/>
              </p:nvSpPr>
              <p:spPr>
                <a:xfrm>
                  <a:off x="2583562" y="21490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0" name="Freeform 955">
                  <a:extLst>
                    <a:ext uri="{FF2B5EF4-FFF2-40B4-BE49-F238E27FC236}">
                      <a16:creationId xmlns:a16="http://schemas.microsoft.com/office/drawing/2014/main" id="{27352760-EADA-C109-1C69-D51093FF2250}"/>
                    </a:ext>
                  </a:extLst>
                </p:cNvPr>
                <p:cNvSpPr/>
                <p:nvPr/>
              </p:nvSpPr>
              <p:spPr>
                <a:xfrm>
                  <a:off x="2593451" y="2085401"/>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1" name="Freeform 956">
                  <a:extLst>
                    <a:ext uri="{FF2B5EF4-FFF2-40B4-BE49-F238E27FC236}">
                      <a16:creationId xmlns:a16="http://schemas.microsoft.com/office/drawing/2014/main" id="{343F10B1-E6EC-5CBF-53A6-23E79ECFC23F}"/>
                    </a:ext>
                  </a:extLst>
                </p:cNvPr>
                <p:cNvSpPr/>
                <p:nvPr/>
              </p:nvSpPr>
              <p:spPr>
                <a:xfrm>
                  <a:off x="2575244" y="210350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2" name="Freeform 957">
                  <a:extLst>
                    <a:ext uri="{FF2B5EF4-FFF2-40B4-BE49-F238E27FC236}">
                      <a16:creationId xmlns:a16="http://schemas.microsoft.com/office/drawing/2014/main" id="{451BB4DE-CFBD-5651-1449-C1327C764B24}"/>
                    </a:ext>
                  </a:extLst>
                </p:cNvPr>
                <p:cNvSpPr/>
                <p:nvPr/>
              </p:nvSpPr>
              <p:spPr>
                <a:xfrm>
                  <a:off x="2584209" y="20119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3" name="Freeform 958">
                  <a:extLst>
                    <a:ext uri="{FF2B5EF4-FFF2-40B4-BE49-F238E27FC236}">
                      <a16:creationId xmlns:a16="http://schemas.microsoft.com/office/drawing/2014/main" id="{198BE6F0-C2D9-CCC1-FD7D-EEA1A1F5D1D2}"/>
                    </a:ext>
                  </a:extLst>
                </p:cNvPr>
                <p:cNvSpPr/>
                <p:nvPr/>
              </p:nvSpPr>
              <p:spPr>
                <a:xfrm>
                  <a:off x="2566002" y="203018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4" name="Freeform 959">
                  <a:extLst>
                    <a:ext uri="{FF2B5EF4-FFF2-40B4-BE49-F238E27FC236}">
                      <a16:creationId xmlns:a16="http://schemas.microsoft.com/office/drawing/2014/main" id="{775C99FF-0EF9-7D9B-9A51-C636CBCDD93C}"/>
                    </a:ext>
                  </a:extLst>
                </p:cNvPr>
                <p:cNvSpPr/>
                <p:nvPr/>
              </p:nvSpPr>
              <p:spPr>
                <a:xfrm>
                  <a:off x="2575244" y="198281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5" name="Freeform 960">
                  <a:extLst>
                    <a:ext uri="{FF2B5EF4-FFF2-40B4-BE49-F238E27FC236}">
                      <a16:creationId xmlns:a16="http://schemas.microsoft.com/office/drawing/2014/main" id="{8F0CE642-E051-0CAA-E04C-706B23960F09}"/>
                    </a:ext>
                  </a:extLst>
                </p:cNvPr>
                <p:cNvSpPr/>
                <p:nvPr/>
              </p:nvSpPr>
              <p:spPr>
                <a:xfrm>
                  <a:off x="2557130" y="2001001"/>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6" name="Freeform 961">
                  <a:extLst>
                    <a:ext uri="{FF2B5EF4-FFF2-40B4-BE49-F238E27FC236}">
                      <a16:creationId xmlns:a16="http://schemas.microsoft.com/office/drawing/2014/main" id="{3FC2434C-0655-F729-8330-5787656F62A8}"/>
                    </a:ext>
                  </a:extLst>
                </p:cNvPr>
                <p:cNvSpPr/>
                <p:nvPr/>
              </p:nvSpPr>
              <p:spPr>
                <a:xfrm>
                  <a:off x="2566002" y="1942549"/>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7" name="Freeform 962">
                  <a:extLst>
                    <a:ext uri="{FF2B5EF4-FFF2-40B4-BE49-F238E27FC236}">
                      <a16:creationId xmlns:a16="http://schemas.microsoft.com/office/drawing/2014/main" id="{A6844C8C-50B1-01B0-B768-0BA176C3F09E}"/>
                    </a:ext>
                  </a:extLst>
                </p:cNvPr>
                <p:cNvSpPr/>
                <p:nvPr/>
              </p:nvSpPr>
              <p:spPr>
                <a:xfrm>
                  <a:off x="2547888" y="1960740"/>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8" name="Freeform 963">
                  <a:extLst>
                    <a:ext uri="{FF2B5EF4-FFF2-40B4-BE49-F238E27FC236}">
                      <a16:creationId xmlns:a16="http://schemas.microsoft.com/office/drawing/2014/main" id="{AE31B37F-9C71-0B28-AE89-FAEDE75D6CDE}"/>
                    </a:ext>
                  </a:extLst>
                </p:cNvPr>
                <p:cNvSpPr/>
                <p:nvPr/>
              </p:nvSpPr>
              <p:spPr>
                <a:xfrm>
                  <a:off x="2953513" y="241321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9" name="Freeform 964">
                  <a:extLst>
                    <a:ext uri="{FF2B5EF4-FFF2-40B4-BE49-F238E27FC236}">
                      <a16:creationId xmlns:a16="http://schemas.microsoft.com/office/drawing/2014/main" id="{8264803B-E3FA-7E05-0405-B5BA106AA950}"/>
                    </a:ext>
                  </a:extLst>
                </p:cNvPr>
                <p:cNvSpPr/>
                <p:nvPr/>
              </p:nvSpPr>
              <p:spPr>
                <a:xfrm>
                  <a:off x="2935307" y="243140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nvGrpSpPr>
              <p:cNvPr id="805" name="Graphic 531">
                <a:extLst>
                  <a:ext uri="{FF2B5EF4-FFF2-40B4-BE49-F238E27FC236}">
                    <a16:creationId xmlns:a16="http://schemas.microsoft.com/office/drawing/2014/main" id="{59206D6C-0EFF-327F-B9B8-7E7CD7CA8FC8}"/>
                  </a:ext>
                </a:extLst>
              </p:cNvPr>
              <p:cNvGrpSpPr/>
              <p:nvPr/>
            </p:nvGrpSpPr>
            <p:grpSpPr>
              <a:xfrm>
                <a:off x="2430886" y="1891484"/>
                <a:ext cx="2873477" cy="904855"/>
                <a:chOff x="2430886" y="1891484"/>
                <a:chExt cx="2873477" cy="904855"/>
              </a:xfrm>
              <a:noFill/>
            </p:grpSpPr>
            <p:sp>
              <p:nvSpPr>
                <p:cNvPr id="806" name="Freeform 841">
                  <a:extLst>
                    <a:ext uri="{FF2B5EF4-FFF2-40B4-BE49-F238E27FC236}">
                      <a16:creationId xmlns:a16="http://schemas.microsoft.com/office/drawing/2014/main" id="{A894BB04-C024-6B4B-34A5-68033D5A90E2}"/>
                    </a:ext>
                  </a:extLst>
                </p:cNvPr>
                <p:cNvSpPr/>
                <p:nvPr/>
              </p:nvSpPr>
              <p:spPr>
                <a:xfrm>
                  <a:off x="2430886" y="1891484"/>
                  <a:ext cx="2870612" cy="886110"/>
                </a:xfrm>
                <a:custGeom>
                  <a:avLst/>
                  <a:gdLst>
                    <a:gd name="connsiteX0" fmla="*/ 0 w 2870612"/>
                    <a:gd name="connsiteY0" fmla="*/ 0 h 886110"/>
                    <a:gd name="connsiteX1" fmla="*/ 32069 w 2870612"/>
                    <a:gd name="connsiteY1" fmla="*/ 0 h 886110"/>
                    <a:gd name="connsiteX2" fmla="*/ 32069 w 2870612"/>
                    <a:gd name="connsiteY2" fmla="*/ 10342 h 886110"/>
                    <a:gd name="connsiteX3" fmla="*/ 43344 w 2870612"/>
                    <a:gd name="connsiteY3" fmla="*/ 10342 h 886110"/>
                    <a:gd name="connsiteX4" fmla="*/ 43344 w 2870612"/>
                    <a:gd name="connsiteY4" fmla="*/ 18099 h 886110"/>
                    <a:gd name="connsiteX5" fmla="*/ 76245 w 2870612"/>
                    <a:gd name="connsiteY5" fmla="*/ 18099 h 886110"/>
                    <a:gd name="connsiteX6" fmla="*/ 76245 w 2870612"/>
                    <a:gd name="connsiteY6" fmla="*/ 23732 h 886110"/>
                    <a:gd name="connsiteX7" fmla="*/ 134469 w 2870612"/>
                    <a:gd name="connsiteY7" fmla="*/ 23732 h 886110"/>
                    <a:gd name="connsiteX8" fmla="*/ 134469 w 2870612"/>
                    <a:gd name="connsiteY8" fmla="*/ 48387 h 886110"/>
                    <a:gd name="connsiteX9" fmla="*/ 153322 w 2870612"/>
                    <a:gd name="connsiteY9" fmla="*/ 48387 h 886110"/>
                    <a:gd name="connsiteX10" fmla="*/ 153322 w 2870612"/>
                    <a:gd name="connsiteY10" fmla="*/ 73042 h 886110"/>
                    <a:gd name="connsiteX11" fmla="*/ 161732 w 2870612"/>
                    <a:gd name="connsiteY11" fmla="*/ 73042 h 886110"/>
                    <a:gd name="connsiteX12" fmla="*/ 161732 w 2870612"/>
                    <a:gd name="connsiteY12" fmla="*/ 125677 h 886110"/>
                    <a:gd name="connsiteX13" fmla="*/ 172083 w 2870612"/>
                    <a:gd name="connsiteY13" fmla="*/ 125677 h 886110"/>
                    <a:gd name="connsiteX14" fmla="*/ 172083 w 2870612"/>
                    <a:gd name="connsiteY14" fmla="*/ 168523 h 886110"/>
                    <a:gd name="connsiteX15" fmla="*/ 179200 w 2870612"/>
                    <a:gd name="connsiteY15" fmla="*/ 168523 h 886110"/>
                    <a:gd name="connsiteX16" fmla="*/ 179200 w 2870612"/>
                    <a:gd name="connsiteY16" fmla="*/ 204906 h 886110"/>
                    <a:gd name="connsiteX17" fmla="*/ 198053 w 2870612"/>
                    <a:gd name="connsiteY17" fmla="*/ 204906 h 886110"/>
                    <a:gd name="connsiteX18" fmla="*/ 198053 w 2870612"/>
                    <a:gd name="connsiteY18" fmla="*/ 224390 h 886110"/>
                    <a:gd name="connsiteX19" fmla="*/ 235760 w 2870612"/>
                    <a:gd name="connsiteY19" fmla="*/ 224390 h 886110"/>
                    <a:gd name="connsiteX20" fmla="*/ 235760 w 2870612"/>
                    <a:gd name="connsiteY20" fmla="*/ 233440 h 886110"/>
                    <a:gd name="connsiteX21" fmla="*/ 246111 w 2870612"/>
                    <a:gd name="connsiteY21" fmla="*/ 233440 h 886110"/>
                    <a:gd name="connsiteX22" fmla="*/ 246111 w 2870612"/>
                    <a:gd name="connsiteY22" fmla="*/ 240550 h 886110"/>
                    <a:gd name="connsiteX23" fmla="*/ 293521 w 2870612"/>
                    <a:gd name="connsiteY23" fmla="*/ 240550 h 886110"/>
                    <a:gd name="connsiteX24" fmla="*/ 293521 w 2870612"/>
                    <a:gd name="connsiteY24" fmla="*/ 247660 h 886110"/>
                    <a:gd name="connsiteX25" fmla="*/ 305258 w 2870612"/>
                    <a:gd name="connsiteY25" fmla="*/ 247660 h 886110"/>
                    <a:gd name="connsiteX26" fmla="*/ 305258 w 2870612"/>
                    <a:gd name="connsiteY26" fmla="*/ 258003 h 886110"/>
                    <a:gd name="connsiteX27" fmla="*/ 320230 w 2870612"/>
                    <a:gd name="connsiteY27" fmla="*/ 258003 h 886110"/>
                    <a:gd name="connsiteX28" fmla="*/ 320230 w 2870612"/>
                    <a:gd name="connsiteY28" fmla="*/ 271669 h 886110"/>
                    <a:gd name="connsiteX29" fmla="*/ 331967 w 2870612"/>
                    <a:gd name="connsiteY29" fmla="*/ 271669 h 886110"/>
                    <a:gd name="connsiteX30" fmla="*/ 331967 w 2870612"/>
                    <a:gd name="connsiteY30" fmla="*/ 294385 h 886110"/>
                    <a:gd name="connsiteX31" fmla="*/ 339084 w 2870612"/>
                    <a:gd name="connsiteY31" fmla="*/ 294385 h 886110"/>
                    <a:gd name="connsiteX32" fmla="*/ 339084 w 2870612"/>
                    <a:gd name="connsiteY32" fmla="*/ 311930 h 886110"/>
                    <a:gd name="connsiteX33" fmla="*/ 355996 w 2870612"/>
                    <a:gd name="connsiteY33" fmla="*/ 311930 h 886110"/>
                    <a:gd name="connsiteX34" fmla="*/ 355996 w 2870612"/>
                    <a:gd name="connsiteY34" fmla="*/ 318394 h 886110"/>
                    <a:gd name="connsiteX35" fmla="*/ 376143 w 2870612"/>
                    <a:gd name="connsiteY35" fmla="*/ 318394 h 886110"/>
                    <a:gd name="connsiteX36" fmla="*/ 376143 w 2870612"/>
                    <a:gd name="connsiteY36" fmla="*/ 335939 h 886110"/>
                    <a:gd name="connsiteX37" fmla="*/ 391762 w 2870612"/>
                    <a:gd name="connsiteY37" fmla="*/ 335939 h 886110"/>
                    <a:gd name="connsiteX38" fmla="*/ 391762 w 2870612"/>
                    <a:gd name="connsiteY38" fmla="*/ 345635 h 886110"/>
                    <a:gd name="connsiteX39" fmla="*/ 448322 w 2870612"/>
                    <a:gd name="connsiteY39" fmla="*/ 345635 h 886110"/>
                    <a:gd name="connsiteX40" fmla="*/ 448322 w 2870612"/>
                    <a:gd name="connsiteY40" fmla="*/ 352745 h 886110"/>
                    <a:gd name="connsiteX41" fmla="*/ 465882 w 2870612"/>
                    <a:gd name="connsiteY41" fmla="*/ 352745 h 886110"/>
                    <a:gd name="connsiteX42" fmla="*/ 465882 w 2870612"/>
                    <a:gd name="connsiteY42" fmla="*/ 361148 h 886110"/>
                    <a:gd name="connsiteX43" fmla="*/ 489264 w 2870612"/>
                    <a:gd name="connsiteY43" fmla="*/ 361148 h 886110"/>
                    <a:gd name="connsiteX44" fmla="*/ 489264 w 2870612"/>
                    <a:gd name="connsiteY44" fmla="*/ 407227 h 886110"/>
                    <a:gd name="connsiteX45" fmla="*/ 510058 w 2870612"/>
                    <a:gd name="connsiteY45" fmla="*/ 407227 h 886110"/>
                    <a:gd name="connsiteX46" fmla="*/ 510058 w 2870612"/>
                    <a:gd name="connsiteY46" fmla="*/ 414337 h 886110"/>
                    <a:gd name="connsiteX47" fmla="*/ 535381 w 2870612"/>
                    <a:gd name="connsiteY47" fmla="*/ 414337 h 886110"/>
                    <a:gd name="connsiteX48" fmla="*/ 535381 w 2870612"/>
                    <a:gd name="connsiteY48" fmla="*/ 422740 h 886110"/>
                    <a:gd name="connsiteX49" fmla="*/ 550999 w 2870612"/>
                    <a:gd name="connsiteY49" fmla="*/ 422740 h 886110"/>
                    <a:gd name="connsiteX50" fmla="*/ 550999 w 2870612"/>
                    <a:gd name="connsiteY50" fmla="*/ 442224 h 886110"/>
                    <a:gd name="connsiteX51" fmla="*/ 590647 w 2870612"/>
                    <a:gd name="connsiteY51" fmla="*/ 442224 h 886110"/>
                    <a:gd name="connsiteX52" fmla="*/ 590647 w 2870612"/>
                    <a:gd name="connsiteY52" fmla="*/ 449981 h 886110"/>
                    <a:gd name="connsiteX53" fmla="*/ 630295 w 2870612"/>
                    <a:gd name="connsiteY53" fmla="*/ 449981 h 886110"/>
                    <a:gd name="connsiteX54" fmla="*/ 630295 w 2870612"/>
                    <a:gd name="connsiteY54" fmla="*/ 461062 h 886110"/>
                    <a:gd name="connsiteX55" fmla="*/ 654323 w 2870612"/>
                    <a:gd name="connsiteY55" fmla="*/ 461062 h 886110"/>
                    <a:gd name="connsiteX56" fmla="*/ 654323 w 2870612"/>
                    <a:gd name="connsiteY56" fmla="*/ 480546 h 886110"/>
                    <a:gd name="connsiteX57" fmla="*/ 672530 w 2870612"/>
                    <a:gd name="connsiteY57" fmla="*/ 480546 h 886110"/>
                    <a:gd name="connsiteX58" fmla="*/ 672530 w 2870612"/>
                    <a:gd name="connsiteY58" fmla="*/ 501969 h 886110"/>
                    <a:gd name="connsiteX59" fmla="*/ 721881 w 2870612"/>
                    <a:gd name="connsiteY59" fmla="*/ 501969 h 886110"/>
                    <a:gd name="connsiteX60" fmla="*/ 721881 w 2870612"/>
                    <a:gd name="connsiteY60" fmla="*/ 510372 h 886110"/>
                    <a:gd name="connsiteX61" fmla="*/ 762823 w 2870612"/>
                    <a:gd name="connsiteY61" fmla="*/ 510372 h 886110"/>
                    <a:gd name="connsiteX62" fmla="*/ 762823 w 2870612"/>
                    <a:gd name="connsiteY62" fmla="*/ 517483 h 886110"/>
                    <a:gd name="connsiteX63" fmla="*/ 802470 w 2870612"/>
                    <a:gd name="connsiteY63" fmla="*/ 517483 h 886110"/>
                    <a:gd name="connsiteX64" fmla="*/ 802470 w 2870612"/>
                    <a:gd name="connsiteY64" fmla="*/ 526532 h 886110"/>
                    <a:gd name="connsiteX65" fmla="*/ 841471 w 2870612"/>
                    <a:gd name="connsiteY65" fmla="*/ 526532 h 886110"/>
                    <a:gd name="connsiteX66" fmla="*/ 841471 w 2870612"/>
                    <a:gd name="connsiteY66" fmla="*/ 539552 h 886110"/>
                    <a:gd name="connsiteX67" fmla="*/ 862265 w 2870612"/>
                    <a:gd name="connsiteY67" fmla="*/ 539552 h 886110"/>
                    <a:gd name="connsiteX68" fmla="*/ 862265 w 2870612"/>
                    <a:gd name="connsiteY68" fmla="*/ 551280 h 886110"/>
                    <a:gd name="connsiteX69" fmla="*/ 870028 w 2870612"/>
                    <a:gd name="connsiteY69" fmla="*/ 551280 h 886110"/>
                    <a:gd name="connsiteX70" fmla="*/ 870028 w 2870612"/>
                    <a:gd name="connsiteY70" fmla="*/ 561622 h 886110"/>
                    <a:gd name="connsiteX71" fmla="*/ 902560 w 2870612"/>
                    <a:gd name="connsiteY71" fmla="*/ 561622 h 886110"/>
                    <a:gd name="connsiteX72" fmla="*/ 902560 w 2870612"/>
                    <a:gd name="connsiteY72" fmla="*/ 570671 h 886110"/>
                    <a:gd name="connsiteX73" fmla="*/ 992206 w 2870612"/>
                    <a:gd name="connsiteY73" fmla="*/ 570671 h 886110"/>
                    <a:gd name="connsiteX74" fmla="*/ 992206 w 2870612"/>
                    <a:gd name="connsiteY74" fmla="*/ 586277 h 886110"/>
                    <a:gd name="connsiteX75" fmla="*/ 1008471 w 2870612"/>
                    <a:gd name="connsiteY75" fmla="*/ 586277 h 886110"/>
                    <a:gd name="connsiteX76" fmla="*/ 1008471 w 2870612"/>
                    <a:gd name="connsiteY76" fmla="*/ 599944 h 886110"/>
                    <a:gd name="connsiteX77" fmla="*/ 1022796 w 2870612"/>
                    <a:gd name="connsiteY77" fmla="*/ 599944 h 886110"/>
                    <a:gd name="connsiteX78" fmla="*/ 1022796 w 2870612"/>
                    <a:gd name="connsiteY78" fmla="*/ 613610 h 886110"/>
                    <a:gd name="connsiteX79" fmla="*/ 1044237 w 2870612"/>
                    <a:gd name="connsiteY79" fmla="*/ 613610 h 886110"/>
                    <a:gd name="connsiteX80" fmla="*/ 1044237 w 2870612"/>
                    <a:gd name="connsiteY80" fmla="*/ 625338 h 886110"/>
                    <a:gd name="connsiteX81" fmla="*/ 1065678 w 2870612"/>
                    <a:gd name="connsiteY81" fmla="*/ 625338 h 886110"/>
                    <a:gd name="connsiteX82" fmla="*/ 1065678 w 2870612"/>
                    <a:gd name="connsiteY82" fmla="*/ 634387 h 886110"/>
                    <a:gd name="connsiteX83" fmla="*/ 1083238 w 2870612"/>
                    <a:gd name="connsiteY83" fmla="*/ 634387 h 886110"/>
                    <a:gd name="connsiteX84" fmla="*/ 1083238 w 2870612"/>
                    <a:gd name="connsiteY84" fmla="*/ 642790 h 886110"/>
                    <a:gd name="connsiteX85" fmla="*/ 1093589 w 2870612"/>
                    <a:gd name="connsiteY85" fmla="*/ 642790 h 886110"/>
                    <a:gd name="connsiteX86" fmla="*/ 1093589 w 2870612"/>
                    <a:gd name="connsiteY86" fmla="*/ 649900 h 886110"/>
                    <a:gd name="connsiteX87" fmla="*/ 1130649 w 2870612"/>
                    <a:gd name="connsiteY87" fmla="*/ 649900 h 886110"/>
                    <a:gd name="connsiteX88" fmla="*/ 1130649 w 2870612"/>
                    <a:gd name="connsiteY88" fmla="*/ 658950 h 886110"/>
                    <a:gd name="connsiteX89" fmla="*/ 1139059 w 2870612"/>
                    <a:gd name="connsiteY89" fmla="*/ 658950 h 886110"/>
                    <a:gd name="connsiteX90" fmla="*/ 1139059 w 2870612"/>
                    <a:gd name="connsiteY90" fmla="*/ 667999 h 886110"/>
                    <a:gd name="connsiteX91" fmla="*/ 1154031 w 2870612"/>
                    <a:gd name="connsiteY91" fmla="*/ 667999 h 886110"/>
                    <a:gd name="connsiteX92" fmla="*/ 1154031 w 2870612"/>
                    <a:gd name="connsiteY92" fmla="*/ 677695 h 886110"/>
                    <a:gd name="connsiteX93" fmla="*/ 1183235 w 2870612"/>
                    <a:gd name="connsiteY93" fmla="*/ 677695 h 886110"/>
                    <a:gd name="connsiteX94" fmla="*/ 1183235 w 2870612"/>
                    <a:gd name="connsiteY94" fmla="*/ 686468 h 886110"/>
                    <a:gd name="connsiteX95" fmla="*/ 1204676 w 2870612"/>
                    <a:gd name="connsiteY95" fmla="*/ 686468 h 886110"/>
                    <a:gd name="connsiteX96" fmla="*/ 1204676 w 2870612"/>
                    <a:gd name="connsiteY96" fmla="*/ 693301 h 886110"/>
                    <a:gd name="connsiteX97" fmla="*/ 1244323 w 2870612"/>
                    <a:gd name="connsiteY97" fmla="*/ 693301 h 886110"/>
                    <a:gd name="connsiteX98" fmla="*/ 1244323 w 2870612"/>
                    <a:gd name="connsiteY98" fmla="*/ 703643 h 886110"/>
                    <a:gd name="connsiteX99" fmla="*/ 1335910 w 2870612"/>
                    <a:gd name="connsiteY99" fmla="*/ 703643 h 886110"/>
                    <a:gd name="connsiteX100" fmla="*/ 1335910 w 2870612"/>
                    <a:gd name="connsiteY100" fmla="*/ 721835 h 886110"/>
                    <a:gd name="connsiteX101" fmla="*/ 1384615 w 2870612"/>
                    <a:gd name="connsiteY101" fmla="*/ 721835 h 886110"/>
                    <a:gd name="connsiteX102" fmla="*/ 1384615 w 2870612"/>
                    <a:gd name="connsiteY102" fmla="*/ 735501 h 886110"/>
                    <a:gd name="connsiteX103" fmla="*/ 1500323 w 2870612"/>
                    <a:gd name="connsiteY103" fmla="*/ 735501 h 886110"/>
                    <a:gd name="connsiteX104" fmla="*/ 1500323 w 2870612"/>
                    <a:gd name="connsiteY104" fmla="*/ 747875 h 886110"/>
                    <a:gd name="connsiteX105" fmla="*/ 1529527 w 2870612"/>
                    <a:gd name="connsiteY105" fmla="*/ 747875 h 886110"/>
                    <a:gd name="connsiteX106" fmla="*/ 1529527 w 2870612"/>
                    <a:gd name="connsiteY106" fmla="*/ 760249 h 886110"/>
                    <a:gd name="connsiteX107" fmla="*/ 1539231 w 2870612"/>
                    <a:gd name="connsiteY107" fmla="*/ 760249 h 886110"/>
                    <a:gd name="connsiteX108" fmla="*/ 1539231 w 2870612"/>
                    <a:gd name="connsiteY108" fmla="*/ 771976 h 886110"/>
                    <a:gd name="connsiteX109" fmla="*/ 1546994 w 2870612"/>
                    <a:gd name="connsiteY109" fmla="*/ 771976 h 886110"/>
                    <a:gd name="connsiteX110" fmla="*/ 1546994 w 2870612"/>
                    <a:gd name="connsiteY110" fmla="*/ 780379 h 886110"/>
                    <a:gd name="connsiteX111" fmla="*/ 1639875 w 2870612"/>
                    <a:gd name="connsiteY111" fmla="*/ 780379 h 886110"/>
                    <a:gd name="connsiteX112" fmla="*/ 1639875 w 2870612"/>
                    <a:gd name="connsiteY112" fmla="*/ 788136 h 886110"/>
                    <a:gd name="connsiteX113" fmla="*/ 1654847 w 2870612"/>
                    <a:gd name="connsiteY113" fmla="*/ 788136 h 886110"/>
                    <a:gd name="connsiteX114" fmla="*/ 1654847 w 2870612"/>
                    <a:gd name="connsiteY114" fmla="*/ 795246 h 886110"/>
                    <a:gd name="connsiteX115" fmla="*/ 2038199 w 2870612"/>
                    <a:gd name="connsiteY115" fmla="*/ 795246 h 886110"/>
                    <a:gd name="connsiteX116" fmla="*/ 2038199 w 2870612"/>
                    <a:gd name="connsiteY116" fmla="*/ 816023 h 886110"/>
                    <a:gd name="connsiteX117" fmla="*/ 2464433 w 2870612"/>
                    <a:gd name="connsiteY117" fmla="*/ 816023 h 886110"/>
                    <a:gd name="connsiteX118" fmla="*/ 2464433 w 2870612"/>
                    <a:gd name="connsiteY118" fmla="*/ 834861 h 886110"/>
                    <a:gd name="connsiteX119" fmla="*/ 2520346 w 2870612"/>
                    <a:gd name="connsiteY119" fmla="*/ 834861 h 886110"/>
                    <a:gd name="connsiteX120" fmla="*/ 2520346 w 2870612"/>
                    <a:gd name="connsiteY120" fmla="*/ 861455 h 886110"/>
                    <a:gd name="connsiteX121" fmla="*/ 2537906 w 2870612"/>
                    <a:gd name="connsiteY121" fmla="*/ 861455 h 886110"/>
                    <a:gd name="connsiteX122" fmla="*/ 2537906 w 2870612"/>
                    <a:gd name="connsiteY122" fmla="*/ 886110 h 886110"/>
                    <a:gd name="connsiteX123" fmla="*/ 2870613 w 2870612"/>
                    <a:gd name="connsiteY123" fmla="*/ 886110 h 88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870612" h="886110">
                      <a:moveTo>
                        <a:pt x="0" y="0"/>
                      </a:moveTo>
                      <a:lnTo>
                        <a:pt x="32069" y="0"/>
                      </a:lnTo>
                      <a:lnTo>
                        <a:pt x="32069" y="10342"/>
                      </a:lnTo>
                      <a:lnTo>
                        <a:pt x="43344" y="10342"/>
                      </a:lnTo>
                      <a:lnTo>
                        <a:pt x="43344" y="18099"/>
                      </a:lnTo>
                      <a:lnTo>
                        <a:pt x="76245" y="18099"/>
                      </a:lnTo>
                      <a:lnTo>
                        <a:pt x="76245" y="23732"/>
                      </a:lnTo>
                      <a:lnTo>
                        <a:pt x="134469" y="23732"/>
                      </a:lnTo>
                      <a:lnTo>
                        <a:pt x="134469" y="48387"/>
                      </a:lnTo>
                      <a:lnTo>
                        <a:pt x="153322" y="48387"/>
                      </a:lnTo>
                      <a:lnTo>
                        <a:pt x="153322" y="73042"/>
                      </a:lnTo>
                      <a:lnTo>
                        <a:pt x="161732" y="73042"/>
                      </a:lnTo>
                      <a:cubicBezTo>
                        <a:pt x="161732" y="73042"/>
                        <a:pt x="158498" y="125677"/>
                        <a:pt x="161732" y="125677"/>
                      </a:cubicBezTo>
                      <a:lnTo>
                        <a:pt x="172083" y="125677"/>
                      </a:lnTo>
                      <a:lnTo>
                        <a:pt x="172083" y="168523"/>
                      </a:lnTo>
                      <a:lnTo>
                        <a:pt x="179200" y="168523"/>
                      </a:lnTo>
                      <a:lnTo>
                        <a:pt x="179200" y="204906"/>
                      </a:lnTo>
                      <a:lnTo>
                        <a:pt x="198053" y="204906"/>
                      </a:lnTo>
                      <a:lnTo>
                        <a:pt x="198053" y="224390"/>
                      </a:lnTo>
                      <a:lnTo>
                        <a:pt x="235760" y="224390"/>
                      </a:lnTo>
                      <a:lnTo>
                        <a:pt x="235760" y="233440"/>
                      </a:lnTo>
                      <a:lnTo>
                        <a:pt x="246111" y="233440"/>
                      </a:lnTo>
                      <a:lnTo>
                        <a:pt x="246111" y="240550"/>
                      </a:lnTo>
                      <a:lnTo>
                        <a:pt x="293521" y="240550"/>
                      </a:lnTo>
                      <a:lnTo>
                        <a:pt x="293521" y="247660"/>
                      </a:lnTo>
                      <a:lnTo>
                        <a:pt x="305258" y="247660"/>
                      </a:lnTo>
                      <a:lnTo>
                        <a:pt x="305258" y="258003"/>
                      </a:lnTo>
                      <a:lnTo>
                        <a:pt x="320230" y="258003"/>
                      </a:lnTo>
                      <a:lnTo>
                        <a:pt x="320230" y="271669"/>
                      </a:lnTo>
                      <a:lnTo>
                        <a:pt x="331967" y="271669"/>
                      </a:lnTo>
                      <a:lnTo>
                        <a:pt x="331967" y="294385"/>
                      </a:lnTo>
                      <a:lnTo>
                        <a:pt x="339084" y="294385"/>
                      </a:lnTo>
                      <a:lnTo>
                        <a:pt x="339084" y="311930"/>
                      </a:lnTo>
                      <a:lnTo>
                        <a:pt x="355996" y="311930"/>
                      </a:lnTo>
                      <a:lnTo>
                        <a:pt x="355996" y="318394"/>
                      </a:lnTo>
                      <a:lnTo>
                        <a:pt x="376143" y="318394"/>
                      </a:lnTo>
                      <a:lnTo>
                        <a:pt x="376143" y="335939"/>
                      </a:lnTo>
                      <a:lnTo>
                        <a:pt x="391762" y="335939"/>
                      </a:lnTo>
                      <a:lnTo>
                        <a:pt x="391762" y="345635"/>
                      </a:lnTo>
                      <a:lnTo>
                        <a:pt x="448322" y="345635"/>
                      </a:lnTo>
                      <a:lnTo>
                        <a:pt x="448322" y="352745"/>
                      </a:lnTo>
                      <a:lnTo>
                        <a:pt x="465882" y="352745"/>
                      </a:lnTo>
                      <a:lnTo>
                        <a:pt x="465882" y="361148"/>
                      </a:lnTo>
                      <a:lnTo>
                        <a:pt x="489264" y="361148"/>
                      </a:lnTo>
                      <a:cubicBezTo>
                        <a:pt x="489264" y="361148"/>
                        <a:pt x="485382" y="407227"/>
                        <a:pt x="489264" y="407227"/>
                      </a:cubicBezTo>
                      <a:lnTo>
                        <a:pt x="510058" y="407227"/>
                      </a:lnTo>
                      <a:lnTo>
                        <a:pt x="510058" y="414337"/>
                      </a:lnTo>
                      <a:lnTo>
                        <a:pt x="535381" y="414337"/>
                      </a:lnTo>
                      <a:lnTo>
                        <a:pt x="535381" y="422740"/>
                      </a:lnTo>
                      <a:lnTo>
                        <a:pt x="550999" y="422740"/>
                      </a:lnTo>
                      <a:cubicBezTo>
                        <a:pt x="550999" y="422740"/>
                        <a:pt x="549059" y="442224"/>
                        <a:pt x="550999" y="442224"/>
                      </a:cubicBezTo>
                      <a:lnTo>
                        <a:pt x="590647" y="442224"/>
                      </a:lnTo>
                      <a:lnTo>
                        <a:pt x="590647" y="449981"/>
                      </a:lnTo>
                      <a:lnTo>
                        <a:pt x="630295" y="449981"/>
                      </a:lnTo>
                      <a:lnTo>
                        <a:pt x="630295" y="461062"/>
                      </a:lnTo>
                      <a:lnTo>
                        <a:pt x="654323" y="461062"/>
                      </a:lnTo>
                      <a:lnTo>
                        <a:pt x="654323" y="480546"/>
                      </a:lnTo>
                      <a:lnTo>
                        <a:pt x="672530" y="480546"/>
                      </a:lnTo>
                      <a:lnTo>
                        <a:pt x="672530" y="501969"/>
                      </a:lnTo>
                      <a:lnTo>
                        <a:pt x="721881" y="501969"/>
                      </a:lnTo>
                      <a:lnTo>
                        <a:pt x="721881" y="510372"/>
                      </a:lnTo>
                      <a:lnTo>
                        <a:pt x="762823" y="510372"/>
                      </a:lnTo>
                      <a:lnTo>
                        <a:pt x="762823" y="517483"/>
                      </a:lnTo>
                      <a:lnTo>
                        <a:pt x="802470" y="517483"/>
                      </a:lnTo>
                      <a:lnTo>
                        <a:pt x="802470" y="526532"/>
                      </a:lnTo>
                      <a:lnTo>
                        <a:pt x="841471" y="526532"/>
                      </a:lnTo>
                      <a:lnTo>
                        <a:pt x="841471" y="539552"/>
                      </a:lnTo>
                      <a:lnTo>
                        <a:pt x="862265" y="539552"/>
                      </a:lnTo>
                      <a:lnTo>
                        <a:pt x="862265" y="551280"/>
                      </a:lnTo>
                      <a:lnTo>
                        <a:pt x="870028" y="551280"/>
                      </a:lnTo>
                      <a:lnTo>
                        <a:pt x="870028" y="561622"/>
                      </a:lnTo>
                      <a:lnTo>
                        <a:pt x="902560" y="561622"/>
                      </a:lnTo>
                      <a:lnTo>
                        <a:pt x="902560" y="570671"/>
                      </a:lnTo>
                      <a:lnTo>
                        <a:pt x="992206" y="570671"/>
                      </a:lnTo>
                      <a:lnTo>
                        <a:pt x="992206" y="586277"/>
                      </a:lnTo>
                      <a:lnTo>
                        <a:pt x="1008471" y="586277"/>
                      </a:lnTo>
                      <a:lnTo>
                        <a:pt x="1008471" y="599944"/>
                      </a:lnTo>
                      <a:lnTo>
                        <a:pt x="1022796" y="599944"/>
                      </a:lnTo>
                      <a:lnTo>
                        <a:pt x="1022796" y="613610"/>
                      </a:lnTo>
                      <a:lnTo>
                        <a:pt x="1044237" y="613610"/>
                      </a:lnTo>
                      <a:lnTo>
                        <a:pt x="1044237" y="625338"/>
                      </a:lnTo>
                      <a:lnTo>
                        <a:pt x="1065678" y="625338"/>
                      </a:lnTo>
                      <a:lnTo>
                        <a:pt x="1065678" y="634387"/>
                      </a:lnTo>
                      <a:lnTo>
                        <a:pt x="1083238" y="634387"/>
                      </a:lnTo>
                      <a:lnTo>
                        <a:pt x="1083238" y="642790"/>
                      </a:lnTo>
                      <a:lnTo>
                        <a:pt x="1093589" y="642790"/>
                      </a:lnTo>
                      <a:lnTo>
                        <a:pt x="1093589" y="649900"/>
                      </a:lnTo>
                      <a:lnTo>
                        <a:pt x="1130649" y="649900"/>
                      </a:lnTo>
                      <a:lnTo>
                        <a:pt x="1130649" y="658950"/>
                      </a:lnTo>
                      <a:lnTo>
                        <a:pt x="1139059" y="658950"/>
                      </a:lnTo>
                      <a:lnTo>
                        <a:pt x="1139059" y="667999"/>
                      </a:lnTo>
                      <a:lnTo>
                        <a:pt x="1154031" y="667999"/>
                      </a:lnTo>
                      <a:lnTo>
                        <a:pt x="1154031" y="677695"/>
                      </a:lnTo>
                      <a:lnTo>
                        <a:pt x="1183235" y="677695"/>
                      </a:lnTo>
                      <a:lnTo>
                        <a:pt x="1183235" y="686468"/>
                      </a:lnTo>
                      <a:lnTo>
                        <a:pt x="1204676" y="686468"/>
                      </a:lnTo>
                      <a:lnTo>
                        <a:pt x="1204676" y="693301"/>
                      </a:lnTo>
                      <a:lnTo>
                        <a:pt x="1244323" y="693301"/>
                      </a:lnTo>
                      <a:lnTo>
                        <a:pt x="1244323" y="703643"/>
                      </a:lnTo>
                      <a:lnTo>
                        <a:pt x="1335910" y="703643"/>
                      </a:lnTo>
                      <a:lnTo>
                        <a:pt x="1335910" y="721835"/>
                      </a:lnTo>
                      <a:lnTo>
                        <a:pt x="1384615" y="721835"/>
                      </a:lnTo>
                      <a:lnTo>
                        <a:pt x="1384615" y="735501"/>
                      </a:lnTo>
                      <a:lnTo>
                        <a:pt x="1500323" y="735501"/>
                      </a:lnTo>
                      <a:lnTo>
                        <a:pt x="1500323" y="747875"/>
                      </a:lnTo>
                      <a:lnTo>
                        <a:pt x="1529527" y="747875"/>
                      </a:lnTo>
                      <a:lnTo>
                        <a:pt x="1529527" y="760249"/>
                      </a:lnTo>
                      <a:lnTo>
                        <a:pt x="1539231" y="760249"/>
                      </a:lnTo>
                      <a:lnTo>
                        <a:pt x="1539231" y="771976"/>
                      </a:lnTo>
                      <a:lnTo>
                        <a:pt x="1546994" y="771976"/>
                      </a:lnTo>
                      <a:lnTo>
                        <a:pt x="1546994" y="780379"/>
                      </a:lnTo>
                      <a:lnTo>
                        <a:pt x="1639875" y="780379"/>
                      </a:lnTo>
                      <a:lnTo>
                        <a:pt x="1639875" y="788136"/>
                      </a:lnTo>
                      <a:lnTo>
                        <a:pt x="1654847" y="788136"/>
                      </a:lnTo>
                      <a:lnTo>
                        <a:pt x="1654847" y="795246"/>
                      </a:lnTo>
                      <a:lnTo>
                        <a:pt x="2038199" y="795246"/>
                      </a:lnTo>
                      <a:lnTo>
                        <a:pt x="2038199" y="816023"/>
                      </a:lnTo>
                      <a:lnTo>
                        <a:pt x="2464433" y="816023"/>
                      </a:lnTo>
                      <a:lnTo>
                        <a:pt x="2464433" y="834861"/>
                      </a:lnTo>
                      <a:lnTo>
                        <a:pt x="2520346" y="834861"/>
                      </a:lnTo>
                      <a:lnTo>
                        <a:pt x="2520346" y="861455"/>
                      </a:lnTo>
                      <a:lnTo>
                        <a:pt x="2537906" y="861455"/>
                      </a:lnTo>
                      <a:lnTo>
                        <a:pt x="2537906" y="886110"/>
                      </a:lnTo>
                      <a:lnTo>
                        <a:pt x="2870613" y="886110"/>
                      </a:lnTo>
                    </a:path>
                  </a:pathLst>
                </a:custGeom>
                <a:noFill/>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7" name="Freeform 842">
                  <a:extLst>
                    <a:ext uri="{FF2B5EF4-FFF2-40B4-BE49-F238E27FC236}">
                      <a16:creationId xmlns:a16="http://schemas.microsoft.com/office/drawing/2014/main" id="{449BEAB5-0DBA-F984-6A27-62908AC27D97}"/>
                    </a:ext>
                  </a:extLst>
                </p:cNvPr>
                <p:cNvSpPr/>
                <p:nvPr/>
              </p:nvSpPr>
              <p:spPr>
                <a:xfrm>
                  <a:off x="5286157"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8" name="Freeform 843">
                  <a:extLst>
                    <a:ext uri="{FF2B5EF4-FFF2-40B4-BE49-F238E27FC236}">
                      <a16:creationId xmlns:a16="http://schemas.microsoft.com/office/drawing/2014/main" id="{7DED3133-717C-EC4C-50E5-1958FBEC5024}"/>
                    </a:ext>
                  </a:extLst>
                </p:cNvPr>
                <p:cNvSpPr/>
                <p:nvPr/>
              </p:nvSpPr>
              <p:spPr>
                <a:xfrm>
                  <a:off x="5267951" y="277814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9" name="Freeform 844">
                  <a:extLst>
                    <a:ext uri="{FF2B5EF4-FFF2-40B4-BE49-F238E27FC236}">
                      <a16:creationId xmlns:a16="http://schemas.microsoft.com/office/drawing/2014/main" id="{A5B6D03F-6824-1183-28B1-17C589339A54}"/>
                    </a:ext>
                  </a:extLst>
                </p:cNvPr>
                <p:cNvSpPr/>
                <p:nvPr/>
              </p:nvSpPr>
              <p:spPr>
                <a:xfrm>
                  <a:off x="5267951"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0" name="Freeform 845">
                  <a:extLst>
                    <a:ext uri="{FF2B5EF4-FFF2-40B4-BE49-F238E27FC236}">
                      <a16:creationId xmlns:a16="http://schemas.microsoft.com/office/drawing/2014/main" id="{066C3CA4-27B7-3334-F2C6-974D41831679}"/>
                    </a:ext>
                  </a:extLst>
                </p:cNvPr>
                <p:cNvSpPr/>
                <p:nvPr/>
              </p:nvSpPr>
              <p:spPr>
                <a:xfrm>
                  <a:off x="5249745" y="277814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1" name="Freeform 846">
                  <a:extLst>
                    <a:ext uri="{FF2B5EF4-FFF2-40B4-BE49-F238E27FC236}">
                      <a16:creationId xmlns:a16="http://schemas.microsoft.com/office/drawing/2014/main" id="{2DFD9F3C-A514-25FC-15A7-BC73A7C82B01}"/>
                    </a:ext>
                  </a:extLst>
                </p:cNvPr>
                <p:cNvSpPr/>
                <p:nvPr/>
              </p:nvSpPr>
              <p:spPr>
                <a:xfrm>
                  <a:off x="5254366"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2" name="Freeform 847">
                  <a:extLst>
                    <a:ext uri="{FF2B5EF4-FFF2-40B4-BE49-F238E27FC236}">
                      <a16:creationId xmlns:a16="http://schemas.microsoft.com/office/drawing/2014/main" id="{C8F739AA-F440-A78D-0C52-525C4A69CF01}"/>
                    </a:ext>
                  </a:extLst>
                </p:cNvPr>
                <p:cNvSpPr/>
                <p:nvPr/>
              </p:nvSpPr>
              <p:spPr>
                <a:xfrm>
                  <a:off x="5236251" y="2778148"/>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3" name="Freeform 848">
                  <a:extLst>
                    <a:ext uri="{FF2B5EF4-FFF2-40B4-BE49-F238E27FC236}">
                      <a16:creationId xmlns:a16="http://schemas.microsoft.com/office/drawing/2014/main" id="{A2143725-5054-3D1E-4825-A9687ABCFD37}"/>
                    </a:ext>
                  </a:extLst>
                </p:cNvPr>
                <p:cNvSpPr/>
                <p:nvPr/>
              </p:nvSpPr>
              <p:spPr>
                <a:xfrm>
                  <a:off x="4932657" y="270935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4" name="Freeform 849">
                  <a:extLst>
                    <a:ext uri="{FF2B5EF4-FFF2-40B4-BE49-F238E27FC236}">
                      <a16:creationId xmlns:a16="http://schemas.microsoft.com/office/drawing/2014/main" id="{F693CDD2-A931-6A1E-2C87-E69EFC8E4874}"/>
                    </a:ext>
                  </a:extLst>
                </p:cNvPr>
                <p:cNvSpPr/>
                <p:nvPr/>
              </p:nvSpPr>
              <p:spPr>
                <a:xfrm>
                  <a:off x="4914450" y="272745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5" name="Freeform 850">
                  <a:extLst>
                    <a:ext uri="{FF2B5EF4-FFF2-40B4-BE49-F238E27FC236}">
                      <a16:creationId xmlns:a16="http://schemas.microsoft.com/office/drawing/2014/main" id="{2494BF10-3269-F6EE-16CF-C349872BC3D8}"/>
                    </a:ext>
                  </a:extLst>
                </p:cNvPr>
                <p:cNvSpPr/>
                <p:nvPr/>
              </p:nvSpPr>
              <p:spPr>
                <a:xfrm>
                  <a:off x="4585717" y="269116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6" name="Freeform 851">
                  <a:extLst>
                    <a:ext uri="{FF2B5EF4-FFF2-40B4-BE49-F238E27FC236}">
                      <a16:creationId xmlns:a16="http://schemas.microsoft.com/office/drawing/2014/main" id="{BB6895A6-B267-EE4B-19A2-2CBFEF274652}"/>
                    </a:ext>
                  </a:extLst>
                </p:cNvPr>
                <p:cNvSpPr/>
                <p:nvPr/>
              </p:nvSpPr>
              <p:spPr>
                <a:xfrm>
                  <a:off x="4567511" y="2709354"/>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7" name="Freeform 852">
                  <a:extLst>
                    <a:ext uri="{FF2B5EF4-FFF2-40B4-BE49-F238E27FC236}">
                      <a16:creationId xmlns:a16="http://schemas.microsoft.com/office/drawing/2014/main" id="{91E6A68A-E356-9A1E-3819-223D60F62B40}"/>
                    </a:ext>
                  </a:extLst>
                </p:cNvPr>
                <p:cNvSpPr/>
                <p:nvPr/>
              </p:nvSpPr>
              <p:spPr>
                <a:xfrm>
                  <a:off x="4423800"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8" name="Freeform 853">
                  <a:extLst>
                    <a:ext uri="{FF2B5EF4-FFF2-40B4-BE49-F238E27FC236}">
                      <a16:creationId xmlns:a16="http://schemas.microsoft.com/office/drawing/2014/main" id="{067E6BEF-9C57-97C8-C574-B75802973B72}"/>
                    </a:ext>
                  </a:extLst>
                </p:cNvPr>
                <p:cNvSpPr/>
                <p:nvPr/>
              </p:nvSpPr>
              <p:spPr>
                <a:xfrm>
                  <a:off x="4405594"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9" name="Freeform 854">
                  <a:extLst>
                    <a:ext uri="{FF2B5EF4-FFF2-40B4-BE49-F238E27FC236}">
                      <a16:creationId xmlns:a16="http://schemas.microsoft.com/office/drawing/2014/main" id="{B39B0B79-C7BF-1F80-07FD-8CC1484730D9}"/>
                    </a:ext>
                  </a:extLst>
                </p:cNvPr>
                <p:cNvSpPr/>
                <p:nvPr/>
              </p:nvSpPr>
              <p:spPr>
                <a:xfrm>
                  <a:off x="4245155"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0" name="Freeform 855">
                  <a:extLst>
                    <a:ext uri="{FF2B5EF4-FFF2-40B4-BE49-F238E27FC236}">
                      <a16:creationId xmlns:a16="http://schemas.microsoft.com/office/drawing/2014/main" id="{AD695881-2D18-C578-0411-CFCA0CA4058D}"/>
                    </a:ext>
                  </a:extLst>
                </p:cNvPr>
                <p:cNvSpPr/>
                <p:nvPr/>
              </p:nvSpPr>
              <p:spPr>
                <a:xfrm>
                  <a:off x="4226949"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1" name="Freeform 856">
                  <a:extLst>
                    <a:ext uri="{FF2B5EF4-FFF2-40B4-BE49-F238E27FC236}">
                      <a16:creationId xmlns:a16="http://schemas.microsoft.com/office/drawing/2014/main" id="{3754D1C5-82D9-C5EC-9379-D60A8F338E80}"/>
                    </a:ext>
                  </a:extLst>
                </p:cNvPr>
                <p:cNvSpPr/>
                <p:nvPr/>
              </p:nvSpPr>
              <p:spPr>
                <a:xfrm>
                  <a:off x="4103477"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2" name="Freeform 857">
                  <a:extLst>
                    <a:ext uri="{FF2B5EF4-FFF2-40B4-BE49-F238E27FC236}">
                      <a16:creationId xmlns:a16="http://schemas.microsoft.com/office/drawing/2014/main" id="{74E6E2B0-21E4-D6C7-D6BB-B033F4BF791D}"/>
                    </a:ext>
                  </a:extLst>
                </p:cNvPr>
                <p:cNvSpPr/>
                <p:nvPr/>
              </p:nvSpPr>
              <p:spPr>
                <a:xfrm>
                  <a:off x="4085271"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3" name="Freeform 858">
                  <a:extLst>
                    <a:ext uri="{FF2B5EF4-FFF2-40B4-BE49-F238E27FC236}">
                      <a16:creationId xmlns:a16="http://schemas.microsoft.com/office/drawing/2014/main" id="{97F4B23E-BFCF-4440-3441-D6368BC20206}"/>
                    </a:ext>
                  </a:extLst>
                </p:cNvPr>
                <p:cNvSpPr/>
                <p:nvPr/>
              </p:nvSpPr>
              <p:spPr>
                <a:xfrm>
                  <a:off x="4080650" y="266059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4" name="Freeform 859">
                  <a:extLst>
                    <a:ext uri="{FF2B5EF4-FFF2-40B4-BE49-F238E27FC236}">
                      <a16:creationId xmlns:a16="http://schemas.microsoft.com/office/drawing/2014/main" id="{FE8D5C88-5D96-2993-93A2-265777BE5E49}"/>
                    </a:ext>
                  </a:extLst>
                </p:cNvPr>
                <p:cNvSpPr/>
                <p:nvPr/>
              </p:nvSpPr>
              <p:spPr>
                <a:xfrm>
                  <a:off x="4062536" y="267878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5" name="Freeform 860">
                  <a:extLst>
                    <a:ext uri="{FF2B5EF4-FFF2-40B4-BE49-F238E27FC236}">
                      <a16:creationId xmlns:a16="http://schemas.microsoft.com/office/drawing/2014/main" id="{65750E44-AD31-8203-92A5-D2AF1A17EFE6}"/>
                    </a:ext>
                  </a:extLst>
                </p:cNvPr>
                <p:cNvSpPr/>
                <p:nvPr/>
              </p:nvSpPr>
              <p:spPr>
                <a:xfrm>
                  <a:off x="3959859" y="263594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6" name="Freeform 861">
                  <a:extLst>
                    <a:ext uri="{FF2B5EF4-FFF2-40B4-BE49-F238E27FC236}">
                      <a16:creationId xmlns:a16="http://schemas.microsoft.com/office/drawing/2014/main" id="{5FDD2DF9-0243-2FE6-9043-70065E2E174A}"/>
                    </a:ext>
                  </a:extLst>
                </p:cNvPr>
                <p:cNvSpPr/>
                <p:nvPr/>
              </p:nvSpPr>
              <p:spPr>
                <a:xfrm>
                  <a:off x="3941652" y="265413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7" name="Freeform 862">
                  <a:extLst>
                    <a:ext uri="{FF2B5EF4-FFF2-40B4-BE49-F238E27FC236}">
                      <a16:creationId xmlns:a16="http://schemas.microsoft.com/office/drawing/2014/main" id="{16EE0DD8-3023-22FE-00FD-3AD175F33DA5}"/>
                    </a:ext>
                  </a:extLst>
                </p:cNvPr>
                <p:cNvSpPr/>
                <p:nvPr/>
              </p:nvSpPr>
              <p:spPr>
                <a:xfrm>
                  <a:off x="3913003" y="260934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8" name="Freeform 863">
                  <a:extLst>
                    <a:ext uri="{FF2B5EF4-FFF2-40B4-BE49-F238E27FC236}">
                      <a16:creationId xmlns:a16="http://schemas.microsoft.com/office/drawing/2014/main" id="{E109BFF6-06B9-A572-4CA1-85D7B14EF086}"/>
                    </a:ext>
                  </a:extLst>
                </p:cNvPr>
                <p:cNvSpPr/>
                <p:nvPr/>
              </p:nvSpPr>
              <p:spPr>
                <a:xfrm>
                  <a:off x="3894889" y="262753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9" name="Freeform 864">
                  <a:extLst>
                    <a:ext uri="{FF2B5EF4-FFF2-40B4-BE49-F238E27FC236}">
                      <a16:creationId xmlns:a16="http://schemas.microsoft.com/office/drawing/2014/main" id="{3EA1073F-0D5D-6DFB-31D2-E0C6CF504908}"/>
                    </a:ext>
                  </a:extLst>
                </p:cNvPr>
                <p:cNvSpPr/>
                <p:nvPr/>
              </p:nvSpPr>
              <p:spPr>
                <a:xfrm>
                  <a:off x="3792212" y="259632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5" name="Freeform 865">
                  <a:extLst>
                    <a:ext uri="{FF2B5EF4-FFF2-40B4-BE49-F238E27FC236}">
                      <a16:creationId xmlns:a16="http://schemas.microsoft.com/office/drawing/2014/main" id="{60CC8A31-8EEE-C5F0-6A6E-0AD30429C7B3}"/>
                    </a:ext>
                  </a:extLst>
                </p:cNvPr>
                <p:cNvSpPr/>
                <p:nvPr/>
              </p:nvSpPr>
              <p:spPr>
                <a:xfrm>
                  <a:off x="3774005" y="261451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6" name="Freeform 866">
                  <a:extLst>
                    <a:ext uri="{FF2B5EF4-FFF2-40B4-BE49-F238E27FC236}">
                      <a16:creationId xmlns:a16="http://schemas.microsoft.com/office/drawing/2014/main" id="{2BB5B255-0AAF-F296-8789-924FE5FB82BC}"/>
                    </a:ext>
                  </a:extLst>
                </p:cNvPr>
                <p:cNvSpPr/>
                <p:nvPr/>
              </p:nvSpPr>
              <p:spPr>
                <a:xfrm>
                  <a:off x="3743415" y="257813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7" name="Freeform 867">
                  <a:extLst>
                    <a:ext uri="{FF2B5EF4-FFF2-40B4-BE49-F238E27FC236}">
                      <a16:creationId xmlns:a16="http://schemas.microsoft.com/office/drawing/2014/main" id="{85309881-F0BA-CAD0-C8C1-01A497E976AE}"/>
                    </a:ext>
                  </a:extLst>
                </p:cNvPr>
                <p:cNvSpPr/>
                <p:nvPr/>
              </p:nvSpPr>
              <p:spPr>
                <a:xfrm>
                  <a:off x="3725208" y="25963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8" name="Freeform 868">
                  <a:extLst>
                    <a:ext uri="{FF2B5EF4-FFF2-40B4-BE49-F238E27FC236}">
                      <a16:creationId xmlns:a16="http://schemas.microsoft.com/office/drawing/2014/main" id="{4862159B-5FC3-9213-F824-21D30AEF99D3}"/>
                    </a:ext>
                  </a:extLst>
                </p:cNvPr>
                <p:cNvSpPr/>
                <p:nvPr/>
              </p:nvSpPr>
              <p:spPr>
                <a:xfrm>
                  <a:off x="3615415"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9" name="Freeform 869">
                  <a:extLst>
                    <a:ext uri="{FF2B5EF4-FFF2-40B4-BE49-F238E27FC236}">
                      <a16:creationId xmlns:a16="http://schemas.microsoft.com/office/drawing/2014/main" id="{FD96608F-CDD8-65BE-0180-8FE529C03D45}"/>
                    </a:ext>
                  </a:extLst>
                </p:cNvPr>
                <p:cNvSpPr/>
                <p:nvPr/>
              </p:nvSpPr>
              <p:spPr>
                <a:xfrm>
                  <a:off x="3597209"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0" name="Freeform 870">
                  <a:extLst>
                    <a:ext uri="{FF2B5EF4-FFF2-40B4-BE49-F238E27FC236}">
                      <a16:creationId xmlns:a16="http://schemas.microsoft.com/office/drawing/2014/main" id="{90C5246C-CF9F-C20D-F440-97751937A841}"/>
                    </a:ext>
                  </a:extLst>
                </p:cNvPr>
                <p:cNvSpPr/>
                <p:nvPr/>
              </p:nvSpPr>
              <p:spPr>
                <a:xfrm>
                  <a:off x="3425680" y="24521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1" name="Freeform 871">
                  <a:extLst>
                    <a:ext uri="{FF2B5EF4-FFF2-40B4-BE49-F238E27FC236}">
                      <a16:creationId xmlns:a16="http://schemas.microsoft.com/office/drawing/2014/main" id="{2ABD664C-A5DB-6299-C1AC-8C59733FB904}"/>
                    </a:ext>
                  </a:extLst>
                </p:cNvPr>
                <p:cNvSpPr/>
                <p:nvPr/>
              </p:nvSpPr>
              <p:spPr>
                <a:xfrm>
                  <a:off x="3407473" y="24703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2" name="Freeform 872">
                  <a:extLst>
                    <a:ext uri="{FF2B5EF4-FFF2-40B4-BE49-F238E27FC236}">
                      <a16:creationId xmlns:a16="http://schemas.microsoft.com/office/drawing/2014/main" id="{A673DDD2-228C-A763-913A-F7C370ADBF6B}"/>
                    </a:ext>
                  </a:extLst>
                </p:cNvPr>
                <p:cNvSpPr/>
                <p:nvPr/>
              </p:nvSpPr>
              <p:spPr>
                <a:xfrm>
                  <a:off x="3389267" y="244507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3" name="Freeform 873">
                  <a:extLst>
                    <a:ext uri="{FF2B5EF4-FFF2-40B4-BE49-F238E27FC236}">
                      <a16:creationId xmlns:a16="http://schemas.microsoft.com/office/drawing/2014/main" id="{01164715-4C84-3377-3E00-EDA26E1C6590}"/>
                    </a:ext>
                  </a:extLst>
                </p:cNvPr>
                <p:cNvSpPr/>
                <p:nvPr/>
              </p:nvSpPr>
              <p:spPr>
                <a:xfrm>
                  <a:off x="3371060" y="246326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4" name="Freeform 874">
                  <a:extLst>
                    <a:ext uri="{FF2B5EF4-FFF2-40B4-BE49-F238E27FC236}">
                      <a16:creationId xmlns:a16="http://schemas.microsoft.com/office/drawing/2014/main" id="{EBD1AD6C-1ACC-2753-6112-D93DF45ACE5F}"/>
                    </a:ext>
                  </a:extLst>
                </p:cNvPr>
                <p:cNvSpPr/>
                <p:nvPr/>
              </p:nvSpPr>
              <p:spPr>
                <a:xfrm>
                  <a:off x="3303595" y="243140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5" name="Freeform 875">
                  <a:extLst>
                    <a:ext uri="{FF2B5EF4-FFF2-40B4-BE49-F238E27FC236}">
                      <a16:creationId xmlns:a16="http://schemas.microsoft.com/office/drawing/2014/main" id="{92CE6230-1900-2226-8DE4-858954272BB4}"/>
                    </a:ext>
                  </a:extLst>
                </p:cNvPr>
                <p:cNvSpPr/>
                <p:nvPr/>
              </p:nvSpPr>
              <p:spPr>
                <a:xfrm>
                  <a:off x="3285388" y="244959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6" name="Freeform 876">
                  <a:extLst>
                    <a:ext uri="{FF2B5EF4-FFF2-40B4-BE49-F238E27FC236}">
                      <a16:creationId xmlns:a16="http://schemas.microsoft.com/office/drawing/2014/main" id="{2D9CFEFC-0FF1-978C-5C6F-5A46840AAF68}"/>
                    </a:ext>
                  </a:extLst>
                </p:cNvPr>
                <p:cNvSpPr/>
                <p:nvPr/>
              </p:nvSpPr>
              <p:spPr>
                <a:xfrm>
                  <a:off x="3271063" y="240222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7" name="Freeform 877">
                  <a:extLst>
                    <a:ext uri="{FF2B5EF4-FFF2-40B4-BE49-F238E27FC236}">
                      <a16:creationId xmlns:a16="http://schemas.microsoft.com/office/drawing/2014/main" id="{6F704AA1-9C09-827B-B84F-FC334204DF85}"/>
                    </a:ext>
                  </a:extLst>
                </p:cNvPr>
                <p:cNvSpPr/>
                <p:nvPr/>
              </p:nvSpPr>
              <p:spPr>
                <a:xfrm>
                  <a:off x="3252857" y="242041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8" name="Freeform 878">
                  <a:extLst>
                    <a:ext uri="{FF2B5EF4-FFF2-40B4-BE49-F238E27FC236}">
                      <a16:creationId xmlns:a16="http://schemas.microsoft.com/office/drawing/2014/main" id="{A1A95C03-2C5E-6D6A-4732-6B6AA0CA1EBF}"/>
                    </a:ext>
                  </a:extLst>
                </p:cNvPr>
                <p:cNvSpPr/>
                <p:nvPr/>
              </p:nvSpPr>
              <p:spPr>
                <a:xfrm>
                  <a:off x="3252857" y="239834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9" name="Freeform 879">
                  <a:extLst>
                    <a:ext uri="{FF2B5EF4-FFF2-40B4-BE49-F238E27FC236}">
                      <a16:creationId xmlns:a16="http://schemas.microsoft.com/office/drawing/2014/main" id="{947620BE-B944-7B8B-70B1-2649EAF2102E}"/>
                    </a:ext>
                  </a:extLst>
                </p:cNvPr>
                <p:cNvSpPr/>
                <p:nvPr/>
              </p:nvSpPr>
              <p:spPr>
                <a:xfrm>
                  <a:off x="3234743" y="2416538"/>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0" name="Freeform 880">
                  <a:extLst>
                    <a:ext uri="{FF2B5EF4-FFF2-40B4-BE49-F238E27FC236}">
                      <a16:creationId xmlns:a16="http://schemas.microsoft.com/office/drawing/2014/main" id="{B65D73C8-D095-DBAF-F8D7-8A5F253E76B1}"/>
                    </a:ext>
                  </a:extLst>
                </p:cNvPr>
                <p:cNvSpPr/>
                <p:nvPr/>
              </p:nvSpPr>
              <p:spPr>
                <a:xfrm>
                  <a:off x="3239364" y="239834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1" name="Freeform 881">
                  <a:extLst>
                    <a:ext uri="{FF2B5EF4-FFF2-40B4-BE49-F238E27FC236}">
                      <a16:creationId xmlns:a16="http://schemas.microsoft.com/office/drawing/2014/main" id="{9513795E-56B4-256B-496E-7484262B0D27}"/>
                    </a:ext>
                  </a:extLst>
                </p:cNvPr>
                <p:cNvSpPr/>
                <p:nvPr/>
              </p:nvSpPr>
              <p:spPr>
                <a:xfrm>
                  <a:off x="3221157" y="241653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2" name="Freeform 882">
                  <a:extLst>
                    <a:ext uri="{FF2B5EF4-FFF2-40B4-BE49-F238E27FC236}">
                      <a16:creationId xmlns:a16="http://schemas.microsoft.com/office/drawing/2014/main" id="{B646557D-0A8D-F612-0819-E0155A102427}"/>
                    </a:ext>
                  </a:extLst>
                </p:cNvPr>
                <p:cNvSpPr/>
                <p:nvPr/>
              </p:nvSpPr>
              <p:spPr>
                <a:xfrm>
                  <a:off x="3171067" y="238015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3" name="Freeform 883">
                  <a:extLst>
                    <a:ext uri="{FF2B5EF4-FFF2-40B4-BE49-F238E27FC236}">
                      <a16:creationId xmlns:a16="http://schemas.microsoft.com/office/drawing/2014/main" id="{36FD3189-755F-B96B-33BE-535BFEFBC37C}"/>
                    </a:ext>
                  </a:extLst>
                </p:cNvPr>
                <p:cNvSpPr/>
                <p:nvPr/>
              </p:nvSpPr>
              <p:spPr>
                <a:xfrm>
                  <a:off x="3152860" y="23983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4" name="Freeform 884">
                  <a:extLst>
                    <a:ext uri="{FF2B5EF4-FFF2-40B4-BE49-F238E27FC236}">
                      <a16:creationId xmlns:a16="http://schemas.microsoft.com/office/drawing/2014/main" id="{2115F7DE-DEF8-F555-6D64-4F67479F2882}"/>
                    </a:ext>
                  </a:extLst>
                </p:cNvPr>
                <p:cNvSpPr/>
                <p:nvPr/>
              </p:nvSpPr>
              <p:spPr>
                <a:xfrm>
                  <a:off x="3157481" y="238015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5" name="Freeform 885">
                  <a:extLst>
                    <a:ext uri="{FF2B5EF4-FFF2-40B4-BE49-F238E27FC236}">
                      <a16:creationId xmlns:a16="http://schemas.microsoft.com/office/drawing/2014/main" id="{01E6BDD9-C9B3-9CBF-2BB8-74CA0DAAB349}"/>
                    </a:ext>
                  </a:extLst>
                </p:cNvPr>
                <p:cNvSpPr/>
                <p:nvPr/>
              </p:nvSpPr>
              <p:spPr>
                <a:xfrm>
                  <a:off x="3139367" y="239834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6" name="Freeform 886">
                  <a:extLst>
                    <a:ext uri="{FF2B5EF4-FFF2-40B4-BE49-F238E27FC236}">
                      <a16:creationId xmlns:a16="http://schemas.microsoft.com/office/drawing/2014/main" id="{53BE5819-CFC1-0C5F-90BF-236348DFA94D}"/>
                    </a:ext>
                  </a:extLst>
                </p:cNvPr>
                <p:cNvSpPr/>
                <p:nvPr/>
              </p:nvSpPr>
              <p:spPr>
                <a:xfrm>
                  <a:off x="3143988" y="237692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7" name="Freeform 887">
                  <a:extLst>
                    <a:ext uri="{FF2B5EF4-FFF2-40B4-BE49-F238E27FC236}">
                      <a16:creationId xmlns:a16="http://schemas.microsoft.com/office/drawing/2014/main" id="{21A6509A-57DA-E7C4-1311-40D1970B38DF}"/>
                    </a:ext>
                  </a:extLst>
                </p:cNvPr>
                <p:cNvSpPr/>
                <p:nvPr/>
              </p:nvSpPr>
              <p:spPr>
                <a:xfrm>
                  <a:off x="3125781" y="239511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8" name="Freeform 888">
                  <a:extLst>
                    <a:ext uri="{FF2B5EF4-FFF2-40B4-BE49-F238E27FC236}">
                      <a16:creationId xmlns:a16="http://schemas.microsoft.com/office/drawing/2014/main" id="{4787700C-611F-C1DD-BA0E-A61A8ECB29A5}"/>
                    </a:ext>
                  </a:extLst>
                </p:cNvPr>
                <p:cNvSpPr/>
                <p:nvPr/>
              </p:nvSpPr>
              <p:spPr>
                <a:xfrm>
                  <a:off x="3104340" y="236584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9" name="Freeform 889">
                  <a:extLst>
                    <a:ext uri="{FF2B5EF4-FFF2-40B4-BE49-F238E27FC236}">
                      <a16:creationId xmlns:a16="http://schemas.microsoft.com/office/drawing/2014/main" id="{95275D9F-F109-118D-5C68-C9949C16C5C7}"/>
                    </a:ext>
                  </a:extLst>
                </p:cNvPr>
                <p:cNvSpPr/>
                <p:nvPr/>
              </p:nvSpPr>
              <p:spPr>
                <a:xfrm>
                  <a:off x="3086134" y="238403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0" name="Freeform 890">
                  <a:extLst>
                    <a:ext uri="{FF2B5EF4-FFF2-40B4-BE49-F238E27FC236}">
                      <a16:creationId xmlns:a16="http://schemas.microsoft.com/office/drawing/2014/main" id="{623A5DC7-F086-9AEF-C070-29AE24814E82}"/>
                    </a:ext>
                  </a:extLst>
                </p:cNvPr>
                <p:cNvSpPr/>
                <p:nvPr/>
              </p:nvSpPr>
              <p:spPr>
                <a:xfrm>
                  <a:off x="3081513" y="232946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1" name="Freeform 891">
                  <a:extLst>
                    <a:ext uri="{FF2B5EF4-FFF2-40B4-BE49-F238E27FC236}">
                      <a16:creationId xmlns:a16="http://schemas.microsoft.com/office/drawing/2014/main" id="{80ED0E27-3B7B-93B0-B711-C3EAF3710529}"/>
                    </a:ext>
                  </a:extLst>
                </p:cNvPr>
                <p:cNvSpPr/>
                <p:nvPr/>
              </p:nvSpPr>
              <p:spPr>
                <a:xfrm>
                  <a:off x="3063307" y="234765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2" name="Freeform 892">
                  <a:extLst>
                    <a:ext uri="{FF2B5EF4-FFF2-40B4-BE49-F238E27FC236}">
                      <a16:creationId xmlns:a16="http://schemas.microsoft.com/office/drawing/2014/main" id="{1695086B-7935-0703-E931-4D8522A53CD5}"/>
                    </a:ext>
                  </a:extLst>
                </p:cNvPr>
                <p:cNvSpPr/>
                <p:nvPr/>
              </p:nvSpPr>
              <p:spPr>
                <a:xfrm>
                  <a:off x="2953513" y="228790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3" name="Freeform 893">
                  <a:extLst>
                    <a:ext uri="{FF2B5EF4-FFF2-40B4-BE49-F238E27FC236}">
                      <a16:creationId xmlns:a16="http://schemas.microsoft.com/office/drawing/2014/main" id="{5C9F39BB-1197-8585-5FAD-CCAE900D380D}"/>
                    </a:ext>
                  </a:extLst>
                </p:cNvPr>
                <p:cNvSpPr/>
                <p:nvPr/>
              </p:nvSpPr>
              <p:spPr>
                <a:xfrm>
                  <a:off x="2935307" y="230609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4" name="Freeform 894">
                  <a:extLst>
                    <a:ext uri="{FF2B5EF4-FFF2-40B4-BE49-F238E27FC236}">
                      <a16:creationId xmlns:a16="http://schemas.microsoft.com/office/drawing/2014/main" id="{196DB1D0-983B-2B79-A45F-4BD7D0C1FC2A}"/>
                    </a:ext>
                  </a:extLst>
                </p:cNvPr>
                <p:cNvSpPr/>
                <p:nvPr/>
              </p:nvSpPr>
              <p:spPr>
                <a:xfrm>
                  <a:off x="2920150" y="227627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5" name="Freeform 895">
                  <a:extLst>
                    <a:ext uri="{FF2B5EF4-FFF2-40B4-BE49-F238E27FC236}">
                      <a16:creationId xmlns:a16="http://schemas.microsoft.com/office/drawing/2014/main" id="{99CC4A15-D3CD-5D39-9AAC-633E593B4689}"/>
                    </a:ext>
                  </a:extLst>
                </p:cNvPr>
                <p:cNvSpPr/>
                <p:nvPr/>
              </p:nvSpPr>
              <p:spPr>
                <a:xfrm>
                  <a:off x="2902036" y="2294463"/>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6" name="Freeform 896">
                  <a:extLst>
                    <a:ext uri="{FF2B5EF4-FFF2-40B4-BE49-F238E27FC236}">
                      <a16:creationId xmlns:a16="http://schemas.microsoft.com/office/drawing/2014/main" id="{C0CBC4AD-368D-6533-2965-F472FA3772A1}"/>
                    </a:ext>
                  </a:extLst>
                </p:cNvPr>
                <p:cNvSpPr/>
                <p:nvPr/>
              </p:nvSpPr>
              <p:spPr>
                <a:xfrm>
                  <a:off x="2920150" y="225161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7" name="Freeform 897">
                  <a:extLst>
                    <a:ext uri="{FF2B5EF4-FFF2-40B4-BE49-F238E27FC236}">
                      <a16:creationId xmlns:a16="http://schemas.microsoft.com/office/drawing/2014/main" id="{1CCB997C-D928-BA24-F9C6-0DE53BB0BD3A}"/>
                    </a:ext>
                  </a:extLst>
                </p:cNvPr>
                <p:cNvSpPr/>
                <p:nvPr/>
              </p:nvSpPr>
              <p:spPr>
                <a:xfrm>
                  <a:off x="2902036" y="226971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8" name="Freeform 898">
                  <a:extLst>
                    <a:ext uri="{FF2B5EF4-FFF2-40B4-BE49-F238E27FC236}">
                      <a16:creationId xmlns:a16="http://schemas.microsoft.com/office/drawing/2014/main" id="{CE48B360-6180-FAA4-0E08-4FEC50B527A2}"/>
                    </a:ext>
                  </a:extLst>
                </p:cNvPr>
                <p:cNvSpPr/>
                <p:nvPr/>
              </p:nvSpPr>
              <p:spPr>
                <a:xfrm>
                  <a:off x="2920150" y="223730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9" name="Freeform 899">
                  <a:extLst>
                    <a:ext uri="{FF2B5EF4-FFF2-40B4-BE49-F238E27FC236}">
                      <a16:creationId xmlns:a16="http://schemas.microsoft.com/office/drawing/2014/main" id="{26CAED09-CF11-8577-B8E8-83566EB1E932}"/>
                    </a:ext>
                  </a:extLst>
                </p:cNvPr>
                <p:cNvSpPr/>
                <p:nvPr/>
              </p:nvSpPr>
              <p:spPr>
                <a:xfrm>
                  <a:off x="2902036" y="22554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0" name="Freeform 900">
                  <a:extLst>
                    <a:ext uri="{FF2B5EF4-FFF2-40B4-BE49-F238E27FC236}">
                      <a16:creationId xmlns:a16="http://schemas.microsoft.com/office/drawing/2014/main" id="{0E4174F1-BDC3-B1CF-3636-00F66BE0F772}"/>
                    </a:ext>
                  </a:extLst>
                </p:cNvPr>
                <p:cNvSpPr/>
                <p:nvPr/>
              </p:nvSpPr>
              <p:spPr>
                <a:xfrm>
                  <a:off x="2896768" y="222890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1" name="Freeform 901">
                  <a:extLst>
                    <a:ext uri="{FF2B5EF4-FFF2-40B4-BE49-F238E27FC236}">
                      <a16:creationId xmlns:a16="http://schemas.microsoft.com/office/drawing/2014/main" id="{22D7F934-562B-DDE7-390B-6D73A9642E8D}"/>
                    </a:ext>
                  </a:extLst>
                </p:cNvPr>
                <p:cNvSpPr/>
                <p:nvPr/>
              </p:nvSpPr>
              <p:spPr>
                <a:xfrm>
                  <a:off x="2878562" y="224699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2" name="Freeform 902">
                  <a:extLst>
                    <a:ext uri="{FF2B5EF4-FFF2-40B4-BE49-F238E27FC236}">
                      <a16:creationId xmlns:a16="http://schemas.microsoft.com/office/drawing/2014/main" id="{ACF8F40C-40A8-3DB2-9513-B86C513BF64E}"/>
                    </a:ext>
                  </a:extLst>
                </p:cNvPr>
                <p:cNvSpPr/>
                <p:nvPr/>
              </p:nvSpPr>
              <p:spPr>
                <a:xfrm>
                  <a:off x="2878562" y="222428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3" name="Freeform 903">
                  <a:extLst>
                    <a:ext uri="{FF2B5EF4-FFF2-40B4-BE49-F238E27FC236}">
                      <a16:creationId xmlns:a16="http://schemas.microsoft.com/office/drawing/2014/main" id="{7E8AF55D-4556-76C7-FABF-A1A657AFC7C4}"/>
                    </a:ext>
                  </a:extLst>
                </p:cNvPr>
                <p:cNvSpPr/>
                <p:nvPr/>
              </p:nvSpPr>
              <p:spPr>
                <a:xfrm>
                  <a:off x="2860448" y="224247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4" name="Freeform 904">
                  <a:extLst>
                    <a:ext uri="{FF2B5EF4-FFF2-40B4-BE49-F238E27FC236}">
                      <a16:creationId xmlns:a16="http://schemas.microsoft.com/office/drawing/2014/main" id="{E593EB85-16DB-BF66-7AF1-487045A25653}"/>
                    </a:ext>
                  </a:extLst>
                </p:cNvPr>
                <p:cNvSpPr/>
                <p:nvPr/>
              </p:nvSpPr>
              <p:spPr>
                <a:xfrm>
                  <a:off x="2786328" y="218993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5" name="Freeform 905">
                  <a:extLst>
                    <a:ext uri="{FF2B5EF4-FFF2-40B4-BE49-F238E27FC236}">
                      <a16:creationId xmlns:a16="http://schemas.microsoft.com/office/drawing/2014/main" id="{D0C71F23-652F-C0CF-52B8-C4099D77A99C}"/>
                    </a:ext>
                  </a:extLst>
                </p:cNvPr>
                <p:cNvSpPr/>
                <p:nvPr/>
              </p:nvSpPr>
              <p:spPr>
                <a:xfrm>
                  <a:off x="2768122" y="22081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6" name="Freeform 906">
                  <a:extLst>
                    <a:ext uri="{FF2B5EF4-FFF2-40B4-BE49-F238E27FC236}">
                      <a16:creationId xmlns:a16="http://schemas.microsoft.com/office/drawing/2014/main" id="{29A4D126-A9BE-AEFE-05F4-87823EC2BFBC}"/>
                    </a:ext>
                  </a:extLst>
                </p:cNvPr>
                <p:cNvSpPr/>
                <p:nvPr/>
              </p:nvSpPr>
              <p:spPr>
                <a:xfrm>
                  <a:off x="2772743" y="21833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7" name="Freeform 907">
                  <a:extLst>
                    <a:ext uri="{FF2B5EF4-FFF2-40B4-BE49-F238E27FC236}">
                      <a16:creationId xmlns:a16="http://schemas.microsoft.com/office/drawing/2014/main" id="{DA34A5A3-A93A-C217-A726-E3571692673A}"/>
                    </a:ext>
                  </a:extLst>
                </p:cNvPr>
                <p:cNvSpPr/>
                <p:nvPr/>
              </p:nvSpPr>
              <p:spPr>
                <a:xfrm>
                  <a:off x="2754536" y="22015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8" name="Freeform 908">
                  <a:extLst>
                    <a:ext uri="{FF2B5EF4-FFF2-40B4-BE49-F238E27FC236}">
                      <a16:creationId xmlns:a16="http://schemas.microsoft.com/office/drawing/2014/main" id="{C9306F0F-13E8-DB6F-BB79-FBFA5E5184EF}"/>
                    </a:ext>
                  </a:extLst>
                </p:cNvPr>
                <p:cNvSpPr/>
                <p:nvPr/>
              </p:nvSpPr>
              <p:spPr>
                <a:xfrm>
                  <a:off x="2736330" y="212169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9" name="Freeform 909">
                  <a:extLst>
                    <a:ext uri="{FF2B5EF4-FFF2-40B4-BE49-F238E27FC236}">
                      <a16:creationId xmlns:a16="http://schemas.microsoft.com/office/drawing/2014/main" id="{A6E3C4A6-4BA0-6D9A-AE4E-34081AD2311F}"/>
                    </a:ext>
                  </a:extLst>
                </p:cNvPr>
                <p:cNvSpPr/>
                <p:nvPr/>
              </p:nvSpPr>
              <p:spPr>
                <a:xfrm>
                  <a:off x="2718216" y="2139883"/>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0" name="Freeform 910">
                  <a:extLst>
                    <a:ext uri="{FF2B5EF4-FFF2-40B4-BE49-F238E27FC236}">
                      <a16:creationId xmlns:a16="http://schemas.microsoft.com/office/drawing/2014/main" id="{C29B8644-EA09-8284-AF1E-F4014B78EF16}"/>
                    </a:ext>
                  </a:extLst>
                </p:cNvPr>
                <p:cNvSpPr/>
                <p:nvPr/>
              </p:nvSpPr>
              <p:spPr>
                <a:xfrm>
                  <a:off x="2681156" y="211264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1" name="Freeform 911">
                  <a:extLst>
                    <a:ext uri="{FF2B5EF4-FFF2-40B4-BE49-F238E27FC236}">
                      <a16:creationId xmlns:a16="http://schemas.microsoft.com/office/drawing/2014/main" id="{9C660FE0-BCB9-EF94-C766-50F4708D68C9}"/>
                    </a:ext>
                  </a:extLst>
                </p:cNvPr>
                <p:cNvSpPr/>
                <p:nvPr/>
              </p:nvSpPr>
              <p:spPr>
                <a:xfrm>
                  <a:off x="2662949" y="213083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2" name="Freeform 912">
                  <a:extLst>
                    <a:ext uri="{FF2B5EF4-FFF2-40B4-BE49-F238E27FC236}">
                      <a16:creationId xmlns:a16="http://schemas.microsoft.com/office/drawing/2014/main" id="{46103DEE-4E52-6E5B-AC93-631CEC1EE377}"/>
                    </a:ext>
                  </a:extLst>
                </p:cNvPr>
                <p:cNvSpPr/>
                <p:nvPr/>
              </p:nvSpPr>
              <p:spPr>
                <a:xfrm>
                  <a:off x="2667570" y="20989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3" name="Freeform 913">
                  <a:extLst>
                    <a:ext uri="{FF2B5EF4-FFF2-40B4-BE49-F238E27FC236}">
                      <a16:creationId xmlns:a16="http://schemas.microsoft.com/office/drawing/2014/main" id="{D9D96C8D-BB60-AEB1-D64F-8E672415FB4B}"/>
                    </a:ext>
                  </a:extLst>
                </p:cNvPr>
                <p:cNvSpPr/>
                <p:nvPr/>
              </p:nvSpPr>
              <p:spPr>
                <a:xfrm>
                  <a:off x="2649364" y="21171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4" name="Freeform 914">
                  <a:extLst>
                    <a:ext uri="{FF2B5EF4-FFF2-40B4-BE49-F238E27FC236}">
                      <a16:creationId xmlns:a16="http://schemas.microsoft.com/office/drawing/2014/main" id="{DB0FC5B1-1184-DA47-1DE6-590CAA2F0D1E}"/>
                    </a:ext>
                  </a:extLst>
                </p:cNvPr>
                <p:cNvSpPr/>
                <p:nvPr/>
              </p:nvSpPr>
              <p:spPr>
                <a:xfrm>
                  <a:off x="2629864" y="20989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5" name="Freeform 915">
                  <a:extLst>
                    <a:ext uri="{FF2B5EF4-FFF2-40B4-BE49-F238E27FC236}">
                      <a16:creationId xmlns:a16="http://schemas.microsoft.com/office/drawing/2014/main" id="{34C71E5C-A0A1-EC77-F5BB-82F1011028E6}"/>
                    </a:ext>
                  </a:extLst>
                </p:cNvPr>
                <p:cNvSpPr/>
                <p:nvPr/>
              </p:nvSpPr>
              <p:spPr>
                <a:xfrm>
                  <a:off x="2611657" y="21171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6" name="Freeform 916">
                  <a:extLst>
                    <a:ext uri="{FF2B5EF4-FFF2-40B4-BE49-F238E27FC236}">
                      <a16:creationId xmlns:a16="http://schemas.microsoft.com/office/drawing/2014/main" id="{6A66BEF3-4520-750C-91C4-E1A4D0BA9D81}"/>
                    </a:ext>
                  </a:extLst>
                </p:cNvPr>
                <p:cNvSpPr/>
                <p:nvPr/>
              </p:nvSpPr>
              <p:spPr>
                <a:xfrm>
                  <a:off x="2611657" y="20717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7" name="Freeform 917">
                  <a:extLst>
                    <a:ext uri="{FF2B5EF4-FFF2-40B4-BE49-F238E27FC236}">
                      <a16:creationId xmlns:a16="http://schemas.microsoft.com/office/drawing/2014/main" id="{47FE8F49-2E74-B9C1-5591-1C30A4027614}"/>
                    </a:ext>
                  </a:extLst>
                </p:cNvPr>
                <p:cNvSpPr/>
                <p:nvPr/>
              </p:nvSpPr>
              <p:spPr>
                <a:xfrm>
                  <a:off x="2593451" y="20899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8" name="Freeform 918">
                  <a:extLst>
                    <a:ext uri="{FF2B5EF4-FFF2-40B4-BE49-F238E27FC236}">
                      <a16:creationId xmlns:a16="http://schemas.microsoft.com/office/drawing/2014/main" id="{679DBB2D-BCA8-9782-635F-FA7D7DA256A4}"/>
                    </a:ext>
                  </a:extLst>
                </p:cNvPr>
                <p:cNvSpPr/>
                <p:nvPr/>
              </p:nvSpPr>
              <p:spPr>
                <a:xfrm>
                  <a:off x="2601768" y="202436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9" name="Freeform 919">
                  <a:extLst>
                    <a:ext uri="{FF2B5EF4-FFF2-40B4-BE49-F238E27FC236}">
                      <a16:creationId xmlns:a16="http://schemas.microsoft.com/office/drawing/2014/main" id="{8191593F-26EC-E7BE-4E9F-ABF3D82E8FCD}"/>
                    </a:ext>
                  </a:extLst>
                </p:cNvPr>
                <p:cNvSpPr/>
                <p:nvPr/>
              </p:nvSpPr>
              <p:spPr>
                <a:xfrm>
                  <a:off x="2583562" y="204255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0" name="Freeform 920">
                  <a:extLst>
                    <a:ext uri="{FF2B5EF4-FFF2-40B4-BE49-F238E27FC236}">
                      <a16:creationId xmlns:a16="http://schemas.microsoft.com/office/drawing/2014/main" id="{8CE72D4A-8782-7772-429D-5A246829665A}"/>
                    </a:ext>
                  </a:extLst>
                </p:cNvPr>
                <p:cNvSpPr/>
                <p:nvPr/>
              </p:nvSpPr>
              <p:spPr>
                <a:xfrm>
                  <a:off x="2593451" y="196655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1" name="Freeform 921">
                  <a:extLst>
                    <a:ext uri="{FF2B5EF4-FFF2-40B4-BE49-F238E27FC236}">
                      <a16:creationId xmlns:a16="http://schemas.microsoft.com/office/drawing/2014/main" id="{4BDBDB26-E72A-5AFA-270E-3A919A37A4CA}"/>
                    </a:ext>
                  </a:extLst>
                </p:cNvPr>
                <p:cNvSpPr/>
                <p:nvPr/>
              </p:nvSpPr>
              <p:spPr>
                <a:xfrm>
                  <a:off x="2575244" y="198474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2" name="Freeform 922">
                  <a:extLst>
                    <a:ext uri="{FF2B5EF4-FFF2-40B4-BE49-F238E27FC236}">
                      <a16:creationId xmlns:a16="http://schemas.microsoft.com/office/drawing/2014/main" id="{84B84F9E-C2E3-4B6B-0B0B-AA1B6BE13BB5}"/>
                    </a:ext>
                  </a:extLst>
                </p:cNvPr>
                <p:cNvSpPr/>
                <p:nvPr/>
              </p:nvSpPr>
              <p:spPr>
                <a:xfrm>
                  <a:off x="2588830" y="194836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3" name="Freeform 923">
                  <a:extLst>
                    <a:ext uri="{FF2B5EF4-FFF2-40B4-BE49-F238E27FC236}">
                      <a16:creationId xmlns:a16="http://schemas.microsoft.com/office/drawing/2014/main" id="{00C7BA5E-A233-6DEF-1ED1-E3A914407462}"/>
                    </a:ext>
                  </a:extLst>
                </p:cNvPr>
                <p:cNvSpPr/>
                <p:nvPr/>
              </p:nvSpPr>
              <p:spPr>
                <a:xfrm>
                  <a:off x="2570623" y="196655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4" name="Freeform 924">
                  <a:extLst>
                    <a:ext uri="{FF2B5EF4-FFF2-40B4-BE49-F238E27FC236}">
                      <a16:creationId xmlns:a16="http://schemas.microsoft.com/office/drawing/2014/main" id="{4C4EFBBE-A7E9-A89F-D1AE-4927FAF1DC17}"/>
                    </a:ext>
                  </a:extLst>
                </p:cNvPr>
                <p:cNvSpPr/>
                <p:nvPr/>
              </p:nvSpPr>
              <p:spPr>
                <a:xfrm>
                  <a:off x="2566002" y="189841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5" name="Freeform 925">
                  <a:extLst>
                    <a:ext uri="{FF2B5EF4-FFF2-40B4-BE49-F238E27FC236}">
                      <a16:creationId xmlns:a16="http://schemas.microsoft.com/office/drawing/2014/main" id="{981C75D2-4D4F-582E-DDD4-39E4CC85D06C}"/>
                    </a:ext>
                  </a:extLst>
                </p:cNvPr>
                <p:cNvSpPr/>
                <p:nvPr/>
              </p:nvSpPr>
              <p:spPr>
                <a:xfrm>
                  <a:off x="2547888" y="191650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0" name="Freeform 926">
                  <a:extLst>
                    <a:ext uri="{FF2B5EF4-FFF2-40B4-BE49-F238E27FC236}">
                      <a16:creationId xmlns:a16="http://schemas.microsoft.com/office/drawing/2014/main" id="{8B5584D0-2A91-3645-DF15-999036A35479}"/>
                    </a:ext>
                  </a:extLst>
                </p:cNvPr>
                <p:cNvSpPr/>
                <p:nvPr/>
              </p:nvSpPr>
              <p:spPr>
                <a:xfrm>
                  <a:off x="2491975" y="189148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1" name="Freeform 927">
                  <a:extLst>
                    <a:ext uri="{FF2B5EF4-FFF2-40B4-BE49-F238E27FC236}">
                      <a16:creationId xmlns:a16="http://schemas.microsoft.com/office/drawing/2014/main" id="{F2C536C8-318D-9D2B-A076-6F660BBE7424}"/>
                    </a:ext>
                  </a:extLst>
                </p:cNvPr>
                <p:cNvSpPr/>
                <p:nvPr/>
              </p:nvSpPr>
              <p:spPr>
                <a:xfrm>
                  <a:off x="2473769" y="190958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2" name="Freeform 928">
                  <a:extLst>
                    <a:ext uri="{FF2B5EF4-FFF2-40B4-BE49-F238E27FC236}">
                      <a16:creationId xmlns:a16="http://schemas.microsoft.com/office/drawing/2014/main" id="{D713ED2E-CDC8-CA95-B06A-0C4382032499}"/>
                    </a:ext>
                  </a:extLst>
                </p:cNvPr>
                <p:cNvSpPr/>
                <p:nvPr/>
              </p:nvSpPr>
              <p:spPr>
                <a:xfrm>
                  <a:off x="2765626" y="216583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3" name="Freeform 929">
                  <a:extLst>
                    <a:ext uri="{FF2B5EF4-FFF2-40B4-BE49-F238E27FC236}">
                      <a16:creationId xmlns:a16="http://schemas.microsoft.com/office/drawing/2014/main" id="{676578D9-F1DE-BA6A-ABFC-C369B0D50B10}"/>
                    </a:ext>
                  </a:extLst>
                </p:cNvPr>
                <p:cNvSpPr/>
                <p:nvPr/>
              </p:nvSpPr>
              <p:spPr>
                <a:xfrm>
                  <a:off x="2747420" y="218402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grpSp>
      <p:grpSp>
        <p:nvGrpSpPr>
          <p:cNvPr id="1271" name="Group 1270">
            <a:extLst>
              <a:ext uri="{FF2B5EF4-FFF2-40B4-BE49-F238E27FC236}">
                <a16:creationId xmlns:a16="http://schemas.microsoft.com/office/drawing/2014/main" id="{32CD4BFB-B694-CD45-5A1C-85A220224FE1}"/>
              </a:ext>
            </a:extLst>
          </p:cNvPr>
          <p:cNvGrpSpPr/>
          <p:nvPr/>
        </p:nvGrpSpPr>
        <p:grpSpPr>
          <a:xfrm>
            <a:off x="6228741" y="3548012"/>
            <a:ext cx="5311941" cy="1583902"/>
            <a:chOff x="6357853" y="2761530"/>
            <a:chExt cx="4774180" cy="1910215"/>
          </a:xfrm>
        </p:grpSpPr>
        <p:sp>
          <p:nvSpPr>
            <p:cNvPr id="1273" name="Rectangle 1272">
              <a:extLst>
                <a:ext uri="{FF2B5EF4-FFF2-40B4-BE49-F238E27FC236}">
                  <a16:creationId xmlns:a16="http://schemas.microsoft.com/office/drawing/2014/main" id="{33C1CBFB-D918-0AB0-8324-3FDBC9892E48}"/>
                </a:ext>
              </a:extLst>
            </p:cNvPr>
            <p:cNvSpPr/>
            <p:nvPr/>
          </p:nvSpPr>
          <p:spPr>
            <a:xfrm>
              <a:off x="6796893" y="2761530"/>
              <a:ext cx="155598"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100</a:t>
              </a:r>
            </a:p>
          </p:txBody>
        </p:sp>
        <p:grpSp>
          <p:nvGrpSpPr>
            <p:cNvPr id="1274" name="Group 1273">
              <a:extLst>
                <a:ext uri="{FF2B5EF4-FFF2-40B4-BE49-F238E27FC236}">
                  <a16:creationId xmlns:a16="http://schemas.microsoft.com/office/drawing/2014/main" id="{9846F444-A7E0-3502-5F4C-E6AD3A1B7DCB}"/>
                </a:ext>
              </a:extLst>
            </p:cNvPr>
            <p:cNvGrpSpPr/>
            <p:nvPr/>
          </p:nvGrpSpPr>
          <p:grpSpPr>
            <a:xfrm>
              <a:off x="6357853" y="2831583"/>
              <a:ext cx="4774180" cy="1840162"/>
              <a:chOff x="6253110" y="1984076"/>
              <a:chExt cx="4774180" cy="1840162"/>
            </a:xfrm>
          </p:grpSpPr>
          <p:sp>
            <p:nvSpPr>
              <p:cNvPr id="1600" name="Rectangle 1599">
                <a:extLst>
                  <a:ext uri="{FF2B5EF4-FFF2-40B4-BE49-F238E27FC236}">
                    <a16:creationId xmlns:a16="http://schemas.microsoft.com/office/drawing/2014/main" id="{E5220CD4-DC47-096F-3CBC-89ECC375ABC1}"/>
                  </a:ext>
                </a:extLst>
              </p:cNvPr>
              <p:cNvSpPr/>
              <p:nvPr/>
            </p:nvSpPr>
            <p:spPr>
              <a:xfrm>
                <a:off x="6571281" y="3459602"/>
                <a:ext cx="1390296"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No. of patients still at risk (events)</a:t>
                </a:r>
              </a:p>
            </p:txBody>
          </p:sp>
          <p:sp>
            <p:nvSpPr>
              <p:cNvPr id="1601" name="Rectangle 1600">
                <a:extLst>
                  <a:ext uri="{FF2B5EF4-FFF2-40B4-BE49-F238E27FC236}">
                    <a16:creationId xmlns:a16="http://schemas.microsoft.com/office/drawing/2014/main" id="{0FBE0E56-1E06-2765-F809-5CEEBC6DAB0A}"/>
                  </a:ext>
                </a:extLst>
              </p:cNvPr>
              <p:cNvSpPr/>
              <p:nvPr/>
            </p:nvSpPr>
            <p:spPr>
              <a:xfrm>
                <a:off x="6634907" y="3597805"/>
                <a:ext cx="10949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A3A8"/>
                    </a:solidFill>
                    <a:effectLst/>
                    <a:uLnTx/>
                    <a:uFillTx/>
                    <a:latin typeface="Arial" panose="020B0604020202020204"/>
                    <a:ea typeface="+mn-ea"/>
                    <a:cs typeface="Arial Narrow" panose="020B0604020202020204" pitchFamily="34" charset="0"/>
                  </a:rPr>
                  <a:t>SG</a:t>
                </a:r>
              </a:p>
            </p:txBody>
          </p:sp>
          <p:sp>
            <p:nvSpPr>
              <p:cNvPr id="1602" name="Rectangle 1601">
                <a:extLst>
                  <a:ext uri="{FF2B5EF4-FFF2-40B4-BE49-F238E27FC236}">
                    <a16:creationId xmlns:a16="http://schemas.microsoft.com/office/drawing/2014/main" id="{5F128FD3-6607-3A3C-4611-E0F0D2FAA11B}"/>
                  </a:ext>
                </a:extLst>
              </p:cNvPr>
              <p:cNvSpPr/>
              <p:nvPr/>
            </p:nvSpPr>
            <p:spPr>
              <a:xfrm>
                <a:off x="6253110" y="3691231"/>
                <a:ext cx="49128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Chemotherapy</a:t>
                </a:r>
              </a:p>
            </p:txBody>
          </p:sp>
          <p:cxnSp>
            <p:nvCxnSpPr>
              <p:cNvPr id="1603" name="Straight Connector 1602">
                <a:extLst>
                  <a:ext uri="{FF2B5EF4-FFF2-40B4-BE49-F238E27FC236}">
                    <a16:creationId xmlns:a16="http://schemas.microsoft.com/office/drawing/2014/main" id="{074D74E3-99E0-7BAB-A448-20EFAC2F07BB}"/>
                  </a:ext>
                </a:extLst>
              </p:cNvPr>
              <p:cNvCxnSpPr>
                <a:cxnSpLocks/>
              </p:cNvCxnSpPr>
              <p:nvPr/>
            </p:nvCxnSpPr>
            <p:spPr>
              <a:xfrm flipH="1">
                <a:off x="6882650" y="3268131"/>
                <a:ext cx="4022048" cy="0"/>
              </a:xfrm>
              <a:prstGeom prst="line">
                <a:avLst/>
              </a:prstGeom>
              <a:noFill/>
              <a:ln w="12700" cap="sq" cmpd="sng" algn="ctr">
                <a:solidFill>
                  <a:srgbClr val="000000"/>
                </a:solidFill>
                <a:prstDash val="solid"/>
                <a:miter lim="800000"/>
              </a:ln>
              <a:effectLst/>
            </p:spPr>
          </p:cxnSp>
          <p:sp>
            <p:nvSpPr>
              <p:cNvPr id="1604" name="Rectangle 1603">
                <a:extLst>
                  <a:ext uri="{FF2B5EF4-FFF2-40B4-BE49-F238E27FC236}">
                    <a16:creationId xmlns:a16="http://schemas.microsoft.com/office/drawing/2014/main" id="{FB4A4159-728C-31E1-A21D-0939F5600B91}"/>
                  </a:ext>
                </a:extLst>
              </p:cNvPr>
              <p:cNvSpPr/>
              <p:nvPr/>
            </p:nvSpPr>
            <p:spPr>
              <a:xfrm>
                <a:off x="6810752" y="3311318"/>
                <a:ext cx="255365"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cxnSp>
            <p:nvCxnSpPr>
              <p:cNvPr id="1605" name="Straight Connector 1604">
                <a:extLst>
                  <a:ext uri="{FF2B5EF4-FFF2-40B4-BE49-F238E27FC236}">
                    <a16:creationId xmlns:a16="http://schemas.microsoft.com/office/drawing/2014/main" id="{6821118F-4FAB-686B-F974-FE4DF1C25AA1}"/>
                  </a:ext>
                </a:extLst>
              </p:cNvPr>
              <p:cNvCxnSpPr>
                <a:cxnSpLocks/>
              </p:cNvCxnSpPr>
              <p:nvPr/>
            </p:nvCxnSpPr>
            <p:spPr>
              <a:xfrm rot="10800000">
                <a:off x="7930002" y="3269984"/>
                <a:ext cx="0" cy="41906"/>
              </a:xfrm>
              <a:prstGeom prst="line">
                <a:avLst/>
              </a:prstGeom>
              <a:noFill/>
              <a:ln w="12700" cap="sq" cmpd="sng" algn="ctr">
                <a:solidFill>
                  <a:srgbClr val="000000"/>
                </a:solidFill>
                <a:prstDash val="solid"/>
                <a:miter lim="800000"/>
              </a:ln>
              <a:effectLst/>
            </p:spPr>
          </p:cxnSp>
          <p:sp>
            <p:nvSpPr>
              <p:cNvPr id="1606" name="Rectangle 1605">
                <a:extLst>
                  <a:ext uri="{FF2B5EF4-FFF2-40B4-BE49-F238E27FC236}">
                    <a16:creationId xmlns:a16="http://schemas.microsoft.com/office/drawing/2014/main" id="{C53DDC71-7E65-9D8B-4E92-910FC801F593}"/>
                  </a:ext>
                </a:extLst>
              </p:cNvPr>
              <p:cNvSpPr/>
              <p:nvPr/>
            </p:nvSpPr>
            <p:spPr>
              <a:xfrm>
                <a:off x="7811833"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a:t>
                </a:r>
              </a:p>
            </p:txBody>
          </p:sp>
          <p:cxnSp>
            <p:nvCxnSpPr>
              <p:cNvPr id="1607" name="Straight Connector 1606">
                <a:extLst>
                  <a:ext uri="{FF2B5EF4-FFF2-40B4-BE49-F238E27FC236}">
                    <a16:creationId xmlns:a16="http://schemas.microsoft.com/office/drawing/2014/main" id="{ACE67D95-481C-5C34-8795-BCDAA1EC2FC2}"/>
                  </a:ext>
                </a:extLst>
              </p:cNvPr>
              <p:cNvCxnSpPr>
                <a:cxnSpLocks/>
              </p:cNvCxnSpPr>
              <p:nvPr/>
            </p:nvCxnSpPr>
            <p:spPr>
              <a:xfrm rot="10800000">
                <a:off x="7268958" y="3269984"/>
                <a:ext cx="0" cy="41906"/>
              </a:xfrm>
              <a:prstGeom prst="line">
                <a:avLst/>
              </a:prstGeom>
              <a:noFill/>
              <a:ln w="12700" cap="sq" cmpd="sng" algn="ctr">
                <a:solidFill>
                  <a:srgbClr val="000000"/>
                </a:solidFill>
                <a:prstDash val="solid"/>
                <a:miter lim="800000"/>
              </a:ln>
              <a:effectLst/>
            </p:spPr>
          </p:cxnSp>
          <p:sp>
            <p:nvSpPr>
              <p:cNvPr id="1608" name="Rectangle 1607">
                <a:extLst>
                  <a:ext uri="{FF2B5EF4-FFF2-40B4-BE49-F238E27FC236}">
                    <a16:creationId xmlns:a16="http://schemas.microsoft.com/office/drawing/2014/main" id="{DFA49940-E6C5-BC14-4996-937FDAC71CA5}"/>
                  </a:ext>
                </a:extLst>
              </p:cNvPr>
              <p:cNvSpPr/>
              <p:nvPr/>
            </p:nvSpPr>
            <p:spPr>
              <a:xfrm>
                <a:off x="7151638"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a:t>
                </a:r>
              </a:p>
            </p:txBody>
          </p:sp>
          <p:cxnSp>
            <p:nvCxnSpPr>
              <p:cNvPr id="1609" name="Straight Connector 1608">
                <a:extLst>
                  <a:ext uri="{FF2B5EF4-FFF2-40B4-BE49-F238E27FC236}">
                    <a16:creationId xmlns:a16="http://schemas.microsoft.com/office/drawing/2014/main" id="{C484D75B-005F-BDAF-8E20-E5AEB899004D}"/>
                  </a:ext>
                </a:extLst>
              </p:cNvPr>
              <p:cNvCxnSpPr>
                <a:cxnSpLocks/>
              </p:cNvCxnSpPr>
              <p:nvPr/>
            </p:nvCxnSpPr>
            <p:spPr>
              <a:xfrm rot="10800000">
                <a:off x="8260524" y="3269984"/>
                <a:ext cx="0" cy="41906"/>
              </a:xfrm>
              <a:prstGeom prst="line">
                <a:avLst/>
              </a:prstGeom>
              <a:noFill/>
              <a:ln w="12700" cap="sq" cmpd="sng" algn="ctr">
                <a:solidFill>
                  <a:srgbClr val="000000"/>
                </a:solidFill>
                <a:prstDash val="solid"/>
                <a:miter lim="800000"/>
              </a:ln>
              <a:effectLst/>
            </p:spPr>
          </p:cxnSp>
          <p:sp>
            <p:nvSpPr>
              <p:cNvPr id="1610" name="Rectangle 1609">
                <a:extLst>
                  <a:ext uri="{FF2B5EF4-FFF2-40B4-BE49-F238E27FC236}">
                    <a16:creationId xmlns:a16="http://schemas.microsoft.com/office/drawing/2014/main" id="{DBEBF59E-29B4-597D-4257-EEBF166D5813}"/>
                  </a:ext>
                </a:extLst>
              </p:cNvPr>
              <p:cNvSpPr/>
              <p:nvPr/>
            </p:nvSpPr>
            <p:spPr>
              <a:xfrm>
                <a:off x="8141933"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12</a:t>
                </a:r>
              </a:p>
            </p:txBody>
          </p:sp>
          <p:cxnSp>
            <p:nvCxnSpPr>
              <p:cNvPr id="1611" name="Straight Connector 1610">
                <a:extLst>
                  <a:ext uri="{FF2B5EF4-FFF2-40B4-BE49-F238E27FC236}">
                    <a16:creationId xmlns:a16="http://schemas.microsoft.com/office/drawing/2014/main" id="{ADC99148-9F44-4466-7490-623E17D141EF}"/>
                  </a:ext>
                </a:extLst>
              </p:cNvPr>
              <p:cNvCxnSpPr>
                <a:cxnSpLocks/>
              </p:cNvCxnSpPr>
              <p:nvPr/>
            </p:nvCxnSpPr>
            <p:spPr>
              <a:xfrm rot="10800000">
                <a:off x="10574178" y="3269984"/>
                <a:ext cx="0" cy="41906"/>
              </a:xfrm>
              <a:prstGeom prst="line">
                <a:avLst/>
              </a:prstGeom>
              <a:noFill/>
              <a:ln w="12700" cap="sq" cmpd="sng" algn="ctr">
                <a:solidFill>
                  <a:srgbClr val="000000"/>
                </a:solidFill>
                <a:prstDash val="solid"/>
                <a:miter lim="800000"/>
              </a:ln>
              <a:effectLst/>
            </p:spPr>
          </p:cxnSp>
          <p:sp>
            <p:nvSpPr>
              <p:cNvPr id="1612" name="Rectangle 1611">
                <a:extLst>
                  <a:ext uri="{FF2B5EF4-FFF2-40B4-BE49-F238E27FC236}">
                    <a16:creationId xmlns:a16="http://schemas.microsoft.com/office/drawing/2014/main" id="{63DAFC73-EC6E-F13B-4784-050C818FCDCA}"/>
                  </a:ext>
                </a:extLst>
              </p:cNvPr>
              <p:cNvSpPr/>
              <p:nvPr/>
            </p:nvSpPr>
            <p:spPr>
              <a:xfrm>
                <a:off x="10452617"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33</a:t>
                </a:r>
              </a:p>
            </p:txBody>
          </p:sp>
          <p:cxnSp>
            <p:nvCxnSpPr>
              <p:cNvPr id="1613" name="Straight Connector 1612">
                <a:extLst>
                  <a:ext uri="{FF2B5EF4-FFF2-40B4-BE49-F238E27FC236}">
                    <a16:creationId xmlns:a16="http://schemas.microsoft.com/office/drawing/2014/main" id="{1EC7CCFE-6708-D94A-A245-F246DADAB1D1}"/>
                  </a:ext>
                </a:extLst>
              </p:cNvPr>
              <p:cNvCxnSpPr>
                <a:cxnSpLocks/>
              </p:cNvCxnSpPr>
              <p:nvPr/>
            </p:nvCxnSpPr>
            <p:spPr>
              <a:xfrm rot="10800000">
                <a:off x="10243656" y="3269984"/>
                <a:ext cx="0" cy="41906"/>
              </a:xfrm>
              <a:prstGeom prst="line">
                <a:avLst/>
              </a:prstGeom>
              <a:noFill/>
              <a:ln w="12700" cap="sq" cmpd="sng" algn="ctr">
                <a:solidFill>
                  <a:srgbClr val="000000"/>
                </a:solidFill>
                <a:prstDash val="solid"/>
                <a:miter lim="800000"/>
              </a:ln>
              <a:effectLst/>
            </p:spPr>
          </p:cxnSp>
          <p:sp>
            <p:nvSpPr>
              <p:cNvPr id="1614" name="Rectangle 1613">
                <a:extLst>
                  <a:ext uri="{FF2B5EF4-FFF2-40B4-BE49-F238E27FC236}">
                    <a16:creationId xmlns:a16="http://schemas.microsoft.com/office/drawing/2014/main" id="{BD2733CF-5511-8559-ACF9-BE8F8750B44E}"/>
                  </a:ext>
                </a:extLst>
              </p:cNvPr>
              <p:cNvSpPr/>
              <p:nvPr/>
            </p:nvSpPr>
            <p:spPr>
              <a:xfrm>
                <a:off x="10122519"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30</a:t>
                </a:r>
              </a:p>
            </p:txBody>
          </p:sp>
          <p:cxnSp>
            <p:nvCxnSpPr>
              <p:cNvPr id="1615" name="Straight Connector 1614">
                <a:extLst>
                  <a:ext uri="{FF2B5EF4-FFF2-40B4-BE49-F238E27FC236}">
                    <a16:creationId xmlns:a16="http://schemas.microsoft.com/office/drawing/2014/main" id="{052A9D3A-A0CD-1C49-F43C-008AA99846EA}"/>
                  </a:ext>
                </a:extLst>
              </p:cNvPr>
              <p:cNvCxnSpPr>
                <a:cxnSpLocks/>
              </p:cNvCxnSpPr>
              <p:nvPr/>
            </p:nvCxnSpPr>
            <p:spPr>
              <a:xfrm rot="10800000">
                <a:off x="10904699" y="3269984"/>
                <a:ext cx="0" cy="41906"/>
              </a:xfrm>
              <a:prstGeom prst="line">
                <a:avLst/>
              </a:prstGeom>
              <a:noFill/>
              <a:ln w="12700" cap="sq" cmpd="sng" algn="ctr">
                <a:solidFill>
                  <a:srgbClr val="000000"/>
                </a:solidFill>
                <a:prstDash val="solid"/>
                <a:miter lim="800000"/>
              </a:ln>
              <a:effectLst/>
            </p:spPr>
          </p:cxnSp>
          <p:sp>
            <p:nvSpPr>
              <p:cNvPr id="1616" name="Rectangle 1615">
                <a:extLst>
                  <a:ext uri="{FF2B5EF4-FFF2-40B4-BE49-F238E27FC236}">
                    <a16:creationId xmlns:a16="http://schemas.microsoft.com/office/drawing/2014/main" id="{5319F23B-6B6D-DDC4-3FB1-FFBABCBBB6A3}"/>
                  </a:ext>
                </a:extLst>
              </p:cNvPr>
              <p:cNvSpPr/>
              <p:nvPr/>
            </p:nvSpPr>
            <p:spPr>
              <a:xfrm>
                <a:off x="10782714" y="3311325"/>
                <a:ext cx="244576"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36</a:t>
                </a:r>
              </a:p>
            </p:txBody>
          </p:sp>
          <p:cxnSp>
            <p:nvCxnSpPr>
              <p:cNvPr id="1617" name="Straight Connector 1616">
                <a:extLst>
                  <a:ext uri="{FF2B5EF4-FFF2-40B4-BE49-F238E27FC236}">
                    <a16:creationId xmlns:a16="http://schemas.microsoft.com/office/drawing/2014/main" id="{A8CC0CDA-7B0D-DB8A-34E9-C7D117ED47D9}"/>
                  </a:ext>
                </a:extLst>
              </p:cNvPr>
              <p:cNvCxnSpPr>
                <a:cxnSpLocks/>
              </p:cNvCxnSpPr>
              <p:nvPr/>
            </p:nvCxnSpPr>
            <p:spPr>
              <a:xfrm rot="10800000">
                <a:off x="8921568" y="3269984"/>
                <a:ext cx="0" cy="41906"/>
              </a:xfrm>
              <a:prstGeom prst="line">
                <a:avLst/>
              </a:prstGeom>
              <a:noFill/>
              <a:ln w="12700" cap="sq" cmpd="sng" algn="ctr">
                <a:solidFill>
                  <a:srgbClr val="000000"/>
                </a:solidFill>
                <a:prstDash val="solid"/>
                <a:miter lim="800000"/>
              </a:ln>
              <a:effectLst/>
            </p:spPr>
          </p:cxnSp>
          <p:sp>
            <p:nvSpPr>
              <p:cNvPr id="1618" name="Rectangle 1617">
                <a:extLst>
                  <a:ext uri="{FF2B5EF4-FFF2-40B4-BE49-F238E27FC236}">
                    <a16:creationId xmlns:a16="http://schemas.microsoft.com/office/drawing/2014/main" id="{16566F07-A21E-B9E6-EE86-77E72B6AE228}"/>
                  </a:ext>
                </a:extLst>
              </p:cNvPr>
              <p:cNvSpPr/>
              <p:nvPr/>
            </p:nvSpPr>
            <p:spPr>
              <a:xfrm>
                <a:off x="8802128"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18</a:t>
                </a:r>
              </a:p>
            </p:txBody>
          </p:sp>
          <p:cxnSp>
            <p:nvCxnSpPr>
              <p:cNvPr id="1619" name="Straight Connector 1618">
                <a:extLst>
                  <a:ext uri="{FF2B5EF4-FFF2-40B4-BE49-F238E27FC236}">
                    <a16:creationId xmlns:a16="http://schemas.microsoft.com/office/drawing/2014/main" id="{DDDAF2A1-7FC6-E18B-3FB9-1F5E8D52028B}"/>
                  </a:ext>
                </a:extLst>
              </p:cNvPr>
              <p:cNvCxnSpPr>
                <a:cxnSpLocks/>
              </p:cNvCxnSpPr>
              <p:nvPr/>
            </p:nvCxnSpPr>
            <p:spPr>
              <a:xfrm rot="10800000">
                <a:off x="8591046" y="3269984"/>
                <a:ext cx="0" cy="41906"/>
              </a:xfrm>
              <a:prstGeom prst="line">
                <a:avLst/>
              </a:prstGeom>
              <a:noFill/>
              <a:ln w="12700" cap="sq" cmpd="sng" algn="ctr">
                <a:solidFill>
                  <a:srgbClr val="000000"/>
                </a:solidFill>
                <a:prstDash val="solid"/>
                <a:miter lim="800000"/>
              </a:ln>
              <a:effectLst/>
            </p:spPr>
          </p:cxnSp>
          <p:sp>
            <p:nvSpPr>
              <p:cNvPr id="1620" name="Rectangle 1619">
                <a:extLst>
                  <a:ext uri="{FF2B5EF4-FFF2-40B4-BE49-F238E27FC236}">
                    <a16:creationId xmlns:a16="http://schemas.microsoft.com/office/drawing/2014/main" id="{F035A94F-B64D-87FE-3EC2-CF61800F052A}"/>
                  </a:ext>
                </a:extLst>
              </p:cNvPr>
              <p:cNvSpPr/>
              <p:nvPr/>
            </p:nvSpPr>
            <p:spPr>
              <a:xfrm>
                <a:off x="8472029"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15</a:t>
                </a:r>
              </a:p>
            </p:txBody>
          </p:sp>
          <p:cxnSp>
            <p:nvCxnSpPr>
              <p:cNvPr id="1621" name="Straight Connector 1620">
                <a:extLst>
                  <a:ext uri="{FF2B5EF4-FFF2-40B4-BE49-F238E27FC236}">
                    <a16:creationId xmlns:a16="http://schemas.microsoft.com/office/drawing/2014/main" id="{C717057F-12EC-9402-CEF9-E0784A2D12EB}"/>
                  </a:ext>
                </a:extLst>
              </p:cNvPr>
              <p:cNvCxnSpPr>
                <a:cxnSpLocks/>
              </p:cNvCxnSpPr>
              <p:nvPr/>
            </p:nvCxnSpPr>
            <p:spPr>
              <a:xfrm rot="10800000">
                <a:off x="7599480" y="3269984"/>
                <a:ext cx="0" cy="41906"/>
              </a:xfrm>
              <a:prstGeom prst="line">
                <a:avLst/>
              </a:prstGeom>
              <a:noFill/>
              <a:ln w="12700" cap="sq" cmpd="sng" algn="ctr">
                <a:solidFill>
                  <a:srgbClr val="000000"/>
                </a:solidFill>
                <a:prstDash val="solid"/>
                <a:miter lim="800000"/>
              </a:ln>
              <a:effectLst/>
            </p:spPr>
          </p:cxnSp>
          <p:sp>
            <p:nvSpPr>
              <p:cNvPr id="1622" name="Rectangle 1621">
                <a:extLst>
                  <a:ext uri="{FF2B5EF4-FFF2-40B4-BE49-F238E27FC236}">
                    <a16:creationId xmlns:a16="http://schemas.microsoft.com/office/drawing/2014/main" id="{909E4E98-1CA3-DB58-C1DB-CC36536D8357}"/>
                  </a:ext>
                </a:extLst>
              </p:cNvPr>
              <p:cNvSpPr/>
              <p:nvPr/>
            </p:nvSpPr>
            <p:spPr>
              <a:xfrm>
                <a:off x="7481735"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a:t>
                </a:r>
              </a:p>
            </p:txBody>
          </p:sp>
          <p:cxnSp>
            <p:nvCxnSpPr>
              <p:cNvPr id="1623" name="Straight Connector 1622">
                <a:extLst>
                  <a:ext uri="{FF2B5EF4-FFF2-40B4-BE49-F238E27FC236}">
                    <a16:creationId xmlns:a16="http://schemas.microsoft.com/office/drawing/2014/main" id="{C62204BE-555E-2D5B-0216-482B43388569}"/>
                  </a:ext>
                </a:extLst>
              </p:cNvPr>
              <p:cNvCxnSpPr>
                <a:cxnSpLocks/>
              </p:cNvCxnSpPr>
              <p:nvPr/>
            </p:nvCxnSpPr>
            <p:spPr>
              <a:xfrm>
                <a:off x="6938436" y="1984076"/>
                <a:ext cx="0" cy="1329887"/>
              </a:xfrm>
              <a:prstGeom prst="line">
                <a:avLst/>
              </a:prstGeom>
              <a:noFill/>
              <a:ln w="12700" cap="sq" cmpd="sng" algn="ctr">
                <a:solidFill>
                  <a:srgbClr val="000000"/>
                </a:solidFill>
                <a:prstDash val="solid"/>
                <a:miter lim="800000"/>
              </a:ln>
              <a:effectLst/>
            </p:spPr>
          </p:cxnSp>
          <p:cxnSp>
            <p:nvCxnSpPr>
              <p:cNvPr id="1624" name="Straight Connector 1623">
                <a:extLst>
                  <a:ext uri="{FF2B5EF4-FFF2-40B4-BE49-F238E27FC236}">
                    <a16:creationId xmlns:a16="http://schemas.microsoft.com/office/drawing/2014/main" id="{3ACB7292-8634-FC2E-4CC8-B7DF0FE86FE1}"/>
                  </a:ext>
                </a:extLst>
              </p:cNvPr>
              <p:cNvCxnSpPr>
                <a:cxnSpLocks/>
              </p:cNvCxnSpPr>
              <p:nvPr/>
            </p:nvCxnSpPr>
            <p:spPr>
              <a:xfrm rot="5400000">
                <a:off x="6907718" y="1952438"/>
                <a:ext cx="0" cy="63277"/>
              </a:xfrm>
              <a:prstGeom prst="line">
                <a:avLst/>
              </a:prstGeom>
              <a:noFill/>
              <a:ln w="12700" cap="sq" cmpd="sng" algn="ctr">
                <a:solidFill>
                  <a:srgbClr val="000000"/>
                </a:solidFill>
                <a:prstDash val="solid"/>
                <a:miter lim="800000"/>
              </a:ln>
              <a:effectLst/>
            </p:spPr>
          </p:cxnSp>
          <p:sp>
            <p:nvSpPr>
              <p:cNvPr id="1625" name="Rectangle 1624">
                <a:extLst>
                  <a:ext uri="{FF2B5EF4-FFF2-40B4-BE49-F238E27FC236}">
                    <a16:creationId xmlns:a16="http://schemas.microsoft.com/office/drawing/2014/main" id="{6129F88F-16D6-F037-F0FD-FF8CA539DF9B}"/>
                  </a:ext>
                </a:extLst>
              </p:cNvPr>
              <p:cNvSpPr/>
              <p:nvPr/>
            </p:nvSpPr>
            <p:spPr>
              <a:xfrm>
                <a:off x="6744008" y="2170297"/>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80</a:t>
                </a:r>
              </a:p>
            </p:txBody>
          </p:sp>
          <p:cxnSp>
            <p:nvCxnSpPr>
              <p:cNvPr id="1626" name="Straight Connector 1625">
                <a:extLst>
                  <a:ext uri="{FF2B5EF4-FFF2-40B4-BE49-F238E27FC236}">
                    <a16:creationId xmlns:a16="http://schemas.microsoft.com/office/drawing/2014/main" id="{17AA2DF2-05E0-496B-B005-261A1500FCC9}"/>
                  </a:ext>
                </a:extLst>
              </p:cNvPr>
              <p:cNvCxnSpPr>
                <a:cxnSpLocks/>
              </p:cNvCxnSpPr>
              <p:nvPr/>
            </p:nvCxnSpPr>
            <p:spPr>
              <a:xfrm rot="5400000">
                <a:off x="6907718" y="2209248"/>
                <a:ext cx="0" cy="63277"/>
              </a:xfrm>
              <a:prstGeom prst="line">
                <a:avLst/>
              </a:prstGeom>
              <a:noFill/>
              <a:ln w="12700" cap="sq" cmpd="sng" algn="ctr">
                <a:solidFill>
                  <a:srgbClr val="000000"/>
                </a:solidFill>
                <a:prstDash val="solid"/>
                <a:miter lim="800000"/>
              </a:ln>
              <a:effectLst/>
            </p:spPr>
          </p:cxnSp>
          <p:sp>
            <p:nvSpPr>
              <p:cNvPr id="1627" name="Rectangle 1626">
                <a:extLst>
                  <a:ext uri="{FF2B5EF4-FFF2-40B4-BE49-F238E27FC236}">
                    <a16:creationId xmlns:a16="http://schemas.microsoft.com/office/drawing/2014/main" id="{0E5486C9-8263-6822-67BB-D2285E4D4840}"/>
                  </a:ext>
                </a:extLst>
              </p:cNvPr>
              <p:cNvSpPr/>
              <p:nvPr/>
            </p:nvSpPr>
            <p:spPr>
              <a:xfrm>
                <a:off x="6744008" y="2426571"/>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60</a:t>
                </a:r>
              </a:p>
            </p:txBody>
          </p:sp>
          <p:cxnSp>
            <p:nvCxnSpPr>
              <p:cNvPr id="1628" name="Straight Connector 1627">
                <a:extLst>
                  <a:ext uri="{FF2B5EF4-FFF2-40B4-BE49-F238E27FC236}">
                    <a16:creationId xmlns:a16="http://schemas.microsoft.com/office/drawing/2014/main" id="{33D424C9-21B6-8111-221B-A77F13FD83A3}"/>
                  </a:ext>
                </a:extLst>
              </p:cNvPr>
              <p:cNvCxnSpPr>
                <a:cxnSpLocks/>
              </p:cNvCxnSpPr>
              <p:nvPr/>
            </p:nvCxnSpPr>
            <p:spPr>
              <a:xfrm rot="5400000">
                <a:off x="6907718" y="2466058"/>
                <a:ext cx="0" cy="63277"/>
              </a:xfrm>
              <a:prstGeom prst="line">
                <a:avLst/>
              </a:prstGeom>
              <a:noFill/>
              <a:ln w="12700" cap="sq" cmpd="sng" algn="ctr">
                <a:solidFill>
                  <a:srgbClr val="000000"/>
                </a:solidFill>
                <a:prstDash val="solid"/>
                <a:miter lim="800000"/>
              </a:ln>
              <a:effectLst/>
            </p:spPr>
          </p:cxnSp>
          <p:sp>
            <p:nvSpPr>
              <p:cNvPr id="1629" name="Rectangle 1628">
                <a:extLst>
                  <a:ext uri="{FF2B5EF4-FFF2-40B4-BE49-F238E27FC236}">
                    <a16:creationId xmlns:a16="http://schemas.microsoft.com/office/drawing/2014/main" id="{74893E2B-6E8B-53E3-12E9-E88770B3254B}"/>
                  </a:ext>
                </a:extLst>
              </p:cNvPr>
              <p:cNvSpPr/>
              <p:nvPr/>
            </p:nvSpPr>
            <p:spPr>
              <a:xfrm>
                <a:off x="6744008" y="2682844"/>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40</a:t>
                </a:r>
              </a:p>
            </p:txBody>
          </p:sp>
          <p:cxnSp>
            <p:nvCxnSpPr>
              <p:cNvPr id="1630" name="Straight Connector 1629">
                <a:extLst>
                  <a:ext uri="{FF2B5EF4-FFF2-40B4-BE49-F238E27FC236}">
                    <a16:creationId xmlns:a16="http://schemas.microsoft.com/office/drawing/2014/main" id="{C77E6184-0242-5E35-DF46-A6727784A6BA}"/>
                  </a:ext>
                </a:extLst>
              </p:cNvPr>
              <p:cNvCxnSpPr>
                <a:cxnSpLocks/>
              </p:cNvCxnSpPr>
              <p:nvPr/>
            </p:nvCxnSpPr>
            <p:spPr>
              <a:xfrm rot="5400000">
                <a:off x="6907718" y="2722868"/>
                <a:ext cx="0" cy="63277"/>
              </a:xfrm>
              <a:prstGeom prst="line">
                <a:avLst/>
              </a:prstGeom>
              <a:noFill/>
              <a:ln w="12700" cap="sq" cmpd="sng" algn="ctr">
                <a:solidFill>
                  <a:srgbClr val="000000"/>
                </a:solidFill>
                <a:prstDash val="solid"/>
                <a:miter lim="800000"/>
              </a:ln>
              <a:effectLst/>
            </p:spPr>
          </p:cxnSp>
          <p:sp>
            <p:nvSpPr>
              <p:cNvPr id="1631" name="Rectangle 1630">
                <a:extLst>
                  <a:ext uri="{FF2B5EF4-FFF2-40B4-BE49-F238E27FC236}">
                    <a16:creationId xmlns:a16="http://schemas.microsoft.com/office/drawing/2014/main" id="{34C9811B-EC0E-51D7-CB7D-93AEA86ACCDF}"/>
                  </a:ext>
                </a:extLst>
              </p:cNvPr>
              <p:cNvSpPr/>
              <p:nvPr/>
            </p:nvSpPr>
            <p:spPr>
              <a:xfrm>
                <a:off x="6744008" y="2939118"/>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20</a:t>
                </a:r>
              </a:p>
            </p:txBody>
          </p:sp>
          <p:cxnSp>
            <p:nvCxnSpPr>
              <p:cNvPr id="1632" name="Straight Connector 1631">
                <a:extLst>
                  <a:ext uri="{FF2B5EF4-FFF2-40B4-BE49-F238E27FC236}">
                    <a16:creationId xmlns:a16="http://schemas.microsoft.com/office/drawing/2014/main" id="{34DC9835-C04D-D7C1-DDFB-C9342D59D7B4}"/>
                  </a:ext>
                </a:extLst>
              </p:cNvPr>
              <p:cNvCxnSpPr>
                <a:cxnSpLocks/>
              </p:cNvCxnSpPr>
              <p:nvPr/>
            </p:nvCxnSpPr>
            <p:spPr>
              <a:xfrm rot="5400000">
                <a:off x="6907718" y="2979678"/>
                <a:ext cx="0" cy="63277"/>
              </a:xfrm>
              <a:prstGeom prst="line">
                <a:avLst/>
              </a:prstGeom>
              <a:noFill/>
              <a:ln w="12700" cap="sq" cmpd="sng" algn="ctr">
                <a:solidFill>
                  <a:srgbClr val="000000"/>
                </a:solidFill>
                <a:prstDash val="solid"/>
                <a:miter lim="800000"/>
              </a:ln>
              <a:effectLst/>
            </p:spPr>
          </p:cxnSp>
          <p:sp>
            <p:nvSpPr>
              <p:cNvPr id="1633" name="Rectangle 1632">
                <a:extLst>
                  <a:ext uri="{FF2B5EF4-FFF2-40B4-BE49-F238E27FC236}">
                    <a16:creationId xmlns:a16="http://schemas.microsoft.com/office/drawing/2014/main" id="{CA8E5B1B-38B5-4B9B-F216-511B91976F5C}"/>
                  </a:ext>
                </a:extLst>
              </p:cNvPr>
              <p:cNvSpPr/>
              <p:nvPr/>
            </p:nvSpPr>
            <p:spPr>
              <a:xfrm>
                <a:off x="6744005" y="2042160"/>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90</a:t>
                </a:r>
              </a:p>
            </p:txBody>
          </p:sp>
          <p:cxnSp>
            <p:nvCxnSpPr>
              <p:cNvPr id="1634" name="Straight Connector 1633">
                <a:extLst>
                  <a:ext uri="{FF2B5EF4-FFF2-40B4-BE49-F238E27FC236}">
                    <a16:creationId xmlns:a16="http://schemas.microsoft.com/office/drawing/2014/main" id="{131C5F55-3B37-CC27-2BC4-8111D2A6F51C}"/>
                  </a:ext>
                </a:extLst>
              </p:cNvPr>
              <p:cNvCxnSpPr>
                <a:cxnSpLocks/>
              </p:cNvCxnSpPr>
              <p:nvPr/>
            </p:nvCxnSpPr>
            <p:spPr>
              <a:xfrm rot="5400000">
                <a:off x="6907718" y="2080843"/>
                <a:ext cx="0" cy="63277"/>
              </a:xfrm>
              <a:prstGeom prst="line">
                <a:avLst/>
              </a:prstGeom>
              <a:noFill/>
              <a:ln w="12700" cap="sq" cmpd="sng" algn="ctr">
                <a:solidFill>
                  <a:srgbClr val="000000"/>
                </a:solidFill>
                <a:prstDash val="solid"/>
                <a:miter lim="800000"/>
              </a:ln>
              <a:effectLst/>
            </p:spPr>
          </p:cxnSp>
          <p:sp>
            <p:nvSpPr>
              <p:cNvPr id="1635" name="Rectangle 1634">
                <a:extLst>
                  <a:ext uri="{FF2B5EF4-FFF2-40B4-BE49-F238E27FC236}">
                    <a16:creationId xmlns:a16="http://schemas.microsoft.com/office/drawing/2014/main" id="{F9037D16-F545-512A-59F8-8034DB8ED1B1}"/>
                  </a:ext>
                </a:extLst>
              </p:cNvPr>
              <p:cNvSpPr/>
              <p:nvPr/>
            </p:nvSpPr>
            <p:spPr>
              <a:xfrm>
                <a:off x="6744008" y="2298434"/>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70</a:t>
                </a:r>
              </a:p>
            </p:txBody>
          </p:sp>
          <p:cxnSp>
            <p:nvCxnSpPr>
              <p:cNvPr id="1636" name="Straight Connector 1635">
                <a:extLst>
                  <a:ext uri="{FF2B5EF4-FFF2-40B4-BE49-F238E27FC236}">
                    <a16:creationId xmlns:a16="http://schemas.microsoft.com/office/drawing/2014/main" id="{C203A561-D3C1-AA8D-BD97-8B5D0E5A8B86}"/>
                  </a:ext>
                </a:extLst>
              </p:cNvPr>
              <p:cNvCxnSpPr>
                <a:cxnSpLocks/>
              </p:cNvCxnSpPr>
              <p:nvPr/>
            </p:nvCxnSpPr>
            <p:spPr>
              <a:xfrm rot="5400000">
                <a:off x="6907718" y="2337653"/>
                <a:ext cx="0" cy="63277"/>
              </a:xfrm>
              <a:prstGeom prst="line">
                <a:avLst/>
              </a:prstGeom>
              <a:noFill/>
              <a:ln w="12700" cap="sq" cmpd="sng" algn="ctr">
                <a:solidFill>
                  <a:srgbClr val="000000"/>
                </a:solidFill>
                <a:prstDash val="solid"/>
                <a:miter lim="800000"/>
              </a:ln>
              <a:effectLst/>
            </p:spPr>
          </p:cxnSp>
          <p:sp>
            <p:nvSpPr>
              <p:cNvPr id="1637" name="Rectangle 1636">
                <a:extLst>
                  <a:ext uri="{FF2B5EF4-FFF2-40B4-BE49-F238E27FC236}">
                    <a16:creationId xmlns:a16="http://schemas.microsoft.com/office/drawing/2014/main" id="{50E8D99B-0243-5828-9EF8-C470D24B2407}"/>
                  </a:ext>
                </a:extLst>
              </p:cNvPr>
              <p:cNvSpPr/>
              <p:nvPr/>
            </p:nvSpPr>
            <p:spPr>
              <a:xfrm>
                <a:off x="6744008" y="2554708"/>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50</a:t>
                </a:r>
              </a:p>
            </p:txBody>
          </p:sp>
          <p:cxnSp>
            <p:nvCxnSpPr>
              <p:cNvPr id="1638" name="Straight Connector 1637">
                <a:extLst>
                  <a:ext uri="{FF2B5EF4-FFF2-40B4-BE49-F238E27FC236}">
                    <a16:creationId xmlns:a16="http://schemas.microsoft.com/office/drawing/2014/main" id="{3EA9B9D2-1925-4CE5-147F-2524F8B57116}"/>
                  </a:ext>
                </a:extLst>
              </p:cNvPr>
              <p:cNvCxnSpPr>
                <a:cxnSpLocks/>
              </p:cNvCxnSpPr>
              <p:nvPr/>
            </p:nvCxnSpPr>
            <p:spPr>
              <a:xfrm rot="5400000">
                <a:off x="6907718" y="2594463"/>
                <a:ext cx="0" cy="63277"/>
              </a:xfrm>
              <a:prstGeom prst="line">
                <a:avLst/>
              </a:prstGeom>
              <a:noFill/>
              <a:ln w="12700" cap="sq" cmpd="sng" algn="ctr">
                <a:solidFill>
                  <a:srgbClr val="000000"/>
                </a:solidFill>
                <a:prstDash val="solid"/>
                <a:miter lim="800000"/>
              </a:ln>
              <a:effectLst/>
            </p:spPr>
          </p:cxnSp>
          <p:sp>
            <p:nvSpPr>
              <p:cNvPr id="1639" name="Rectangle 1638">
                <a:extLst>
                  <a:ext uri="{FF2B5EF4-FFF2-40B4-BE49-F238E27FC236}">
                    <a16:creationId xmlns:a16="http://schemas.microsoft.com/office/drawing/2014/main" id="{61A905B5-5015-4E67-D76B-44AF11CEDA8F}"/>
                  </a:ext>
                </a:extLst>
              </p:cNvPr>
              <p:cNvSpPr/>
              <p:nvPr/>
            </p:nvSpPr>
            <p:spPr>
              <a:xfrm>
                <a:off x="6744008" y="2810981"/>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30</a:t>
                </a:r>
              </a:p>
            </p:txBody>
          </p:sp>
          <p:cxnSp>
            <p:nvCxnSpPr>
              <p:cNvPr id="1640" name="Straight Connector 1639">
                <a:extLst>
                  <a:ext uri="{FF2B5EF4-FFF2-40B4-BE49-F238E27FC236}">
                    <a16:creationId xmlns:a16="http://schemas.microsoft.com/office/drawing/2014/main" id="{5AA0849E-81E1-6BE1-E324-3DE0B983665D}"/>
                  </a:ext>
                </a:extLst>
              </p:cNvPr>
              <p:cNvCxnSpPr>
                <a:cxnSpLocks/>
              </p:cNvCxnSpPr>
              <p:nvPr/>
            </p:nvCxnSpPr>
            <p:spPr>
              <a:xfrm rot="5400000">
                <a:off x="6907718" y="2851273"/>
                <a:ext cx="0" cy="63277"/>
              </a:xfrm>
              <a:prstGeom prst="line">
                <a:avLst/>
              </a:prstGeom>
              <a:noFill/>
              <a:ln w="12700" cap="sq" cmpd="sng" algn="ctr">
                <a:solidFill>
                  <a:srgbClr val="000000"/>
                </a:solidFill>
                <a:prstDash val="solid"/>
                <a:miter lim="800000"/>
              </a:ln>
              <a:effectLst/>
            </p:spPr>
          </p:cxnSp>
          <p:sp>
            <p:nvSpPr>
              <p:cNvPr id="1641" name="Rectangle 1640">
                <a:extLst>
                  <a:ext uri="{FF2B5EF4-FFF2-40B4-BE49-F238E27FC236}">
                    <a16:creationId xmlns:a16="http://schemas.microsoft.com/office/drawing/2014/main" id="{E6D630F6-F829-7D3A-5A19-95C55BD0DCA3}"/>
                  </a:ext>
                </a:extLst>
              </p:cNvPr>
              <p:cNvSpPr/>
              <p:nvPr/>
            </p:nvSpPr>
            <p:spPr>
              <a:xfrm>
                <a:off x="6744008" y="3067255"/>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a:t>
                </a:r>
              </a:p>
            </p:txBody>
          </p:sp>
          <p:cxnSp>
            <p:nvCxnSpPr>
              <p:cNvPr id="1642" name="Straight Connector 1641">
                <a:extLst>
                  <a:ext uri="{FF2B5EF4-FFF2-40B4-BE49-F238E27FC236}">
                    <a16:creationId xmlns:a16="http://schemas.microsoft.com/office/drawing/2014/main" id="{4D49A7D8-966D-D6C9-52AE-4583452938D5}"/>
                  </a:ext>
                </a:extLst>
              </p:cNvPr>
              <p:cNvCxnSpPr>
                <a:cxnSpLocks/>
              </p:cNvCxnSpPr>
              <p:nvPr/>
            </p:nvCxnSpPr>
            <p:spPr>
              <a:xfrm rot="5400000">
                <a:off x="6907718" y="3108083"/>
                <a:ext cx="0" cy="63277"/>
              </a:xfrm>
              <a:prstGeom prst="line">
                <a:avLst/>
              </a:prstGeom>
              <a:noFill/>
              <a:ln w="12700" cap="sq" cmpd="sng" algn="ctr">
                <a:solidFill>
                  <a:srgbClr val="000000"/>
                </a:solidFill>
                <a:prstDash val="solid"/>
                <a:miter lim="800000"/>
              </a:ln>
              <a:effectLst/>
            </p:spPr>
          </p:cxnSp>
          <p:sp>
            <p:nvSpPr>
              <p:cNvPr id="1643" name="Rectangle 1642">
                <a:extLst>
                  <a:ext uri="{FF2B5EF4-FFF2-40B4-BE49-F238E27FC236}">
                    <a16:creationId xmlns:a16="http://schemas.microsoft.com/office/drawing/2014/main" id="{63FBFAAF-BD8B-450D-9C56-104868AE4B02}"/>
                  </a:ext>
                </a:extLst>
              </p:cNvPr>
              <p:cNvSpPr/>
              <p:nvPr/>
            </p:nvSpPr>
            <p:spPr>
              <a:xfrm>
                <a:off x="8641348" y="3409189"/>
                <a:ext cx="560440"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Time, months</a:t>
                </a:r>
              </a:p>
            </p:txBody>
          </p:sp>
          <p:sp>
            <p:nvSpPr>
              <p:cNvPr id="1644" name="Rectangle 1643">
                <a:extLst>
                  <a:ext uri="{FF2B5EF4-FFF2-40B4-BE49-F238E27FC236}">
                    <a16:creationId xmlns:a16="http://schemas.microsoft.com/office/drawing/2014/main" id="{BCF11A59-25C5-606A-50D3-FE5D61762316}"/>
                  </a:ext>
                </a:extLst>
              </p:cNvPr>
              <p:cNvSpPr/>
              <p:nvPr/>
            </p:nvSpPr>
            <p:spPr>
              <a:xfrm>
                <a:off x="6837736"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272 (0)</a:t>
                </a:r>
              </a:p>
            </p:txBody>
          </p:sp>
          <p:sp>
            <p:nvSpPr>
              <p:cNvPr id="1645" name="Rectangle 1644">
                <a:extLst>
                  <a:ext uri="{FF2B5EF4-FFF2-40B4-BE49-F238E27FC236}">
                    <a16:creationId xmlns:a16="http://schemas.microsoft.com/office/drawing/2014/main" id="{C8A9BFCC-FB29-25B9-E255-5CC619AE938B}"/>
                  </a:ext>
                </a:extLst>
              </p:cNvPr>
              <p:cNvSpPr/>
              <p:nvPr/>
            </p:nvSpPr>
            <p:spPr>
              <a:xfrm>
                <a:off x="7805265"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197 (67)</a:t>
                </a:r>
              </a:p>
            </p:txBody>
          </p:sp>
          <p:sp>
            <p:nvSpPr>
              <p:cNvPr id="1646" name="Rectangle 1645">
                <a:extLst>
                  <a:ext uri="{FF2B5EF4-FFF2-40B4-BE49-F238E27FC236}">
                    <a16:creationId xmlns:a16="http://schemas.microsoft.com/office/drawing/2014/main" id="{92FC8C45-BB88-A482-4398-E676BFD84E83}"/>
                  </a:ext>
                </a:extLst>
              </p:cNvPr>
              <p:cNvSpPr/>
              <p:nvPr/>
            </p:nvSpPr>
            <p:spPr>
              <a:xfrm>
                <a:off x="8116684" y="3597805"/>
                <a:ext cx="287683"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160 (104)</a:t>
                </a:r>
              </a:p>
            </p:txBody>
          </p:sp>
          <p:sp>
            <p:nvSpPr>
              <p:cNvPr id="1647" name="Rectangle 1646">
                <a:extLst>
                  <a:ext uri="{FF2B5EF4-FFF2-40B4-BE49-F238E27FC236}">
                    <a16:creationId xmlns:a16="http://schemas.microsoft.com/office/drawing/2014/main" id="{6304CB6F-5943-0545-5B53-40CB93261619}"/>
                  </a:ext>
                </a:extLst>
              </p:cNvPr>
              <p:cNvSpPr/>
              <p:nvPr/>
            </p:nvSpPr>
            <p:spPr>
              <a:xfrm>
                <a:off x="9122633"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53 (173)</a:t>
                </a:r>
              </a:p>
            </p:txBody>
          </p:sp>
          <p:sp>
            <p:nvSpPr>
              <p:cNvPr id="1648" name="Rectangle 1647">
                <a:extLst>
                  <a:ext uri="{FF2B5EF4-FFF2-40B4-BE49-F238E27FC236}">
                    <a16:creationId xmlns:a16="http://schemas.microsoft.com/office/drawing/2014/main" id="{6F6195E0-0892-5C7D-E953-0757DED132B0}"/>
                  </a:ext>
                </a:extLst>
              </p:cNvPr>
              <p:cNvSpPr/>
              <p:nvPr/>
            </p:nvSpPr>
            <p:spPr>
              <a:xfrm>
                <a:off x="8450480" y="3597805"/>
                <a:ext cx="287683"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120 (137)</a:t>
                </a:r>
              </a:p>
            </p:txBody>
          </p:sp>
          <p:sp>
            <p:nvSpPr>
              <p:cNvPr id="1649" name="Rectangle 1648">
                <a:extLst>
                  <a:ext uri="{FF2B5EF4-FFF2-40B4-BE49-F238E27FC236}">
                    <a16:creationId xmlns:a16="http://schemas.microsoft.com/office/drawing/2014/main" id="{7BCDCB69-9DAB-66CE-E9F2-F44C5C72A147}"/>
                  </a:ext>
                </a:extLst>
              </p:cNvPr>
              <p:cNvSpPr/>
              <p:nvPr/>
            </p:nvSpPr>
            <p:spPr>
              <a:xfrm>
                <a:off x="7138683"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252 (16)</a:t>
                </a:r>
              </a:p>
            </p:txBody>
          </p:sp>
          <p:sp>
            <p:nvSpPr>
              <p:cNvPr id="1650" name="Rectangle 1649">
                <a:extLst>
                  <a:ext uri="{FF2B5EF4-FFF2-40B4-BE49-F238E27FC236}">
                    <a16:creationId xmlns:a16="http://schemas.microsoft.com/office/drawing/2014/main" id="{66D1AC76-746F-40A5-CD0E-B727314581A8}"/>
                  </a:ext>
                </a:extLst>
              </p:cNvPr>
              <p:cNvSpPr/>
              <p:nvPr/>
            </p:nvSpPr>
            <p:spPr>
              <a:xfrm>
                <a:off x="6837736"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271 (0)</a:t>
                </a:r>
              </a:p>
            </p:txBody>
          </p:sp>
          <p:sp>
            <p:nvSpPr>
              <p:cNvPr id="1651" name="Rectangle 1650">
                <a:extLst>
                  <a:ext uri="{FF2B5EF4-FFF2-40B4-BE49-F238E27FC236}">
                    <a16:creationId xmlns:a16="http://schemas.microsoft.com/office/drawing/2014/main" id="{B6A6E065-A9AA-839B-6BE8-3738D4F88D76}"/>
                  </a:ext>
                </a:extLst>
              </p:cNvPr>
              <p:cNvSpPr/>
              <p:nvPr/>
            </p:nvSpPr>
            <p:spPr>
              <a:xfrm>
                <a:off x="7805264"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164 (95)</a:t>
                </a:r>
              </a:p>
            </p:txBody>
          </p:sp>
          <p:sp>
            <p:nvSpPr>
              <p:cNvPr id="1652" name="Rectangle 1651">
                <a:extLst>
                  <a:ext uri="{FF2B5EF4-FFF2-40B4-BE49-F238E27FC236}">
                    <a16:creationId xmlns:a16="http://schemas.microsoft.com/office/drawing/2014/main" id="{DB4827CC-EC08-31F1-5224-404A29CAC08E}"/>
                  </a:ext>
                </a:extLst>
              </p:cNvPr>
              <p:cNvSpPr/>
              <p:nvPr/>
            </p:nvSpPr>
            <p:spPr>
              <a:xfrm>
                <a:off x="8116681" y="3703448"/>
                <a:ext cx="287683"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122 (137)</a:t>
                </a:r>
              </a:p>
            </p:txBody>
          </p:sp>
          <p:sp>
            <p:nvSpPr>
              <p:cNvPr id="1653" name="Rectangle 1652">
                <a:extLst>
                  <a:ext uri="{FF2B5EF4-FFF2-40B4-BE49-F238E27FC236}">
                    <a16:creationId xmlns:a16="http://schemas.microsoft.com/office/drawing/2014/main" id="{79E9A218-026A-2931-9056-0DB9495062FA}"/>
                  </a:ext>
                </a:extLst>
              </p:cNvPr>
              <p:cNvSpPr/>
              <p:nvPr/>
            </p:nvSpPr>
            <p:spPr>
              <a:xfrm>
                <a:off x="9122633"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49 (183)</a:t>
                </a:r>
              </a:p>
            </p:txBody>
          </p:sp>
          <p:sp>
            <p:nvSpPr>
              <p:cNvPr id="1654" name="Rectangle 1653">
                <a:extLst>
                  <a:ext uri="{FF2B5EF4-FFF2-40B4-BE49-F238E27FC236}">
                    <a16:creationId xmlns:a16="http://schemas.microsoft.com/office/drawing/2014/main" id="{37782EF5-C1E0-9626-9792-1CD2927D888A}"/>
                  </a:ext>
                </a:extLst>
              </p:cNvPr>
              <p:cNvSpPr/>
              <p:nvPr/>
            </p:nvSpPr>
            <p:spPr>
              <a:xfrm>
                <a:off x="8469582"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92 (163)</a:t>
                </a:r>
              </a:p>
            </p:txBody>
          </p:sp>
          <p:sp>
            <p:nvSpPr>
              <p:cNvPr id="1655" name="Rectangle 1654">
                <a:extLst>
                  <a:ext uri="{FF2B5EF4-FFF2-40B4-BE49-F238E27FC236}">
                    <a16:creationId xmlns:a16="http://schemas.microsoft.com/office/drawing/2014/main" id="{A7BF8AAC-A8CD-90AA-443F-939A82148ECD}"/>
                  </a:ext>
                </a:extLst>
              </p:cNvPr>
              <p:cNvSpPr/>
              <p:nvPr/>
            </p:nvSpPr>
            <p:spPr>
              <a:xfrm>
                <a:off x="7138681"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246 (16)</a:t>
                </a:r>
              </a:p>
            </p:txBody>
          </p:sp>
          <p:sp>
            <p:nvSpPr>
              <p:cNvPr id="1656" name="Rectangle 1655">
                <a:extLst>
                  <a:ext uri="{FF2B5EF4-FFF2-40B4-BE49-F238E27FC236}">
                    <a16:creationId xmlns:a16="http://schemas.microsoft.com/office/drawing/2014/main" id="{4EA63DE7-73D0-601F-1189-E100F2760C29}"/>
                  </a:ext>
                </a:extLst>
              </p:cNvPr>
              <p:cNvSpPr/>
              <p:nvPr/>
            </p:nvSpPr>
            <p:spPr>
              <a:xfrm>
                <a:off x="9457557"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31 (183)</a:t>
                </a:r>
              </a:p>
            </p:txBody>
          </p:sp>
          <p:sp>
            <p:nvSpPr>
              <p:cNvPr id="1657" name="Rectangle 1656">
                <a:extLst>
                  <a:ext uri="{FF2B5EF4-FFF2-40B4-BE49-F238E27FC236}">
                    <a16:creationId xmlns:a16="http://schemas.microsoft.com/office/drawing/2014/main" id="{EAB9C7B1-BDD4-FBB8-C045-CEBE2F5CAF74}"/>
                  </a:ext>
                </a:extLst>
              </p:cNvPr>
              <p:cNvSpPr/>
              <p:nvPr/>
            </p:nvSpPr>
            <p:spPr>
              <a:xfrm>
                <a:off x="10799064"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0 (191)</a:t>
                </a:r>
              </a:p>
            </p:txBody>
          </p:sp>
          <p:sp>
            <p:nvSpPr>
              <p:cNvPr id="1658" name="Rectangle 1657">
                <a:extLst>
                  <a:ext uri="{FF2B5EF4-FFF2-40B4-BE49-F238E27FC236}">
                    <a16:creationId xmlns:a16="http://schemas.microsoft.com/office/drawing/2014/main" id="{C3CDAE7E-08E3-7D6D-EB50-8C9673697E47}"/>
                  </a:ext>
                </a:extLst>
              </p:cNvPr>
              <p:cNvSpPr/>
              <p:nvPr/>
            </p:nvSpPr>
            <p:spPr>
              <a:xfrm>
                <a:off x="10133142"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4 (190)</a:t>
                </a:r>
              </a:p>
            </p:txBody>
          </p:sp>
          <p:sp>
            <p:nvSpPr>
              <p:cNvPr id="1659" name="Rectangle 1658">
                <a:extLst>
                  <a:ext uri="{FF2B5EF4-FFF2-40B4-BE49-F238E27FC236}">
                    <a16:creationId xmlns:a16="http://schemas.microsoft.com/office/drawing/2014/main" id="{BC2C77F8-ACCB-936A-3388-142A24B82DC8}"/>
                  </a:ext>
                </a:extLst>
              </p:cNvPr>
              <p:cNvSpPr/>
              <p:nvPr/>
            </p:nvSpPr>
            <p:spPr>
              <a:xfrm>
                <a:off x="9457557"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23 (193)</a:t>
                </a:r>
              </a:p>
            </p:txBody>
          </p:sp>
          <p:sp>
            <p:nvSpPr>
              <p:cNvPr id="1660" name="Rectangle 1659">
                <a:extLst>
                  <a:ext uri="{FF2B5EF4-FFF2-40B4-BE49-F238E27FC236}">
                    <a16:creationId xmlns:a16="http://schemas.microsoft.com/office/drawing/2014/main" id="{30FB69AD-8868-CBBD-FA1D-929BA1C5983E}"/>
                  </a:ext>
                </a:extLst>
              </p:cNvPr>
              <p:cNvSpPr/>
              <p:nvPr/>
            </p:nvSpPr>
            <p:spPr>
              <a:xfrm>
                <a:off x="10799064"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0 (199)</a:t>
                </a:r>
              </a:p>
            </p:txBody>
          </p:sp>
          <p:sp>
            <p:nvSpPr>
              <p:cNvPr id="1661" name="Rectangle 1660">
                <a:extLst>
                  <a:ext uri="{FF2B5EF4-FFF2-40B4-BE49-F238E27FC236}">
                    <a16:creationId xmlns:a16="http://schemas.microsoft.com/office/drawing/2014/main" id="{8DFF3200-2E90-09C9-E99F-567A39A1C5D0}"/>
                  </a:ext>
                </a:extLst>
              </p:cNvPr>
              <p:cNvSpPr/>
              <p:nvPr/>
            </p:nvSpPr>
            <p:spPr>
              <a:xfrm>
                <a:off x="10133142"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5 (198)</a:t>
                </a:r>
              </a:p>
            </p:txBody>
          </p:sp>
          <p:grpSp>
            <p:nvGrpSpPr>
              <p:cNvPr id="1662" name="Group 1661">
                <a:extLst>
                  <a:ext uri="{FF2B5EF4-FFF2-40B4-BE49-F238E27FC236}">
                    <a16:creationId xmlns:a16="http://schemas.microsoft.com/office/drawing/2014/main" id="{D2D2EC97-521B-38E9-B43A-82032B91564E}"/>
                  </a:ext>
                </a:extLst>
              </p:cNvPr>
              <p:cNvGrpSpPr/>
              <p:nvPr/>
            </p:nvGrpSpPr>
            <p:grpSpPr>
              <a:xfrm>
                <a:off x="6941452" y="2617915"/>
                <a:ext cx="1640688" cy="651479"/>
                <a:chOff x="1319432" y="4765071"/>
                <a:chExt cx="1853643" cy="651479"/>
              </a:xfrm>
            </p:grpSpPr>
            <p:cxnSp>
              <p:nvCxnSpPr>
                <p:cNvPr id="1678" name="Straight Connector 1677">
                  <a:extLst>
                    <a:ext uri="{FF2B5EF4-FFF2-40B4-BE49-F238E27FC236}">
                      <a16:creationId xmlns:a16="http://schemas.microsoft.com/office/drawing/2014/main" id="{35AE3C12-A5B1-F5FA-2AB3-D14D60E5B8BD}"/>
                    </a:ext>
                  </a:extLst>
                </p:cNvPr>
                <p:cNvCxnSpPr>
                  <a:cxnSpLocks/>
                </p:cNvCxnSpPr>
                <p:nvPr/>
              </p:nvCxnSpPr>
              <p:spPr>
                <a:xfrm flipV="1">
                  <a:off x="2686235" y="4765071"/>
                  <a:ext cx="0" cy="641954"/>
                </a:xfrm>
                <a:prstGeom prst="line">
                  <a:avLst/>
                </a:prstGeom>
                <a:noFill/>
                <a:ln w="12700" cap="sq" cmpd="sng" algn="ctr">
                  <a:solidFill>
                    <a:schemeClr val="bg1">
                      <a:lumMod val="65000"/>
                    </a:schemeClr>
                  </a:solidFill>
                  <a:prstDash val="sysDash"/>
                  <a:miter lim="800000"/>
                </a:ln>
                <a:effectLst/>
              </p:spPr>
            </p:cxnSp>
            <p:sp>
              <p:nvSpPr>
                <p:cNvPr id="1679" name="Freeform 644">
                  <a:extLst>
                    <a:ext uri="{FF2B5EF4-FFF2-40B4-BE49-F238E27FC236}">
                      <a16:creationId xmlns:a16="http://schemas.microsoft.com/office/drawing/2014/main" id="{D278DA01-1ED7-8901-2A3A-8AF55CCD329C}"/>
                    </a:ext>
                  </a:extLst>
                </p:cNvPr>
                <p:cNvSpPr/>
                <p:nvPr/>
              </p:nvSpPr>
              <p:spPr>
                <a:xfrm>
                  <a:off x="1319432" y="4774793"/>
                  <a:ext cx="1853643" cy="641757"/>
                </a:xfrm>
                <a:custGeom>
                  <a:avLst/>
                  <a:gdLst>
                    <a:gd name="connsiteX0" fmla="*/ 0 w 762000"/>
                    <a:gd name="connsiteY0" fmla="*/ 0 h 669925"/>
                    <a:gd name="connsiteX1" fmla="*/ 762000 w 762000"/>
                    <a:gd name="connsiteY1" fmla="*/ 0 h 669925"/>
                    <a:gd name="connsiteX2" fmla="*/ 762000 w 762000"/>
                    <a:gd name="connsiteY2" fmla="*/ 669925 h 669925"/>
                  </a:gdLst>
                  <a:ahLst/>
                  <a:cxnLst>
                    <a:cxn ang="0">
                      <a:pos x="connsiteX0" y="connsiteY0"/>
                    </a:cxn>
                    <a:cxn ang="0">
                      <a:pos x="connsiteX1" y="connsiteY1"/>
                    </a:cxn>
                    <a:cxn ang="0">
                      <a:pos x="connsiteX2" y="connsiteY2"/>
                    </a:cxn>
                  </a:cxnLst>
                  <a:rect l="l" t="t" r="r" b="b"/>
                  <a:pathLst>
                    <a:path w="762000" h="669925">
                      <a:moveTo>
                        <a:pt x="0" y="0"/>
                      </a:moveTo>
                      <a:lnTo>
                        <a:pt x="762000" y="0"/>
                      </a:lnTo>
                      <a:lnTo>
                        <a:pt x="762000" y="669925"/>
                      </a:lnTo>
                    </a:path>
                  </a:pathLst>
                </a:custGeom>
                <a:noFill/>
                <a:ln w="12700" cap="sq" cmpd="sng" algn="ctr">
                  <a:solidFill>
                    <a:schemeClr val="bg1">
                      <a:lumMod val="65000"/>
                    </a:schemeClr>
                  </a:solidFill>
                  <a:prstDash val="sys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cxnSp>
            <p:nvCxnSpPr>
              <p:cNvPr id="1663" name="Straight Connector 1662">
                <a:extLst>
                  <a:ext uri="{FF2B5EF4-FFF2-40B4-BE49-F238E27FC236}">
                    <a16:creationId xmlns:a16="http://schemas.microsoft.com/office/drawing/2014/main" id="{765518FC-4C18-00CF-0355-987BC8B17C5B}"/>
                  </a:ext>
                </a:extLst>
              </p:cNvPr>
              <p:cNvCxnSpPr>
                <a:cxnSpLocks/>
              </p:cNvCxnSpPr>
              <p:nvPr/>
            </p:nvCxnSpPr>
            <p:spPr>
              <a:xfrm rot="10800000">
                <a:off x="9582612" y="3269984"/>
                <a:ext cx="0" cy="41906"/>
              </a:xfrm>
              <a:prstGeom prst="line">
                <a:avLst/>
              </a:prstGeom>
              <a:noFill/>
              <a:ln w="12700" cap="sq" cmpd="sng" algn="ctr">
                <a:solidFill>
                  <a:srgbClr val="000000"/>
                </a:solidFill>
                <a:prstDash val="solid"/>
                <a:miter lim="800000"/>
              </a:ln>
              <a:effectLst/>
            </p:spPr>
          </p:cxnSp>
          <p:sp>
            <p:nvSpPr>
              <p:cNvPr id="1664" name="Rectangle 1663">
                <a:extLst>
                  <a:ext uri="{FF2B5EF4-FFF2-40B4-BE49-F238E27FC236}">
                    <a16:creationId xmlns:a16="http://schemas.microsoft.com/office/drawing/2014/main" id="{DC0090A1-95CE-87BF-1251-13CA9044CE6B}"/>
                  </a:ext>
                </a:extLst>
              </p:cNvPr>
              <p:cNvSpPr/>
              <p:nvPr/>
            </p:nvSpPr>
            <p:spPr>
              <a:xfrm>
                <a:off x="9462324"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24</a:t>
                </a:r>
              </a:p>
            </p:txBody>
          </p:sp>
          <p:cxnSp>
            <p:nvCxnSpPr>
              <p:cNvPr id="1665" name="Straight Connector 1664">
                <a:extLst>
                  <a:ext uri="{FF2B5EF4-FFF2-40B4-BE49-F238E27FC236}">
                    <a16:creationId xmlns:a16="http://schemas.microsoft.com/office/drawing/2014/main" id="{FB9D7B11-2539-48F0-F733-24EA9670EE6B}"/>
                  </a:ext>
                </a:extLst>
              </p:cNvPr>
              <p:cNvCxnSpPr>
                <a:cxnSpLocks/>
              </p:cNvCxnSpPr>
              <p:nvPr/>
            </p:nvCxnSpPr>
            <p:spPr>
              <a:xfrm rot="10800000">
                <a:off x="9252090" y="3269984"/>
                <a:ext cx="0" cy="41906"/>
              </a:xfrm>
              <a:prstGeom prst="line">
                <a:avLst/>
              </a:prstGeom>
              <a:noFill/>
              <a:ln w="12700" cap="sq" cmpd="sng" algn="ctr">
                <a:solidFill>
                  <a:srgbClr val="000000"/>
                </a:solidFill>
                <a:prstDash val="solid"/>
                <a:miter lim="800000"/>
              </a:ln>
              <a:effectLst/>
            </p:spPr>
          </p:cxnSp>
          <p:sp>
            <p:nvSpPr>
              <p:cNvPr id="1666" name="Rectangle 1665">
                <a:extLst>
                  <a:ext uri="{FF2B5EF4-FFF2-40B4-BE49-F238E27FC236}">
                    <a16:creationId xmlns:a16="http://schemas.microsoft.com/office/drawing/2014/main" id="{DEE3BC2C-6C2A-8E7B-7BDB-1F89535E5073}"/>
                  </a:ext>
                </a:extLst>
              </p:cNvPr>
              <p:cNvSpPr/>
              <p:nvPr/>
            </p:nvSpPr>
            <p:spPr>
              <a:xfrm>
                <a:off x="9132226"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21</a:t>
                </a:r>
              </a:p>
            </p:txBody>
          </p:sp>
          <p:cxnSp>
            <p:nvCxnSpPr>
              <p:cNvPr id="1667" name="Straight Connector 1666">
                <a:extLst>
                  <a:ext uri="{FF2B5EF4-FFF2-40B4-BE49-F238E27FC236}">
                    <a16:creationId xmlns:a16="http://schemas.microsoft.com/office/drawing/2014/main" id="{82E3DDED-AEC0-75D0-68D6-82CE64BB10ED}"/>
                  </a:ext>
                </a:extLst>
              </p:cNvPr>
              <p:cNvCxnSpPr>
                <a:cxnSpLocks/>
              </p:cNvCxnSpPr>
              <p:nvPr/>
            </p:nvCxnSpPr>
            <p:spPr>
              <a:xfrm rot="10800000">
                <a:off x="9913134" y="3269984"/>
                <a:ext cx="0" cy="41906"/>
              </a:xfrm>
              <a:prstGeom prst="line">
                <a:avLst/>
              </a:prstGeom>
              <a:noFill/>
              <a:ln w="12700" cap="sq" cmpd="sng" algn="ctr">
                <a:solidFill>
                  <a:srgbClr val="000000"/>
                </a:solidFill>
                <a:prstDash val="solid"/>
                <a:miter lim="800000"/>
              </a:ln>
              <a:effectLst/>
            </p:spPr>
          </p:cxnSp>
          <p:sp>
            <p:nvSpPr>
              <p:cNvPr id="1668" name="Rectangle 1667">
                <a:extLst>
                  <a:ext uri="{FF2B5EF4-FFF2-40B4-BE49-F238E27FC236}">
                    <a16:creationId xmlns:a16="http://schemas.microsoft.com/office/drawing/2014/main" id="{1E339AD5-F6DB-997F-AF8B-4A5391C3D198}"/>
                  </a:ext>
                </a:extLst>
              </p:cNvPr>
              <p:cNvSpPr/>
              <p:nvPr/>
            </p:nvSpPr>
            <p:spPr>
              <a:xfrm>
                <a:off x="9792422" y="3311325"/>
                <a:ext cx="244576"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27</a:t>
                </a:r>
              </a:p>
            </p:txBody>
          </p:sp>
          <p:sp>
            <p:nvSpPr>
              <p:cNvPr id="1669" name="Rectangle 1668">
                <a:extLst>
                  <a:ext uri="{FF2B5EF4-FFF2-40B4-BE49-F238E27FC236}">
                    <a16:creationId xmlns:a16="http://schemas.microsoft.com/office/drawing/2014/main" id="{1EB1742B-E12C-9760-B2C5-216335F545C9}"/>
                  </a:ext>
                </a:extLst>
              </p:cNvPr>
              <p:cNvSpPr/>
              <p:nvPr/>
            </p:nvSpPr>
            <p:spPr>
              <a:xfrm>
                <a:off x="6795872" y="3191071"/>
                <a:ext cx="51866"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670" name="Rectangle 1669">
                <a:extLst>
                  <a:ext uri="{FF2B5EF4-FFF2-40B4-BE49-F238E27FC236}">
                    <a16:creationId xmlns:a16="http://schemas.microsoft.com/office/drawing/2014/main" id="{48776A86-45AC-D053-AA47-EB9A2AB62E3A}"/>
                  </a:ext>
                </a:extLst>
              </p:cNvPr>
              <p:cNvSpPr/>
              <p:nvPr/>
            </p:nvSpPr>
            <p:spPr>
              <a:xfrm>
                <a:off x="7472059"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221 (44)</a:t>
                </a:r>
              </a:p>
            </p:txBody>
          </p:sp>
          <p:sp>
            <p:nvSpPr>
              <p:cNvPr id="1671" name="Rectangle 1670">
                <a:extLst>
                  <a:ext uri="{FF2B5EF4-FFF2-40B4-BE49-F238E27FC236}">
                    <a16:creationId xmlns:a16="http://schemas.microsoft.com/office/drawing/2014/main" id="{21F70E5D-C390-ABEE-3BA0-0CFF5D99D3FC}"/>
                  </a:ext>
                </a:extLst>
              </p:cNvPr>
              <p:cNvSpPr/>
              <p:nvPr/>
            </p:nvSpPr>
            <p:spPr>
              <a:xfrm>
                <a:off x="7472056"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196 (64)</a:t>
                </a:r>
              </a:p>
            </p:txBody>
          </p:sp>
          <p:sp>
            <p:nvSpPr>
              <p:cNvPr id="1672" name="Rectangle 1671">
                <a:extLst>
                  <a:ext uri="{FF2B5EF4-FFF2-40B4-BE49-F238E27FC236}">
                    <a16:creationId xmlns:a16="http://schemas.microsoft.com/office/drawing/2014/main" id="{B754A897-47BD-21AB-A889-D0D6B95D4D8F}"/>
                  </a:ext>
                </a:extLst>
              </p:cNvPr>
              <p:cNvSpPr/>
              <p:nvPr/>
            </p:nvSpPr>
            <p:spPr>
              <a:xfrm>
                <a:off x="8796605"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80 (158)</a:t>
                </a:r>
              </a:p>
            </p:txBody>
          </p:sp>
          <p:sp>
            <p:nvSpPr>
              <p:cNvPr id="1673" name="Rectangle 1672">
                <a:extLst>
                  <a:ext uri="{FF2B5EF4-FFF2-40B4-BE49-F238E27FC236}">
                    <a16:creationId xmlns:a16="http://schemas.microsoft.com/office/drawing/2014/main" id="{ED78B553-D4CF-D82C-537A-30372ECE369E}"/>
                  </a:ext>
                </a:extLst>
              </p:cNvPr>
              <p:cNvSpPr/>
              <p:nvPr/>
            </p:nvSpPr>
            <p:spPr>
              <a:xfrm>
                <a:off x="8796610"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70 (174)</a:t>
                </a:r>
              </a:p>
            </p:txBody>
          </p:sp>
          <p:sp>
            <p:nvSpPr>
              <p:cNvPr id="1674" name="Rectangle 1673">
                <a:extLst>
                  <a:ext uri="{FF2B5EF4-FFF2-40B4-BE49-F238E27FC236}">
                    <a16:creationId xmlns:a16="http://schemas.microsoft.com/office/drawing/2014/main" id="{05693810-2C75-91BE-6106-A8341AEF048F}"/>
                  </a:ext>
                </a:extLst>
              </p:cNvPr>
              <p:cNvSpPr/>
              <p:nvPr/>
            </p:nvSpPr>
            <p:spPr>
              <a:xfrm>
                <a:off x="9787756"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20 (188)</a:t>
                </a:r>
              </a:p>
            </p:txBody>
          </p:sp>
          <p:sp>
            <p:nvSpPr>
              <p:cNvPr id="1675" name="Rectangle 1674">
                <a:extLst>
                  <a:ext uri="{FF2B5EF4-FFF2-40B4-BE49-F238E27FC236}">
                    <a16:creationId xmlns:a16="http://schemas.microsoft.com/office/drawing/2014/main" id="{FA9062BD-D7BD-9FA6-1843-225025A674D5}"/>
                  </a:ext>
                </a:extLst>
              </p:cNvPr>
              <p:cNvSpPr/>
              <p:nvPr/>
            </p:nvSpPr>
            <p:spPr>
              <a:xfrm>
                <a:off x="9787756"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13 (196)</a:t>
                </a:r>
              </a:p>
            </p:txBody>
          </p:sp>
          <p:sp>
            <p:nvSpPr>
              <p:cNvPr id="1676" name="Rectangle 1675">
                <a:extLst>
                  <a:ext uri="{FF2B5EF4-FFF2-40B4-BE49-F238E27FC236}">
                    <a16:creationId xmlns:a16="http://schemas.microsoft.com/office/drawing/2014/main" id="{8D4B19E4-825E-3623-AEEF-DD1B4E278D38}"/>
                  </a:ext>
                </a:extLst>
              </p:cNvPr>
              <p:cNvSpPr/>
              <p:nvPr/>
            </p:nvSpPr>
            <p:spPr>
              <a:xfrm>
                <a:off x="10465688"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 (190)</a:t>
                </a:r>
              </a:p>
            </p:txBody>
          </p:sp>
          <p:sp>
            <p:nvSpPr>
              <p:cNvPr id="1677" name="Rectangle 1676">
                <a:extLst>
                  <a:ext uri="{FF2B5EF4-FFF2-40B4-BE49-F238E27FC236}">
                    <a16:creationId xmlns:a16="http://schemas.microsoft.com/office/drawing/2014/main" id="{CDA3BAB5-D136-8CCC-47CF-E18536861796}"/>
                  </a:ext>
                </a:extLst>
              </p:cNvPr>
              <p:cNvSpPr/>
              <p:nvPr/>
            </p:nvSpPr>
            <p:spPr>
              <a:xfrm>
                <a:off x="10465688"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 (199)</a:t>
                </a:r>
              </a:p>
            </p:txBody>
          </p:sp>
        </p:grpSp>
        <p:grpSp>
          <p:nvGrpSpPr>
            <p:cNvPr id="1275" name="Group 1274">
              <a:extLst>
                <a:ext uri="{FF2B5EF4-FFF2-40B4-BE49-F238E27FC236}">
                  <a16:creationId xmlns:a16="http://schemas.microsoft.com/office/drawing/2014/main" id="{8D28C1EC-057B-6688-5E34-AC420931F249}"/>
                </a:ext>
              </a:extLst>
            </p:cNvPr>
            <p:cNvGrpSpPr/>
            <p:nvPr/>
          </p:nvGrpSpPr>
          <p:grpSpPr>
            <a:xfrm>
              <a:off x="7043180" y="2810029"/>
              <a:ext cx="3936576" cy="1228353"/>
              <a:chOff x="6783800" y="1882804"/>
              <a:chExt cx="2859892" cy="892389"/>
            </a:xfrm>
          </p:grpSpPr>
          <p:grpSp>
            <p:nvGrpSpPr>
              <p:cNvPr id="1276" name="Graphic 739">
                <a:extLst>
                  <a:ext uri="{FF2B5EF4-FFF2-40B4-BE49-F238E27FC236}">
                    <a16:creationId xmlns:a16="http://schemas.microsoft.com/office/drawing/2014/main" id="{BF6FE9F0-5CEF-A479-291D-C9A4A3A9A6C8}"/>
                  </a:ext>
                </a:extLst>
              </p:cNvPr>
              <p:cNvGrpSpPr/>
              <p:nvPr/>
            </p:nvGrpSpPr>
            <p:grpSpPr>
              <a:xfrm>
                <a:off x="6783800" y="1882804"/>
                <a:ext cx="2640675" cy="877153"/>
                <a:chOff x="6783800" y="1882804"/>
                <a:chExt cx="2640675" cy="877153"/>
              </a:xfrm>
              <a:noFill/>
            </p:grpSpPr>
            <p:sp>
              <p:nvSpPr>
                <p:cNvPr id="1527" name="Freeform 1204">
                  <a:extLst>
                    <a:ext uri="{FF2B5EF4-FFF2-40B4-BE49-F238E27FC236}">
                      <a16:creationId xmlns:a16="http://schemas.microsoft.com/office/drawing/2014/main" id="{AE2C3D75-0DF0-4A0F-A2BB-3816564F0E1C}"/>
                    </a:ext>
                  </a:extLst>
                </p:cNvPr>
                <p:cNvSpPr/>
                <p:nvPr/>
              </p:nvSpPr>
              <p:spPr>
                <a:xfrm>
                  <a:off x="6783800" y="1900995"/>
                  <a:ext cx="2640675" cy="841694"/>
                </a:xfrm>
                <a:custGeom>
                  <a:avLst/>
                  <a:gdLst>
                    <a:gd name="connsiteX0" fmla="*/ 0 w 2640675"/>
                    <a:gd name="connsiteY0" fmla="*/ 0 h 841694"/>
                    <a:gd name="connsiteX1" fmla="*/ 85117 w 2640675"/>
                    <a:gd name="connsiteY1" fmla="*/ 0 h 841694"/>
                    <a:gd name="connsiteX2" fmla="*/ 85117 w 2640675"/>
                    <a:gd name="connsiteY2" fmla="*/ 9511 h 841694"/>
                    <a:gd name="connsiteX3" fmla="*/ 107390 w 2640675"/>
                    <a:gd name="connsiteY3" fmla="*/ 9511 h 841694"/>
                    <a:gd name="connsiteX4" fmla="*/ 107390 w 2640675"/>
                    <a:gd name="connsiteY4" fmla="*/ 17268 h 841694"/>
                    <a:gd name="connsiteX5" fmla="*/ 134284 w 2640675"/>
                    <a:gd name="connsiteY5" fmla="*/ 17268 h 841694"/>
                    <a:gd name="connsiteX6" fmla="*/ 134284 w 2640675"/>
                    <a:gd name="connsiteY6" fmla="*/ 32874 h 841694"/>
                    <a:gd name="connsiteX7" fmla="*/ 182804 w 2640675"/>
                    <a:gd name="connsiteY7" fmla="*/ 32874 h 841694"/>
                    <a:gd name="connsiteX8" fmla="*/ 182804 w 2640675"/>
                    <a:gd name="connsiteY8" fmla="*/ 41554 h 841694"/>
                    <a:gd name="connsiteX9" fmla="*/ 215705 w 2640675"/>
                    <a:gd name="connsiteY9" fmla="*/ 41554 h 841694"/>
                    <a:gd name="connsiteX10" fmla="*/ 215705 w 2640675"/>
                    <a:gd name="connsiteY10" fmla="*/ 55405 h 841694"/>
                    <a:gd name="connsiteX11" fmla="*/ 236499 w 2640675"/>
                    <a:gd name="connsiteY11" fmla="*/ 55405 h 841694"/>
                    <a:gd name="connsiteX12" fmla="*/ 236499 w 2640675"/>
                    <a:gd name="connsiteY12" fmla="*/ 64916 h 841694"/>
                    <a:gd name="connsiteX13" fmla="*/ 259881 w 2640675"/>
                    <a:gd name="connsiteY13" fmla="*/ 64916 h 841694"/>
                    <a:gd name="connsiteX14" fmla="*/ 259881 w 2640675"/>
                    <a:gd name="connsiteY14" fmla="*/ 79598 h 841694"/>
                    <a:gd name="connsiteX15" fmla="*/ 282431 w 2640675"/>
                    <a:gd name="connsiteY15" fmla="*/ 79598 h 841694"/>
                    <a:gd name="connsiteX16" fmla="*/ 282431 w 2640675"/>
                    <a:gd name="connsiteY16" fmla="*/ 96866 h 841694"/>
                    <a:gd name="connsiteX17" fmla="*/ 297126 w 2640675"/>
                    <a:gd name="connsiteY17" fmla="*/ 96866 h 841694"/>
                    <a:gd name="connsiteX18" fmla="*/ 297126 w 2640675"/>
                    <a:gd name="connsiteY18" fmla="*/ 114781 h 841694"/>
                    <a:gd name="connsiteX19" fmla="*/ 325683 w 2640675"/>
                    <a:gd name="connsiteY19" fmla="*/ 114781 h 841694"/>
                    <a:gd name="connsiteX20" fmla="*/ 325683 w 2640675"/>
                    <a:gd name="connsiteY20" fmla="*/ 131495 h 841694"/>
                    <a:gd name="connsiteX21" fmla="*/ 355996 w 2640675"/>
                    <a:gd name="connsiteY21" fmla="*/ 131495 h 841694"/>
                    <a:gd name="connsiteX22" fmla="*/ 355996 w 2640675"/>
                    <a:gd name="connsiteY22" fmla="*/ 146177 h 841694"/>
                    <a:gd name="connsiteX23" fmla="*/ 375034 w 2640675"/>
                    <a:gd name="connsiteY23" fmla="*/ 146177 h 841694"/>
                    <a:gd name="connsiteX24" fmla="*/ 375034 w 2640675"/>
                    <a:gd name="connsiteY24" fmla="*/ 158274 h 841694"/>
                    <a:gd name="connsiteX25" fmla="*/ 401928 w 2640675"/>
                    <a:gd name="connsiteY25" fmla="*/ 158274 h 841694"/>
                    <a:gd name="connsiteX26" fmla="*/ 401928 w 2640675"/>
                    <a:gd name="connsiteY26" fmla="*/ 178219 h 841694"/>
                    <a:gd name="connsiteX27" fmla="*/ 426142 w 2640675"/>
                    <a:gd name="connsiteY27" fmla="*/ 178219 h 841694"/>
                    <a:gd name="connsiteX28" fmla="*/ 426142 w 2640675"/>
                    <a:gd name="connsiteY28" fmla="*/ 191240 h 841694"/>
                    <a:gd name="connsiteX29" fmla="*/ 449524 w 2640675"/>
                    <a:gd name="connsiteY29" fmla="*/ 191240 h 841694"/>
                    <a:gd name="connsiteX30" fmla="*/ 449524 w 2640675"/>
                    <a:gd name="connsiteY30" fmla="*/ 221528 h 841694"/>
                    <a:gd name="connsiteX31" fmla="*/ 462555 w 2640675"/>
                    <a:gd name="connsiteY31" fmla="*/ 221528 h 841694"/>
                    <a:gd name="connsiteX32" fmla="*/ 462555 w 2640675"/>
                    <a:gd name="connsiteY32" fmla="*/ 232793 h 841694"/>
                    <a:gd name="connsiteX33" fmla="*/ 494624 w 2640675"/>
                    <a:gd name="connsiteY33" fmla="*/ 232793 h 841694"/>
                    <a:gd name="connsiteX34" fmla="*/ 494624 w 2640675"/>
                    <a:gd name="connsiteY34" fmla="*/ 242304 h 841694"/>
                    <a:gd name="connsiteX35" fmla="*/ 507655 w 2640675"/>
                    <a:gd name="connsiteY35" fmla="*/ 242304 h 841694"/>
                    <a:gd name="connsiteX36" fmla="*/ 507655 w 2640675"/>
                    <a:gd name="connsiteY36" fmla="*/ 254401 h 841694"/>
                    <a:gd name="connsiteX37" fmla="*/ 519762 w 2640675"/>
                    <a:gd name="connsiteY37" fmla="*/ 254401 h 841694"/>
                    <a:gd name="connsiteX38" fmla="*/ 519762 w 2640675"/>
                    <a:gd name="connsiteY38" fmla="*/ 263081 h 841694"/>
                    <a:gd name="connsiteX39" fmla="*/ 528449 w 2640675"/>
                    <a:gd name="connsiteY39" fmla="*/ 263081 h 841694"/>
                    <a:gd name="connsiteX40" fmla="*/ 528449 w 2640675"/>
                    <a:gd name="connsiteY40" fmla="*/ 275178 h 841694"/>
                    <a:gd name="connsiteX41" fmla="*/ 563106 w 2640675"/>
                    <a:gd name="connsiteY41" fmla="*/ 275178 h 841694"/>
                    <a:gd name="connsiteX42" fmla="*/ 563106 w 2640675"/>
                    <a:gd name="connsiteY42" fmla="*/ 285613 h 841694"/>
                    <a:gd name="connsiteX43" fmla="*/ 608114 w 2640675"/>
                    <a:gd name="connsiteY43" fmla="*/ 285613 h 841694"/>
                    <a:gd name="connsiteX44" fmla="*/ 608114 w 2640675"/>
                    <a:gd name="connsiteY44" fmla="*/ 303804 h 841694"/>
                    <a:gd name="connsiteX45" fmla="*/ 623733 w 2640675"/>
                    <a:gd name="connsiteY45" fmla="*/ 303804 h 841694"/>
                    <a:gd name="connsiteX46" fmla="*/ 623733 w 2640675"/>
                    <a:gd name="connsiteY46" fmla="*/ 313315 h 841694"/>
                    <a:gd name="connsiteX47" fmla="*/ 676596 w 2640675"/>
                    <a:gd name="connsiteY47" fmla="*/ 313315 h 841694"/>
                    <a:gd name="connsiteX48" fmla="*/ 676596 w 2640675"/>
                    <a:gd name="connsiteY48" fmla="*/ 330583 h 841694"/>
                    <a:gd name="connsiteX49" fmla="*/ 695634 w 2640675"/>
                    <a:gd name="connsiteY49" fmla="*/ 330583 h 841694"/>
                    <a:gd name="connsiteX50" fmla="*/ 695634 w 2640675"/>
                    <a:gd name="connsiteY50" fmla="*/ 340925 h 841694"/>
                    <a:gd name="connsiteX51" fmla="*/ 736391 w 2640675"/>
                    <a:gd name="connsiteY51" fmla="*/ 340925 h 841694"/>
                    <a:gd name="connsiteX52" fmla="*/ 736391 w 2640675"/>
                    <a:gd name="connsiteY52" fmla="*/ 350437 h 841694"/>
                    <a:gd name="connsiteX53" fmla="*/ 751085 w 2640675"/>
                    <a:gd name="connsiteY53" fmla="*/ 350437 h 841694"/>
                    <a:gd name="connsiteX54" fmla="*/ 751085 w 2640675"/>
                    <a:gd name="connsiteY54" fmla="*/ 362533 h 841694"/>
                    <a:gd name="connsiteX55" fmla="*/ 771048 w 2640675"/>
                    <a:gd name="connsiteY55" fmla="*/ 362533 h 841694"/>
                    <a:gd name="connsiteX56" fmla="*/ 771048 w 2640675"/>
                    <a:gd name="connsiteY56" fmla="*/ 373799 h 841694"/>
                    <a:gd name="connsiteX57" fmla="*/ 788330 w 2640675"/>
                    <a:gd name="connsiteY57" fmla="*/ 373799 h 841694"/>
                    <a:gd name="connsiteX58" fmla="*/ 788330 w 2640675"/>
                    <a:gd name="connsiteY58" fmla="*/ 393745 h 841694"/>
                    <a:gd name="connsiteX59" fmla="*/ 804781 w 2640675"/>
                    <a:gd name="connsiteY59" fmla="*/ 393745 h 841694"/>
                    <a:gd name="connsiteX60" fmla="*/ 804781 w 2640675"/>
                    <a:gd name="connsiteY60" fmla="*/ 406765 h 841694"/>
                    <a:gd name="connsiteX61" fmla="*/ 821231 w 2640675"/>
                    <a:gd name="connsiteY61" fmla="*/ 406765 h 841694"/>
                    <a:gd name="connsiteX62" fmla="*/ 821231 w 2640675"/>
                    <a:gd name="connsiteY62" fmla="*/ 418862 h 841694"/>
                    <a:gd name="connsiteX63" fmla="*/ 841194 w 2640675"/>
                    <a:gd name="connsiteY63" fmla="*/ 418862 h 841694"/>
                    <a:gd name="connsiteX64" fmla="*/ 841194 w 2640675"/>
                    <a:gd name="connsiteY64" fmla="*/ 439639 h 841694"/>
                    <a:gd name="connsiteX65" fmla="*/ 880194 w 2640675"/>
                    <a:gd name="connsiteY65" fmla="*/ 439639 h 841694"/>
                    <a:gd name="connsiteX66" fmla="*/ 880194 w 2640675"/>
                    <a:gd name="connsiteY66" fmla="*/ 463832 h 841694"/>
                    <a:gd name="connsiteX67" fmla="*/ 913095 w 2640675"/>
                    <a:gd name="connsiteY67" fmla="*/ 463832 h 841694"/>
                    <a:gd name="connsiteX68" fmla="*/ 913095 w 2640675"/>
                    <a:gd name="connsiteY68" fmla="*/ 483778 h 841694"/>
                    <a:gd name="connsiteX69" fmla="*/ 952096 w 2640675"/>
                    <a:gd name="connsiteY69" fmla="*/ 483778 h 841694"/>
                    <a:gd name="connsiteX70" fmla="*/ 952096 w 2640675"/>
                    <a:gd name="connsiteY70" fmla="*/ 500215 h 841694"/>
                    <a:gd name="connsiteX71" fmla="*/ 990172 w 2640675"/>
                    <a:gd name="connsiteY71" fmla="*/ 500215 h 841694"/>
                    <a:gd name="connsiteX72" fmla="*/ 990172 w 2640675"/>
                    <a:gd name="connsiteY72" fmla="*/ 511480 h 841694"/>
                    <a:gd name="connsiteX73" fmla="*/ 1004867 w 2640675"/>
                    <a:gd name="connsiteY73" fmla="*/ 511480 h 841694"/>
                    <a:gd name="connsiteX74" fmla="*/ 1004867 w 2640675"/>
                    <a:gd name="connsiteY74" fmla="*/ 523577 h 841694"/>
                    <a:gd name="connsiteX75" fmla="*/ 1026493 w 2640675"/>
                    <a:gd name="connsiteY75" fmla="*/ 523577 h 841694"/>
                    <a:gd name="connsiteX76" fmla="*/ 1026493 w 2640675"/>
                    <a:gd name="connsiteY76" fmla="*/ 532257 h 841694"/>
                    <a:gd name="connsiteX77" fmla="*/ 1046455 w 2640675"/>
                    <a:gd name="connsiteY77" fmla="*/ 532257 h 841694"/>
                    <a:gd name="connsiteX78" fmla="*/ 1046455 w 2640675"/>
                    <a:gd name="connsiteY78" fmla="*/ 542599 h 841694"/>
                    <a:gd name="connsiteX79" fmla="*/ 1083700 w 2640675"/>
                    <a:gd name="connsiteY79" fmla="*/ 542599 h 841694"/>
                    <a:gd name="connsiteX80" fmla="*/ 1083700 w 2640675"/>
                    <a:gd name="connsiteY80" fmla="*/ 552942 h 841694"/>
                    <a:gd name="connsiteX81" fmla="*/ 1096731 w 2640675"/>
                    <a:gd name="connsiteY81" fmla="*/ 552942 h 841694"/>
                    <a:gd name="connsiteX82" fmla="*/ 1096731 w 2640675"/>
                    <a:gd name="connsiteY82" fmla="*/ 565962 h 841694"/>
                    <a:gd name="connsiteX83" fmla="*/ 1177320 w 2640675"/>
                    <a:gd name="connsiteY83" fmla="*/ 565962 h 841694"/>
                    <a:gd name="connsiteX84" fmla="*/ 1177320 w 2640675"/>
                    <a:gd name="connsiteY84" fmla="*/ 579813 h 841694"/>
                    <a:gd name="connsiteX85" fmla="*/ 1197283 w 2640675"/>
                    <a:gd name="connsiteY85" fmla="*/ 579813 h 841694"/>
                    <a:gd name="connsiteX86" fmla="*/ 1197283 w 2640675"/>
                    <a:gd name="connsiteY86" fmla="*/ 591910 h 841694"/>
                    <a:gd name="connsiteX87" fmla="*/ 1220664 w 2640675"/>
                    <a:gd name="connsiteY87" fmla="*/ 591910 h 841694"/>
                    <a:gd name="connsiteX88" fmla="*/ 1220664 w 2640675"/>
                    <a:gd name="connsiteY88" fmla="*/ 599667 h 841694"/>
                    <a:gd name="connsiteX89" fmla="*/ 1264008 w 2640675"/>
                    <a:gd name="connsiteY89" fmla="*/ 599667 h 841694"/>
                    <a:gd name="connsiteX90" fmla="*/ 1264008 w 2640675"/>
                    <a:gd name="connsiteY90" fmla="*/ 621275 h 841694"/>
                    <a:gd name="connsiteX91" fmla="*/ 1370567 w 2640675"/>
                    <a:gd name="connsiteY91" fmla="*/ 621275 h 841694"/>
                    <a:gd name="connsiteX92" fmla="*/ 1370567 w 2640675"/>
                    <a:gd name="connsiteY92" fmla="*/ 633371 h 841694"/>
                    <a:gd name="connsiteX93" fmla="*/ 1463263 w 2640675"/>
                    <a:gd name="connsiteY93" fmla="*/ 633371 h 841694"/>
                    <a:gd name="connsiteX94" fmla="*/ 1463263 w 2640675"/>
                    <a:gd name="connsiteY94" fmla="*/ 643714 h 841694"/>
                    <a:gd name="connsiteX95" fmla="*/ 1486645 w 2640675"/>
                    <a:gd name="connsiteY95" fmla="*/ 643714 h 841694"/>
                    <a:gd name="connsiteX96" fmla="*/ 1486645 w 2640675"/>
                    <a:gd name="connsiteY96" fmla="*/ 654056 h 841694"/>
                    <a:gd name="connsiteX97" fmla="*/ 1558546 w 2640675"/>
                    <a:gd name="connsiteY97" fmla="*/ 654056 h 841694"/>
                    <a:gd name="connsiteX98" fmla="*/ 1558546 w 2640675"/>
                    <a:gd name="connsiteY98" fmla="*/ 666153 h 841694"/>
                    <a:gd name="connsiteX99" fmla="*/ 1646067 w 2640675"/>
                    <a:gd name="connsiteY99" fmla="*/ 666153 h 841694"/>
                    <a:gd name="connsiteX100" fmla="*/ 1646067 w 2640675"/>
                    <a:gd name="connsiteY100" fmla="*/ 685175 h 841694"/>
                    <a:gd name="connsiteX101" fmla="*/ 1715381 w 2640675"/>
                    <a:gd name="connsiteY101" fmla="*/ 685175 h 841694"/>
                    <a:gd name="connsiteX102" fmla="*/ 1715381 w 2640675"/>
                    <a:gd name="connsiteY102" fmla="*/ 693855 h 841694"/>
                    <a:gd name="connsiteX103" fmla="*/ 1750869 w 2640675"/>
                    <a:gd name="connsiteY103" fmla="*/ 693855 h 841694"/>
                    <a:gd name="connsiteX104" fmla="*/ 1750869 w 2640675"/>
                    <a:gd name="connsiteY104" fmla="*/ 702535 h 841694"/>
                    <a:gd name="connsiteX105" fmla="*/ 1792458 w 2640675"/>
                    <a:gd name="connsiteY105" fmla="*/ 702535 h 841694"/>
                    <a:gd name="connsiteX106" fmla="*/ 1792458 w 2640675"/>
                    <a:gd name="connsiteY106" fmla="*/ 710292 h 841694"/>
                    <a:gd name="connsiteX107" fmla="*/ 1844397 w 2640675"/>
                    <a:gd name="connsiteY107" fmla="*/ 710292 h 841694"/>
                    <a:gd name="connsiteX108" fmla="*/ 1844397 w 2640675"/>
                    <a:gd name="connsiteY108" fmla="*/ 724974 h 841694"/>
                    <a:gd name="connsiteX109" fmla="*/ 1900680 w 2640675"/>
                    <a:gd name="connsiteY109" fmla="*/ 724974 h 841694"/>
                    <a:gd name="connsiteX110" fmla="*/ 1900680 w 2640675"/>
                    <a:gd name="connsiteY110" fmla="*/ 750922 h 841694"/>
                    <a:gd name="connsiteX111" fmla="*/ 1972581 w 2640675"/>
                    <a:gd name="connsiteY111" fmla="*/ 750922 h 841694"/>
                    <a:gd name="connsiteX112" fmla="*/ 1972581 w 2640675"/>
                    <a:gd name="connsiteY112" fmla="*/ 768190 h 841694"/>
                    <a:gd name="connsiteX113" fmla="*/ 2200486 w 2640675"/>
                    <a:gd name="connsiteY113" fmla="*/ 768190 h 841694"/>
                    <a:gd name="connsiteX114" fmla="*/ 2200486 w 2640675"/>
                    <a:gd name="connsiteY114" fmla="*/ 775947 h 841694"/>
                    <a:gd name="connsiteX115" fmla="*/ 2281075 w 2640675"/>
                    <a:gd name="connsiteY115" fmla="*/ 775947 h 841694"/>
                    <a:gd name="connsiteX116" fmla="*/ 2281075 w 2640675"/>
                    <a:gd name="connsiteY116" fmla="*/ 806235 h 841694"/>
                    <a:gd name="connsiteX117" fmla="*/ 2435321 w 2640675"/>
                    <a:gd name="connsiteY117" fmla="*/ 806235 h 841694"/>
                    <a:gd name="connsiteX118" fmla="*/ 2435321 w 2640675"/>
                    <a:gd name="connsiteY118" fmla="*/ 841694 h 841694"/>
                    <a:gd name="connsiteX119" fmla="*/ 2640675 w 2640675"/>
                    <a:gd name="connsiteY119" fmla="*/ 841694 h 84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675" h="841694">
                      <a:moveTo>
                        <a:pt x="0" y="0"/>
                      </a:moveTo>
                      <a:lnTo>
                        <a:pt x="85117" y="0"/>
                      </a:lnTo>
                      <a:lnTo>
                        <a:pt x="85117" y="9511"/>
                      </a:lnTo>
                      <a:lnTo>
                        <a:pt x="107390" y="9511"/>
                      </a:lnTo>
                      <a:lnTo>
                        <a:pt x="107390" y="17268"/>
                      </a:lnTo>
                      <a:lnTo>
                        <a:pt x="134284" y="17268"/>
                      </a:lnTo>
                      <a:lnTo>
                        <a:pt x="134284" y="32874"/>
                      </a:lnTo>
                      <a:lnTo>
                        <a:pt x="182804" y="32874"/>
                      </a:lnTo>
                      <a:lnTo>
                        <a:pt x="182804" y="41554"/>
                      </a:lnTo>
                      <a:lnTo>
                        <a:pt x="215705" y="41554"/>
                      </a:lnTo>
                      <a:lnTo>
                        <a:pt x="215705" y="55405"/>
                      </a:lnTo>
                      <a:lnTo>
                        <a:pt x="236499" y="55405"/>
                      </a:lnTo>
                      <a:lnTo>
                        <a:pt x="236499" y="64916"/>
                      </a:lnTo>
                      <a:lnTo>
                        <a:pt x="259881" y="64916"/>
                      </a:lnTo>
                      <a:lnTo>
                        <a:pt x="259881" y="79598"/>
                      </a:lnTo>
                      <a:lnTo>
                        <a:pt x="282431" y="79598"/>
                      </a:lnTo>
                      <a:lnTo>
                        <a:pt x="282431" y="96866"/>
                      </a:lnTo>
                      <a:lnTo>
                        <a:pt x="297126" y="96866"/>
                      </a:lnTo>
                      <a:lnTo>
                        <a:pt x="297126" y="114781"/>
                      </a:lnTo>
                      <a:lnTo>
                        <a:pt x="325683" y="114781"/>
                      </a:lnTo>
                      <a:lnTo>
                        <a:pt x="325683" y="131495"/>
                      </a:lnTo>
                      <a:lnTo>
                        <a:pt x="355996" y="131495"/>
                      </a:lnTo>
                      <a:lnTo>
                        <a:pt x="355996" y="146177"/>
                      </a:lnTo>
                      <a:lnTo>
                        <a:pt x="375034" y="146177"/>
                      </a:lnTo>
                      <a:lnTo>
                        <a:pt x="375034" y="158274"/>
                      </a:lnTo>
                      <a:lnTo>
                        <a:pt x="401928" y="158274"/>
                      </a:lnTo>
                      <a:lnTo>
                        <a:pt x="401928" y="178219"/>
                      </a:lnTo>
                      <a:lnTo>
                        <a:pt x="426142" y="178219"/>
                      </a:lnTo>
                      <a:lnTo>
                        <a:pt x="426142" y="191240"/>
                      </a:lnTo>
                      <a:lnTo>
                        <a:pt x="449524" y="191240"/>
                      </a:lnTo>
                      <a:lnTo>
                        <a:pt x="449524" y="221528"/>
                      </a:lnTo>
                      <a:lnTo>
                        <a:pt x="462555" y="221528"/>
                      </a:lnTo>
                      <a:lnTo>
                        <a:pt x="462555" y="232793"/>
                      </a:lnTo>
                      <a:lnTo>
                        <a:pt x="494624" y="232793"/>
                      </a:lnTo>
                      <a:lnTo>
                        <a:pt x="494624" y="242304"/>
                      </a:lnTo>
                      <a:lnTo>
                        <a:pt x="507655" y="242304"/>
                      </a:lnTo>
                      <a:lnTo>
                        <a:pt x="507655" y="254401"/>
                      </a:lnTo>
                      <a:lnTo>
                        <a:pt x="519762" y="254401"/>
                      </a:lnTo>
                      <a:lnTo>
                        <a:pt x="519762" y="263081"/>
                      </a:lnTo>
                      <a:lnTo>
                        <a:pt x="528449" y="263081"/>
                      </a:lnTo>
                      <a:lnTo>
                        <a:pt x="528449" y="275178"/>
                      </a:lnTo>
                      <a:lnTo>
                        <a:pt x="563106" y="275178"/>
                      </a:lnTo>
                      <a:lnTo>
                        <a:pt x="563106" y="285613"/>
                      </a:lnTo>
                      <a:lnTo>
                        <a:pt x="608114" y="285613"/>
                      </a:lnTo>
                      <a:lnTo>
                        <a:pt x="608114" y="303804"/>
                      </a:lnTo>
                      <a:lnTo>
                        <a:pt x="623733" y="303804"/>
                      </a:lnTo>
                      <a:lnTo>
                        <a:pt x="623733" y="313315"/>
                      </a:lnTo>
                      <a:lnTo>
                        <a:pt x="676596" y="313315"/>
                      </a:lnTo>
                      <a:lnTo>
                        <a:pt x="676596" y="330583"/>
                      </a:lnTo>
                      <a:lnTo>
                        <a:pt x="695634" y="330583"/>
                      </a:lnTo>
                      <a:lnTo>
                        <a:pt x="695634" y="340925"/>
                      </a:lnTo>
                      <a:lnTo>
                        <a:pt x="736391" y="340925"/>
                      </a:lnTo>
                      <a:lnTo>
                        <a:pt x="736391" y="350437"/>
                      </a:lnTo>
                      <a:lnTo>
                        <a:pt x="751085" y="350437"/>
                      </a:lnTo>
                      <a:lnTo>
                        <a:pt x="751085" y="362533"/>
                      </a:lnTo>
                      <a:lnTo>
                        <a:pt x="771048" y="362533"/>
                      </a:lnTo>
                      <a:lnTo>
                        <a:pt x="771048" y="373799"/>
                      </a:lnTo>
                      <a:lnTo>
                        <a:pt x="788330" y="373799"/>
                      </a:lnTo>
                      <a:lnTo>
                        <a:pt x="788330" y="393745"/>
                      </a:lnTo>
                      <a:lnTo>
                        <a:pt x="804781" y="393745"/>
                      </a:lnTo>
                      <a:lnTo>
                        <a:pt x="804781" y="406765"/>
                      </a:lnTo>
                      <a:lnTo>
                        <a:pt x="821231" y="406765"/>
                      </a:lnTo>
                      <a:lnTo>
                        <a:pt x="821231" y="418862"/>
                      </a:lnTo>
                      <a:lnTo>
                        <a:pt x="841194" y="418862"/>
                      </a:lnTo>
                      <a:cubicBezTo>
                        <a:pt x="841194" y="418862"/>
                        <a:pt x="842026" y="440470"/>
                        <a:pt x="841194" y="439639"/>
                      </a:cubicBezTo>
                      <a:cubicBezTo>
                        <a:pt x="840362" y="438807"/>
                        <a:pt x="880194" y="439639"/>
                        <a:pt x="880194" y="439639"/>
                      </a:cubicBezTo>
                      <a:lnTo>
                        <a:pt x="880194" y="463832"/>
                      </a:lnTo>
                      <a:lnTo>
                        <a:pt x="913095" y="463832"/>
                      </a:lnTo>
                      <a:lnTo>
                        <a:pt x="913095" y="483778"/>
                      </a:lnTo>
                      <a:lnTo>
                        <a:pt x="952096" y="483778"/>
                      </a:lnTo>
                      <a:lnTo>
                        <a:pt x="952096" y="500215"/>
                      </a:lnTo>
                      <a:lnTo>
                        <a:pt x="990172" y="500215"/>
                      </a:lnTo>
                      <a:lnTo>
                        <a:pt x="990172" y="511480"/>
                      </a:lnTo>
                      <a:lnTo>
                        <a:pt x="1004867" y="511480"/>
                      </a:lnTo>
                      <a:lnTo>
                        <a:pt x="1004867" y="523577"/>
                      </a:lnTo>
                      <a:lnTo>
                        <a:pt x="1026493" y="523577"/>
                      </a:lnTo>
                      <a:lnTo>
                        <a:pt x="1026493" y="532257"/>
                      </a:lnTo>
                      <a:lnTo>
                        <a:pt x="1046455" y="532257"/>
                      </a:lnTo>
                      <a:lnTo>
                        <a:pt x="1046455" y="542599"/>
                      </a:lnTo>
                      <a:lnTo>
                        <a:pt x="1083700" y="542599"/>
                      </a:lnTo>
                      <a:lnTo>
                        <a:pt x="1083700" y="552942"/>
                      </a:lnTo>
                      <a:lnTo>
                        <a:pt x="1096731" y="552942"/>
                      </a:lnTo>
                      <a:lnTo>
                        <a:pt x="1096731" y="565962"/>
                      </a:lnTo>
                      <a:lnTo>
                        <a:pt x="1177320" y="565962"/>
                      </a:lnTo>
                      <a:lnTo>
                        <a:pt x="1177320" y="579813"/>
                      </a:lnTo>
                      <a:lnTo>
                        <a:pt x="1197283" y="579813"/>
                      </a:lnTo>
                      <a:lnTo>
                        <a:pt x="1197283" y="591910"/>
                      </a:lnTo>
                      <a:lnTo>
                        <a:pt x="1220664" y="591910"/>
                      </a:lnTo>
                      <a:lnTo>
                        <a:pt x="1220664" y="599667"/>
                      </a:lnTo>
                      <a:lnTo>
                        <a:pt x="1264008" y="599667"/>
                      </a:lnTo>
                      <a:lnTo>
                        <a:pt x="1264008" y="621275"/>
                      </a:lnTo>
                      <a:lnTo>
                        <a:pt x="1370567" y="621275"/>
                      </a:lnTo>
                      <a:lnTo>
                        <a:pt x="1370567" y="633371"/>
                      </a:lnTo>
                      <a:lnTo>
                        <a:pt x="1463263" y="633371"/>
                      </a:lnTo>
                      <a:lnTo>
                        <a:pt x="1463263" y="643714"/>
                      </a:lnTo>
                      <a:lnTo>
                        <a:pt x="1486645" y="643714"/>
                      </a:lnTo>
                      <a:lnTo>
                        <a:pt x="1486645" y="654056"/>
                      </a:lnTo>
                      <a:lnTo>
                        <a:pt x="1558546" y="654056"/>
                      </a:lnTo>
                      <a:lnTo>
                        <a:pt x="1558546" y="666153"/>
                      </a:lnTo>
                      <a:lnTo>
                        <a:pt x="1646067" y="666153"/>
                      </a:lnTo>
                      <a:lnTo>
                        <a:pt x="1646067" y="685175"/>
                      </a:lnTo>
                      <a:lnTo>
                        <a:pt x="1715381" y="685175"/>
                      </a:lnTo>
                      <a:lnTo>
                        <a:pt x="1715381" y="693855"/>
                      </a:lnTo>
                      <a:lnTo>
                        <a:pt x="1750869" y="693855"/>
                      </a:lnTo>
                      <a:lnTo>
                        <a:pt x="1750869" y="702535"/>
                      </a:lnTo>
                      <a:lnTo>
                        <a:pt x="1792458" y="702535"/>
                      </a:lnTo>
                      <a:lnTo>
                        <a:pt x="1792458" y="710292"/>
                      </a:lnTo>
                      <a:lnTo>
                        <a:pt x="1844397" y="710292"/>
                      </a:lnTo>
                      <a:lnTo>
                        <a:pt x="1844397" y="724974"/>
                      </a:lnTo>
                      <a:lnTo>
                        <a:pt x="1900680" y="724974"/>
                      </a:lnTo>
                      <a:lnTo>
                        <a:pt x="1900680" y="750922"/>
                      </a:lnTo>
                      <a:lnTo>
                        <a:pt x="1972581" y="750922"/>
                      </a:lnTo>
                      <a:lnTo>
                        <a:pt x="1972581" y="768190"/>
                      </a:lnTo>
                      <a:lnTo>
                        <a:pt x="2200486" y="768190"/>
                      </a:lnTo>
                      <a:lnTo>
                        <a:pt x="2200486" y="775947"/>
                      </a:lnTo>
                      <a:lnTo>
                        <a:pt x="2281075" y="775947"/>
                      </a:lnTo>
                      <a:lnTo>
                        <a:pt x="2281075" y="806235"/>
                      </a:lnTo>
                      <a:lnTo>
                        <a:pt x="2435321" y="806235"/>
                      </a:lnTo>
                      <a:lnTo>
                        <a:pt x="2435321" y="841694"/>
                      </a:lnTo>
                      <a:lnTo>
                        <a:pt x="2640675" y="841694"/>
                      </a:lnTo>
                    </a:path>
                  </a:pathLst>
                </a:custGeom>
                <a:noFill/>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8" name="Freeform 1205">
                  <a:extLst>
                    <a:ext uri="{FF2B5EF4-FFF2-40B4-BE49-F238E27FC236}">
                      <a16:creationId xmlns:a16="http://schemas.microsoft.com/office/drawing/2014/main" id="{BEA32B90-93F7-79AD-8610-6F42F1656583}"/>
                    </a:ext>
                  </a:extLst>
                </p:cNvPr>
                <p:cNvSpPr/>
                <p:nvPr/>
              </p:nvSpPr>
              <p:spPr>
                <a:xfrm>
                  <a:off x="9256274" y="272357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9" name="Freeform 1206">
                  <a:extLst>
                    <a:ext uri="{FF2B5EF4-FFF2-40B4-BE49-F238E27FC236}">
                      <a16:creationId xmlns:a16="http://schemas.microsoft.com/office/drawing/2014/main" id="{BBF838B2-ED26-DC63-84B8-8F4D8155AAA7}"/>
                    </a:ext>
                  </a:extLst>
                </p:cNvPr>
                <p:cNvSpPr/>
                <p:nvPr/>
              </p:nvSpPr>
              <p:spPr>
                <a:xfrm>
                  <a:off x="9238067" y="274176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0" name="Freeform 1207">
                  <a:extLst>
                    <a:ext uri="{FF2B5EF4-FFF2-40B4-BE49-F238E27FC236}">
                      <a16:creationId xmlns:a16="http://schemas.microsoft.com/office/drawing/2014/main" id="{6F640FAE-D231-C3C7-B83B-AC800537FD4F}"/>
                    </a:ext>
                  </a:extLst>
                </p:cNvPr>
                <p:cNvSpPr/>
                <p:nvPr/>
              </p:nvSpPr>
              <p:spPr>
                <a:xfrm>
                  <a:off x="9195462"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1" name="Freeform 1208">
                  <a:extLst>
                    <a:ext uri="{FF2B5EF4-FFF2-40B4-BE49-F238E27FC236}">
                      <a16:creationId xmlns:a16="http://schemas.microsoft.com/office/drawing/2014/main" id="{84A84B63-A82A-1CA4-52BC-2D1E58C6E1CC}"/>
                    </a:ext>
                  </a:extLst>
                </p:cNvPr>
                <p:cNvSpPr/>
                <p:nvPr/>
              </p:nvSpPr>
              <p:spPr>
                <a:xfrm>
                  <a:off x="9177256" y="270741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2" name="Freeform 1209">
                  <a:extLst>
                    <a:ext uri="{FF2B5EF4-FFF2-40B4-BE49-F238E27FC236}">
                      <a16:creationId xmlns:a16="http://schemas.microsoft.com/office/drawing/2014/main" id="{9DB22D6B-27D3-F0C7-631B-9F735E8D34A5}"/>
                    </a:ext>
                  </a:extLst>
                </p:cNvPr>
                <p:cNvSpPr/>
                <p:nvPr/>
              </p:nvSpPr>
              <p:spPr>
                <a:xfrm>
                  <a:off x="9150269"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3" name="Freeform 1210">
                  <a:extLst>
                    <a:ext uri="{FF2B5EF4-FFF2-40B4-BE49-F238E27FC236}">
                      <a16:creationId xmlns:a16="http://schemas.microsoft.com/office/drawing/2014/main" id="{76D99CD3-939A-03D1-D321-F62CBEE203B5}"/>
                    </a:ext>
                  </a:extLst>
                </p:cNvPr>
                <p:cNvSpPr/>
                <p:nvPr/>
              </p:nvSpPr>
              <p:spPr>
                <a:xfrm>
                  <a:off x="9132155" y="270741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4" name="Freeform 1211">
                  <a:extLst>
                    <a:ext uri="{FF2B5EF4-FFF2-40B4-BE49-F238E27FC236}">
                      <a16:creationId xmlns:a16="http://schemas.microsoft.com/office/drawing/2014/main" id="{048E73F0-33B8-842A-090A-95C80752E63B}"/>
                    </a:ext>
                  </a:extLst>
                </p:cNvPr>
                <p:cNvSpPr/>
                <p:nvPr/>
              </p:nvSpPr>
              <p:spPr>
                <a:xfrm>
                  <a:off x="9098330"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5" name="Freeform 1212">
                  <a:extLst>
                    <a:ext uri="{FF2B5EF4-FFF2-40B4-BE49-F238E27FC236}">
                      <a16:creationId xmlns:a16="http://schemas.microsoft.com/office/drawing/2014/main" id="{919ABDB2-9730-010C-79FD-18079A71259D}"/>
                    </a:ext>
                  </a:extLst>
                </p:cNvPr>
                <p:cNvSpPr/>
                <p:nvPr/>
              </p:nvSpPr>
              <p:spPr>
                <a:xfrm>
                  <a:off x="9080124" y="270741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6" name="Freeform 1213">
                  <a:extLst>
                    <a:ext uri="{FF2B5EF4-FFF2-40B4-BE49-F238E27FC236}">
                      <a16:creationId xmlns:a16="http://schemas.microsoft.com/office/drawing/2014/main" id="{8B20FD6B-D279-F2D6-A896-AFF88B7C3D0D}"/>
                    </a:ext>
                  </a:extLst>
                </p:cNvPr>
                <p:cNvSpPr/>
                <p:nvPr/>
              </p:nvSpPr>
              <p:spPr>
                <a:xfrm>
                  <a:off x="9011272" y="265902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7" name="Freeform 1214">
                  <a:extLst>
                    <a:ext uri="{FF2B5EF4-FFF2-40B4-BE49-F238E27FC236}">
                      <a16:creationId xmlns:a16="http://schemas.microsoft.com/office/drawing/2014/main" id="{7014B9B3-76A0-CBAA-FBA1-2CCE48C04105}"/>
                    </a:ext>
                  </a:extLst>
                </p:cNvPr>
                <p:cNvSpPr/>
                <p:nvPr/>
              </p:nvSpPr>
              <p:spPr>
                <a:xfrm>
                  <a:off x="8993066" y="26772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8" name="Freeform 1215">
                  <a:extLst>
                    <a:ext uri="{FF2B5EF4-FFF2-40B4-BE49-F238E27FC236}">
                      <a16:creationId xmlns:a16="http://schemas.microsoft.com/office/drawing/2014/main" id="{ACF63589-EF9B-7E2C-0C78-97365751CF5E}"/>
                    </a:ext>
                  </a:extLst>
                </p:cNvPr>
                <p:cNvSpPr/>
                <p:nvPr/>
              </p:nvSpPr>
              <p:spPr>
                <a:xfrm>
                  <a:off x="8851111"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9" name="Freeform 1216">
                  <a:extLst>
                    <a:ext uri="{FF2B5EF4-FFF2-40B4-BE49-F238E27FC236}">
                      <a16:creationId xmlns:a16="http://schemas.microsoft.com/office/drawing/2014/main" id="{B288CD25-0050-2038-7ED5-3A160B147A0C}"/>
                    </a:ext>
                  </a:extLst>
                </p:cNvPr>
                <p:cNvSpPr/>
                <p:nvPr/>
              </p:nvSpPr>
              <p:spPr>
                <a:xfrm>
                  <a:off x="8832904" y="267001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0" name="Freeform 1217">
                  <a:extLst>
                    <a:ext uri="{FF2B5EF4-FFF2-40B4-BE49-F238E27FC236}">
                      <a16:creationId xmlns:a16="http://schemas.microsoft.com/office/drawing/2014/main" id="{87F88746-1E15-C559-92FA-3B2B8C399E29}"/>
                    </a:ext>
                  </a:extLst>
                </p:cNvPr>
                <p:cNvSpPr/>
                <p:nvPr/>
              </p:nvSpPr>
              <p:spPr>
                <a:xfrm>
                  <a:off x="8826065"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1" name="Freeform 1218">
                  <a:extLst>
                    <a:ext uri="{FF2B5EF4-FFF2-40B4-BE49-F238E27FC236}">
                      <a16:creationId xmlns:a16="http://schemas.microsoft.com/office/drawing/2014/main" id="{111FA25A-EDF2-DF3C-720D-389A37FFD085}"/>
                    </a:ext>
                  </a:extLst>
                </p:cNvPr>
                <p:cNvSpPr/>
                <p:nvPr/>
              </p:nvSpPr>
              <p:spPr>
                <a:xfrm>
                  <a:off x="8807859"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2" name="Freeform 1219">
                  <a:extLst>
                    <a:ext uri="{FF2B5EF4-FFF2-40B4-BE49-F238E27FC236}">
                      <a16:creationId xmlns:a16="http://schemas.microsoft.com/office/drawing/2014/main" id="{1DDC6316-8EFE-4C61-6E17-E55DA4A2C82D}"/>
                    </a:ext>
                  </a:extLst>
                </p:cNvPr>
                <p:cNvSpPr/>
                <p:nvPr/>
              </p:nvSpPr>
              <p:spPr>
                <a:xfrm>
                  <a:off x="8801389"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3" name="Freeform 1220">
                  <a:extLst>
                    <a:ext uri="{FF2B5EF4-FFF2-40B4-BE49-F238E27FC236}">
                      <a16:creationId xmlns:a16="http://schemas.microsoft.com/office/drawing/2014/main" id="{FB3976EC-5B12-11D5-795D-71441CBDD0E1}"/>
                    </a:ext>
                  </a:extLst>
                </p:cNvPr>
                <p:cNvSpPr/>
                <p:nvPr/>
              </p:nvSpPr>
              <p:spPr>
                <a:xfrm>
                  <a:off x="8783183"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4" name="Freeform 1221">
                  <a:extLst>
                    <a:ext uri="{FF2B5EF4-FFF2-40B4-BE49-F238E27FC236}">
                      <a16:creationId xmlns:a16="http://schemas.microsoft.com/office/drawing/2014/main" id="{D1120D45-B5CF-26BC-3B15-B3076143C424}"/>
                    </a:ext>
                  </a:extLst>
                </p:cNvPr>
                <p:cNvSpPr/>
                <p:nvPr/>
              </p:nvSpPr>
              <p:spPr>
                <a:xfrm>
                  <a:off x="8787804"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5" name="Freeform 1222">
                  <a:extLst>
                    <a:ext uri="{FF2B5EF4-FFF2-40B4-BE49-F238E27FC236}">
                      <a16:creationId xmlns:a16="http://schemas.microsoft.com/office/drawing/2014/main" id="{B6D6AB57-9399-4355-1E81-1961B23111C7}"/>
                    </a:ext>
                  </a:extLst>
                </p:cNvPr>
                <p:cNvSpPr/>
                <p:nvPr/>
              </p:nvSpPr>
              <p:spPr>
                <a:xfrm>
                  <a:off x="8769597"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6" name="Freeform 1223">
                  <a:extLst>
                    <a:ext uri="{FF2B5EF4-FFF2-40B4-BE49-F238E27FC236}">
                      <a16:creationId xmlns:a16="http://schemas.microsoft.com/office/drawing/2014/main" id="{A999587A-7503-BA9C-36AD-22596A51138D}"/>
                    </a:ext>
                  </a:extLst>
                </p:cNvPr>
                <p:cNvSpPr/>
                <p:nvPr/>
              </p:nvSpPr>
              <p:spPr>
                <a:xfrm>
                  <a:off x="8769597"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7" name="Freeform 1224">
                  <a:extLst>
                    <a:ext uri="{FF2B5EF4-FFF2-40B4-BE49-F238E27FC236}">
                      <a16:creationId xmlns:a16="http://schemas.microsoft.com/office/drawing/2014/main" id="{A04776B6-B061-08B1-2219-05451A1D7AF8}"/>
                    </a:ext>
                  </a:extLst>
                </p:cNvPr>
                <p:cNvSpPr/>
                <p:nvPr/>
              </p:nvSpPr>
              <p:spPr>
                <a:xfrm>
                  <a:off x="8751391"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8" name="Freeform 1225">
                  <a:extLst>
                    <a:ext uri="{FF2B5EF4-FFF2-40B4-BE49-F238E27FC236}">
                      <a16:creationId xmlns:a16="http://schemas.microsoft.com/office/drawing/2014/main" id="{FE5A6C6E-0E20-9F90-7432-375E20919FB2}"/>
                    </a:ext>
                  </a:extLst>
                </p:cNvPr>
                <p:cNvSpPr/>
                <p:nvPr/>
              </p:nvSpPr>
              <p:spPr>
                <a:xfrm>
                  <a:off x="8733185" y="26337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9" name="Freeform 1226">
                  <a:extLst>
                    <a:ext uri="{FF2B5EF4-FFF2-40B4-BE49-F238E27FC236}">
                      <a16:creationId xmlns:a16="http://schemas.microsoft.com/office/drawing/2014/main" id="{C62D9AF0-B601-E3D8-86D7-7EE4A4717D12}"/>
                    </a:ext>
                  </a:extLst>
                </p:cNvPr>
                <p:cNvSpPr/>
                <p:nvPr/>
              </p:nvSpPr>
              <p:spPr>
                <a:xfrm>
                  <a:off x="8714978" y="26518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0" name="Freeform 1227">
                  <a:extLst>
                    <a:ext uri="{FF2B5EF4-FFF2-40B4-BE49-F238E27FC236}">
                      <a16:creationId xmlns:a16="http://schemas.microsoft.com/office/drawing/2014/main" id="{4D7F1A7B-5794-96C1-1B57-E505FCDC42E9}"/>
                    </a:ext>
                  </a:extLst>
                </p:cNvPr>
                <p:cNvSpPr/>
                <p:nvPr/>
              </p:nvSpPr>
              <p:spPr>
                <a:xfrm>
                  <a:off x="8700930" y="26337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1" name="Freeform 1228">
                  <a:extLst>
                    <a:ext uri="{FF2B5EF4-FFF2-40B4-BE49-F238E27FC236}">
                      <a16:creationId xmlns:a16="http://schemas.microsoft.com/office/drawing/2014/main" id="{0E5C73CC-EE14-EB7E-B85F-2C48B3E2D767}"/>
                    </a:ext>
                  </a:extLst>
                </p:cNvPr>
                <p:cNvSpPr/>
                <p:nvPr/>
              </p:nvSpPr>
              <p:spPr>
                <a:xfrm>
                  <a:off x="8682724" y="26518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2" name="Freeform 1229">
                  <a:extLst>
                    <a:ext uri="{FF2B5EF4-FFF2-40B4-BE49-F238E27FC236}">
                      <a16:creationId xmlns:a16="http://schemas.microsoft.com/office/drawing/2014/main" id="{10A89C5B-1C9F-B977-61F2-54E0102E4F49}"/>
                    </a:ext>
                  </a:extLst>
                </p:cNvPr>
                <p:cNvSpPr/>
                <p:nvPr/>
              </p:nvSpPr>
              <p:spPr>
                <a:xfrm>
                  <a:off x="8578476"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3" name="Freeform 1230">
                  <a:extLst>
                    <a:ext uri="{FF2B5EF4-FFF2-40B4-BE49-F238E27FC236}">
                      <a16:creationId xmlns:a16="http://schemas.microsoft.com/office/drawing/2014/main" id="{E1D31AEC-A525-5740-87B4-0D616E5CF406}"/>
                    </a:ext>
                  </a:extLst>
                </p:cNvPr>
                <p:cNvSpPr/>
                <p:nvPr/>
              </p:nvSpPr>
              <p:spPr>
                <a:xfrm>
                  <a:off x="8560269"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4" name="Freeform 1231">
                  <a:extLst>
                    <a:ext uri="{FF2B5EF4-FFF2-40B4-BE49-F238E27FC236}">
                      <a16:creationId xmlns:a16="http://schemas.microsoft.com/office/drawing/2014/main" id="{5367FA95-C549-6B1D-3ECC-DE189B919E13}"/>
                    </a:ext>
                  </a:extLst>
                </p:cNvPr>
                <p:cNvSpPr/>
                <p:nvPr/>
              </p:nvSpPr>
              <p:spPr>
                <a:xfrm>
                  <a:off x="8539013" y="258561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5" name="Freeform 1232">
                  <a:extLst>
                    <a:ext uri="{FF2B5EF4-FFF2-40B4-BE49-F238E27FC236}">
                      <a16:creationId xmlns:a16="http://schemas.microsoft.com/office/drawing/2014/main" id="{300AF674-4DC9-6353-E00B-07D97D97BB7E}"/>
                    </a:ext>
                  </a:extLst>
                </p:cNvPr>
                <p:cNvSpPr/>
                <p:nvPr/>
              </p:nvSpPr>
              <p:spPr>
                <a:xfrm>
                  <a:off x="8520807" y="260380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6" name="Freeform 1233">
                  <a:extLst>
                    <a:ext uri="{FF2B5EF4-FFF2-40B4-BE49-F238E27FC236}">
                      <a16:creationId xmlns:a16="http://schemas.microsoft.com/office/drawing/2014/main" id="{40248F08-B8E3-B91C-EA5C-3BC09D117304}"/>
                    </a:ext>
                  </a:extLst>
                </p:cNvPr>
                <p:cNvSpPr/>
                <p:nvPr/>
              </p:nvSpPr>
              <p:spPr>
                <a:xfrm>
                  <a:off x="8483747" y="25674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7" name="Freeform 1234">
                  <a:extLst>
                    <a:ext uri="{FF2B5EF4-FFF2-40B4-BE49-F238E27FC236}">
                      <a16:creationId xmlns:a16="http://schemas.microsoft.com/office/drawing/2014/main" id="{7BDE7A4A-EFB9-1AAF-59DB-28BD43516F60}"/>
                    </a:ext>
                  </a:extLst>
                </p:cNvPr>
                <p:cNvSpPr/>
                <p:nvPr/>
              </p:nvSpPr>
              <p:spPr>
                <a:xfrm>
                  <a:off x="8465540" y="25856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8" name="Freeform 1235">
                  <a:extLst>
                    <a:ext uri="{FF2B5EF4-FFF2-40B4-BE49-F238E27FC236}">
                      <a16:creationId xmlns:a16="http://schemas.microsoft.com/office/drawing/2014/main" id="{4E05C42A-3AC4-B573-8C08-A198BC42A569}"/>
                    </a:ext>
                  </a:extLst>
                </p:cNvPr>
                <p:cNvSpPr/>
                <p:nvPr/>
              </p:nvSpPr>
              <p:spPr>
                <a:xfrm>
                  <a:off x="8463600" y="25674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9" name="Freeform 1236">
                  <a:extLst>
                    <a:ext uri="{FF2B5EF4-FFF2-40B4-BE49-F238E27FC236}">
                      <a16:creationId xmlns:a16="http://schemas.microsoft.com/office/drawing/2014/main" id="{CA915EF0-50AD-32F4-CAB6-00E9939FEACA}"/>
                    </a:ext>
                  </a:extLst>
                </p:cNvPr>
                <p:cNvSpPr/>
                <p:nvPr/>
              </p:nvSpPr>
              <p:spPr>
                <a:xfrm>
                  <a:off x="8445393" y="25856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0" name="Freeform 1237">
                  <a:extLst>
                    <a:ext uri="{FF2B5EF4-FFF2-40B4-BE49-F238E27FC236}">
                      <a16:creationId xmlns:a16="http://schemas.microsoft.com/office/drawing/2014/main" id="{8FB091AE-07A7-9560-8C92-AD3E7AD7DF3F}"/>
                    </a:ext>
                  </a:extLst>
                </p:cNvPr>
                <p:cNvSpPr/>
                <p:nvPr/>
              </p:nvSpPr>
              <p:spPr>
                <a:xfrm>
                  <a:off x="8413878"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1" name="Freeform 1238">
                  <a:extLst>
                    <a:ext uri="{FF2B5EF4-FFF2-40B4-BE49-F238E27FC236}">
                      <a16:creationId xmlns:a16="http://schemas.microsoft.com/office/drawing/2014/main" id="{D4B89378-E458-A477-EE7E-DCE4912D05E8}"/>
                    </a:ext>
                  </a:extLst>
                </p:cNvPr>
                <p:cNvSpPr/>
                <p:nvPr/>
              </p:nvSpPr>
              <p:spPr>
                <a:xfrm>
                  <a:off x="8395672" y="25674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2" name="Freeform 1239">
                  <a:extLst>
                    <a:ext uri="{FF2B5EF4-FFF2-40B4-BE49-F238E27FC236}">
                      <a16:creationId xmlns:a16="http://schemas.microsoft.com/office/drawing/2014/main" id="{C70112B4-5366-F7AD-C40E-312C16330306}"/>
                    </a:ext>
                  </a:extLst>
                </p:cNvPr>
                <p:cNvSpPr/>
                <p:nvPr/>
              </p:nvSpPr>
              <p:spPr>
                <a:xfrm>
                  <a:off x="8384305"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3" name="Freeform 1240">
                  <a:extLst>
                    <a:ext uri="{FF2B5EF4-FFF2-40B4-BE49-F238E27FC236}">
                      <a16:creationId xmlns:a16="http://schemas.microsoft.com/office/drawing/2014/main" id="{207B345A-6165-0306-58E9-248FA7651E4A}"/>
                    </a:ext>
                  </a:extLst>
                </p:cNvPr>
                <p:cNvSpPr/>
                <p:nvPr/>
              </p:nvSpPr>
              <p:spPr>
                <a:xfrm>
                  <a:off x="8366098" y="25674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4" name="Freeform 1241">
                  <a:extLst>
                    <a:ext uri="{FF2B5EF4-FFF2-40B4-BE49-F238E27FC236}">
                      <a16:creationId xmlns:a16="http://schemas.microsoft.com/office/drawing/2014/main" id="{B8A04041-B3BA-35BF-E8EE-69E10C17734F}"/>
                    </a:ext>
                  </a:extLst>
                </p:cNvPr>
                <p:cNvSpPr/>
                <p:nvPr/>
              </p:nvSpPr>
              <p:spPr>
                <a:xfrm>
                  <a:off x="8366098"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5" name="Freeform 1242">
                  <a:extLst>
                    <a:ext uri="{FF2B5EF4-FFF2-40B4-BE49-F238E27FC236}">
                      <a16:creationId xmlns:a16="http://schemas.microsoft.com/office/drawing/2014/main" id="{92055EEF-680A-58B7-335F-43D9636D9DE8}"/>
                    </a:ext>
                  </a:extLst>
                </p:cNvPr>
                <p:cNvSpPr/>
                <p:nvPr/>
              </p:nvSpPr>
              <p:spPr>
                <a:xfrm>
                  <a:off x="8347984" y="256742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6" name="Freeform 1243">
                  <a:extLst>
                    <a:ext uri="{FF2B5EF4-FFF2-40B4-BE49-F238E27FC236}">
                      <a16:creationId xmlns:a16="http://schemas.microsoft.com/office/drawing/2014/main" id="{01E1B301-DA03-5CDF-F654-4587DB068AA6}"/>
                    </a:ext>
                  </a:extLst>
                </p:cNvPr>
                <p:cNvSpPr/>
                <p:nvPr/>
              </p:nvSpPr>
              <p:spPr>
                <a:xfrm>
                  <a:off x="8325157" y="253722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7" name="Freeform 1244">
                  <a:extLst>
                    <a:ext uri="{FF2B5EF4-FFF2-40B4-BE49-F238E27FC236}">
                      <a16:creationId xmlns:a16="http://schemas.microsoft.com/office/drawing/2014/main" id="{77F12BEA-5056-D236-1C8C-6A50CC601E89}"/>
                    </a:ext>
                  </a:extLst>
                </p:cNvPr>
                <p:cNvSpPr/>
                <p:nvPr/>
              </p:nvSpPr>
              <p:spPr>
                <a:xfrm>
                  <a:off x="8307043" y="2555420"/>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8" name="Freeform 1245">
                  <a:extLst>
                    <a:ext uri="{FF2B5EF4-FFF2-40B4-BE49-F238E27FC236}">
                      <a16:creationId xmlns:a16="http://schemas.microsoft.com/office/drawing/2014/main" id="{B69A28E7-652F-AB28-626B-5062F64AFDDA}"/>
                    </a:ext>
                  </a:extLst>
                </p:cNvPr>
                <p:cNvSpPr/>
                <p:nvPr/>
              </p:nvSpPr>
              <p:spPr>
                <a:xfrm>
                  <a:off x="8247248" y="252393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9" name="Freeform 1246">
                  <a:extLst>
                    <a:ext uri="{FF2B5EF4-FFF2-40B4-BE49-F238E27FC236}">
                      <a16:creationId xmlns:a16="http://schemas.microsoft.com/office/drawing/2014/main" id="{D972B58B-D536-A6C1-7D74-3755E06969E3}"/>
                    </a:ext>
                  </a:extLst>
                </p:cNvPr>
                <p:cNvSpPr/>
                <p:nvPr/>
              </p:nvSpPr>
              <p:spPr>
                <a:xfrm>
                  <a:off x="8229041" y="25421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0" name="Freeform 1247">
                  <a:extLst>
                    <a:ext uri="{FF2B5EF4-FFF2-40B4-BE49-F238E27FC236}">
                      <a16:creationId xmlns:a16="http://schemas.microsoft.com/office/drawing/2014/main" id="{342BB8B6-123E-E8B4-E7A1-44E68B5B3D35}"/>
                    </a:ext>
                  </a:extLst>
                </p:cNvPr>
                <p:cNvSpPr/>
                <p:nvPr/>
              </p:nvSpPr>
              <p:spPr>
                <a:xfrm>
                  <a:off x="8198174" y="2516175"/>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1" name="Freeform 1248">
                  <a:extLst>
                    <a:ext uri="{FF2B5EF4-FFF2-40B4-BE49-F238E27FC236}">
                      <a16:creationId xmlns:a16="http://schemas.microsoft.com/office/drawing/2014/main" id="{1B5F385B-15D3-1C12-206C-64492DB3BF5B}"/>
                    </a:ext>
                  </a:extLst>
                </p:cNvPr>
                <p:cNvSpPr/>
                <p:nvPr/>
              </p:nvSpPr>
              <p:spPr>
                <a:xfrm>
                  <a:off x="8180060" y="2534274"/>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2" name="Freeform 1249">
                  <a:extLst>
                    <a:ext uri="{FF2B5EF4-FFF2-40B4-BE49-F238E27FC236}">
                      <a16:creationId xmlns:a16="http://schemas.microsoft.com/office/drawing/2014/main" id="{DD4DAD6D-E200-E688-6351-484327495B1D}"/>
                    </a:ext>
                  </a:extLst>
                </p:cNvPr>
                <p:cNvSpPr/>
                <p:nvPr/>
              </p:nvSpPr>
              <p:spPr>
                <a:xfrm>
                  <a:off x="8145218"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3" name="Freeform 1250">
                  <a:extLst>
                    <a:ext uri="{FF2B5EF4-FFF2-40B4-BE49-F238E27FC236}">
                      <a16:creationId xmlns:a16="http://schemas.microsoft.com/office/drawing/2014/main" id="{AC7FBEEC-C082-2A6F-8997-37ECE3D4E715}"/>
                    </a:ext>
                  </a:extLst>
                </p:cNvPr>
                <p:cNvSpPr/>
                <p:nvPr/>
              </p:nvSpPr>
              <p:spPr>
                <a:xfrm>
                  <a:off x="8127011" y="252227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4" name="Freeform 1251">
                  <a:extLst>
                    <a:ext uri="{FF2B5EF4-FFF2-40B4-BE49-F238E27FC236}">
                      <a16:creationId xmlns:a16="http://schemas.microsoft.com/office/drawing/2014/main" id="{442527D1-1B99-EA10-2CFA-56987E584CA1}"/>
                    </a:ext>
                  </a:extLst>
                </p:cNvPr>
                <p:cNvSpPr/>
                <p:nvPr/>
              </p:nvSpPr>
              <p:spPr>
                <a:xfrm>
                  <a:off x="8104184"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5" name="Freeform 1252">
                  <a:extLst>
                    <a:ext uri="{FF2B5EF4-FFF2-40B4-BE49-F238E27FC236}">
                      <a16:creationId xmlns:a16="http://schemas.microsoft.com/office/drawing/2014/main" id="{AA446953-95EE-E541-40F2-C6A541367737}"/>
                    </a:ext>
                  </a:extLst>
                </p:cNvPr>
                <p:cNvSpPr/>
                <p:nvPr/>
              </p:nvSpPr>
              <p:spPr>
                <a:xfrm>
                  <a:off x="8085977" y="252227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6" name="Freeform 1253">
                  <a:extLst>
                    <a:ext uri="{FF2B5EF4-FFF2-40B4-BE49-F238E27FC236}">
                      <a16:creationId xmlns:a16="http://schemas.microsoft.com/office/drawing/2014/main" id="{A35F091E-3641-23F3-579A-A8D533F5A693}"/>
                    </a:ext>
                  </a:extLst>
                </p:cNvPr>
                <p:cNvSpPr/>
                <p:nvPr/>
              </p:nvSpPr>
              <p:spPr>
                <a:xfrm>
                  <a:off x="8081357"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7" name="Freeform 1254">
                  <a:extLst>
                    <a:ext uri="{FF2B5EF4-FFF2-40B4-BE49-F238E27FC236}">
                      <a16:creationId xmlns:a16="http://schemas.microsoft.com/office/drawing/2014/main" id="{88577C9C-D638-BCA2-5A1F-E8FA92D4294A}"/>
                    </a:ext>
                  </a:extLst>
                </p:cNvPr>
                <p:cNvSpPr/>
                <p:nvPr/>
              </p:nvSpPr>
              <p:spPr>
                <a:xfrm>
                  <a:off x="8063242" y="2522270"/>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8" name="Freeform 1255">
                  <a:extLst>
                    <a:ext uri="{FF2B5EF4-FFF2-40B4-BE49-F238E27FC236}">
                      <a16:creationId xmlns:a16="http://schemas.microsoft.com/office/drawing/2014/main" id="{B5DBDB18-0702-79AC-776F-4ADC6CE69BBB}"/>
                    </a:ext>
                  </a:extLst>
                </p:cNvPr>
                <p:cNvSpPr/>
                <p:nvPr/>
              </p:nvSpPr>
              <p:spPr>
                <a:xfrm>
                  <a:off x="8031820" y="248265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9" name="Freeform 1256">
                  <a:extLst>
                    <a:ext uri="{FF2B5EF4-FFF2-40B4-BE49-F238E27FC236}">
                      <a16:creationId xmlns:a16="http://schemas.microsoft.com/office/drawing/2014/main" id="{696C81FF-3F0C-5BDC-5816-762D94661A38}"/>
                    </a:ext>
                  </a:extLst>
                </p:cNvPr>
                <p:cNvSpPr/>
                <p:nvPr/>
              </p:nvSpPr>
              <p:spPr>
                <a:xfrm>
                  <a:off x="8013614" y="250084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0" name="Freeform 1257">
                  <a:extLst>
                    <a:ext uri="{FF2B5EF4-FFF2-40B4-BE49-F238E27FC236}">
                      <a16:creationId xmlns:a16="http://schemas.microsoft.com/office/drawing/2014/main" id="{82511BB4-372E-C2E7-4F9C-2DCE9277E5DD}"/>
                    </a:ext>
                  </a:extLst>
                </p:cNvPr>
                <p:cNvSpPr/>
                <p:nvPr/>
              </p:nvSpPr>
              <p:spPr>
                <a:xfrm>
                  <a:off x="8020453" y="248265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1" name="Freeform 1258">
                  <a:extLst>
                    <a:ext uri="{FF2B5EF4-FFF2-40B4-BE49-F238E27FC236}">
                      <a16:creationId xmlns:a16="http://schemas.microsoft.com/office/drawing/2014/main" id="{7111A3B7-C6EA-67F5-6C41-36F731F0BC1C}"/>
                    </a:ext>
                  </a:extLst>
                </p:cNvPr>
                <p:cNvSpPr/>
                <p:nvPr/>
              </p:nvSpPr>
              <p:spPr>
                <a:xfrm>
                  <a:off x="8002246" y="250084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2" name="Freeform 1259">
                  <a:extLst>
                    <a:ext uri="{FF2B5EF4-FFF2-40B4-BE49-F238E27FC236}">
                      <a16:creationId xmlns:a16="http://schemas.microsoft.com/office/drawing/2014/main" id="{34394B81-C96A-0600-41BC-07EADE8BF18D}"/>
                    </a:ext>
                  </a:extLst>
                </p:cNvPr>
                <p:cNvSpPr/>
                <p:nvPr/>
              </p:nvSpPr>
              <p:spPr>
                <a:xfrm>
                  <a:off x="7999289" y="247489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3" name="Freeform 1260">
                  <a:extLst>
                    <a:ext uri="{FF2B5EF4-FFF2-40B4-BE49-F238E27FC236}">
                      <a16:creationId xmlns:a16="http://schemas.microsoft.com/office/drawing/2014/main" id="{55A72826-8798-F28D-1CF9-ED2D429B6456}"/>
                    </a:ext>
                  </a:extLst>
                </p:cNvPr>
                <p:cNvSpPr/>
                <p:nvPr/>
              </p:nvSpPr>
              <p:spPr>
                <a:xfrm>
                  <a:off x="7981082" y="249309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4" name="Freeform 1261">
                  <a:extLst>
                    <a:ext uri="{FF2B5EF4-FFF2-40B4-BE49-F238E27FC236}">
                      <a16:creationId xmlns:a16="http://schemas.microsoft.com/office/drawing/2014/main" id="{6DB6E5FD-23B1-DC11-2147-DD12E7CB1C56}"/>
                    </a:ext>
                  </a:extLst>
                </p:cNvPr>
                <p:cNvSpPr/>
                <p:nvPr/>
              </p:nvSpPr>
              <p:spPr>
                <a:xfrm>
                  <a:off x="7966480" y="246289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5" name="Freeform 1262">
                  <a:extLst>
                    <a:ext uri="{FF2B5EF4-FFF2-40B4-BE49-F238E27FC236}">
                      <a16:creationId xmlns:a16="http://schemas.microsoft.com/office/drawing/2014/main" id="{AA724B65-B092-0176-FCD1-0E9169A59A19}"/>
                    </a:ext>
                  </a:extLst>
                </p:cNvPr>
                <p:cNvSpPr/>
                <p:nvPr/>
              </p:nvSpPr>
              <p:spPr>
                <a:xfrm>
                  <a:off x="7948274" y="248108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6" name="Freeform 1263">
                  <a:extLst>
                    <a:ext uri="{FF2B5EF4-FFF2-40B4-BE49-F238E27FC236}">
                      <a16:creationId xmlns:a16="http://schemas.microsoft.com/office/drawing/2014/main" id="{F26719B1-76D4-800F-8B72-5A99B98EB68C}"/>
                    </a:ext>
                  </a:extLst>
                </p:cNvPr>
                <p:cNvSpPr/>
                <p:nvPr/>
              </p:nvSpPr>
              <p:spPr>
                <a:xfrm>
                  <a:off x="7333228" y="215742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7" name="Freeform 1264">
                  <a:extLst>
                    <a:ext uri="{FF2B5EF4-FFF2-40B4-BE49-F238E27FC236}">
                      <a16:creationId xmlns:a16="http://schemas.microsoft.com/office/drawing/2014/main" id="{18CB2731-0ACF-14BF-7917-868FC8873535}"/>
                    </a:ext>
                  </a:extLst>
                </p:cNvPr>
                <p:cNvSpPr/>
                <p:nvPr/>
              </p:nvSpPr>
              <p:spPr>
                <a:xfrm>
                  <a:off x="7315022" y="2175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8" name="Freeform 1265">
                  <a:extLst>
                    <a:ext uri="{FF2B5EF4-FFF2-40B4-BE49-F238E27FC236}">
                      <a16:creationId xmlns:a16="http://schemas.microsoft.com/office/drawing/2014/main" id="{766570ED-4D7F-7606-B558-2B8C61FF281F}"/>
                    </a:ext>
                  </a:extLst>
                </p:cNvPr>
                <p:cNvSpPr/>
                <p:nvPr/>
              </p:nvSpPr>
              <p:spPr>
                <a:xfrm>
                  <a:off x="6857550"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9" name="Freeform 1266">
                  <a:extLst>
                    <a:ext uri="{FF2B5EF4-FFF2-40B4-BE49-F238E27FC236}">
                      <a16:creationId xmlns:a16="http://schemas.microsoft.com/office/drawing/2014/main" id="{82383D9B-3CF1-A469-2D90-86B5520F9D3C}"/>
                    </a:ext>
                  </a:extLst>
                </p:cNvPr>
                <p:cNvSpPr/>
                <p:nvPr/>
              </p:nvSpPr>
              <p:spPr>
                <a:xfrm>
                  <a:off x="6839436"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0" name="Freeform 1267">
                  <a:extLst>
                    <a:ext uri="{FF2B5EF4-FFF2-40B4-BE49-F238E27FC236}">
                      <a16:creationId xmlns:a16="http://schemas.microsoft.com/office/drawing/2014/main" id="{B0F68610-47D6-0A01-3DB5-EECB079112EB}"/>
                    </a:ext>
                  </a:extLst>
                </p:cNvPr>
                <p:cNvSpPr/>
                <p:nvPr/>
              </p:nvSpPr>
              <p:spPr>
                <a:xfrm>
                  <a:off x="6827329"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1" name="Freeform 1268">
                  <a:extLst>
                    <a:ext uri="{FF2B5EF4-FFF2-40B4-BE49-F238E27FC236}">
                      <a16:creationId xmlns:a16="http://schemas.microsoft.com/office/drawing/2014/main" id="{1F4DBCC5-CCC8-4129-0BA2-A3B853572A27}"/>
                    </a:ext>
                  </a:extLst>
                </p:cNvPr>
                <p:cNvSpPr/>
                <p:nvPr/>
              </p:nvSpPr>
              <p:spPr>
                <a:xfrm>
                  <a:off x="6809215"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2" name="Freeform 1269">
                  <a:extLst>
                    <a:ext uri="{FF2B5EF4-FFF2-40B4-BE49-F238E27FC236}">
                      <a16:creationId xmlns:a16="http://schemas.microsoft.com/office/drawing/2014/main" id="{B6AD4854-E3EE-BFCD-A39F-6DEDB447CF32}"/>
                    </a:ext>
                  </a:extLst>
                </p:cNvPr>
                <p:cNvSpPr/>
                <p:nvPr/>
              </p:nvSpPr>
              <p:spPr>
                <a:xfrm>
                  <a:off x="6804594"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3" name="Freeform 1270">
                  <a:extLst>
                    <a:ext uri="{FF2B5EF4-FFF2-40B4-BE49-F238E27FC236}">
                      <a16:creationId xmlns:a16="http://schemas.microsoft.com/office/drawing/2014/main" id="{82C1B978-399B-26B1-D56C-3463FED6E03B}"/>
                    </a:ext>
                  </a:extLst>
                </p:cNvPr>
                <p:cNvSpPr/>
                <p:nvPr/>
              </p:nvSpPr>
              <p:spPr>
                <a:xfrm>
                  <a:off x="6786388"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4" name="Freeform 1271">
                  <a:extLst>
                    <a:ext uri="{FF2B5EF4-FFF2-40B4-BE49-F238E27FC236}">
                      <a16:creationId xmlns:a16="http://schemas.microsoft.com/office/drawing/2014/main" id="{940C790F-ACA1-A957-3613-10FDD16CA5F0}"/>
                    </a:ext>
                  </a:extLst>
                </p:cNvPr>
                <p:cNvSpPr/>
                <p:nvPr/>
              </p:nvSpPr>
              <p:spPr>
                <a:xfrm>
                  <a:off x="8614889"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5" name="Freeform 1272">
                  <a:extLst>
                    <a:ext uri="{FF2B5EF4-FFF2-40B4-BE49-F238E27FC236}">
                      <a16:creationId xmlns:a16="http://schemas.microsoft.com/office/drawing/2014/main" id="{DB362541-4FD2-9FB3-307B-8C0C9C30E472}"/>
                    </a:ext>
                  </a:extLst>
                </p:cNvPr>
                <p:cNvSpPr/>
                <p:nvPr/>
              </p:nvSpPr>
              <p:spPr>
                <a:xfrm>
                  <a:off x="8596682"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6" name="Freeform 1273">
                  <a:extLst>
                    <a:ext uri="{FF2B5EF4-FFF2-40B4-BE49-F238E27FC236}">
                      <a16:creationId xmlns:a16="http://schemas.microsoft.com/office/drawing/2014/main" id="{2193E3DE-0253-1B6D-FC2D-397C153E07B3}"/>
                    </a:ext>
                  </a:extLst>
                </p:cNvPr>
                <p:cNvSpPr/>
                <p:nvPr/>
              </p:nvSpPr>
              <p:spPr>
                <a:xfrm>
                  <a:off x="8601303"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7" name="Freeform 1274">
                  <a:extLst>
                    <a:ext uri="{FF2B5EF4-FFF2-40B4-BE49-F238E27FC236}">
                      <a16:creationId xmlns:a16="http://schemas.microsoft.com/office/drawing/2014/main" id="{00CC9BD4-0C6E-4DF1-AA02-4D38B6EF64D7}"/>
                    </a:ext>
                  </a:extLst>
                </p:cNvPr>
                <p:cNvSpPr/>
                <p:nvPr/>
              </p:nvSpPr>
              <p:spPr>
                <a:xfrm>
                  <a:off x="8583097"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8" name="Freeform 1275">
                  <a:extLst>
                    <a:ext uri="{FF2B5EF4-FFF2-40B4-BE49-F238E27FC236}">
                      <a16:creationId xmlns:a16="http://schemas.microsoft.com/office/drawing/2014/main" id="{2FC16D65-C40F-1A49-8840-358F13D52374}"/>
                    </a:ext>
                  </a:extLst>
                </p:cNvPr>
                <p:cNvSpPr/>
                <p:nvPr/>
              </p:nvSpPr>
              <p:spPr>
                <a:xfrm>
                  <a:off x="8656754" y="260833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9" name="Freeform 1276">
                  <a:extLst>
                    <a:ext uri="{FF2B5EF4-FFF2-40B4-BE49-F238E27FC236}">
                      <a16:creationId xmlns:a16="http://schemas.microsoft.com/office/drawing/2014/main" id="{C404CBBD-00C5-9B68-95FE-58C816D32FE2}"/>
                    </a:ext>
                  </a:extLst>
                </p:cNvPr>
                <p:cNvSpPr/>
                <p:nvPr/>
              </p:nvSpPr>
              <p:spPr>
                <a:xfrm>
                  <a:off x="8638548" y="26265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nvGrpSpPr>
              <p:cNvPr id="1277" name="Graphic 739">
                <a:extLst>
                  <a:ext uri="{FF2B5EF4-FFF2-40B4-BE49-F238E27FC236}">
                    <a16:creationId xmlns:a16="http://schemas.microsoft.com/office/drawing/2014/main" id="{E6B0E57F-0628-530A-231D-F21CA361F047}"/>
                  </a:ext>
                </a:extLst>
              </p:cNvPr>
              <p:cNvGrpSpPr/>
              <p:nvPr/>
            </p:nvGrpSpPr>
            <p:grpSpPr>
              <a:xfrm>
                <a:off x="6786388" y="1900995"/>
                <a:ext cx="2857304" cy="874198"/>
                <a:chOff x="6786388" y="1900995"/>
                <a:chExt cx="2857304" cy="874198"/>
              </a:xfrm>
              <a:noFill/>
            </p:grpSpPr>
            <p:sp>
              <p:nvSpPr>
                <p:cNvPr id="1344" name="Freeform 1127">
                  <a:extLst>
                    <a:ext uri="{FF2B5EF4-FFF2-40B4-BE49-F238E27FC236}">
                      <a16:creationId xmlns:a16="http://schemas.microsoft.com/office/drawing/2014/main" id="{186453AB-4A22-D150-8F68-DC4A99C23B89}"/>
                    </a:ext>
                  </a:extLst>
                </p:cNvPr>
                <p:cNvSpPr/>
                <p:nvPr/>
              </p:nvSpPr>
              <p:spPr>
                <a:xfrm>
                  <a:off x="6786388" y="1900995"/>
                  <a:ext cx="2849818" cy="856006"/>
                </a:xfrm>
                <a:custGeom>
                  <a:avLst/>
                  <a:gdLst>
                    <a:gd name="connsiteX0" fmla="*/ 0 w 2849818"/>
                    <a:gd name="connsiteY0" fmla="*/ 0 h 856006"/>
                    <a:gd name="connsiteX1" fmla="*/ 22827 w 2849818"/>
                    <a:gd name="connsiteY1" fmla="*/ 0 h 856006"/>
                    <a:gd name="connsiteX2" fmla="*/ 22827 w 2849818"/>
                    <a:gd name="connsiteY2" fmla="*/ 5448 h 856006"/>
                    <a:gd name="connsiteX3" fmla="*/ 34195 w 2849818"/>
                    <a:gd name="connsiteY3" fmla="*/ 5448 h 856006"/>
                    <a:gd name="connsiteX4" fmla="*/ 34195 w 2849818"/>
                    <a:gd name="connsiteY4" fmla="*/ 22624 h 856006"/>
                    <a:gd name="connsiteX5" fmla="*/ 71162 w 2849818"/>
                    <a:gd name="connsiteY5" fmla="*/ 22624 h 856006"/>
                    <a:gd name="connsiteX6" fmla="*/ 71162 w 2849818"/>
                    <a:gd name="connsiteY6" fmla="*/ 31119 h 856006"/>
                    <a:gd name="connsiteX7" fmla="*/ 138166 w 2849818"/>
                    <a:gd name="connsiteY7" fmla="*/ 31119 h 856006"/>
                    <a:gd name="connsiteX8" fmla="*/ 138166 w 2849818"/>
                    <a:gd name="connsiteY8" fmla="*/ 40169 h 856006"/>
                    <a:gd name="connsiteX9" fmla="*/ 204060 w 2849818"/>
                    <a:gd name="connsiteY9" fmla="*/ 40169 h 856006"/>
                    <a:gd name="connsiteX10" fmla="*/ 204060 w 2849818"/>
                    <a:gd name="connsiteY10" fmla="*/ 49587 h 856006"/>
                    <a:gd name="connsiteX11" fmla="*/ 223283 w 2849818"/>
                    <a:gd name="connsiteY11" fmla="*/ 49587 h 856006"/>
                    <a:gd name="connsiteX12" fmla="*/ 223283 w 2849818"/>
                    <a:gd name="connsiteY12" fmla="*/ 57714 h 856006"/>
                    <a:gd name="connsiteX13" fmla="*/ 243708 w 2849818"/>
                    <a:gd name="connsiteY13" fmla="*/ 57714 h 856006"/>
                    <a:gd name="connsiteX14" fmla="*/ 243708 w 2849818"/>
                    <a:gd name="connsiteY14" fmla="*/ 66855 h 856006"/>
                    <a:gd name="connsiteX15" fmla="*/ 294445 w 2849818"/>
                    <a:gd name="connsiteY15" fmla="*/ 66855 h 856006"/>
                    <a:gd name="connsiteX16" fmla="*/ 294445 w 2849818"/>
                    <a:gd name="connsiteY16" fmla="*/ 79137 h 856006"/>
                    <a:gd name="connsiteX17" fmla="*/ 307107 w 2849818"/>
                    <a:gd name="connsiteY17" fmla="*/ 79137 h 856006"/>
                    <a:gd name="connsiteX18" fmla="*/ 307107 w 2849818"/>
                    <a:gd name="connsiteY18" fmla="*/ 90218 h 856006"/>
                    <a:gd name="connsiteX19" fmla="*/ 324943 w 2849818"/>
                    <a:gd name="connsiteY19" fmla="*/ 90218 h 856006"/>
                    <a:gd name="connsiteX20" fmla="*/ 324943 w 2849818"/>
                    <a:gd name="connsiteY20" fmla="*/ 102499 h 856006"/>
                    <a:gd name="connsiteX21" fmla="*/ 358399 w 2849818"/>
                    <a:gd name="connsiteY21" fmla="*/ 102499 h 856006"/>
                    <a:gd name="connsiteX22" fmla="*/ 358399 w 2849818"/>
                    <a:gd name="connsiteY22" fmla="*/ 117459 h 856006"/>
                    <a:gd name="connsiteX23" fmla="*/ 381503 w 2849818"/>
                    <a:gd name="connsiteY23" fmla="*/ 117459 h 856006"/>
                    <a:gd name="connsiteX24" fmla="*/ 381503 w 2849818"/>
                    <a:gd name="connsiteY24" fmla="*/ 123276 h 856006"/>
                    <a:gd name="connsiteX25" fmla="*/ 393148 w 2849818"/>
                    <a:gd name="connsiteY25" fmla="*/ 123276 h 856006"/>
                    <a:gd name="connsiteX26" fmla="*/ 393148 w 2849818"/>
                    <a:gd name="connsiteY26" fmla="*/ 132418 h 856006"/>
                    <a:gd name="connsiteX27" fmla="*/ 426327 w 2849818"/>
                    <a:gd name="connsiteY27" fmla="*/ 132418 h 856006"/>
                    <a:gd name="connsiteX28" fmla="*/ 426327 w 2849818"/>
                    <a:gd name="connsiteY28" fmla="*/ 145069 h 856006"/>
                    <a:gd name="connsiteX29" fmla="*/ 456547 w 2849818"/>
                    <a:gd name="connsiteY29" fmla="*/ 145069 h 856006"/>
                    <a:gd name="connsiteX30" fmla="*/ 456547 w 2849818"/>
                    <a:gd name="connsiteY30" fmla="*/ 157073 h 856006"/>
                    <a:gd name="connsiteX31" fmla="*/ 515973 w 2849818"/>
                    <a:gd name="connsiteY31" fmla="*/ 157073 h 856006"/>
                    <a:gd name="connsiteX32" fmla="*/ 515973 w 2849818"/>
                    <a:gd name="connsiteY32" fmla="*/ 172956 h 856006"/>
                    <a:gd name="connsiteX33" fmla="*/ 540649 w 2849818"/>
                    <a:gd name="connsiteY33" fmla="*/ 172956 h 856006"/>
                    <a:gd name="connsiteX34" fmla="*/ 540649 w 2849818"/>
                    <a:gd name="connsiteY34" fmla="*/ 183021 h 856006"/>
                    <a:gd name="connsiteX35" fmla="*/ 581590 w 2849818"/>
                    <a:gd name="connsiteY35" fmla="*/ 183021 h 856006"/>
                    <a:gd name="connsiteX36" fmla="*/ 581590 w 2849818"/>
                    <a:gd name="connsiteY36" fmla="*/ 193086 h 856006"/>
                    <a:gd name="connsiteX37" fmla="*/ 595268 w 2849818"/>
                    <a:gd name="connsiteY37" fmla="*/ 193086 h 856006"/>
                    <a:gd name="connsiteX38" fmla="*/ 595268 w 2849818"/>
                    <a:gd name="connsiteY38" fmla="*/ 204167 h 856006"/>
                    <a:gd name="connsiteX39" fmla="*/ 622531 w 2849818"/>
                    <a:gd name="connsiteY39" fmla="*/ 204167 h 856006"/>
                    <a:gd name="connsiteX40" fmla="*/ 622531 w 2849818"/>
                    <a:gd name="connsiteY40" fmla="*/ 211647 h 856006"/>
                    <a:gd name="connsiteX41" fmla="*/ 653399 w 2849818"/>
                    <a:gd name="connsiteY41" fmla="*/ 211647 h 856006"/>
                    <a:gd name="connsiteX42" fmla="*/ 653399 w 2849818"/>
                    <a:gd name="connsiteY42" fmla="*/ 221712 h 856006"/>
                    <a:gd name="connsiteX43" fmla="*/ 700533 w 2849818"/>
                    <a:gd name="connsiteY43" fmla="*/ 221712 h 856006"/>
                    <a:gd name="connsiteX44" fmla="*/ 700533 w 2849818"/>
                    <a:gd name="connsiteY44" fmla="*/ 234363 h 856006"/>
                    <a:gd name="connsiteX45" fmla="*/ 711253 w 2849818"/>
                    <a:gd name="connsiteY45" fmla="*/ 234363 h 856006"/>
                    <a:gd name="connsiteX46" fmla="*/ 711253 w 2849818"/>
                    <a:gd name="connsiteY46" fmla="*/ 239534 h 856006"/>
                    <a:gd name="connsiteX47" fmla="*/ 722343 w 2849818"/>
                    <a:gd name="connsiteY47" fmla="*/ 239534 h 856006"/>
                    <a:gd name="connsiteX48" fmla="*/ 722343 w 2849818"/>
                    <a:gd name="connsiteY48" fmla="*/ 248584 h 856006"/>
                    <a:gd name="connsiteX49" fmla="*/ 735282 w 2849818"/>
                    <a:gd name="connsiteY49" fmla="*/ 248584 h 856006"/>
                    <a:gd name="connsiteX50" fmla="*/ 735282 w 2849818"/>
                    <a:gd name="connsiteY50" fmla="*/ 263912 h 856006"/>
                    <a:gd name="connsiteX51" fmla="*/ 767813 w 2849818"/>
                    <a:gd name="connsiteY51" fmla="*/ 263912 h 856006"/>
                    <a:gd name="connsiteX52" fmla="*/ 767813 w 2849818"/>
                    <a:gd name="connsiteY52" fmla="*/ 272962 h 856006"/>
                    <a:gd name="connsiteX53" fmla="*/ 790548 w 2849818"/>
                    <a:gd name="connsiteY53" fmla="*/ 272962 h 856006"/>
                    <a:gd name="connsiteX54" fmla="*/ 790548 w 2849818"/>
                    <a:gd name="connsiteY54" fmla="*/ 289860 h 856006"/>
                    <a:gd name="connsiteX55" fmla="*/ 803856 w 2849818"/>
                    <a:gd name="connsiteY55" fmla="*/ 289860 h 856006"/>
                    <a:gd name="connsiteX56" fmla="*/ 803856 w 2849818"/>
                    <a:gd name="connsiteY56" fmla="*/ 297986 h 856006"/>
                    <a:gd name="connsiteX57" fmla="*/ 816518 w 2849818"/>
                    <a:gd name="connsiteY57" fmla="*/ 297986 h 856006"/>
                    <a:gd name="connsiteX58" fmla="*/ 816518 w 2849818"/>
                    <a:gd name="connsiteY58" fmla="*/ 301495 h 856006"/>
                    <a:gd name="connsiteX59" fmla="*/ 832506 w 2849818"/>
                    <a:gd name="connsiteY59" fmla="*/ 301495 h 856006"/>
                    <a:gd name="connsiteX60" fmla="*/ 832506 w 2849818"/>
                    <a:gd name="connsiteY60" fmla="*/ 314516 h 856006"/>
                    <a:gd name="connsiteX61" fmla="*/ 854872 w 2849818"/>
                    <a:gd name="connsiteY61" fmla="*/ 314516 h 856006"/>
                    <a:gd name="connsiteX62" fmla="*/ 854872 w 2849818"/>
                    <a:gd name="connsiteY62" fmla="*/ 324304 h 856006"/>
                    <a:gd name="connsiteX63" fmla="*/ 879547 w 2849818"/>
                    <a:gd name="connsiteY63" fmla="*/ 324304 h 856006"/>
                    <a:gd name="connsiteX64" fmla="*/ 879547 w 2849818"/>
                    <a:gd name="connsiteY64" fmla="*/ 332338 h 856006"/>
                    <a:gd name="connsiteX65" fmla="*/ 908197 w 2849818"/>
                    <a:gd name="connsiteY65" fmla="*/ 332338 h 856006"/>
                    <a:gd name="connsiteX66" fmla="*/ 908197 w 2849818"/>
                    <a:gd name="connsiteY66" fmla="*/ 344342 h 856006"/>
                    <a:gd name="connsiteX67" fmla="*/ 940359 w 2849818"/>
                    <a:gd name="connsiteY67" fmla="*/ 344342 h 856006"/>
                    <a:gd name="connsiteX68" fmla="*/ 940359 w 2849818"/>
                    <a:gd name="connsiteY68" fmla="*/ 362256 h 856006"/>
                    <a:gd name="connsiteX69" fmla="*/ 952004 w 2849818"/>
                    <a:gd name="connsiteY69" fmla="*/ 362256 h 856006"/>
                    <a:gd name="connsiteX70" fmla="*/ 952004 w 2849818"/>
                    <a:gd name="connsiteY70" fmla="*/ 371306 h 856006"/>
                    <a:gd name="connsiteX71" fmla="*/ 967622 w 2849818"/>
                    <a:gd name="connsiteY71" fmla="*/ 371306 h 856006"/>
                    <a:gd name="connsiteX72" fmla="*/ 967622 w 2849818"/>
                    <a:gd name="connsiteY72" fmla="*/ 377862 h 856006"/>
                    <a:gd name="connsiteX73" fmla="*/ 972798 w 2849818"/>
                    <a:gd name="connsiteY73" fmla="*/ 377862 h 856006"/>
                    <a:gd name="connsiteX74" fmla="*/ 972798 w 2849818"/>
                    <a:gd name="connsiteY74" fmla="*/ 382664 h 856006"/>
                    <a:gd name="connsiteX75" fmla="*/ 999137 w 2849818"/>
                    <a:gd name="connsiteY75" fmla="*/ 382664 h 856006"/>
                    <a:gd name="connsiteX76" fmla="*/ 999137 w 2849818"/>
                    <a:gd name="connsiteY76" fmla="*/ 388574 h 856006"/>
                    <a:gd name="connsiteX77" fmla="*/ 1017344 w 2849818"/>
                    <a:gd name="connsiteY77" fmla="*/ 388574 h 856006"/>
                    <a:gd name="connsiteX78" fmla="*/ 1017344 w 2849818"/>
                    <a:gd name="connsiteY78" fmla="*/ 398269 h 856006"/>
                    <a:gd name="connsiteX79" fmla="*/ 1029358 w 2849818"/>
                    <a:gd name="connsiteY79" fmla="*/ 398269 h 856006"/>
                    <a:gd name="connsiteX80" fmla="*/ 1029358 w 2849818"/>
                    <a:gd name="connsiteY80" fmla="*/ 404733 h 856006"/>
                    <a:gd name="connsiteX81" fmla="*/ 1044330 w 2849818"/>
                    <a:gd name="connsiteY81" fmla="*/ 404733 h 856006"/>
                    <a:gd name="connsiteX82" fmla="*/ 1044330 w 2849818"/>
                    <a:gd name="connsiteY82" fmla="*/ 414152 h 856006"/>
                    <a:gd name="connsiteX83" fmla="*/ 1051816 w 2849818"/>
                    <a:gd name="connsiteY83" fmla="*/ 414152 h 856006"/>
                    <a:gd name="connsiteX84" fmla="*/ 1051816 w 2849818"/>
                    <a:gd name="connsiteY84" fmla="*/ 427819 h 856006"/>
                    <a:gd name="connsiteX85" fmla="*/ 1067342 w 2849818"/>
                    <a:gd name="connsiteY85" fmla="*/ 427819 h 856006"/>
                    <a:gd name="connsiteX86" fmla="*/ 1067342 w 2849818"/>
                    <a:gd name="connsiteY86" fmla="*/ 436222 h 856006"/>
                    <a:gd name="connsiteX87" fmla="*/ 1086565 w 2849818"/>
                    <a:gd name="connsiteY87" fmla="*/ 436222 h 856006"/>
                    <a:gd name="connsiteX88" fmla="*/ 1086565 w 2849818"/>
                    <a:gd name="connsiteY88" fmla="*/ 441485 h 856006"/>
                    <a:gd name="connsiteX89" fmla="*/ 1096916 w 2849818"/>
                    <a:gd name="connsiteY89" fmla="*/ 441485 h 856006"/>
                    <a:gd name="connsiteX90" fmla="*/ 1096916 w 2849818"/>
                    <a:gd name="connsiteY90" fmla="*/ 446287 h 856006"/>
                    <a:gd name="connsiteX91" fmla="*/ 1111518 w 2849818"/>
                    <a:gd name="connsiteY91" fmla="*/ 446287 h 856006"/>
                    <a:gd name="connsiteX92" fmla="*/ 1111518 w 2849818"/>
                    <a:gd name="connsiteY92" fmla="*/ 452197 h 856006"/>
                    <a:gd name="connsiteX93" fmla="*/ 1123902 w 2849818"/>
                    <a:gd name="connsiteY93" fmla="*/ 452197 h 856006"/>
                    <a:gd name="connsiteX94" fmla="*/ 1123902 w 2849818"/>
                    <a:gd name="connsiteY94" fmla="*/ 457368 h 856006"/>
                    <a:gd name="connsiteX95" fmla="*/ 1152829 w 2849818"/>
                    <a:gd name="connsiteY95" fmla="*/ 457368 h 856006"/>
                    <a:gd name="connsiteX96" fmla="*/ 1152829 w 2849818"/>
                    <a:gd name="connsiteY96" fmla="*/ 481100 h 856006"/>
                    <a:gd name="connsiteX97" fmla="*/ 1191830 w 2849818"/>
                    <a:gd name="connsiteY97" fmla="*/ 481100 h 856006"/>
                    <a:gd name="connsiteX98" fmla="*/ 1191830 w 2849818"/>
                    <a:gd name="connsiteY98" fmla="*/ 492735 h 856006"/>
                    <a:gd name="connsiteX99" fmla="*/ 1217522 w 2849818"/>
                    <a:gd name="connsiteY99" fmla="*/ 492735 h 856006"/>
                    <a:gd name="connsiteX100" fmla="*/ 1217522 w 2849818"/>
                    <a:gd name="connsiteY100" fmla="*/ 502800 h 856006"/>
                    <a:gd name="connsiteX101" fmla="*/ 1229444 w 2849818"/>
                    <a:gd name="connsiteY101" fmla="*/ 502800 h 856006"/>
                    <a:gd name="connsiteX102" fmla="*/ 1229444 w 2849818"/>
                    <a:gd name="connsiteY102" fmla="*/ 508987 h 856006"/>
                    <a:gd name="connsiteX103" fmla="*/ 1243492 w 2849818"/>
                    <a:gd name="connsiteY103" fmla="*/ 508987 h 856006"/>
                    <a:gd name="connsiteX104" fmla="*/ 1243492 w 2849818"/>
                    <a:gd name="connsiteY104" fmla="*/ 527825 h 856006"/>
                    <a:gd name="connsiteX105" fmla="*/ 1287668 w 2849818"/>
                    <a:gd name="connsiteY105" fmla="*/ 527825 h 856006"/>
                    <a:gd name="connsiteX106" fmla="*/ 1287668 w 2849818"/>
                    <a:gd name="connsiteY106" fmla="*/ 534012 h 856006"/>
                    <a:gd name="connsiteX107" fmla="*/ 1310402 w 2849818"/>
                    <a:gd name="connsiteY107" fmla="*/ 534012 h 856006"/>
                    <a:gd name="connsiteX108" fmla="*/ 1310402 w 2849818"/>
                    <a:gd name="connsiteY108" fmla="*/ 549248 h 856006"/>
                    <a:gd name="connsiteX109" fmla="*/ 1358830 w 2849818"/>
                    <a:gd name="connsiteY109" fmla="*/ 549248 h 856006"/>
                    <a:gd name="connsiteX110" fmla="*/ 1358830 w 2849818"/>
                    <a:gd name="connsiteY110" fmla="*/ 559313 h 856006"/>
                    <a:gd name="connsiteX111" fmla="*/ 1379624 w 2849818"/>
                    <a:gd name="connsiteY111" fmla="*/ 559313 h 856006"/>
                    <a:gd name="connsiteX112" fmla="*/ 1379624 w 2849818"/>
                    <a:gd name="connsiteY112" fmla="*/ 569379 h 856006"/>
                    <a:gd name="connsiteX113" fmla="*/ 1426388 w 2849818"/>
                    <a:gd name="connsiteY113" fmla="*/ 569379 h 856006"/>
                    <a:gd name="connsiteX114" fmla="*/ 1426388 w 2849818"/>
                    <a:gd name="connsiteY114" fmla="*/ 578428 h 856006"/>
                    <a:gd name="connsiteX115" fmla="*/ 1451711 w 2849818"/>
                    <a:gd name="connsiteY115" fmla="*/ 578428 h 856006"/>
                    <a:gd name="connsiteX116" fmla="*/ 1451711 w 2849818"/>
                    <a:gd name="connsiteY116" fmla="*/ 590155 h 856006"/>
                    <a:gd name="connsiteX117" fmla="*/ 1473798 w 2849818"/>
                    <a:gd name="connsiteY117" fmla="*/ 590155 h 856006"/>
                    <a:gd name="connsiteX118" fmla="*/ 1473798 w 2849818"/>
                    <a:gd name="connsiteY118" fmla="*/ 598281 h 856006"/>
                    <a:gd name="connsiteX119" fmla="*/ 1488493 w 2849818"/>
                    <a:gd name="connsiteY119" fmla="*/ 598281 h 856006"/>
                    <a:gd name="connsiteX120" fmla="*/ 1488493 w 2849818"/>
                    <a:gd name="connsiteY120" fmla="*/ 607054 h 856006"/>
                    <a:gd name="connsiteX121" fmla="*/ 1516404 w 2849818"/>
                    <a:gd name="connsiteY121" fmla="*/ 607054 h 856006"/>
                    <a:gd name="connsiteX122" fmla="*/ 1516404 w 2849818"/>
                    <a:gd name="connsiteY122" fmla="*/ 611856 h 856006"/>
                    <a:gd name="connsiteX123" fmla="*/ 1582390 w 2849818"/>
                    <a:gd name="connsiteY123" fmla="*/ 611856 h 856006"/>
                    <a:gd name="connsiteX124" fmla="*/ 1582390 w 2849818"/>
                    <a:gd name="connsiteY124" fmla="*/ 624230 h 856006"/>
                    <a:gd name="connsiteX125" fmla="*/ 1645697 w 2849818"/>
                    <a:gd name="connsiteY125" fmla="*/ 624230 h 856006"/>
                    <a:gd name="connsiteX126" fmla="*/ 1645697 w 2849818"/>
                    <a:gd name="connsiteY126" fmla="*/ 636234 h 856006"/>
                    <a:gd name="connsiteX127" fmla="*/ 1651889 w 2849818"/>
                    <a:gd name="connsiteY127" fmla="*/ 636234 h 856006"/>
                    <a:gd name="connsiteX128" fmla="*/ 1651889 w 2849818"/>
                    <a:gd name="connsiteY128" fmla="*/ 649900 h 856006"/>
                    <a:gd name="connsiteX129" fmla="*/ 1739594 w 2849818"/>
                    <a:gd name="connsiteY129" fmla="*/ 649900 h 856006"/>
                    <a:gd name="connsiteX130" fmla="*/ 1739594 w 2849818"/>
                    <a:gd name="connsiteY130" fmla="*/ 655995 h 856006"/>
                    <a:gd name="connsiteX131" fmla="*/ 1752626 w 2849818"/>
                    <a:gd name="connsiteY131" fmla="*/ 655995 h 856006"/>
                    <a:gd name="connsiteX132" fmla="*/ 1752626 w 2849818"/>
                    <a:gd name="connsiteY132" fmla="*/ 670031 h 856006"/>
                    <a:gd name="connsiteX133" fmla="*/ 1819537 w 2849818"/>
                    <a:gd name="connsiteY133" fmla="*/ 670031 h 856006"/>
                    <a:gd name="connsiteX134" fmla="*/ 1819537 w 2849818"/>
                    <a:gd name="connsiteY134" fmla="*/ 679080 h 856006"/>
                    <a:gd name="connsiteX135" fmla="*/ 1845229 w 2849818"/>
                    <a:gd name="connsiteY135" fmla="*/ 679080 h 856006"/>
                    <a:gd name="connsiteX136" fmla="*/ 1845229 w 2849818"/>
                    <a:gd name="connsiteY136" fmla="*/ 691177 h 856006"/>
                    <a:gd name="connsiteX137" fmla="*/ 1880625 w 2849818"/>
                    <a:gd name="connsiteY137" fmla="*/ 691177 h 856006"/>
                    <a:gd name="connsiteX138" fmla="*/ 1880625 w 2849818"/>
                    <a:gd name="connsiteY138" fmla="*/ 694040 h 856006"/>
                    <a:gd name="connsiteX139" fmla="*/ 1898462 w 2849818"/>
                    <a:gd name="connsiteY139" fmla="*/ 694040 h 856006"/>
                    <a:gd name="connsiteX140" fmla="*/ 1898462 w 2849818"/>
                    <a:gd name="connsiteY140" fmla="*/ 704751 h 856006"/>
                    <a:gd name="connsiteX141" fmla="*/ 1924154 w 2849818"/>
                    <a:gd name="connsiteY141" fmla="*/ 704751 h 856006"/>
                    <a:gd name="connsiteX142" fmla="*/ 1924154 w 2849818"/>
                    <a:gd name="connsiteY142" fmla="*/ 709276 h 856006"/>
                    <a:gd name="connsiteX143" fmla="*/ 2052154 w 2849818"/>
                    <a:gd name="connsiteY143" fmla="*/ 709276 h 856006"/>
                    <a:gd name="connsiteX144" fmla="*/ 2052154 w 2849818"/>
                    <a:gd name="connsiteY144" fmla="*/ 721004 h 856006"/>
                    <a:gd name="connsiteX145" fmla="*/ 2061950 w 2849818"/>
                    <a:gd name="connsiteY145" fmla="*/ 721004 h 856006"/>
                    <a:gd name="connsiteX146" fmla="*/ 2061950 w 2849818"/>
                    <a:gd name="connsiteY146" fmla="*/ 732731 h 856006"/>
                    <a:gd name="connsiteX147" fmla="*/ 2140506 w 2849818"/>
                    <a:gd name="connsiteY147" fmla="*/ 732731 h 856006"/>
                    <a:gd name="connsiteX148" fmla="*/ 2140506 w 2849818"/>
                    <a:gd name="connsiteY148" fmla="*/ 752492 h 856006"/>
                    <a:gd name="connsiteX149" fmla="*/ 2170080 w 2849818"/>
                    <a:gd name="connsiteY149" fmla="*/ 752492 h 856006"/>
                    <a:gd name="connsiteX150" fmla="*/ 2170080 w 2849818"/>
                    <a:gd name="connsiteY150" fmla="*/ 769021 h 856006"/>
                    <a:gd name="connsiteX151" fmla="*/ 2653614 w 2849818"/>
                    <a:gd name="connsiteY151" fmla="*/ 769021 h 856006"/>
                    <a:gd name="connsiteX152" fmla="*/ 2653614 w 2849818"/>
                    <a:gd name="connsiteY152" fmla="*/ 856007 h 856006"/>
                    <a:gd name="connsiteX153" fmla="*/ 2849818 w 2849818"/>
                    <a:gd name="connsiteY153" fmla="*/ 856007 h 8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849818" h="856006">
                      <a:moveTo>
                        <a:pt x="0" y="0"/>
                      </a:moveTo>
                      <a:lnTo>
                        <a:pt x="22827" y="0"/>
                      </a:lnTo>
                      <a:lnTo>
                        <a:pt x="22827" y="5448"/>
                      </a:lnTo>
                      <a:lnTo>
                        <a:pt x="34195" y="5448"/>
                      </a:lnTo>
                      <a:lnTo>
                        <a:pt x="34195" y="22624"/>
                      </a:lnTo>
                      <a:lnTo>
                        <a:pt x="71162" y="22624"/>
                      </a:lnTo>
                      <a:lnTo>
                        <a:pt x="71162" y="31119"/>
                      </a:lnTo>
                      <a:lnTo>
                        <a:pt x="138166" y="31119"/>
                      </a:lnTo>
                      <a:lnTo>
                        <a:pt x="138166" y="40169"/>
                      </a:lnTo>
                      <a:lnTo>
                        <a:pt x="204060" y="40169"/>
                      </a:lnTo>
                      <a:lnTo>
                        <a:pt x="204060" y="49587"/>
                      </a:lnTo>
                      <a:lnTo>
                        <a:pt x="223283" y="49587"/>
                      </a:lnTo>
                      <a:lnTo>
                        <a:pt x="223283" y="57714"/>
                      </a:lnTo>
                      <a:lnTo>
                        <a:pt x="243708" y="57714"/>
                      </a:lnTo>
                      <a:lnTo>
                        <a:pt x="243708" y="66855"/>
                      </a:lnTo>
                      <a:lnTo>
                        <a:pt x="294445" y="66855"/>
                      </a:lnTo>
                      <a:lnTo>
                        <a:pt x="294445" y="79137"/>
                      </a:lnTo>
                      <a:lnTo>
                        <a:pt x="307107" y="79137"/>
                      </a:lnTo>
                      <a:lnTo>
                        <a:pt x="307107" y="90218"/>
                      </a:lnTo>
                      <a:lnTo>
                        <a:pt x="324943" y="90218"/>
                      </a:lnTo>
                      <a:lnTo>
                        <a:pt x="324943" y="102499"/>
                      </a:lnTo>
                      <a:lnTo>
                        <a:pt x="358399" y="102499"/>
                      </a:lnTo>
                      <a:lnTo>
                        <a:pt x="358399" y="117459"/>
                      </a:lnTo>
                      <a:lnTo>
                        <a:pt x="381503" y="117459"/>
                      </a:lnTo>
                      <a:lnTo>
                        <a:pt x="381503" y="123276"/>
                      </a:lnTo>
                      <a:lnTo>
                        <a:pt x="393148" y="123276"/>
                      </a:lnTo>
                      <a:lnTo>
                        <a:pt x="393148" y="132418"/>
                      </a:lnTo>
                      <a:lnTo>
                        <a:pt x="426327" y="132418"/>
                      </a:lnTo>
                      <a:lnTo>
                        <a:pt x="426327" y="145069"/>
                      </a:lnTo>
                      <a:lnTo>
                        <a:pt x="456547" y="145069"/>
                      </a:lnTo>
                      <a:lnTo>
                        <a:pt x="456547" y="157073"/>
                      </a:lnTo>
                      <a:lnTo>
                        <a:pt x="515973" y="157073"/>
                      </a:lnTo>
                      <a:lnTo>
                        <a:pt x="515973" y="172956"/>
                      </a:lnTo>
                      <a:lnTo>
                        <a:pt x="540649" y="172956"/>
                      </a:lnTo>
                      <a:lnTo>
                        <a:pt x="540649" y="183021"/>
                      </a:lnTo>
                      <a:lnTo>
                        <a:pt x="581590" y="183021"/>
                      </a:lnTo>
                      <a:lnTo>
                        <a:pt x="581590" y="193086"/>
                      </a:lnTo>
                      <a:lnTo>
                        <a:pt x="595268" y="193086"/>
                      </a:lnTo>
                      <a:lnTo>
                        <a:pt x="595268" y="204167"/>
                      </a:lnTo>
                      <a:lnTo>
                        <a:pt x="622531" y="204167"/>
                      </a:lnTo>
                      <a:lnTo>
                        <a:pt x="622531" y="211647"/>
                      </a:lnTo>
                      <a:lnTo>
                        <a:pt x="653399" y="211647"/>
                      </a:lnTo>
                      <a:lnTo>
                        <a:pt x="653399" y="221712"/>
                      </a:lnTo>
                      <a:lnTo>
                        <a:pt x="700533" y="221712"/>
                      </a:lnTo>
                      <a:lnTo>
                        <a:pt x="700533" y="234363"/>
                      </a:lnTo>
                      <a:lnTo>
                        <a:pt x="711253" y="234363"/>
                      </a:lnTo>
                      <a:lnTo>
                        <a:pt x="711253" y="239534"/>
                      </a:lnTo>
                      <a:lnTo>
                        <a:pt x="722343" y="239534"/>
                      </a:lnTo>
                      <a:lnTo>
                        <a:pt x="722343" y="248584"/>
                      </a:lnTo>
                      <a:lnTo>
                        <a:pt x="735282" y="248584"/>
                      </a:lnTo>
                      <a:lnTo>
                        <a:pt x="735282" y="263912"/>
                      </a:lnTo>
                      <a:lnTo>
                        <a:pt x="767813" y="263912"/>
                      </a:lnTo>
                      <a:lnTo>
                        <a:pt x="767813" y="272962"/>
                      </a:lnTo>
                      <a:lnTo>
                        <a:pt x="790548" y="272962"/>
                      </a:lnTo>
                      <a:lnTo>
                        <a:pt x="790548" y="289860"/>
                      </a:lnTo>
                      <a:lnTo>
                        <a:pt x="803856" y="289860"/>
                      </a:lnTo>
                      <a:lnTo>
                        <a:pt x="803856" y="297986"/>
                      </a:lnTo>
                      <a:lnTo>
                        <a:pt x="816518" y="297986"/>
                      </a:lnTo>
                      <a:lnTo>
                        <a:pt x="816518" y="301495"/>
                      </a:lnTo>
                      <a:lnTo>
                        <a:pt x="832506" y="301495"/>
                      </a:lnTo>
                      <a:lnTo>
                        <a:pt x="832506" y="314516"/>
                      </a:lnTo>
                      <a:lnTo>
                        <a:pt x="854872" y="314516"/>
                      </a:lnTo>
                      <a:lnTo>
                        <a:pt x="854872" y="324304"/>
                      </a:lnTo>
                      <a:lnTo>
                        <a:pt x="879547" y="324304"/>
                      </a:lnTo>
                      <a:lnTo>
                        <a:pt x="879547" y="332338"/>
                      </a:lnTo>
                      <a:lnTo>
                        <a:pt x="908197" y="332338"/>
                      </a:lnTo>
                      <a:lnTo>
                        <a:pt x="908197" y="344342"/>
                      </a:lnTo>
                      <a:lnTo>
                        <a:pt x="940359" y="344342"/>
                      </a:lnTo>
                      <a:lnTo>
                        <a:pt x="940359" y="362256"/>
                      </a:lnTo>
                      <a:lnTo>
                        <a:pt x="952004" y="362256"/>
                      </a:lnTo>
                      <a:lnTo>
                        <a:pt x="952004" y="371306"/>
                      </a:lnTo>
                      <a:lnTo>
                        <a:pt x="967622" y="371306"/>
                      </a:lnTo>
                      <a:lnTo>
                        <a:pt x="967622" y="377862"/>
                      </a:lnTo>
                      <a:lnTo>
                        <a:pt x="972798" y="377862"/>
                      </a:lnTo>
                      <a:lnTo>
                        <a:pt x="972798" y="382664"/>
                      </a:lnTo>
                      <a:lnTo>
                        <a:pt x="999137" y="382664"/>
                      </a:lnTo>
                      <a:lnTo>
                        <a:pt x="999137" y="388574"/>
                      </a:lnTo>
                      <a:lnTo>
                        <a:pt x="1017344" y="388574"/>
                      </a:lnTo>
                      <a:lnTo>
                        <a:pt x="1017344" y="398269"/>
                      </a:lnTo>
                      <a:lnTo>
                        <a:pt x="1029358" y="398269"/>
                      </a:lnTo>
                      <a:lnTo>
                        <a:pt x="1029358" y="404733"/>
                      </a:lnTo>
                      <a:lnTo>
                        <a:pt x="1044330" y="404733"/>
                      </a:lnTo>
                      <a:lnTo>
                        <a:pt x="1044330" y="414152"/>
                      </a:lnTo>
                      <a:lnTo>
                        <a:pt x="1051816" y="414152"/>
                      </a:lnTo>
                      <a:lnTo>
                        <a:pt x="1051816" y="427819"/>
                      </a:lnTo>
                      <a:lnTo>
                        <a:pt x="1067342" y="427819"/>
                      </a:lnTo>
                      <a:lnTo>
                        <a:pt x="1067342" y="436222"/>
                      </a:lnTo>
                      <a:lnTo>
                        <a:pt x="1086565" y="436222"/>
                      </a:lnTo>
                      <a:lnTo>
                        <a:pt x="1086565" y="441485"/>
                      </a:lnTo>
                      <a:lnTo>
                        <a:pt x="1096916" y="441485"/>
                      </a:lnTo>
                      <a:lnTo>
                        <a:pt x="1096916" y="446287"/>
                      </a:lnTo>
                      <a:lnTo>
                        <a:pt x="1111518" y="446287"/>
                      </a:lnTo>
                      <a:lnTo>
                        <a:pt x="1111518" y="452197"/>
                      </a:lnTo>
                      <a:lnTo>
                        <a:pt x="1123902" y="452197"/>
                      </a:lnTo>
                      <a:lnTo>
                        <a:pt x="1123902" y="457368"/>
                      </a:lnTo>
                      <a:lnTo>
                        <a:pt x="1152829" y="457368"/>
                      </a:lnTo>
                      <a:lnTo>
                        <a:pt x="1152829" y="481100"/>
                      </a:lnTo>
                      <a:lnTo>
                        <a:pt x="1191830" y="481100"/>
                      </a:lnTo>
                      <a:lnTo>
                        <a:pt x="1191830" y="492735"/>
                      </a:lnTo>
                      <a:lnTo>
                        <a:pt x="1217522" y="492735"/>
                      </a:lnTo>
                      <a:lnTo>
                        <a:pt x="1217522" y="502800"/>
                      </a:lnTo>
                      <a:lnTo>
                        <a:pt x="1229444" y="502800"/>
                      </a:lnTo>
                      <a:lnTo>
                        <a:pt x="1229444" y="508987"/>
                      </a:lnTo>
                      <a:lnTo>
                        <a:pt x="1243492" y="508987"/>
                      </a:lnTo>
                      <a:lnTo>
                        <a:pt x="1243492" y="527825"/>
                      </a:lnTo>
                      <a:lnTo>
                        <a:pt x="1287668" y="527825"/>
                      </a:lnTo>
                      <a:lnTo>
                        <a:pt x="1287668" y="534012"/>
                      </a:lnTo>
                      <a:lnTo>
                        <a:pt x="1310402" y="534012"/>
                      </a:lnTo>
                      <a:lnTo>
                        <a:pt x="1310402" y="549248"/>
                      </a:lnTo>
                      <a:lnTo>
                        <a:pt x="1358830" y="549248"/>
                      </a:lnTo>
                      <a:lnTo>
                        <a:pt x="1358830" y="559313"/>
                      </a:lnTo>
                      <a:lnTo>
                        <a:pt x="1379624" y="559313"/>
                      </a:lnTo>
                      <a:lnTo>
                        <a:pt x="1379624" y="569379"/>
                      </a:lnTo>
                      <a:lnTo>
                        <a:pt x="1426388" y="569379"/>
                      </a:lnTo>
                      <a:lnTo>
                        <a:pt x="1426388" y="578428"/>
                      </a:lnTo>
                      <a:lnTo>
                        <a:pt x="1451711" y="578428"/>
                      </a:lnTo>
                      <a:lnTo>
                        <a:pt x="1451711" y="590155"/>
                      </a:lnTo>
                      <a:lnTo>
                        <a:pt x="1473798" y="590155"/>
                      </a:lnTo>
                      <a:lnTo>
                        <a:pt x="1473798" y="598281"/>
                      </a:lnTo>
                      <a:lnTo>
                        <a:pt x="1488493" y="598281"/>
                      </a:lnTo>
                      <a:lnTo>
                        <a:pt x="1488493" y="607054"/>
                      </a:lnTo>
                      <a:lnTo>
                        <a:pt x="1516404" y="607054"/>
                      </a:lnTo>
                      <a:lnTo>
                        <a:pt x="1516404" y="611856"/>
                      </a:lnTo>
                      <a:lnTo>
                        <a:pt x="1582390" y="611856"/>
                      </a:lnTo>
                      <a:lnTo>
                        <a:pt x="1582390" y="624230"/>
                      </a:lnTo>
                      <a:lnTo>
                        <a:pt x="1645697" y="624230"/>
                      </a:lnTo>
                      <a:lnTo>
                        <a:pt x="1645697" y="636234"/>
                      </a:lnTo>
                      <a:lnTo>
                        <a:pt x="1651889" y="636234"/>
                      </a:lnTo>
                      <a:lnTo>
                        <a:pt x="1651889" y="649900"/>
                      </a:lnTo>
                      <a:lnTo>
                        <a:pt x="1739594" y="649900"/>
                      </a:lnTo>
                      <a:lnTo>
                        <a:pt x="1739594" y="655995"/>
                      </a:lnTo>
                      <a:lnTo>
                        <a:pt x="1752626" y="655995"/>
                      </a:lnTo>
                      <a:lnTo>
                        <a:pt x="1752626" y="670031"/>
                      </a:lnTo>
                      <a:lnTo>
                        <a:pt x="1819537" y="670031"/>
                      </a:lnTo>
                      <a:lnTo>
                        <a:pt x="1819537" y="679080"/>
                      </a:lnTo>
                      <a:lnTo>
                        <a:pt x="1845229" y="679080"/>
                      </a:lnTo>
                      <a:lnTo>
                        <a:pt x="1845229" y="691177"/>
                      </a:lnTo>
                      <a:lnTo>
                        <a:pt x="1880625" y="691177"/>
                      </a:lnTo>
                      <a:lnTo>
                        <a:pt x="1880625" y="694040"/>
                      </a:lnTo>
                      <a:lnTo>
                        <a:pt x="1898462" y="694040"/>
                      </a:lnTo>
                      <a:lnTo>
                        <a:pt x="1898462" y="704751"/>
                      </a:lnTo>
                      <a:lnTo>
                        <a:pt x="1924154" y="704751"/>
                      </a:lnTo>
                      <a:lnTo>
                        <a:pt x="1924154" y="709276"/>
                      </a:lnTo>
                      <a:lnTo>
                        <a:pt x="2052154" y="709276"/>
                      </a:lnTo>
                      <a:lnTo>
                        <a:pt x="2052154" y="721004"/>
                      </a:lnTo>
                      <a:lnTo>
                        <a:pt x="2061950" y="721004"/>
                      </a:lnTo>
                      <a:lnTo>
                        <a:pt x="2061950" y="732731"/>
                      </a:lnTo>
                      <a:lnTo>
                        <a:pt x="2140506" y="732731"/>
                      </a:lnTo>
                      <a:lnTo>
                        <a:pt x="2140506" y="752492"/>
                      </a:lnTo>
                      <a:lnTo>
                        <a:pt x="2170080" y="752492"/>
                      </a:lnTo>
                      <a:lnTo>
                        <a:pt x="2170080" y="769021"/>
                      </a:lnTo>
                      <a:lnTo>
                        <a:pt x="2653614" y="769021"/>
                      </a:lnTo>
                      <a:lnTo>
                        <a:pt x="2653614" y="856007"/>
                      </a:lnTo>
                      <a:lnTo>
                        <a:pt x="2849818" y="856007"/>
                      </a:lnTo>
                    </a:path>
                  </a:pathLst>
                </a:custGeom>
                <a:noFill/>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5" name="Freeform 1128">
                  <a:extLst>
                    <a:ext uri="{FF2B5EF4-FFF2-40B4-BE49-F238E27FC236}">
                      <a16:creationId xmlns:a16="http://schemas.microsoft.com/office/drawing/2014/main" id="{5BAC5CC2-5ECF-AA7D-4988-FBC3A68EA977}"/>
                    </a:ext>
                  </a:extLst>
                </p:cNvPr>
                <p:cNvSpPr/>
                <p:nvPr/>
              </p:nvSpPr>
              <p:spPr>
                <a:xfrm>
                  <a:off x="9440279" y="272514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6" name="Freeform 1129">
                  <a:extLst>
                    <a:ext uri="{FF2B5EF4-FFF2-40B4-BE49-F238E27FC236}">
                      <a16:creationId xmlns:a16="http://schemas.microsoft.com/office/drawing/2014/main" id="{4E2CF1F3-6BC7-F0FA-D331-B214717A562D}"/>
                    </a:ext>
                  </a:extLst>
                </p:cNvPr>
                <p:cNvSpPr/>
                <p:nvPr/>
              </p:nvSpPr>
              <p:spPr>
                <a:xfrm>
                  <a:off x="9422072" y="274333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7" name="Freeform 1130">
                  <a:extLst>
                    <a:ext uri="{FF2B5EF4-FFF2-40B4-BE49-F238E27FC236}">
                      <a16:creationId xmlns:a16="http://schemas.microsoft.com/office/drawing/2014/main" id="{4730C2AB-6F53-CD74-80BE-1631DAE9DAD5}"/>
                    </a:ext>
                  </a:extLst>
                </p:cNvPr>
                <p:cNvSpPr/>
                <p:nvPr/>
              </p:nvSpPr>
              <p:spPr>
                <a:xfrm>
                  <a:off x="9625486" y="273881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8" name="Freeform 1131">
                  <a:extLst>
                    <a:ext uri="{FF2B5EF4-FFF2-40B4-BE49-F238E27FC236}">
                      <a16:creationId xmlns:a16="http://schemas.microsoft.com/office/drawing/2014/main" id="{6D1D7713-230E-CED7-B835-CB36EF202878}"/>
                    </a:ext>
                  </a:extLst>
                </p:cNvPr>
                <p:cNvSpPr/>
                <p:nvPr/>
              </p:nvSpPr>
              <p:spPr>
                <a:xfrm>
                  <a:off x="9607279" y="27570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9" name="Freeform 1132">
                  <a:extLst>
                    <a:ext uri="{FF2B5EF4-FFF2-40B4-BE49-F238E27FC236}">
                      <a16:creationId xmlns:a16="http://schemas.microsoft.com/office/drawing/2014/main" id="{BB6CFECD-71C1-37BA-8CF9-88ACEEA3272B}"/>
                    </a:ext>
                  </a:extLst>
                </p:cNvPr>
                <p:cNvSpPr/>
                <p:nvPr/>
              </p:nvSpPr>
              <p:spPr>
                <a:xfrm>
                  <a:off x="9240747"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0" name="Freeform 1133">
                  <a:extLst>
                    <a:ext uri="{FF2B5EF4-FFF2-40B4-BE49-F238E27FC236}">
                      <a16:creationId xmlns:a16="http://schemas.microsoft.com/office/drawing/2014/main" id="{D0D82824-AEEF-648E-CBBB-5880E9BCC239}"/>
                    </a:ext>
                  </a:extLst>
                </p:cNvPr>
                <p:cNvSpPr/>
                <p:nvPr/>
              </p:nvSpPr>
              <p:spPr>
                <a:xfrm>
                  <a:off x="9222633" y="266964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1" name="Freeform 1134">
                  <a:extLst>
                    <a:ext uri="{FF2B5EF4-FFF2-40B4-BE49-F238E27FC236}">
                      <a16:creationId xmlns:a16="http://schemas.microsoft.com/office/drawing/2014/main" id="{C129A891-C44A-B081-BE58-62AA0744B5B7}"/>
                    </a:ext>
                  </a:extLst>
                </p:cNvPr>
                <p:cNvSpPr/>
                <p:nvPr/>
              </p:nvSpPr>
              <p:spPr>
                <a:xfrm>
                  <a:off x="9218290"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2" name="Freeform 1135">
                  <a:extLst>
                    <a:ext uri="{FF2B5EF4-FFF2-40B4-BE49-F238E27FC236}">
                      <a16:creationId xmlns:a16="http://schemas.microsoft.com/office/drawing/2014/main" id="{775FE975-E522-4A81-8BB7-AF9C0FF90B7E}"/>
                    </a:ext>
                  </a:extLst>
                </p:cNvPr>
                <p:cNvSpPr/>
                <p:nvPr/>
              </p:nvSpPr>
              <p:spPr>
                <a:xfrm>
                  <a:off x="9200083" y="26696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3" name="Freeform 1136">
                  <a:extLst>
                    <a:ext uri="{FF2B5EF4-FFF2-40B4-BE49-F238E27FC236}">
                      <a16:creationId xmlns:a16="http://schemas.microsoft.com/office/drawing/2014/main" id="{6FDCAA28-3170-0D44-69A9-24DDE056E7AA}"/>
                    </a:ext>
                  </a:extLst>
                </p:cNvPr>
                <p:cNvSpPr/>
                <p:nvPr/>
              </p:nvSpPr>
              <p:spPr>
                <a:xfrm>
                  <a:off x="9181877"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4" name="Freeform 1137">
                  <a:extLst>
                    <a:ext uri="{FF2B5EF4-FFF2-40B4-BE49-F238E27FC236}">
                      <a16:creationId xmlns:a16="http://schemas.microsoft.com/office/drawing/2014/main" id="{150913BA-0E94-7256-DE85-1500776E0041}"/>
                    </a:ext>
                  </a:extLst>
                </p:cNvPr>
                <p:cNvSpPr/>
                <p:nvPr/>
              </p:nvSpPr>
              <p:spPr>
                <a:xfrm>
                  <a:off x="9163670" y="26696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5" name="Freeform 1138">
                  <a:extLst>
                    <a:ext uri="{FF2B5EF4-FFF2-40B4-BE49-F238E27FC236}">
                      <a16:creationId xmlns:a16="http://schemas.microsoft.com/office/drawing/2014/main" id="{D001B262-CB27-E109-F33C-261C8CE7B641}"/>
                    </a:ext>
                  </a:extLst>
                </p:cNvPr>
                <p:cNvSpPr/>
                <p:nvPr/>
              </p:nvSpPr>
              <p:spPr>
                <a:xfrm>
                  <a:off x="9147312"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6" name="Freeform 1139">
                  <a:extLst>
                    <a:ext uri="{FF2B5EF4-FFF2-40B4-BE49-F238E27FC236}">
                      <a16:creationId xmlns:a16="http://schemas.microsoft.com/office/drawing/2014/main" id="{5AB413E7-16EB-50E7-90BB-5647F04AC9A5}"/>
                    </a:ext>
                  </a:extLst>
                </p:cNvPr>
                <p:cNvSpPr/>
                <p:nvPr/>
              </p:nvSpPr>
              <p:spPr>
                <a:xfrm>
                  <a:off x="9129106"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7" name="Freeform 1140">
                  <a:extLst>
                    <a:ext uri="{FF2B5EF4-FFF2-40B4-BE49-F238E27FC236}">
                      <a16:creationId xmlns:a16="http://schemas.microsoft.com/office/drawing/2014/main" id="{052B1872-E63D-698F-28F1-709EE1D4A5B5}"/>
                    </a:ext>
                  </a:extLst>
                </p:cNvPr>
                <p:cNvSpPr/>
                <p:nvPr/>
              </p:nvSpPr>
              <p:spPr>
                <a:xfrm>
                  <a:off x="9116537"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8" name="Freeform 1141">
                  <a:extLst>
                    <a:ext uri="{FF2B5EF4-FFF2-40B4-BE49-F238E27FC236}">
                      <a16:creationId xmlns:a16="http://schemas.microsoft.com/office/drawing/2014/main" id="{BEBE53B5-AB48-190F-9926-1D8433DECA75}"/>
                    </a:ext>
                  </a:extLst>
                </p:cNvPr>
                <p:cNvSpPr/>
                <p:nvPr/>
              </p:nvSpPr>
              <p:spPr>
                <a:xfrm>
                  <a:off x="9098330"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9" name="Freeform 1142">
                  <a:extLst>
                    <a:ext uri="{FF2B5EF4-FFF2-40B4-BE49-F238E27FC236}">
                      <a16:creationId xmlns:a16="http://schemas.microsoft.com/office/drawing/2014/main" id="{63B24EB8-DDF7-0FA3-7EDA-94B339FAA056}"/>
                    </a:ext>
                  </a:extLst>
                </p:cNvPr>
                <p:cNvSpPr/>
                <p:nvPr/>
              </p:nvSpPr>
              <p:spPr>
                <a:xfrm>
                  <a:off x="9098330"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0" name="Freeform 1143">
                  <a:extLst>
                    <a:ext uri="{FF2B5EF4-FFF2-40B4-BE49-F238E27FC236}">
                      <a16:creationId xmlns:a16="http://schemas.microsoft.com/office/drawing/2014/main" id="{D416F428-2F53-EA49-FC86-E4D3899314AE}"/>
                    </a:ext>
                  </a:extLst>
                </p:cNvPr>
                <p:cNvSpPr/>
                <p:nvPr/>
              </p:nvSpPr>
              <p:spPr>
                <a:xfrm>
                  <a:off x="9080124"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1" name="Freeform 1144">
                  <a:extLst>
                    <a:ext uri="{FF2B5EF4-FFF2-40B4-BE49-F238E27FC236}">
                      <a16:creationId xmlns:a16="http://schemas.microsoft.com/office/drawing/2014/main" id="{953CAA75-0CA7-D04E-1C3B-C0CD2FF7DEAB}"/>
                    </a:ext>
                  </a:extLst>
                </p:cNvPr>
                <p:cNvSpPr/>
                <p:nvPr/>
              </p:nvSpPr>
              <p:spPr>
                <a:xfrm>
                  <a:off x="9072453"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2" name="Freeform 1145">
                  <a:extLst>
                    <a:ext uri="{FF2B5EF4-FFF2-40B4-BE49-F238E27FC236}">
                      <a16:creationId xmlns:a16="http://schemas.microsoft.com/office/drawing/2014/main" id="{71A60DF1-227F-28D8-DEA7-778F7EFC84C3}"/>
                    </a:ext>
                  </a:extLst>
                </p:cNvPr>
                <p:cNvSpPr/>
                <p:nvPr/>
              </p:nvSpPr>
              <p:spPr>
                <a:xfrm>
                  <a:off x="9054339" y="267001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3" name="Freeform 1146">
                  <a:extLst>
                    <a:ext uri="{FF2B5EF4-FFF2-40B4-BE49-F238E27FC236}">
                      <a16:creationId xmlns:a16="http://schemas.microsoft.com/office/drawing/2014/main" id="{48ED4ECC-4241-0F23-B174-890CE20FE691}"/>
                    </a:ext>
                  </a:extLst>
                </p:cNvPr>
                <p:cNvSpPr/>
                <p:nvPr/>
              </p:nvSpPr>
              <p:spPr>
                <a:xfrm>
                  <a:off x="9042602"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4" name="Freeform 1147">
                  <a:extLst>
                    <a:ext uri="{FF2B5EF4-FFF2-40B4-BE49-F238E27FC236}">
                      <a16:creationId xmlns:a16="http://schemas.microsoft.com/office/drawing/2014/main" id="{737F22EA-B715-4742-CE4A-2957FB713D51}"/>
                    </a:ext>
                  </a:extLst>
                </p:cNvPr>
                <p:cNvSpPr/>
                <p:nvPr/>
              </p:nvSpPr>
              <p:spPr>
                <a:xfrm>
                  <a:off x="9024395"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5" name="Freeform 1148">
                  <a:extLst>
                    <a:ext uri="{FF2B5EF4-FFF2-40B4-BE49-F238E27FC236}">
                      <a16:creationId xmlns:a16="http://schemas.microsoft.com/office/drawing/2014/main" id="{8E7CAC79-8092-1DCD-919A-BAE25DEF9BA3}"/>
                    </a:ext>
                  </a:extLst>
                </p:cNvPr>
                <p:cNvSpPr/>
                <p:nvPr/>
              </p:nvSpPr>
              <p:spPr>
                <a:xfrm>
                  <a:off x="8984748"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6" name="Freeform 1149">
                  <a:extLst>
                    <a:ext uri="{FF2B5EF4-FFF2-40B4-BE49-F238E27FC236}">
                      <a16:creationId xmlns:a16="http://schemas.microsoft.com/office/drawing/2014/main" id="{284FC18F-9F39-5FA6-FCBA-A12AD903FA07}"/>
                    </a:ext>
                  </a:extLst>
                </p:cNvPr>
                <p:cNvSpPr/>
                <p:nvPr/>
              </p:nvSpPr>
              <p:spPr>
                <a:xfrm>
                  <a:off x="8966541"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7" name="Freeform 1150">
                  <a:extLst>
                    <a:ext uri="{FF2B5EF4-FFF2-40B4-BE49-F238E27FC236}">
                      <a16:creationId xmlns:a16="http://schemas.microsoft.com/office/drawing/2014/main" id="{462B3393-98B0-F72F-B328-67FBA3059F8E}"/>
                    </a:ext>
                  </a:extLst>
                </p:cNvPr>
                <p:cNvSpPr/>
                <p:nvPr/>
              </p:nvSpPr>
              <p:spPr>
                <a:xfrm>
                  <a:off x="8955451" y="263501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8" name="Freeform 1151">
                  <a:extLst>
                    <a:ext uri="{FF2B5EF4-FFF2-40B4-BE49-F238E27FC236}">
                      <a16:creationId xmlns:a16="http://schemas.microsoft.com/office/drawing/2014/main" id="{DD9C6941-40B4-B408-0336-48A0245E9D53}"/>
                    </a:ext>
                  </a:extLst>
                </p:cNvPr>
                <p:cNvSpPr/>
                <p:nvPr/>
              </p:nvSpPr>
              <p:spPr>
                <a:xfrm>
                  <a:off x="8937245" y="265321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9" name="Freeform 1152">
                  <a:extLst>
                    <a:ext uri="{FF2B5EF4-FFF2-40B4-BE49-F238E27FC236}">
                      <a16:creationId xmlns:a16="http://schemas.microsoft.com/office/drawing/2014/main" id="{C0BBBD14-0F52-E62C-C8DB-F9381F6C3F85}"/>
                    </a:ext>
                  </a:extLst>
                </p:cNvPr>
                <p:cNvSpPr/>
                <p:nvPr/>
              </p:nvSpPr>
              <p:spPr>
                <a:xfrm>
                  <a:off x="8914510" y="2615535"/>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0" name="Freeform 1153">
                  <a:extLst>
                    <a:ext uri="{FF2B5EF4-FFF2-40B4-BE49-F238E27FC236}">
                      <a16:creationId xmlns:a16="http://schemas.microsoft.com/office/drawing/2014/main" id="{5F5AB8FE-1E40-7B06-C431-4CEEC0D1FDDD}"/>
                    </a:ext>
                  </a:extLst>
                </p:cNvPr>
                <p:cNvSpPr/>
                <p:nvPr/>
              </p:nvSpPr>
              <p:spPr>
                <a:xfrm>
                  <a:off x="8896303" y="26337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1" name="Freeform 1154">
                  <a:extLst>
                    <a:ext uri="{FF2B5EF4-FFF2-40B4-BE49-F238E27FC236}">
                      <a16:creationId xmlns:a16="http://schemas.microsoft.com/office/drawing/2014/main" id="{334E82F9-4DD2-06DA-047F-18F9793D9009}"/>
                    </a:ext>
                  </a:extLst>
                </p:cNvPr>
                <p:cNvSpPr/>
                <p:nvPr/>
              </p:nvSpPr>
              <p:spPr>
                <a:xfrm>
                  <a:off x="8762481"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2" name="Freeform 1155">
                  <a:extLst>
                    <a:ext uri="{FF2B5EF4-FFF2-40B4-BE49-F238E27FC236}">
                      <a16:creationId xmlns:a16="http://schemas.microsoft.com/office/drawing/2014/main" id="{C04FD644-FC76-BF83-1A47-3C1C6FE2E01A}"/>
                    </a:ext>
                  </a:extLst>
                </p:cNvPr>
                <p:cNvSpPr/>
                <p:nvPr/>
              </p:nvSpPr>
              <p:spPr>
                <a:xfrm>
                  <a:off x="8744367" y="2610271"/>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3" name="Freeform 1156">
                  <a:extLst>
                    <a:ext uri="{FF2B5EF4-FFF2-40B4-BE49-F238E27FC236}">
                      <a16:creationId xmlns:a16="http://schemas.microsoft.com/office/drawing/2014/main" id="{790B3E04-B5C1-731F-709E-1D8918C571B1}"/>
                    </a:ext>
                  </a:extLst>
                </p:cNvPr>
                <p:cNvSpPr/>
                <p:nvPr/>
              </p:nvSpPr>
              <p:spPr>
                <a:xfrm>
                  <a:off x="8751391"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4" name="Freeform 1157">
                  <a:extLst>
                    <a:ext uri="{FF2B5EF4-FFF2-40B4-BE49-F238E27FC236}">
                      <a16:creationId xmlns:a16="http://schemas.microsoft.com/office/drawing/2014/main" id="{47CA774D-E7BD-0D1B-02F1-45B7B32478A8}"/>
                    </a:ext>
                  </a:extLst>
                </p:cNvPr>
                <p:cNvSpPr/>
                <p:nvPr/>
              </p:nvSpPr>
              <p:spPr>
                <a:xfrm>
                  <a:off x="8733185"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5" name="Freeform 1158">
                  <a:extLst>
                    <a:ext uri="{FF2B5EF4-FFF2-40B4-BE49-F238E27FC236}">
                      <a16:creationId xmlns:a16="http://schemas.microsoft.com/office/drawing/2014/main" id="{95399F15-47A7-DE39-2803-DB08E9E33E31}"/>
                    </a:ext>
                  </a:extLst>
                </p:cNvPr>
                <p:cNvSpPr/>
                <p:nvPr/>
              </p:nvSpPr>
              <p:spPr>
                <a:xfrm>
                  <a:off x="8633095" y="256160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6" name="Freeform 1159">
                  <a:extLst>
                    <a:ext uri="{FF2B5EF4-FFF2-40B4-BE49-F238E27FC236}">
                      <a16:creationId xmlns:a16="http://schemas.microsoft.com/office/drawing/2014/main" id="{74CD0652-B2A0-36C2-3C38-96685301B12A}"/>
                    </a:ext>
                  </a:extLst>
                </p:cNvPr>
                <p:cNvSpPr/>
                <p:nvPr/>
              </p:nvSpPr>
              <p:spPr>
                <a:xfrm>
                  <a:off x="8614889" y="2579799"/>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7" name="Freeform 1160">
                  <a:extLst>
                    <a:ext uri="{FF2B5EF4-FFF2-40B4-BE49-F238E27FC236}">
                      <a16:creationId xmlns:a16="http://schemas.microsoft.com/office/drawing/2014/main" id="{05FFBECF-B1F3-5E6A-044D-11074264DAF8}"/>
                    </a:ext>
                  </a:extLst>
                </p:cNvPr>
                <p:cNvSpPr/>
                <p:nvPr/>
              </p:nvSpPr>
              <p:spPr>
                <a:xfrm>
                  <a:off x="8621728" y="256160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8" name="Freeform 1161">
                  <a:extLst>
                    <a:ext uri="{FF2B5EF4-FFF2-40B4-BE49-F238E27FC236}">
                      <a16:creationId xmlns:a16="http://schemas.microsoft.com/office/drawing/2014/main" id="{15A2E3B3-4AB8-A3AF-D960-5A3B223BF5BA}"/>
                    </a:ext>
                  </a:extLst>
                </p:cNvPr>
                <p:cNvSpPr/>
                <p:nvPr/>
              </p:nvSpPr>
              <p:spPr>
                <a:xfrm>
                  <a:off x="8603521" y="2579799"/>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9" name="Freeform 1162">
                  <a:extLst>
                    <a:ext uri="{FF2B5EF4-FFF2-40B4-BE49-F238E27FC236}">
                      <a16:creationId xmlns:a16="http://schemas.microsoft.com/office/drawing/2014/main" id="{7CE65D48-185E-BC83-13A6-9320C74BE1C8}"/>
                    </a:ext>
                  </a:extLst>
                </p:cNvPr>
                <p:cNvSpPr/>
                <p:nvPr/>
              </p:nvSpPr>
              <p:spPr>
                <a:xfrm>
                  <a:off x="8658048" y="2573981"/>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0" name="Freeform 1163">
                  <a:extLst>
                    <a:ext uri="{FF2B5EF4-FFF2-40B4-BE49-F238E27FC236}">
                      <a16:creationId xmlns:a16="http://schemas.microsoft.com/office/drawing/2014/main" id="{85579ACE-AE08-24FC-C2B3-90EC9025255C}"/>
                    </a:ext>
                  </a:extLst>
                </p:cNvPr>
                <p:cNvSpPr/>
                <p:nvPr/>
              </p:nvSpPr>
              <p:spPr>
                <a:xfrm>
                  <a:off x="8639842" y="259217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1" name="Freeform 1164">
                  <a:extLst>
                    <a:ext uri="{FF2B5EF4-FFF2-40B4-BE49-F238E27FC236}">
                      <a16:creationId xmlns:a16="http://schemas.microsoft.com/office/drawing/2014/main" id="{1B82F913-490B-9BEE-E6B9-A6A2F6AA1541}"/>
                    </a:ext>
                  </a:extLst>
                </p:cNvPr>
                <p:cNvSpPr/>
                <p:nvPr/>
              </p:nvSpPr>
              <p:spPr>
                <a:xfrm>
                  <a:off x="8696772" y="258921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2" name="Freeform 1165">
                  <a:extLst>
                    <a:ext uri="{FF2B5EF4-FFF2-40B4-BE49-F238E27FC236}">
                      <a16:creationId xmlns:a16="http://schemas.microsoft.com/office/drawing/2014/main" id="{D51A0CB7-2B9F-30BE-3DDC-CE94B0F8B183}"/>
                    </a:ext>
                  </a:extLst>
                </p:cNvPr>
                <p:cNvSpPr/>
                <p:nvPr/>
              </p:nvSpPr>
              <p:spPr>
                <a:xfrm>
                  <a:off x="8678658" y="2607316"/>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3" name="Freeform 1166">
                  <a:extLst>
                    <a:ext uri="{FF2B5EF4-FFF2-40B4-BE49-F238E27FC236}">
                      <a16:creationId xmlns:a16="http://schemas.microsoft.com/office/drawing/2014/main" id="{E8FDD41C-63F3-278D-E7C5-031BA6393C72}"/>
                    </a:ext>
                  </a:extLst>
                </p:cNvPr>
                <p:cNvSpPr/>
                <p:nvPr/>
              </p:nvSpPr>
              <p:spPr>
                <a:xfrm>
                  <a:off x="8737805"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4" name="Freeform 1167">
                  <a:extLst>
                    <a:ext uri="{FF2B5EF4-FFF2-40B4-BE49-F238E27FC236}">
                      <a16:creationId xmlns:a16="http://schemas.microsoft.com/office/drawing/2014/main" id="{9E14C6AE-2550-AA1C-2635-E4CB5B80B6F4}"/>
                    </a:ext>
                  </a:extLst>
                </p:cNvPr>
                <p:cNvSpPr/>
                <p:nvPr/>
              </p:nvSpPr>
              <p:spPr>
                <a:xfrm>
                  <a:off x="8719599"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5" name="Freeform 1168">
                  <a:extLst>
                    <a:ext uri="{FF2B5EF4-FFF2-40B4-BE49-F238E27FC236}">
                      <a16:creationId xmlns:a16="http://schemas.microsoft.com/office/drawing/2014/main" id="{AC645D99-3609-24C8-5882-57530A068282}"/>
                    </a:ext>
                  </a:extLst>
                </p:cNvPr>
                <p:cNvSpPr/>
                <p:nvPr/>
              </p:nvSpPr>
              <p:spPr>
                <a:xfrm>
                  <a:off x="8570898"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6" name="Freeform 1169">
                  <a:extLst>
                    <a:ext uri="{FF2B5EF4-FFF2-40B4-BE49-F238E27FC236}">
                      <a16:creationId xmlns:a16="http://schemas.microsoft.com/office/drawing/2014/main" id="{9A5199C0-3315-51FB-9B8B-4ACC7BE2B304}"/>
                    </a:ext>
                  </a:extLst>
                </p:cNvPr>
                <p:cNvSpPr/>
                <p:nvPr/>
              </p:nvSpPr>
              <p:spPr>
                <a:xfrm>
                  <a:off x="8552691"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7" name="Freeform 1170">
                  <a:extLst>
                    <a:ext uri="{FF2B5EF4-FFF2-40B4-BE49-F238E27FC236}">
                      <a16:creationId xmlns:a16="http://schemas.microsoft.com/office/drawing/2014/main" id="{269F755E-6409-7010-03DD-4D65C8A28D23}"/>
                    </a:ext>
                  </a:extLst>
                </p:cNvPr>
                <p:cNvSpPr/>
                <p:nvPr/>
              </p:nvSpPr>
              <p:spPr>
                <a:xfrm>
                  <a:off x="8548070"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8" name="Freeform 1171">
                  <a:extLst>
                    <a:ext uri="{FF2B5EF4-FFF2-40B4-BE49-F238E27FC236}">
                      <a16:creationId xmlns:a16="http://schemas.microsoft.com/office/drawing/2014/main" id="{EA73D750-6D64-1DB3-1EAB-1D8A5015401F}"/>
                    </a:ext>
                  </a:extLst>
                </p:cNvPr>
                <p:cNvSpPr/>
                <p:nvPr/>
              </p:nvSpPr>
              <p:spPr>
                <a:xfrm>
                  <a:off x="8529956" y="2571026"/>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5" name="Freeform 1172">
                  <a:extLst>
                    <a:ext uri="{FF2B5EF4-FFF2-40B4-BE49-F238E27FC236}">
                      <a16:creationId xmlns:a16="http://schemas.microsoft.com/office/drawing/2014/main" id="{78358486-7EA0-D860-2508-07F469BD39AE}"/>
                    </a:ext>
                  </a:extLst>
                </p:cNvPr>
                <p:cNvSpPr/>
                <p:nvPr/>
              </p:nvSpPr>
              <p:spPr>
                <a:xfrm>
                  <a:off x="8491233"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6" name="Freeform 1173">
                  <a:extLst>
                    <a:ext uri="{FF2B5EF4-FFF2-40B4-BE49-F238E27FC236}">
                      <a16:creationId xmlns:a16="http://schemas.microsoft.com/office/drawing/2014/main" id="{B1790A75-DC76-0D24-7248-02F6995D73C3}"/>
                    </a:ext>
                  </a:extLst>
                </p:cNvPr>
                <p:cNvSpPr/>
                <p:nvPr/>
              </p:nvSpPr>
              <p:spPr>
                <a:xfrm>
                  <a:off x="8473026"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7" name="Freeform 1174">
                  <a:extLst>
                    <a:ext uri="{FF2B5EF4-FFF2-40B4-BE49-F238E27FC236}">
                      <a16:creationId xmlns:a16="http://schemas.microsoft.com/office/drawing/2014/main" id="{4AC17ABC-9DDB-51DA-E698-BEB74779C924}"/>
                    </a:ext>
                  </a:extLst>
                </p:cNvPr>
                <p:cNvSpPr/>
                <p:nvPr/>
              </p:nvSpPr>
              <p:spPr>
                <a:xfrm>
                  <a:off x="8470161"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8" name="Freeform 1175">
                  <a:extLst>
                    <a:ext uri="{FF2B5EF4-FFF2-40B4-BE49-F238E27FC236}">
                      <a16:creationId xmlns:a16="http://schemas.microsoft.com/office/drawing/2014/main" id="{FEF4593A-AAC9-EAA1-33B3-8A02E530AE9B}"/>
                    </a:ext>
                  </a:extLst>
                </p:cNvPr>
                <p:cNvSpPr/>
                <p:nvPr/>
              </p:nvSpPr>
              <p:spPr>
                <a:xfrm>
                  <a:off x="8451955"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9" name="Freeform 1176">
                  <a:extLst>
                    <a:ext uri="{FF2B5EF4-FFF2-40B4-BE49-F238E27FC236}">
                      <a16:creationId xmlns:a16="http://schemas.microsoft.com/office/drawing/2014/main" id="{042AA037-2D22-5B6F-9F89-DEC980F935E3}"/>
                    </a:ext>
                  </a:extLst>
                </p:cNvPr>
                <p:cNvSpPr/>
                <p:nvPr/>
              </p:nvSpPr>
              <p:spPr>
                <a:xfrm>
                  <a:off x="8453618"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0" name="Freeform 1177">
                  <a:extLst>
                    <a:ext uri="{FF2B5EF4-FFF2-40B4-BE49-F238E27FC236}">
                      <a16:creationId xmlns:a16="http://schemas.microsoft.com/office/drawing/2014/main" id="{05F141A1-47E8-789E-C399-1B475EB88DF4}"/>
                    </a:ext>
                  </a:extLst>
                </p:cNvPr>
                <p:cNvSpPr/>
                <p:nvPr/>
              </p:nvSpPr>
              <p:spPr>
                <a:xfrm>
                  <a:off x="8435412"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1" name="Freeform 1178">
                  <a:extLst>
                    <a:ext uri="{FF2B5EF4-FFF2-40B4-BE49-F238E27FC236}">
                      <a16:creationId xmlns:a16="http://schemas.microsoft.com/office/drawing/2014/main" id="{5AA0B264-88F1-D6BA-BCD7-3A21A2D10CBD}"/>
                    </a:ext>
                  </a:extLst>
                </p:cNvPr>
                <p:cNvSpPr/>
                <p:nvPr/>
              </p:nvSpPr>
              <p:spPr>
                <a:xfrm>
                  <a:off x="8430791"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2" name="Freeform 1179">
                  <a:extLst>
                    <a:ext uri="{FF2B5EF4-FFF2-40B4-BE49-F238E27FC236}">
                      <a16:creationId xmlns:a16="http://schemas.microsoft.com/office/drawing/2014/main" id="{31D94146-5B81-F56D-07D4-49CB76085517}"/>
                    </a:ext>
                  </a:extLst>
                </p:cNvPr>
                <p:cNvSpPr/>
                <p:nvPr/>
              </p:nvSpPr>
              <p:spPr>
                <a:xfrm>
                  <a:off x="8412585"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3" name="Freeform 1180">
                  <a:extLst>
                    <a:ext uri="{FF2B5EF4-FFF2-40B4-BE49-F238E27FC236}">
                      <a16:creationId xmlns:a16="http://schemas.microsoft.com/office/drawing/2014/main" id="{0660D638-B24E-E584-8E95-30472013CFE8}"/>
                    </a:ext>
                  </a:extLst>
                </p:cNvPr>
                <p:cNvSpPr/>
                <p:nvPr/>
              </p:nvSpPr>
              <p:spPr>
                <a:xfrm>
                  <a:off x="8407132"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4" name="Freeform 1181">
                  <a:extLst>
                    <a:ext uri="{FF2B5EF4-FFF2-40B4-BE49-F238E27FC236}">
                      <a16:creationId xmlns:a16="http://schemas.microsoft.com/office/drawing/2014/main" id="{9AD8FA75-9BF8-F003-09EF-1FE2373C40D8}"/>
                    </a:ext>
                  </a:extLst>
                </p:cNvPr>
                <p:cNvSpPr/>
                <p:nvPr/>
              </p:nvSpPr>
              <p:spPr>
                <a:xfrm>
                  <a:off x="8388925"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5" name="Freeform 1182">
                  <a:extLst>
                    <a:ext uri="{FF2B5EF4-FFF2-40B4-BE49-F238E27FC236}">
                      <a16:creationId xmlns:a16="http://schemas.microsoft.com/office/drawing/2014/main" id="{008F674E-1E46-19A0-C6A2-CBC5B362BE25}"/>
                    </a:ext>
                  </a:extLst>
                </p:cNvPr>
                <p:cNvSpPr/>
                <p:nvPr/>
              </p:nvSpPr>
              <p:spPr>
                <a:xfrm>
                  <a:off x="8388925"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6" name="Freeform 1183">
                  <a:extLst>
                    <a:ext uri="{FF2B5EF4-FFF2-40B4-BE49-F238E27FC236}">
                      <a16:creationId xmlns:a16="http://schemas.microsoft.com/office/drawing/2014/main" id="{574DAC57-C62F-29CF-DA4F-8D391D4BAEE0}"/>
                    </a:ext>
                  </a:extLst>
                </p:cNvPr>
                <p:cNvSpPr/>
                <p:nvPr/>
              </p:nvSpPr>
              <p:spPr>
                <a:xfrm>
                  <a:off x="8370719"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7" name="Freeform 1184">
                  <a:extLst>
                    <a:ext uri="{FF2B5EF4-FFF2-40B4-BE49-F238E27FC236}">
                      <a16:creationId xmlns:a16="http://schemas.microsoft.com/office/drawing/2014/main" id="{A8682606-10B9-45FE-7732-C02D286608C7}"/>
                    </a:ext>
                  </a:extLst>
                </p:cNvPr>
                <p:cNvSpPr/>
                <p:nvPr/>
              </p:nvSpPr>
              <p:spPr>
                <a:xfrm>
                  <a:off x="8340128" y="24943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8" name="Freeform 1185">
                  <a:extLst>
                    <a:ext uri="{FF2B5EF4-FFF2-40B4-BE49-F238E27FC236}">
                      <a16:creationId xmlns:a16="http://schemas.microsoft.com/office/drawing/2014/main" id="{1420E684-3F58-F0AA-EBDD-EEB91706EF2E}"/>
                    </a:ext>
                  </a:extLst>
                </p:cNvPr>
                <p:cNvSpPr/>
                <p:nvPr/>
              </p:nvSpPr>
              <p:spPr>
                <a:xfrm>
                  <a:off x="8321922" y="25125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9" name="Freeform 1186">
                  <a:extLst>
                    <a:ext uri="{FF2B5EF4-FFF2-40B4-BE49-F238E27FC236}">
                      <a16:creationId xmlns:a16="http://schemas.microsoft.com/office/drawing/2014/main" id="{547331F5-DE4C-8DB0-1A2B-247EDD2FFB25}"/>
                    </a:ext>
                  </a:extLst>
                </p:cNvPr>
                <p:cNvSpPr/>
                <p:nvPr/>
              </p:nvSpPr>
              <p:spPr>
                <a:xfrm>
                  <a:off x="8258893" y="24725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0" name="Freeform 1187">
                  <a:extLst>
                    <a:ext uri="{FF2B5EF4-FFF2-40B4-BE49-F238E27FC236}">
                      <a16:creationId xmlns:a16="http://schemas.microsoft.com/office/drawing/2014/main" id="{696875DE-F67A-31EB-484A-6EF05370BD51}"/>
                    </a:ext>
                  </a:extLst>
                </p:cNvPr>
                <p:cNvSpPr/>
                <p:nvPr/>
              </p:nvSpPr>
              <p:spPr>
                <a:xfrm>
                  <a:off x="8240686" y="249078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1" name="Freeform 1188">
                  <a:extLst>
                    <a:ext uri="{FF2B5EF4-FFF2-40B4-BE49-F238E27FC236}">
                      <a16:creationId xmlns:a16="http://schemas.microsoft.com/office/drawing/2014/main" id="{C4D4C3CC-FDDD-66ED-6F58-BD82AC316C72}"/>
                    </a:ext>
                  </a:extLst>
                </p:cNvPr>
                <p:cNvSpPr/>
                <p:nvPr/>
              </p:nvSpPr>
              <p:spPr>
                <a:xfrm>
                  <a:off x="8214070" y="245670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2" name="Freeform 1189">
                  <a:extLst>
                    <a:ext uri="{FF2B5EF4-FFF2-40B4-BE49-F238E27FC236}">
                      <a16:creationId xmlns:a16="http://schemas.microsoft.com/office/drawing/2014/main" id="{DDE2B4CE-2FAF-85B7-06A9-5D6B6BBA636F}"/>
                    </a:ext>
                  </a:extLst>
                </p:cNvPr>
                <p:cNvSpPr/>
                <p:nvPr/>
              </p:nvSpPr>
              <p:spPr>
                <a:xfrm>
                  <a:off x="8195863" y="247489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3" name="Freeform 1190">
                  <a:extLst>
                    <a:ext uri="{FF2B5EF4-FFF2-40B4-BE49-F238E27FC236}">
                      <a16:creationId xmlns:a16="http://schemas.microsoft.com/office/drawing/2014/main" id="{840E5583-8ED6-970B-6899-57E52F4D18A6}"/>
                    </a:ext>
                  </a:extLst>
                </p:cNvPr>
                <p:cNvSpPr/>
                <p:nvPr/>
              </p:nvSpPr>
              <p:spPr>
                <a:xfrm>
                  <a:off x="8188377" y="245181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4" name="Freeform 1191">
                  <a:extLst>
                    <a:ext uri="{FF2B5EF4-FFF2-40B4-BE49-F238E27FC236}">
                      <a16:creationId xmlns:a16="http://schemas.microsoft.com/office/drawing/2014/main" id="{1D222A2A-E214-396E-A321-CF0DFED02B91}"/>
                    </a:ext>
                  </a:extLst>
                </p:cNvPr>
                <p:cNvSpPr/>
                <p:nvPr/>
              </p:nvSpPr>
              <p:spPr>
                <a:xfrm>
                  <a:off x="8170263" y="2470004"/>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5" name="Freeform 1192">
                  <a:extLst>
                    <a:ext uri="{FF2B5EF4-FFF2-40B4-BE49-F238E27FC236}">
                      <a16:creationId xmlns:a16="http://schemas.microsoft.com/office/drawing/2014/main" id="{32A2886C-B9DE-3B92-1928-0DD84B8FA551}"/>
                    </a:ext>
                  </a:extLst>
                </p:cNvPr>
                <p:cNvSpPr/>
                <p:nvPr/>
              </p:nvSpPr>
              <p:spPr>
                <a:xfrm>
                  <a:off x="8160467" y="244082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6" name="Freeform 1193">
                  <a:extLst>
                    <a:ext uri="{FF2B5EF4-FFF2-40B4-BE49-F238E27FC236}">
                      <a16:creationId xmlns:a16="http://schemas.microsoft.com/office/drawing/2014/main" id="{91513F15-B292-F0AC-309C-7A3ABD90FBF4}"/>
                    </a:ext>
                  </a:extLst>
                </p:cNvPr>
                <p:cNvSpPr/>
                <p:nvPr/>
              </p:nvSpPr>
              <p:spPr>
                <a:xfrm>
                  <a:off x="8142260" y="2459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7" name="Freeform 1194">
                  <a:extLst>
                    <a:ext uri="{FF2B5EF4-FFF2-40B4-BE49-F238E27FC236}">
                      <a16:creationId xmlns:a16="http://schemas.microsoft.com/office/drawing/2014/main" id="{F3D74EF5-3BC1-00E8-32C4-2DD76036357D}"/>
                    </a:ext>
                  </a:extLst>
                </p:cNvPr>
                <p:cNvSpPr/>
                <p:nvPr/>
              </p:nvSpPr>
              <p:spPr>
                <a:xfrm>
                  <a:off x="8108805" y="243371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8" name="Freeform 1195">
                  <a:extLst>
                    <a:ext uri="{FF2B5EF4-FFF2-40B4-BE49-F238E27FC236}">
                      <a16:creationId xmlns:a16="http://schemas.microsoft.com/office/drawing/2014/main" id="{1EBFB0B7-CA2C-A8F9-DF6D-29E4A0B8525A}"/>
                    </a:ext>
                  </a:extLst>
                </p:cNvPr>
                <p:cNvSpPr/>
                <p:nvPr/>
              </p:nvSpPr>
              <p:spPr>
                <a:xfrm>
                  <a:off x="8090598" y="245181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9" name="Freeform 1196">
                  <a:extLst>
                    <a:ext uri="{FF2B5EF4-FFF2-40B4-BE49-F238E27FC236}">
                      <a16:creationId xmlns:a16="http://schemas.microsoft.com/office/drawing/2014/main" id="{0BE09A30-9791-8719-3C7C-D5790CBC691B}"/>
                    </a:ext>
                  </a:extLst>
                </p:cNvPr>
                <p:cNvSpPr/>
                <p:nvPr/>
              </p:nvSpPr>
              <p:spPr>
                <a:xfrm>
                  <a:off x="8060100" y="24099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0" name="Freeform 1197">
                  <a:extLst>
                    <a:ext uri="{FF2B5EF4-FFF2-40B4-BE49-F238E27FC236}">
                      <a16:creationId xmlns:a16="http://schemas.microsoft.com/office/drawing/2014/main" id="{4319A77F-7FFA-6B5E-4439-13A77DD66D00}"/>
                    </a:ext>
                  </a:extLst>
                </p:cNvPr>
                <p:cNvSpPr/>
                <p:nvPr/>
              </p:nvSpPr>
              <p:spPr>
                <a:xfrm>
                  <a:off x="8041894" y="24281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1" name="Freeform 1198">
                  <a:extLst>
                    <a:ext uri="{FF2B5EF4-FFF2-40B4-BE49-F238E27FC236}">
                      <a16:creationId xmlns:a16="http://schemas.microsoft.com/office/drawing/2014/main" id="{5AA71914-42E2-F87F-E9D0-19F3BF9B7D4F}"/>
                    </a:ext>
                  </a:extLst>
                </p:cNvPr>
                <p:cNvSpPr/>
                <p:nvPr/>
              </p:nvSpPr>
              <p:spPr>
                <a:xfrm>
                  <a:off x="7962968" y="236418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2" name="Freeform 1199">
                  <a:extLst>
                    <a:ext uri="{FF2B5EF4-FFF2-40B4-BE49-F238E27FC236}">
                      <a16:creationId xmlns:a16="http://schemas.microsoft.com/office/drawing/2014/main" id="{288FCA67-D606-4FFB-62EE-E8395C177411}"/>
                    </a:ext>
                  </a:extLst>
                </p:cNvPr>
                <p:cNvSpPr/>
                <p:nvPr/>
              </p:nvSpPr>
              <p:spPr>
                <a:xfrm>
                  <a:off x="7944762" y="2382372"/>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3" name="Freeform 1200">
                  <a:extLst>
                    <a:ext uri="{FF2B5EF4-FFF2-40B4-BE49-F238E27FC236}">
                      <a16:creationId xmlns:a16="http://schemas.microsoft.com/office/drawing/2014/main" id="{ABE1DD0A-027C-3460-438F-193746BC83CB}"/>
                    </a:ext>
                  </a:extLst>
                </p:cNvPr>
                <p:cNvSpPr/>
                <p:nvPr/>
              </p:nvSpPr>
              <p:spPr>
                <a:xfrm>
                  <a:off x="7948274" y="236418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4" name="Freeform 1201">
                  <a:extLst>
                    <a:ext uri="{FF2B5EF4-FFF2-40B4-BE49-F238E27FC236}">
                      <a16:creationId xmlns:a16="http://schemas.microsoft.com/office/drawing/2014/main" id="{50E5B6F3-4FB3-F7AB-1E4C-30671FA9C5C1}"/>
                    </a:ext>
                  </a:extLst>
                </p:cNvPr>
                <p:cNvSpPr/>
                <p:nvPr/>
              </p:nvSpPr>
              <p:spPr>
                <a:xfrm>
                  <a:off x="7930067" y="238237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5" name="Freeform 1202">
                  <a:extLst>
                    <a:ext uri="{FF2B5EF4-FFF2-40B4-BE49-F238E27FC236}">
                      <a16:creationId xmlns:a16="http://schemas.microsoft.com/office/drawing/2014/main" id="{AA839BEC-9754-6956-AA57-1C50780170ED}"/>
                    </a:ext>
                  </a:extLst>
                </p:cNvPr>
                <p:cNvSpPr/>
                <p:nvPr/>
              </p:nvSpPr>
              <p:spPr>
                <a:xfrm>
                  <a:off x="8592061"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6" name="Freeform 1203">
                  <a:extLst>
                    <a:ext uri="{FF2B5EF4-FFF2-40B4-BE49-F238E27FC236}">
                      <a16:creationId xmlns:a16="http://schemas.microsoft.com/office/drawing/2014/main" id="{845443C9-5412-5388-308A-5BA7F70489C1}"/>
                    </a:ext>
                  </a:extLst>
                </p:cNvPr>
                <p:cNvSpPr/>
                <p:nvPr/>
              </p:nvSpPr>
              <p:spPr>
                <a:xfrm>
                  <a:off x="8573855"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grpSp>
      <p:graphicFrame>
        <p:nvGraphicFramePr>
          <p:cNvPr id="1680" name="Content Placeholder 8">
            <a:extLst>
              <a:ext uri="{FF2B5EF4-FFF2-40B4-BE49-F238E27FC236}">
                <a16:creationId xmlns:a16="http://schemas.microsoft.com/office/drawing/2014/main" id="{828ECE21-30BF-B6BA-05C5-133612E91A5D}"/>
              </a:ext>
            </a:extLst>
          </p:cNvPr>
          <p:cNvGraphicFramePr>
            <a:graphicFrameLocks/>
          </p:cNvGraphicFramePr>
          <p:nvPr/>
        </p:nvGraphicFramePr>
        <p:xfrm>
          <a:off x="8473389" y="1476452"/>
          <a:ext cx="3275699" cy="925440"/>
        </p:xfrm>
        <a:graphic>
          <a:graphicData uri="http://schemas.openxmlformats.org/drawingml/2006/table">
            <a:tbl>
              <a:tblPr firstRow="1" bandRow="1">
                <a:tableStyleId>{5C22544A-7EE6-4342-B048-85BDC9FD1C3A}</a:tableStyleId>
              </a:tblPr>
              <a:tblGrid>
                <a:gridCol w="1540651">
                  <a:extLst>
                    <a:ext uri="{9D8B030D-6E8A-4147-A177-3AD203B41FA5}">
                      <a16:colId xmlns:a16="http://schemas.microsoft.com/office/drawing/2014/main" val="2275183721"/>
                    </a:ext>
                  </a:extLst>
                </a:gridCol>
                <a:gridCol w="867524">
                  <a:extLst>
                    <a:ext uri="{9D8B030D-6E8A-4147-A177-3AD203B41FA5}">
                      <a16:colId xmlns:a16="http://schemas.microsoft.com/office/drawing/2014/main" val="20001"/>
                    </a:ext>
                  </a:extLst>
                </a:gridCol>
                <a:gridCol w="867524">
                  <a:extLst>
                    <a:ext uri="{9D8B030D-6E8A-4147-A177-3AD203B41FA5}">
                      <a16:colId xmlns:a16="http://schemas.microsoft.com/office/drawing/2014/main" val="2836121545"/>
                    </a:ext>
                  </a:extLst>
                </a:gridCol>
              </a:tblGrid>
              <a:tr h="285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mj-lt"/>
                          <a:cs typeface="Arial"/>
                        </a:rPr>
                        <a:t>BICR analysis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700" u="none" strike="noStrike" kern="1200" cap="none" dirty="0">
                          <a:solidFill>
                            <a:schemeClr val="bg1"/>
                          </a:solidFill>
                          <a:latin typeface="+mj-lt"/>
                          <a:ea typeface="+mn-ea"/>
                          <a:cs typeface="+mn-cs"/>
                          <a:sym typeface="Arial"/>
                        </a:rPr>
                        <a:t>SG </a:t>
                      </a:r>
                      <a:br>
                        <a:rPr lang="en-US" sz="700" u="none" strike="noStrike" kern="1200" cap="none" dirty="0">
                          <a:solidFill>
                            <a:schemeClr val="bg1"/>
                          </a:solidFill>
                          <a:latin typeface="+mj-lt"/>
                          <a:ea typeface="+mn-ea"/>
                          <a:cs typeface="+mn-cs"/>
                          <a:sym typeface="Arial"/>
                        </a:rPr>
                      </a:br>
                      <a:r>
                        <a:rPr lang="en-US" sz="700" u="none" strike="noStrike" kern="1200" cap="none" dirty="0">
                          <a:solidFill>
                            <a:schemeClr val="bg1"/>
                          </a:solidFill>
                          <a:latin typeface="+mj-lt"/>
                          <a:ea typeface="+mn-ea"/>
                          <a:cs typeface="+mn-cs"/>
                          <a:sym typeface="Arial"/>
                        </a:rPr>
                        <a:t>(n=272)</a:t>
                      </a:r>
                      <a:endParaRPr lang="en-US" sz="700" u="none" strike="noStrike" kern="1200" cap="none" dirty="0">
                        <a:solidFill>
                          <a:schemeClr val="bg1"/>
                        </a:solidFill>
                        <a:latin typeface="+mj-lt"/>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700" u="none" strike="noStrike" kern="1200" cap="none" dirty="0">
                          <a:solidFill>
                            <a:schemeClr val="bg1"/>
                          </a:solidFill>
                          <a:latin typeface="+mj-lt"/>
                          <a:ea typeface="+mn-ea"/>
                          <a:cs typeface="+mn-cs"/>
                          <a:sym typeface="Arial"/>
                        </a:rPr>
                        <a:t>Chemotherapy </a:t>
                      </a:r>
                      <a:br>
                        <a:rPr lang="en-US" sz="700" u="none" strike="noStrike" kern="1200" cap="none" dirty="0">
                          <a:solidFill>
                            <a:schemeClr val="bg1"/>
                          </a:solidFill>
                          <a:latin typeface="+mj-lt"/>
                          <a:ea typeface="+mn-ea"/>
                          <a:cs typeface="+mn-cs"/>
                          <a:sym typeface="Arial"/>
                        </a:rPr>
                      </a:br>
                      <a:r>
                        <a:rPr lang="en-US" sz="700" u="none" strike="noStrike" kern="1200" cap="none" dirty="0">
                          <a:solidFill>
                            <a:schemeClr val="bg1"/>
                          </a:solidFill>
                          <a:latin typeface="+mj-lt"/>
                          <a:ea typeface="+mn-ea"/>
                          <a:cs typeface="+mn-cs"/>
                          <a:sym typeface="Arial"/>
                        </a:rPr>
                        <a:t>(n=271)</a:t>
                      </a:r>
                    </a:p>
                  </a:txBody>
                  <a:tcPr marL="36000"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No. of events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170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159</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2442609004"/>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6-mo PFS rate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46%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30%</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219415547"/>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12-mo PFS rate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21%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7%</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88963633"/>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Median PFS, </a:t>
                      </a:r>
                      <a:r>
                        <a:rPr lang="en-US" sz="700" b="1" u="none" strike="noStrike" kern="1200" cap="none" dirty="0" err="1">
                          <a:solidFill>
                            <a:schemeClr val="tx1"/>
                          </a:solidFill>
                          <a:latin typeface="+mj-lt"/>
                          <a:ea typeface="+mn-ea"/>
                          <a:cs typeface="+mn-cs"/>
                        </a:rPr>
                        <a:t>mo</a:t>
                      </a:r>
                      <a:r>
                        <a:rPr lang="en-US" sz="700" b="1" u="none" strike="noStrike" kern="1200" cap="none" dirty="0">
                          <a:solidFill>
                            <a:schemeClr val="tx1"/>
                          </a:solidFill>
                          <a:latin typeface="+mj-lt"/>
                          <a:ea typeface="+mn-ea"/>
                          <a:cs typeface="+mn-cs"/>
                        </a:rPr>
                        <a:t> (95% CI)</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1" i="0" u="none" strike="noStrike" cap="none" normalizeH="0" baseline="0" dirty="0">
                          <a:ln>
                            <a:noFill/>
                          </a:ln>
                          <a:solidFill>
                            <a:schemeClr val="tx1"/>
                          </a:solidFill>
                          <a:effectLst/>
                          <a:latin typeface="+mj-lt"/>
                          <a:ea typeface="MS PGothic"/>
                        </a:rPr>
                        <a:t>5.5 </a:t>
                      </a:r>
                      <a:r>
                        <a:rPr kumimoji="0" lang="en-US" sz="700" b="0" i="0" u="none" strike="noStrike" cap="none" normalizeH="0" baseline="0" dirty="0">
                          <a:ln>
                            <a:noFill/>
                          </a:ln>
                          <a:solidFill>
                            <a:schemeClr val="tx1"/>
                          </a:solidFill>
                          <a:effectLst/>
                          <a:latin typeface="+mj-lt"/>
                          <a:ea typeface="MS PGothic"/>
                        </a:rPr>
                        <a:t>(4.2</a:t>
                      </a:r>
                      <a:r>
                        <a:rPr kumimoji="0" lang="en-US" sz="700" b="0" i="0" u="none" strike="noStrike" cap="none" normalizeH="0" baseline="0" dirty="0">
                          <a:ln>
                            <a:noFill/>
                          </a:ln>
                          <a:solidFill>
                            <a:schemeClr val="tx1"/>
                          </a:solidFill>
                          <a:effectLst/>
                          <a:latin typeface="+mj-lt"/>
                          <a:ea typeface="MS PGothic"/>
                          <a:cs typeface="Arial"/>
                        </a:rPr>
                        <a:t>−</a:t>
                      </a:r>
                      <a:r>
                        <a:rPr kumimoji="0" lang="en-US" sz="700" b="0" i="0" u="none" strike="noStrike" cap="none" normalizeH="0" baseline="0" dirty="0">
                          <a:ln>
                            <a:noFill/>
                          </a:ln>
                          <a:solidFill>
                            <a:schemeClr val="tx1"/>
                          </a:solidFill>
                          <a:effectLst/>
                          <a:latin typeface="+mj-lt"/>
                          <a:ea typeface="MS PGothic"/>
                        </a:rPr>
                        <a:t>7.0)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4.0 </a:t>
                      </a:r>
                      <a:r>
                        <a:rPr lang="en-US" sz="700" b="0" u="none" strike="noStrike" kern="1200" cap="none" dirty="0">
                          <a:solidFill>
                            <a:schemeClr val="tx1"/>
                          </a:solidFill>
                          <a:latin typeface="+mj-lt"/>
                          <a:ea typeface="+mn-ea"/>
                          <a:cs typeface="+mn-cs"/>
                        </a:rPr>
                        <a:t>(3.1</a:t>
                      </a:r>
                      <a:r>
                        <a:rPr kumimoji="0" lang="en-US" sz="700" b="0" i="0" u="none" strike="noStrike" cap="none" normalizeH="0" baseline="0" dirty="0">
                          <a:ln>
                            <a:noFill/>
                          </a:ln>
                          <a:solidFill>
                            <a:schemeClr val="tx1"/>
                          </a:solidFill>
                          <a:effectLst/>
                          <a:latin typeface="+mj-lt"/>
                          <a:ea typeface="MS PGothic"/>
                          <a:cs typeface="Arial"/>
                        </a:rPr>
                        <a:t>−</a:t>
                      </a:r>
                      <a:r>
                        <a:rPr lang="en-US" sz="700" b="0" u="none" strike="noStrike" kern="1200" cap="none" dirty="0">
                          <a:solidFill>
                            <a:schemeClr val="tx1"/>
                          </a:solidFill>
                          <a:latin typeface="+mj-lt"/>
                          <a:ea typeface="+mn-ea"/>
                          <a:cs typeface="+mn-cs"/>
                        </a:rPr>
                        <a:t>4.4)</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HR (95% CI)</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0.66</a:t>
                      </a:r>
                      <a:r>
                        <a:rPr lang="en-US" sz="700" u="none" strike="noStrike" kern="1200" cap="none" dirty="0">
                          <a:solidFill>
                            <a:schemeClr val="tx1"/>
                          </a:solidFill>
                          <a:latin typeface="+mj-lt"/>
                          <a:ea typeface="+mn-ea"/>
                          <a:cs typeface="+mn-cs"/>
                        </a:rPr>
                        <a:t> (0.53</a:t>
                      </a:r>
                      <a:r>
                        <a:rPr kumimoji="0" lang="en-US" sz="700" b="0" i="0" u="none" strike="noStrike" cap="none" normalizeH="0" baseline="0" dirty="0">
                          <a:ln>
                            <a:noFill/>
                          </a:ln>
                          <a:solidFill>
                            <a:schemeClr val="tx1"/>
                          </a:solidFill>
                          <a:effectLst/>
                          <a:latin typeface="+mj-lt"/>
                          <a:ea typeface="MS PGothic"/>
                          <a:cs typeface="Arial"/>
                        </a:rPr>
                        <a:t>−</a:t>
                      </a:r>
                      <a:r>
                        <a:rPr lang="en-US" sz="700" u="none" strike="noStrike" kern="1200" cap="none" dirty="0">
                          <a:solidFill>
                            <a:schemeClr val="tx1"/>
                          </a:solidFill>
                          <a:latin typeface="+mj-lt"/>
                          <a:ea typeface="+mn-ea"/>
                          <a:cs typeface="+mn-cs"/>
                        </a:rPr>
                        <a:t>0.83)</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mpd="sng">
                      <a:noFill/>
                    </a:lnL>
                    <a:lnT w="6350" cap="flat" cmpd="sng" algn="ctr">
                      <a:noFill/>
                      <a:prstDash val="solid"/>
                      <a:round/>
                      <a:headEnd type="none" w="med" len="med"/>
                      <a:tailEnd type="none" w="med" len="med"/>
                    </a:lnT>
                  </a:tcPr>
                </a:tc>
                <a:extLst>
                  <a:ext uri="{0D108BD9-81ED-4DB2-BD59-A6C34878D82A}">
                    <a16:rowId xmlns:a16="http://schemas.microsoft.com/office/drawing/2014/main" val="10002"/>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log rank </a:t>
                      </a:r>
                      <a:r>
                        <a:rPr lang="en-US" sz="700" b="1" i="1" u="none" strike="noStrike" kern="1200" cap="none" dirty="0">
                          <a:solidFill>
                            <a:schemeClr val="tx1"/>
                          </a:solidFill>
                          <a:latin typeface="+mj-lt"/>
                          <a:ea typeface="+mn-ea"/>
                          <a:cs typeface="+mn-cs"/>
                        </a:rPr>
                        <a:t>P</a:t>
                      </a:r>
                      <a:r>
                        <a:rPr lang="en-US" sz="700" b="1" u="none" strike="noStrike" kern="1200" cap="none" dirty="0">
                          <a:solidFill>
                            <a:schemeClr val="tx1"/>
                          </a:solidFill>
                          <a:latin typeface="+mj-lt"/>
                          <a:ea typeface="+mn-ea"/>
                          <a:cs typeface="+mn-cs"/>
                        </a:rPr>
                        <a:t> value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0.0003</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1500" u="none" strike="noStrike" kern="1200" cap="none">
                        <a:solidFill>
                          <a:schemeClr val="dk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369177"/>
                  </a:ext>
                </a:extLst>
              </a:tr>
            </a:tbl>
          </a:graphicData>
        </a:graphic>
      </p:graphicFrame>
      <p:graphicFrame>
        <p:nvGraphicFramePr>
          <p:cNvPr id="1681" name="Table 1680">
            <a:extLst>
              <a:ext uri="{FF2B5EF4-FFF2-40B4-BE49-F238E27FC236}">
                <a16:creationId xmlns:a16="http://schemas.microsoft.com/office/drawing/2014/main" id="{C02C31B5-C473-B211-1F34-090A6E9D05BB}"/>
              </a:ext>
            </a:extLst>
          </p:cNvPr>
          <p:cNvGraphicFramePr>
            <a:graphicFrameLocks noGrp="1"/>
          </p:cNvGraphicFramePr>
          <p:nvPr/>
        </p:nvGraphicFramePr>
        <p:xfrm>
          <a:off x="8493297" y="3405305"/>
          <a:ext cx="3255793" cy="498720"/>
        </p:xfrm>
        <a:graphic>
          <a:graphicData uri="http://schemas.openxmlformats.org/drawingml/2006/table">
            <a:tbl>
              <a:tblPr firstRow="1" bandRow="1">
                <a:tableStyleId>{5C22544A-7EE6-4342-B048-85BDC9FD1C3A}</a:tableStyleId>
              </a:tblPr>
              <a:tblGrid>
                <a:gridCol w="1523811">
                  <a:extLst>
                    <a:ext uri="{9D8B030D-6E8A-4147-A177-3AD203B41FA5}">
                      <a16:colId xmlns:a16="http://schemas.microsoft.com/office/drawing/2014/main" val="1708406620"/>
                    </a:ext>
                  </a:extLst>
                </a:gridCol>
                <a:gridCol w="865991">
                  <a:extLst>
                    <a:ext uri="{9D8B030D-6E8A-4147-A177-3AD203B41FA5}">
                      <a16:colId xmlns:a16="http://schemas.microsoft.com/office/drawing/2014/main" val="592742086"/>
                    </a:ext>
                  </a:extLst>
                </a:gridCol>
                <a:gridCol w="865991">
                  <a:extLst>
                    <a:ext uri="{9D8B030D-6E8A-4147-A177-3AD203B41FA5}">
                      <a16:colId xmlns:a16="http://schemas.microsoft.com/office/drawing/2014/main" val="2586114088"/>
                    </a:ext>
                  </a:extLst>
                </a:gridCol>
              </a:tblGrid>
              <a:tr h="178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dirty="0">
                        <a:solidFill>
                          <a:schemeClr val="bg1"/>
                        </a:solidFill>
                        <a:latin typeface="+mj-lt"/>
                        <a:cs typeface="Arial" panose="020B0604020202020204" pitchFamily="34" charset="0"/>
                      </a:endParaRPr>
                    </a:p>
                  </a:txBody>
                  <a:tcPr marL="36000" marR="3600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700" b="1" dirty="0">
                          <a:solidFill>
                            <a:schemeClr val="bg1"/>
                          </a:solidFill>
                          <a:effectLst/>
                          <a:latin typeface="+mj-lt"/>
                          <a:ea typeface="Calibri"/>
                          <a:cs typeface="Calibri"/>
                        </a:rPr>
                        <a:t>SG (n=</a:t>
                      </a:r>
                      <a:r>
                        <a:rPr lang="en-US" sz="700" b="1" dirty="0">
                          <a:solidFill>
                            <a:schemeClr val="bg1"/>
                          </a:solidFill>
                          <a:effectLst/>
                          <a:latin typeface="+mj-lt"/>
                          <a:ea typeface="Times New Roman" panose="02020603050405020304" pitchFamily="18" charset="0"/>
                          <a:cs typeface="Calibri"/>
                        </a:rPr>
                        <a:t>272</a:t>
                      </a:r>
                      <a:r>
                        <a:rPr lang="en-US" sz="700" b="1" dirty="0">
                          <a:solidFill>
                            <a:schemeClr val="bg1"/>
                          </a:solidFill>
                          <a:effectLst/>
                          <a:latin typeface="+mj-lt"/>
                          <a:ea typeface="Calibri"/>
                          <a:cs typeface="Calibri"/>
                        </a:rPr>
                        <a:t>)</a:t>
                      </a:r>
                      <a:endParaRPr lang="en-US" sz="700" dirty="0">
                        <a:solidFill>
                          <a:schemeClr val="bg1"/>
                        </a:solidFill>
                        <a:effectLst/>
                        <a:latin typeface="+mj-lt"/>
                        <a:ea typeface="Calibri"/>
                        <a:cs typeface="Calibri"/>
                      </a:endParaRPr>
                    </a:p>
                  </a:txBody>
                  <a:tcPr marL="36000" marR="36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marL="0" marR="0" algn="ctr">
                        <a:spcBef>
                          <a:spcPts val="0"/>
                        </a:spcBef>
                        <a:spcAft>
                          <a:spcPts val="0"/>
                        </a:spcAft>
                      </a:pPr>
                      <a:r>
                        <a:rPr lang="en-US" sz="700" b="1" dirty="0">
                          <a:solidFill>
                            <a:schemeClr val="bg1"/>
                          </a:solidFill>
                          <a:effectLst/>
                          <a:latin typeface="+mj-lt"/>
                          <a:ea typeface="Calibri"/>
                          <a:cs typeface="Calibri"/>
                        </a:rPr>
                        <a:t>TPC (n=</a:t>
                      </a:r>
                      <a:r>
                        <a:rPr lang="en-US" sz="700" b="1" dirty="0">
                          <a:solidFill>
                            <a:schemeClr val="bg1"/>
                          </a:solidFill>
                          <a:effectLst/>
                          <a:latin typeface="+mj-lt"/>
                          <a:ea typeface="Times New Roman" panose="02020603050405020304" pitchFamily="18" charset="0"/>
                          <a:cs typeface="Calibri"/>
                        </a:rPr>
                        <a:t>271)</a:t>
                      </a:r>
                      <a:endParaRPr lang="en-US" sz="700" dirty="0">
                        <a:solidFill>
                          <a:schemeClr val="bg1"/>
                        </a:solidFill>
                        <a:effectLst/>
                        <a:latin typeface="+mj-lt"/>
                        <a:ea typeface="Times New Roman" panose="02020603050405020304" pitchFamily="18" charset="0"/>
                        <a:cs typeface="Calibri"/>
                      </a:endParaRP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12503031"/>
                  </a:ext>
                </a:extLst>
              </a:tr>
              <a:tr h="106680">
                <a:tc>
                  <a:txBody>
                    <a:bodyPr/>
                    <a:lstStyle/>
                    <a:p>
                      <a:pPr marL="0" marR="0" lvl="0">
                        <a:spcBef>
                          <a:spcPts val="0"/>
                        </a:spcBef>
                        <a:spcAft>
                          <a:spcPts val="0"/>
                        </a:spcAft>
                        <a:buNone/>
                      </a:pPr>
                      <a:r>
                        <a:rPr lang="en-US" sz="700" b="1" dirty="0">
                          <a:solidFill>
                            <a:schemeClr val="tx1"/>
                          </a:solidFill>
                          <a:effectLst/>
                          <a:latin typeface="+mj-lt"/>
                          <a:ea typeface="+mn-ea"/>
                          <a:cs typeface="Calibri"/>
                        </a:rPr>
                        <a:t>Median OS, </a:t>
                      </a:r>
                      <a:r>
                        <a:rPr lang="en-US" sz="700" b="1" dirty="0" err="1">
                          <a:solidFill>
                            <a:schemeClr val="tx1"/>
                          </a:solidFill>
                          <a:effectLst/>
                          <a:latin typeface="+mj-lt"/>
                          <a:ea typeface="+mn-ea"/>
                          <a:cs typeface="Calibri"/>
                        </a:rPr>
                        <a:t>mo</a:t>
                      </a:r>
                      <a:r>
                        <a:rPr lang="en-US" sz="700" b="1" dirty="0">
                          <a:solidFill>
                            <a:schemeClr val="tx1"/>
                          </a:solidFill>
                          <a:effectLst/>
                          <a:latin typeface="+mj-lt"/>
                          <a:ea typeface="+mn-ea"/>
                          <a:cs typeface="Calibri"/>
                        </a:rPr>
                        <a:t> (95% CI)</a:t>
                      </a:r>
                      <a:endParaRPr lang="en-US" sz="700" dirty="0">
                        <a:solidFill>
                          <a:schemeClr val="tx1"/>
                        </a:solidFill>
                        <a:latin typeface="+mj-lt"/>
                      </a:endParaRPr>
                    </a:p>
                  </a:txBody>
                  <a:tcPr marL="36000" marR="36000" marT="0" marB="0">
                    <a:lnL w="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dirty="0">
                          <a:solidFill>
                            <a:schemeClr val="tx1"/>
                          </a:solidFill>
                          <a:latin typeface="+mj-lt"/>
                        </a:rPr>
                        <a:t>14.4 </a:t>
                      </a:r>
                      <a:r>
                        <a:rPr lang="en-US" sz="700" dirty="0">
                          <a:solidFill>
                            <a:schemeClr val="tx1"/>
                          </a:solidFill>
                          <a:latin typeface="+mj-lt"/>
                        </a:rPr>
                        <a:t>(13.0</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latin typeface="+mj-lt"/>
                        </a:rPr>
                        <a:t>15.7)</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dirty="0">
                          <a:solidFill>
                            <a:schemeClr val="tx1"/>
                          </a:solidFill>
                          <a:latin typeface="+mj-lt"/>
                        </a:rPr>
                        <a:t>11.2</a:t>
                      </a:r>
                      <a:r>
                        <a:rPr lang="en-US" sz="700" dirty="0">
                          <a:solidFill>
                            <a:schemeClr val="tx1"/>
                          </a:solidFill>
                          <a:latin typeface="+mj-lt"/>
                        </a:rPr>
                        <a:t> (10.1</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latin typeface="+mj-lt"/>
                        </a:rPr>
                        <a:t>12.7)</a:t>
                      </a:r>
                    </a:p>
                  </a:txBody>
                  <a:tcPr marL="36000" marR="36000" marT="0" marB="0">
                    <a:lnL w="12700" cap="flat" cmpd="sng" algn="ctr">
                      <a:noFill/>
                      <a:prstDash val="solid"/>
                      <a:round/>
                      <a:headEnd type="none" w="med" len="med"/>
                      <a:tailEnd type="none" w="med" len="med"/>
                    </a:lnL>
                    <a:lnR w="12700">
                      <a:noFill/>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HR (95% CI)</a:t>
                      </a:r>
                    </a:p>
                  </a:txBody>
                  <a:tcPr marL="36000" marR="3600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700" b="1" dirty="0">
                          <a:solidFill>
                            <a:schemeClr val="tx1"/>
                          </a:solidFill>
                          <a:effectLst/>
                          <a:latin typeface="+mj-lt"/>
                          <a:ea typeface="Times New Roman" panose="02020603050405020304" pitchFamily="18" charset="0"/>
                          <a:cs typeface="Times New Roman"/>
                        </a:rPr>
                        <a:t>0.79</a:t>
                      </a:r>
                      <a:r>
                        <a:rPr lang="en-US" sz="700" dirty="0">
                          <a:solidFill>
                            <a:schemeClr val="tx1"/>
                          </a:solidFill>
                          <a:effectLst/>
                          <a:latin typeface="+mj-lt"/>
                          <a:ea typeface="Times New Roman" panose="02020603050405020304" pitchFamily="18" charset="0"/>
                          <a:cs typeface="Times New Roman"/>
                        </a:rPr>
                        <a:t> (0.65</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effectLst/>
                          <a:latin typeface="+mj-lt"/>
                          <a:ea typeface="Times New Roman" panose="02020603050405020304" pitchFamily="18" charset="0"/>
                          <a:cs typeface="Times New Roman"/>
                        </a:rPr>
                        <a:t>0.96)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log rank </a:t>
                      </a:r>
                      <a:r>
                        <a:rPr lang="en-US" sz="700" b="1" i="1" u="none" strike="noStrike" kern="1200" cap="none" dirty="0">
                          <a:solidFill>
                            <a:schemeClr val="tx1"/>
                          </a:solidFill>
                          <a:latin typeface="+mj-lt"/>
                          <a:ea typeface="+mn-ea"/>
                          <a:cs typeface="+mn-cs"/>
                        </a:rPr>
                        <a:t>P</a:t>
                      </a:r>
                      <a:r>
                        <a:rPr lang="en-US" sz="700" b="1" u="none" strike="noStrike" kern="1200" cap="none" dirty="0">
                          <a:solidFill>
                            <a:schemeClr val="tx1"/>
                          </a:solidFill>
                          <a:latin typeface="+mj-lt"/>
                          <a:ea typeface="+mn-ea"/>
                          <a:cs typeface="+mn-cs"/>
                        </a:rPr>
                        <a:t> value</a:t>
                      </a:r>
                    </a:p>
                  </a:txBody>
                  <a:tcPr marL="36000" marR="3600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700" dirty="0">
                          <a:solidFill>
                            <a:schemeClr val="tx1"/>
                          </a:solidFill>
                          <a:effectLst/>
                          <a:latin typeface="+mj-lt"/>
                          <a:ea typeface="Times New Roman" panose="02020603050405020304" pitchFamily="18" charset="0"/>
                          <a:cs typeface="Times New Roman"/>
                        </a:rPr>
                        <a:t>0.020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15214202"/>
                  </a:ext>
                </a:extLst>
              </a:tr>
            </a:tbl>
          </a:graphicData>
        </a:graphic>
      </p:graphicFrame>
      <p:graphicFrame>
        <p:nvGraphicFramePr>
          <p:cNvPr id="1682" name="Table 1681">
            <a:extLst>
              <a:ext uri="{FF2B5EF4-FFF2-40B4-BE49-F238E27FC236}">
                <a16:creationId xmlns:a16="http://schemas.microsoft.com/office/drawing/2014/main" id="{08B3D8B4-391B-D8BF-835D-DFCD011FA996}"/>
              </a:ext>
            </a:extLst>
          </p:cNvPr>
          <p:cNvGraphicFramePr>
            <a:graphicFrameLocks noGrp="1"/>
          </p:cNvGraphicFramePr>
          <p:nvPr/>
        </p:nvGraphicFramePr>
        <p:xfrm>
          <a:off x="9761745" y="3951024"/>
          <a:ext cx="1987346" cy="356040"/>
        </p:xfrm>
        <a:graphic>
          <a:graphicData uri="http://schemas.openxmlformats.org/drawingml/2006/table">
            <a:tbl>
              <a:tblPr firstRow="1" bandRow="1">
                <a:tableStyleId>{5C22544A-7EE6-4342-B048-85BDC9FD1C3A}</a:tableStyleId>
              </a:tblPr>
              <a:tblGrid>
                <a:gridCol w="368720">
                  <a:extLst>
                    <a:ext uri="{9D8B030D-6E8A-4147-A177-3AD203B41FA5}">
                      <a16:colId xmlns:a16="http://schemas.microsoft.com/office/drawing/2014/main" val="2822221043"/>
                    </a:ext>
                  </a:extLst>
                </a:gridCol>
                <a:gridCol w="823511">
                  <a:extLst>
                    <a:ext uri="{9D8B030D-6E8A-4147-A177-3AD203B41FA5}">
                      <a16:colId xmlns:a16="http://schemas.microsoft.com/office/drawing/2014/main" val="1917221412"/>
                    </a:ext>
                  </a:extLst>
                </a:gridCol>
                <a:gridCol w="795115">
                  <a:extLst>
                    <a:ext uri="{9D8B030D-6E8A-4147-A177-3AD203B41FA5}">
                      <a16:colId xmlns:a16="http://schemas.microsoft.com/office/drawing/2014/main" val="3038861895"/>
                    </a:ext>
                  </a:extLst>
                </a:gridCol>
              </a:tblGrid>
              <a:tr h="106680">
                <a:tc gridSpan="3">
                  <a:txBody>
                    <a:bodyPr/>
                    <a:lstStyle/>
                    <a:p>
                      <a:pPr marL="0" marR="0" indent="0" algn="ctr" rtl="0" eaLnBrk="1" fontAlgn="auto" latinLnBrk="0" hangingPunct="1">
                        <a:spcBef>
                          <a:spcPts val="0"/>
                        </a:spcBef>
                        <a:spcAft>
                          <a:spcPts val="0"/>
                        </a:spcAft>
                      </a:pPr>
                      <a:r>
                        <a:rPr lang="en-US" sz="700" b="1" kern="1200" dirty="0">
                          <a:solidFill>
                            <a:srgbClr val="54565B"/>
                          </a:solidFill>
                          <a:effectLst/>
                          <a:latin typeface="+mj-lt"/>
                          <a:cs typeface="Arial"/>
                        </a:rPr>
                        <a:t>OS rate, % (95% CI)</a:t>
                      </a:r>
                      <a:endParaRPr lang="en-US" sz="700" dirty="0">
                        <a:effectLst/>
                        <a:latin typeface="+mj-lt"/>
                        <a:cs typeface="Arial"/>
                      </a:endParaRPr>
                    </a:p>
                  </a:txBody>
                  <a:tcPr marL="36000" marR="3600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1817931"/>
                  </a:ext>
                </a:extLst>
              </a:tr>
              <a:tr h="142680">
                <a:tc>
                  <a:txBody>
                    <a:bodyPr/>
                    <a:lstStyle/>
                    <a:p>
                      <a:pPr marL="0" marR="0" indent="0" algn="l" rtl="0" eaLnBrk="1" fontAlgn="auto" latinLnBrk="0" hangingPunct="1">
                        <a:spcBef>
                          <a:spcPts val="0"/>
                        </a:spcBef>
                        <a:spcAft>
                          <a:spcPts val="0"/>
                        </a:spcAft>
                      </a:pPr>
                      <a:endParaRPr lang="en-US" sz="700" dirty="0">
                        <a:effectLst/>
                        <a:latin typeface="+mj-lt"/>
                      </a:endParaRPr>
                    </a:p>
                  </a:txBody>
                  <a:tcPr marL="36000" marR="36000" marT="0" marB="0" anchor="ctr">
                    <a:lnL>
                      <a:noFill/>
                    </a:lnL>
                    <a:lnR>
                      <a:noFill/>
                    </a:lnR>
                    <a:lnT>
                      <a:noFill/>
                    </a:lnT>
                    <a:lnB>
                      <a:noFill/>
                    </a:lnB>
                    <a:noFill/>
                  </a:tcPr>
                </a:tc>
                <a:tc>
                  <a:txBody>
                    <a:bodyPr/>
                    <a:lstStyle/>
                    <a:p>
                      <a:pPr marL="0" marR="0" indent="0" algn="ctr" rtl="0" eaLnBrk="1" fontAlgn="auto" latinLnBrk="0" hangingPunct="1">
                        <a:spcBef>
                          <a:spcPts val="0"/>
                        </a:spcBef>
                        <a:spcAft>
                          <a:spcPts val="0"/>
                        </a:spcAft>
                      </a:pPr>
                      <a:r>
                        <a:rPr lang="en-US" sz="700" b="1" kern="1200" dirty="0">
                          <a:solidFill>
                            <a:srgbClr val="FFFFFF"/>
                          </a:solidFill>
                          <a:effectLst/>
                          <a:latin typeface="+mj-lt"/>
                        </a:rPr>
                        <a:t>SG (n=272)</a:t>
                      </a:r>
                      <a:endParaRPr lang="en-US" sz="700" dirty="0">
                        <a:effectLst/>
                        <a:latin typeface="+mj-lt"/>
                      </a:endParaRPr>
                    </a:p>
                  </a:txBody>
                  <a:tcPr marL="36000" marR="36000" marT="0" marB="36000" anchor="b">
                    <a:lnL>
                      <a:noFill/>
                    </a:lnL>
                    <a:lnR>
                      <a:noFill/>
                    </a:lnR>
                    <a:lnT>
                      <a:noFill/>
                    </a:lnT>
                    <a:lnB>
                      <a:noFill/>
                    </a:lnB>
                    <a:solidFill>
                      <a:srgbClr val="55A2A8"/>
                    </a:solidFill>
                  </a:tcPr>
                </a:tc>
                <a:tc>
                  <a:txBody>
                    <a:bodyPr/>
                    <a:lstStyle/>
                    <a:p>
                      <a:pPr marL="0" marR="0" indent="0" algn="ctr" rtl="0" eaLnBrk="1" fontAlgn="auto" latinLnBrk="0" hangingPunct="1">
                        <a:spcBef>
                          <a:spcPts val="0"/>
                        </a:spcBef>
                        <a:spcAft>
                          <a:spcPts val="0"/>
                        </a:spcAft>
                      </a:pPr>
                      <a:r>
                        <a:rPr lang="en-US" sz="700" b="1" kern="1200" dirty="0">
                          <a:solidFill>
                            <a:srgbClr val="FFFFFF"/>
                          </a:solidFill>
                          <a:effectLst/>
                          <a:latin typeface="+mj-lt"/>
                        </a:rPr>
                        <a:t>TPC (n=271)</a:t>
                      </a:r>
                      <a:endParaRPr lang="en-US" sz="700" dirty="0">
                        <a:effectLst/>
                        <a:latin typeface="+mj-lt"/>
                      </a:endParaRPr>
                    </a:p>
                  </a:txBody>
                  <a:tcPr marL="36000" marR="36000" marT="0" marB="36000" anchor="b">
                    <a:lnL>
                      <a:noFill/>
                    </a:lnL>
                    <a:lnR>
                      <a:noFill/>
                    </a:lnR>
                    <a:lnT>
                      <a:noFill/>
                    </a:lnT>
                    <a:lnB>
                      <a:noFill/>
                    </a:lnB>
                    <a:solidFill>
                      <a:schemeClr val="tx1"/>
                    </a:solidFill>
                  </a:tcPr>
                </a:tc>
                <a:extLst>
                  <a:ext uri="{0D108BD9-81ED-4DB2-BD59-A6C34878D82A}">
                    <a16:rowId xmlns:a16="http://schemas.microsoft.com/office/drawing/2014/main" val="2561972900"/>
                  </a:ext>
                </a:extLst>
              </a:tr>
              <a:tr h="106680">
                <a:tc>
                  <a:txBody>
                    <a:bodyPr/>
                    <a:lstStyle/>
                    <a:p>
                      <a:pPr marL="0" marR="0" indent="0" algn="l" rtl="0" eaLnBrk="1" fontAlgn="auto" latinLnBrk="0" hangingPunct="1">
                        <a:spcBef>
                          <a:spcPts val="0"/>
                        </a:spcBef>
                        <a:spcAft>
                          <a:spcPts val="0"/>
                        </a:spcAft>
                      </a:pPr>
                      <a:r>
                        <a:rPr lang="en-US" sz="700" b="1" kern="1200" dirty="0">
                          <a:solidFill>
                            <a:srgbClr val="54565B"/>
                          </a:solidFill>
                          <a:effectLst/>
                          <a:latin typeface="+mj-lt"/>
                        </a:rPr>
                        <a:t>12-mo</a:t>
                      </a:r>
                      <a:endParaRPr lang="en-US" sz="700" dirty="0">
                        <a:effectLst/>
                        <a:latin typeface="+mj-lt"/>
                      </a:endParaRPr>
                    </a:p>
                  </a:txBody>
                  <a:tcPr marL="36000" marR="36000" marT="0" marB="0" anchor="ctr">
                    <a:lnL>
                      <a:noFill/>
                    </a:lnL>
                    <a:lnR>
                      <a:noFill/>
                    </a:lnR>
                    <a:lnT>
                      <a:noFill/>
                    </a:lnT>
                    <a:lnB>
                      <a:noFill/>
                    </a:lnB>
                    <a:noFill/>
                  </a:tcPr>
                </a:tc>
                <a:tc>
                  <a:txBody>
                    <a:bodyPr/>
                    <a:lstStyle/>
                    <a:p>
                      <a:pPr marL="0" marR="0" algn="ctr" rtl="0" eaLnBrk="1" latinLnBrk="0" hangingPunct="1">
                        <a:spcBef>
                          <a:spcPts val="0"/>
                        </a:spcBef>
                        <a:spcAft>
                          <a:spcPts val="0"/>
                        </a:spcAft>
                      </a:pPr>
                      <a:r>
                        <a:rPr lang="en-US" sz="700" kern="1200" dirty="0">
                          <a:solidFill>
                            <a:srgbClr val="54565B"/>
                          </a:solidFill>
                          <a:effectLst/>
                          <a:latin typeface="+mj-lt"/>
                          <a:ea typeface="Times New Roman" panose="02020603050405020304" pitchFamily="18" charset="0"/>
                          <a:cs typeface="Times New Roman"/>
                        </a:rPr>
                        <a:t>61 (55−66)</a:t>
                      </a:r>
                      <a:endParaRPr lang="en-US" sz="700" dirty="0">
                        <a:effectLst/>
                        <a:latin typeface="+mj-lt"/>
                        <a:cs typeface="Times New Roman"/>
                      </a:endParaRPr>
                    </a:p>
                  </a:txBody>
                  <a:tcPr marL="36000" marR="36000" marT="0" marB="0" anchor="ctr">
                    <a:lnL>
                      <a:noFill/>
                    </a:lnL>
                    <a:lnR>
                      <a:noFill/>
                    </a:lnR>
                    <a:lnT>
                      <a:noFill/>
                    </a:lnT>
                    <a:lnB>
                      <a:noFill/>
                    </a:lnB>
                    <a:noFill/>
                  </a:tcPr>
                </a:tc>
                <a:tc>
                  <a:txBody>
                    <a:bodyPr/>
                    <a:lstStyle/>
                    <a:p>
                      <a:pPr marL="0" marR="0" algn="ctr" rtl="0" eaLnBrk="1" latinLnBrk="0" hangingPunct="1">
                        <a:spcBef>
                          <a:spcPts val="0"/>
                        </a:spcBef>
                        <a:spcAft>
                          <a:spcPts val="0"/>
                        </a:spcAft>
                      </a:pPr>
                      <a:r>
                        <a:rPr lang="en-US" sz="700" kern="1200" dirty="0">
                          <a:solidFill>
                            <a:srgbClr val="54565B"/>
                          </a:solidFill>
                          <a:effectLst/>
                          <a:latin typeface="+mj-lt"/>
                          <a:ea typeface="Times New Roman" panose="02020603050405020304" pitchFamily="18" charset="0"/>
                          <a:cs typeface="Times New Roman"/>
                        </a:rPr>
                        <a:t>47 (41−53)</a:t>
                      </a:r>
                      <a:endParaRPr lang="en-US" sz="700" dirty="0">
                        <a:effectLst/>
                        <a:latin typeface="+mj-lt"/>
                        <a:cs typeface="Times New Roman"/>
                      </a:endParaRPr>
                    </a:p>
                  </a:txBody>
                  <a:tcPr marL="36000" marR="36000" marT="0" marB="0" anchor="ctr">
                    <a:lnL>
                      <a:noFill/>
                    </a:lnL>
                    <a:lnR>
                      <a:noFill/>
                    </a:lnR>
                    <a:lnT>
                      <a:noFill/>
                    </a:lnT>
                    <a:lnB>
                      <a:noFill/>
                    </a:lnB>
                    <a:noFill/>
                  </a:tcPr>
                </a:tc>
                <a:extLst>
                  <a:ext uri="{0D108BD9-81ED-4DB2-BD59-A6C34878D82A}">
                    <a16:rowId xmlns:a16="http://schemas.microsoft.com/office/drawing/2014/main" val="3781553084"/>
                  </a:ext>
                </a:extLst>
              </a:tr>
            </a:tbl>
          </a:graphicData>
        </a:graphic>
      </p:graphicFrame>
      <p:sp>
        <p:nvSpPr>
          <p:cNvPr id="1683" name="Rectangle: Rounded Corners 3">
            <a:extLst>
              <a:ext uri="{FF2B5EF4-FFF2-40B4-BE49-F238E27FC236}">
                <a16:creationId xmlns:a16="http://schemas.microsoft.com/office/drawing/2014/main" id="{C2360C42-933A-A74A-1564-1243A6CED072}"/>
              </a:ext>
            </a:extLst>
          </p:cNvPr>
          <p:cNvSpPr/>
          <p:nvPr/>
        </p:nvSpPr>
        <p:spPr>
          <a:xfrm>
            <a:off x="8453541" y="2074891"/>
            <a:ext cx="3295547" cy="221992"/>
          </a:xfrm>
          <a:prstGeom prst="roundRect">
            <a:avLst>
              <a:gd name="adj" fmla="val 9180"/>
            </a:avLst>
          </a:prstGeom>
          <a:solidFill>
            <a:srgbClr val="FF0000">
              <a:alpha val="1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84" name="Rectangle: Rounded Corners 6">
            <a:extLst>
              <a:ext uri="{FF2B5EF4-FFF2-40B4-BE49-F238E27FC236}">
                <a16:creationId xmlns:a16="http://schemas.microsoft.com/office/drawing/2014/main" id="{F5E399B7-8006-409E-3FF0-611F6A077CA3}"/>
              </a:ext>
            </a:extLst>
          </p:cNvPr>
          <p:cNvSpPr/>
          <p:nvPr/>
        </p:nvSpPr>
        <p:spPr>
          <a:xfrm>
            <a:off x="8493298" y="3569762"/>
            <a:ext cx="3255791" cy="226063"/>
          </a:xfrm>
          <a:prstGeom prst="roundRect">
            <a:avLst>
              <a:gd name="adj" fmla="val 11238"/>
            </a:avLst>
          </a:prstGeom>
          <a:solidFill>
            <a:srgbClr val="FF0000">
              <a:alpha val="1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DE19228-6F9C-6499-9088-14873A48C5EA}"/>
              </a:ext>
            </a:extLst>
          </p:cNvPr>
          <p:cNvSpPr txBox="1"/>
          <p:nvPr/>
        </p:nvSpPr>
        <p:spPr>
          <a:xfrm>
            <a:off x="8976320" y="5717696"/>
            <a:ext cx="3058808" cy="276999"/>
          </a:xfrm>
          <a:prstGeom prst="rect">
            <a:avLst/>
          </a:prstGeom>
          <a:noFill/>
        </p:spPr>
        <p:txBody>
          <a:bodyPr wrap="square" rtlCol="0">
            <a:spAutoFit/>
          </a:bodyPr>
          <a:lstStyle/>
          <a:p>
            <a:pPr algn="r"/>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50970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17F027-D49D-BF0E-039F-B6F7D5FFA62D}"/>
              </a:ext>
            </a:extLst>
          </p:cNvPr>
          <p:cNvSpPr/>
          <p:nvPr/>
        </p:nvSpPr>
        <p:spPr>
          <a:xfrm>
            <a:off x="0" y="1395436"/>
            <a:ext cx="12192000" cy="4332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2C4E0D2-D10A-2688-0146-A16FC603EBB1}"/>
              </a:ext>
            </a:extLst>
          </p:cNvPr>
          <p:cNvSpPr>
            <a:spLocks noGrp="1"/>
          </p:cNvSpPr>
          <p:nvPr>
            <p:ph type="title"/>
          </p:nvPr>
        </p:nvSpPr>
        <p:spPr>
          <a:xfrm>
            <a:off x="450407" y="448822"/>
            <a:ext cx="11300400" cy="332399"/>
          </a:xfrm>
        </p:spPr>
        <p:txBody>
          <a:bodyPr>
            <a:normAutofit fontScale="90000"/>
          </a:bodyPr>
          <a:lstStyle/>
          <a:p>
            <a:r>
              <a:rPr lang="en-US" sz="2400" dirty="0"/>
              <a:t>TROPiCS-02</a:t>
            </a:r>
            <a:endParaRPr lang="en-US" sz="2400" b="0" baseline="30000" dirty="0"/>
          </a:p>
        </p:txBody>
      </p:sp>
      <p:sp>
        <p:nvSpPr>
          <p:cNvPr id="3" name="Text Placeholder 2">
            <a:extLst>
              <a:ext uri="{FF2B5EF4-FFF2-40B4-BE49-F238E27FC236}">
                <a16:creationId xmlns:a16="http://schemas.microsoft.com/office/drawing/2014/main" id="{F48A61BE-A15F-129C-649F-A7CCD347CD2A}"/>
              </a:ext>
            </a:extLst>
          </p:cNvPr>
          <p:cNvSpPr>
            <a:spLocks noGrp="1"/>
          </p:cNvSpPr>
          <p:nvPr>
            <p:ph type="body" sz="quarter" idx="13"/>
          </p:nvPr>
        </p:nvSpPr>
        <p:spPr>
          <a:xfrm>
            <a:off x="450407" y="5818359"/>
            <a:ext cx="11300400" cy="430887"/>
          </a:xfrm>
        </p:spPr>
        <p:txBody>
          <a:bodyPr/>
          <a:lstStyle/>
          <a:p>
            <a:pPr>
              <a:buClrTx/>
              <a:defRPr/>
            </a:pPr>
            <a:r>
              <a:rPr lang="en-US" sz="700" dirty="0">
                <a:cs typeface="Arial"/>
              </a:rPr>
              <a:t>*</a:t>
            </a:r>
            <a:r>
              <a:rPr lang="en-US" sz="700" dirty="0" err="1">
                <a:cs typeface="Arial"/>
              </a:rPr>
              <a:t>HRQoL</a:t>
            </a:r>
            <a:r>
              <a:rPr lang="en-US" sz="700" dirty="0">
                <a:cs typeface="Arial"/>
              </a:rPr>
              <a:t> was formally tested as part of the testing hierarchy in TROPiCS-02.</a:t>
            </a:r>
            <a:r>
              <a:rPr lang="en-US" sz="700" baseline="30000" dirty="0">
                <a:cs typeface="Arial"/>
              </a:rPr>
              <a:t>4</a:t>
            </a:r>
            <a:br>
              <a:rPr lang="en-US" sz="700" dirty="0">
                <a:cs typeface="Arial"/>
              </a:rPr>
            </a:br>
            <a:r>
              <a:rPr lang="en-US" sz="700" dirty="0">
                <a:cs typeface="Arial"/>
              </a:rPr>
              <a:t>CI, confidence interval; CR, complete response; HR, hazard ratio; </a:t>
            </a:r>
            <a:r>
              <a:rPr lang="en-US" sz="700" dirty="0" err="1">
                <a:cs typeface="Arial"/>
              </a:rPr>
              <a:t>mo</a:t>
            </a:r>
            <a:r>
              <a:rPr lang="en-US" sz="700" dirty="0">
                <a:cs typeface="Arial"/>
              </a:rPr>
              <a:t>, months; N/A, not available; OR, overall response; ORR, objective response rate; PD, progressive disease; PR, partial response; QoL, quality of life; SD, stable disease; SG, sacituzumab govitecan; </a:t>
            </a:r>
            <a:br>
              <a:rPr lang="en-US" sz="700" dirty="0">
                <a:cs typeface="Arial"/>
              </a:rPr>
            </a:br>
            <a:r>
              <a:rPr lang="en-US" sz="700" dirty="0">
                <a:cs typeface="Arial"/>
              </a:rPr>
              <a:t>TPC, treatment of physician’s choice; TTD, time to deterioration.</a:t>
            </a:r>
          </a:p>
          <a:p>
            <a:pPr>
              <a:buClrTx/>
              <a:defRPr/>
            </a:pPr>
            <a:r>
              <a:rPr lang="en-US" sz="700" dirty="0">
                <a:cs typeface="Arial"/>
              </a:rPr>
              <a:t>1. Adapted from Rugo HS, et al. </a:t>
            </a:r>
            <a:r>
              <a:rPr lang="en-US" sz="700" i="1" dirty="0">
                <a:cs typeface="Arial"/>
              </a:rPr>
              <a:t>J Clin Oncol</a:t>
            </a:r>
            <a:r>
              <a:rPr lang="en-US" sz="700" dirty="0">
                <a:cs typeface="Arial"/>
              </a:rPr>
              <a:t>. 2022; 40(29):3365‒3376; 2.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a:t>
            </a:r>
            <a:r>
              <a:rPr lang="en-US" sz="700" dirty="0">
                <a:cs typeface="Arial"/>
              </a:rPr>
              <a:t>; 3.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 </a:t>
            </a:r>
            <a:r>
              <a:rPr lang="en-US" sz="700" dirty="0">
                <a:cs typeface="Arial"/>
              </a:rPr>
              <a:t>(Suppl); 4. Rugo HS, et al. </a:t>
            </a:r>
            <a:r>
              <a:rPr lang="en-US" sz="700" i="1" dirty="0">
                <a:cs typeface="Arial"/>
              </a:rPr>
              <a:t>Oncologist</a:t>
            </a:r>
            <a:r>
              <a:rPr lang="en-US" sz="700" dirty="0">
                <a:cs typeface="Arial"/>
              </a:rPr>
              <a:t>. 2024; 29: 768–779.</a:t>
            </a:r>
            <a:endParaRPr lang="en-US" sz="700" dirty="0">
              <a:cs typeface="Arial" panose="020B0604020202020204" pitchFamily="34" charset="0"/>
            </a:endParaRPr>
          </a:p>
        </p:txBody>
      </p:sp>
      <p:sp>
        <p:nvSpPr>
          <p:cNvPr id="7" name="Rectangle 6">
            <a:extLst>
              <a:ext uri="{FF2B5EF4-FFF2-40B4-BE49-F238E27FC236}">
                <a16:creationId xmlns:a16="http://schemas.microsoft.com/office/drawing/2014/main" id="{C829276B-1FA2-ADE5-8693-78BFD9F8B2E7}"/>
              </a:ext>
            </a:extLst>
          </p:cNvPr>
          <p:cNvSpPr/>
          <p:nvPr/>
        </p:nvSpPr>
        <p:spPr>
          <a:xfrm>
            <a:off x="450406" y="1608057"/>
            <a:ext cx="991221" cy="284695"/>
          </a:xfrm>
          <a:prstGeom prst="rect">
            <a:avLst/>
          </a:prstGeom>
          <a:noFill/>
          <a:ln w="12700" cap="flat" cmpd="sng" algn="ctr">
            <a:noFill/>
            <a:prstDash val="solid"/>
            <a:miter lim="800000"/>
          </a:ln>
          <a:effectLst/>
        </p:spPr>
        <p:txBody>
          <a:bodyPr wrap="square" lIns="0" tIns="34291" rIns="68580" bIns="34291" rtlCol="0" anchor="ctr">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ORR (%)</a:t>
            </a:r>
            <a:r>
              <a:rPr kumimoji="0" lang="en-US" sz="1400" b="1" i="0" u="none" strike="noStrike" kern="1200" cap="none" spc="0" normalizeH="0" baseline="30000" noProof="0" dirty="0">
                <a:ln>
                  <a:noFill/>
                </a:ln>
                <a:solidFill>
                  <a:srgbClr val="54565B"/>
                </a:solidFill>
                <a:effectLst/>
                <a:uLnTx/>
                <a:uFillTx/>
                <a:latin typeface="Arial" panose="020B0604020202020204"/>
                <a:ea typeface="+mn-ea"/>
                <a:cs typeface="+mn-cs"/>
              </a:rPr>
              <a:t>1,2</a:t>
            </a:r>
          </a:p>
        </p:txBody>
      </p:sp>
      <p:sp>
        <p:nvSpPr>
          <p:cNvPr id="11" name="Round Same Side Corner Rectangle 58">
            <a:extLst>
              <a:ext uri="{FF2B5EF4-FFF2-40B4-BE49-F238E27FC236}">
                <a16:creationId xmlns:a16="http://schemas.microsoft.com/office/drawing/2014/main" id="{8641407A-7319-5D8C-C1CB-828259B710B3}"/>
              </a:ext>
            </a:extLst>
          </p:cNvPr>
          <p:cNvSpPr/>
          <p:nvPr/>
        </p:nvSpPr>
        <p:spPr>
          <a:xfrm rot="5400000">
            <a:off x="5773527" y="-90449"/>
            <a:ext cx="410400" cy="4092109"/>
          </a:xfrm>
          <a:prstGeom prst="round2SameRect">
            <a:avLst>
              <a:gd name="adj1" fmla="val 50000"/>
              <a:gd name="adj2" fmla="val 0"/>
            </a:avLst>
          </a:prstGeom>
          <a:solidFill>
            <a:srgbClr val="55A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ound Same Side Corner Rectangle 59">
            <a:extLst>
              <a:ext uri="{FF2B5EF4-FFF2-40B4-BE49-F238E27FC236}">
                <a16:creationId xmlns:a16="http://schemas.microsoft.com/office/drawing/2014/main" id="{D383070C-2FE0-4BE0-8A68-6495E1F314EE}"/>
              </a:ext>
            </a:extLst>
          </p:cNvPr>
          <p:cNvSpPr/>
          <p:nvPr/>
        </p:nvSpPr>
        <p:spPr>
          <a:xfrm rot="5400000">
            <a:off x="5091759" y="1167299"/>
            <a:ext cx="409899" cy="2728072"/>
          </a:xfrm>
          <a:prstGeom prst="round2SameRect">
            <a:avLst>
              <a:gd name="adj1" fmla="val 50000"/>
              <a:gd name="adj2" fmla="val 0"/>
            </a:avLst>
          </a:prstGeom>
          <a:solidFill>
            <a:srgbClr val="96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E78AB434-1939-DCF3-5CEA-0DB243BECCEF}"/>
              </a:ext>
            </a:extLst>
          </p:cNvPr>
          <p:cNvCxnSpPr>
            <a:cxnSpLocks/>
          </p:cNvCxnSpPr>
          <p:nvPr/>
        </p:nvCxnSpPr>
        <p:spPr>
          <a:xfrm>
            <a:off x="3932672" y="1647628"/>
            <a:ext cx="0" cy="1318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6F1EC39-FFA1-BA8C-B9ED-EE8D11E7F64D}"/>
              </a:ext>
            </a:extLst>
          </p:cNvPr>
          <p:cNvSpPr txBox="1"/>
          <p:nvPr/>
        </p:nvSpPr>
        <p:spPr>
          <a:xfrm>
            <a:off x="6763247" y="2437835"/>
            <a:ext cx="1639608" cy="215444"/>
          </a:xfrm>
          <a:prstGeom prst="rect">
            <a:avLst/>
          </a:prstGeom>
          <a:noFill/>
        </p:spPr>
        <p:txBody>
          <a:bodyPr wrap="square" lIns="0" tIns="0" rIns="0" bIns="0" rtlCol="0" anchor="ctr"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B"/>
                </a:solidFill>
                <a:effectLst/>
                <a:uLnTx/>
                <a:uFillTx/>
                <a:latin typeface="Arial" panose="020B0604020202020204"/>
                <a:ea typeface="+mn-ea"/>
                <a:cs typeface="+mn-cs"/>
              </a:rPr>
              <a:t>(CR: 0; PR: 14.0%)</a:t>
            </a:r>
            <a:endParaRPr kumimoji="0" lang="en-US" sz="1400" b="0" i="0" u="none" strike="noStrike" kern="1200" cap="none" spc="0" normalizeH="0" baseline="30000" noProof="0" dirty="0">
              <a:ln>
                <a:noFill/>
              </a:ln>
              <a:solidFill>
                <a:srgbClr val="54565B"/>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E0C63611-DCE7-0C39-681E-BFDFEE59F4DA}"/>
              </a:ext>
            </a:extLst>
          </p:cNvPr>
          <p:cNvSpPr txBox="1"/>
          <p:nvPr/>
        </p:nvSpPr>
        <p:spPr>
          <a:xfrm>
            <a:off x="1532425" y="1740163"/>
            <a:ext cx="2309459" cy="430887"/>
          </a:xfrm>
          <a:prstGeom prst="rect">
            <a:avLst/>
          </a:prstGeom>
          <a:noFill/>
        </p:spPr>
        <p:txBody>
          <a:bodyPr wrap="squar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t>Sacituzumab govitecan</a:t>
            </a:r>
            <a:b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55A2A8"/>
                </a:solidFill>
                <a:effectLst/>
                <a:uLnTx/>
                <a:uFillTx/>
                <a:latin typeface="Arial" panose="020B0604020202020204"/>
                <a:ea typeface="+mn-ea"/>
                <a:cs typeface="+mn-cs"/>
              </a:rPr>
              <a:t>(n=272)</a:t>
            </a:r>
          </a:p>
        </p:txBody>
      </p:sp>
      <p:sp>
        <p:nvSpPr>
          <p:cNvPr id="40" name="TextBox 39">
            <a:extLst>
              <a:ext uri="{FF2B5EF4-FFF2-40B4-BE49-F238E27FC236}">
                <a16:creationId xmlns:a16="http://schemas.microsoft.com/office/drawing/2014/main" id="{0E42AF10-5DAF-70E5-2063-B7E0F2696FD7}"/>
              </a:ext>
            </a:extLst>
          </p:cNvPr>
          <p:cNvSpPr txBox="1"/>
          <p:nvPr/>
        </p:nvSpPr>
        <p:spPr>
          <a:xfrm>
            <a:off x="1339705" y="2315893"/>
            <a:ext cx="2502180" cy="430887"/>
          </a:xfrm>
          <a:prstGeom prst="rect">
            <a:avLst/>
          </a:prstGeom>
          <a:noFill/>
        </p:spPr>
        <p:txBody>
          <a:bodyPr wrap="squar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Single-agent chemotherapy</a:t>
            </a:r>
            <a:b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54565B"/>
                </a:solidFill>
                <a:effectLst/>
                <a:uLnTx/>
                <a:uFillTx/>
                <a:latin typeface="Arial" panose="020B0604020202020204"/>
                <a:ea typeface="+mn-ea"/>
                <a:cs typeface="+mn-cs"/>
              </a:rPr>
              <a:t>(n=271)</a:t>
            </a:r>
          </a:p>
        </p:txBody>
      </p:sp>
      <p:sp>
        <p:nvSpPr>
          <p:cNvPr id="41" name="TextBox 40">
            <a:extLst>
              <a:ext uri="{FF2B5EF4-FFF2-40B4-BE49-F238E27FC236}">
                <a16:creationId xmlns:a16="http://schemas.microsoft.com/office/drawing/2014/main" id="{16670297-7B55-E4A1-A2E8-5ED87C82363F}"/>
              </a:ext>
            </a:extLst>
          </p:cNvPr>
          <p:cNvSpPr txBox="1"/>
          <p:nvPr/>
        </p:nvSpPr>
        <p:spPr>
          <a:xfrm>
            <a:off x="7262265" y="1817107"/>
            <a:ext cx="538609" cy="276999"/>
          </a:xfrm>
          <a:prstGeom prst="rect">
            <a:avLst/>
          </a:prstGeom>
          <a:noFill/>
        </p:spPr>
        <p:txBody>
          <a:bodyPr wrap="non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21%</a:t>
            </a:r>
          </a:p>
        </p:txBody>
      </p:sp>
      <p:sp>
        <p:nvSpPr>
          <p:cNvPr id="42" name="TextBox 41">
            <a:extLst>
              <a:ext uri="{FF2B5EF4-FFF2-40B4-BE49-F238E27FC236}">
                <a16:creationId xmlns:a16="http://schemas.microsoft.com/office/drawing/2014/main" id="{0275B74A-164F-214F-79D2-5A7A56BC97D6}"/>
              </a:ext>
            </a:extLst>
          </p:cNvPr>
          <p:cNvSpPr txBox="1"/>
          <p:nvPr/>
        </p:nvSpPr>
        <p:spPr>
          <a:xfrm>
            <a:off x="5957013" y="2392836"/>
            <a:ext cx="538609" cy="276999"/>
          </a:xfrm>
          <a:prstGeom prst="rect">
            <a:avLst/>
          </a:prstGeom>
          <a:noFill/>
        </p:spPr>
        <p:txBody>
          <a:bodyPr wrap="non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14%</a:t>
            </a:r>
          </a:p>
        </p:txBody>
      </p:sp>
      <p:sp>
        <p:nvSpPr>
          <p:cNvPr id="43" name="TextBox 42">
            <a:extLst>
              <a:ext uri="{FF2B5EF4-FFF2-40B4-BE49-F238E27FC236}">
                <a16:creationId xmlns:a16="http://schemas.microsoft.com/office/drawing/2014/main" id="{77C047D0-EE69-2AB4-8375-8BB346D6B808}"/>
              </a:ext>
            </a:extLst>
          </p:cNvPr>
          <p:cNvSpPr txBox="1"/>
          <p:nvPr/>
        </p:nvSpPr>
        <p:spPr>
          <a:xfrm>
            <a:off x="8115571" y="1785029"/>
            <a:ext cx="2355693" cy="215444"/>
          </a:xfrm>
          <a:prstGeom prst="rect">
            <a:avLst/>
          </a:prstGeom>
          <a:noFill/>
        </p:spPr>
        <p:txBody>
          <a:bodyPr wrap="square" lIns="0" tIns="0" rIns="0" bIns="0" rtlCol="0" anchor="ctr"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5A2A8"/>
                </a:solidFill>
                <a:effectLst/>
                <a:uLnTx/>
                <a:uFillTx/>
                <a:latin typeface="Arial" panose="020B0604020202020204"/>
                <a:ea typeface="+mn-ea"/>
                <a:cs typeface="+mn-cs"/>
              </a:rPr>
              <a:t>(CR: 1.0%; PR: 20.0%)</a:t>
            </a:r>
          </a:p>
        </p:txBody>
      </p:sp>
      <p:graphicFrame>
        <p:nvGraphicFramePr>
          <p:cNvPr id="44" name="Table 43">
            <a:extLst>
              <a:ext uri="{FF2B5EF4-FFF2-40B4-BE49-F238E27FC236}">
                <a16:creationId xmlns:a16="http://schemas.microsoft.com/office/drawing/2014/main" id="{B9655C33-ACB4-2333-92F6-58BBA6FC5D3C}"/>
              </a:ext>
            </a:extLst>
          </p:cNvPr>
          <p:cNvGraphicFramePr>
            <a:graphicFrameLocks noGrp="1"/>
          </p:cNvGraphicFramePr>
          <p:nvPr/>
        </p:nvGraphicFramePr>
        <p:xfrm>
          <a:off x="450406" y="3223495"/>
          <a:ext cx="11300388" cy="2325716"/>
        </p:xfrm>
        <a:graphic>
          <a:graphicData uri="http://schemas.openxmlformats.org/drawingml/2006/table">
            <a:tbl>
              <a:tblPr firstRow="1" bandRow="1">
                <a:tableStyleId>{5C22544A-7EE6-4342-B048-85BDC9FD1C3A}</a:tableStyleId>
              </a:tblPr>
              <a:tblGrid>
                <a:gridCol w="1883399">
                  <a:extLst>
                    <a:ext uri="{9D8B030D-6E8A-4147-A177-3AD203B41FA5}">
                      <a16:colId xmlns:a16="http://schemas.microsoft.com/office/drawing/2014/main" val="2834939509"/>
                    </a:ext>
                  </a:extLst>
                </a:gridCol>
                <a:gridCol w="1591929">
                  <a:extLst>
                    <a:ext uri="{9D8B030D-6E8A-4147-A177-3AD203B41FA5}">
                      <a16:colId xmlns:a16="http://schemas.microsoft.com/office/drawing/2014/main" val="2136152898"/>
                    </a:ext>
                  </a:extLst>
                </a:gridCol>
                <a:gridCol w="1956265">
                  <a:extLst>
                    <a:ext uri="{9D8B030D-6E8A-4147-A177-3AD203B41FA5}">
                      <a16:colId xmlns:a16="http://schemas.microsoft.com/office/drawing/2014/main" val="3672777338"/>
                    </a:ext>
                  </a:extLst>
                </a:gridCol>
                <a:gridCol w="1956265">
                  <a:extLst>
                    <a:ext uri="{9D8B030D-6E8A-4147-A177-3AD203B41FA5}">
                      <a16:colId xmlns:a16="http://schemas.microsoft.com/office/drawing/2014/main" val="3369824298"/>
                    </a:ext>
                  </a:extLst>
                </a:gridCol>
                <a:gridCol w="1956265">
                  <a:extLst>
                    <a:ext uri="{9D8B030D-6E8A-4147-A177-3AD203B41FA5}">
                      <a16:colId xmlns:a16="http://schemas.microsoft.com/office/drawing/2014/main" val="1876206475"/>
                    </a:ext>
                  </a:extLst>
                </a:gridCol>
                <a:gridCol w="1956265">
                  <a:extLst>
                    <a:ext uri="{9D8B030D-6E8A-4147-A177-3AD203B41FA5}">
                      <a16:colId xmlns:a16="http://schemas.microsoft.com/office/drawing/2014/main" val="2415858216"/>
                    </a:ext>
                  </a:extLst>
                </a:gridCol>
              </a:tblGrid>
              <a:tr h="659036">
                <a:tc>
                  <a:txBody>
                    <a:bodyPr/>
                    <a:lstStyle/>
                    <a:p>
                      <a:r>
                        <a:rPr lang="en-US" sz="1300" dirty="0">
                          <a:solidFill>
                            <a:schemeClr val="tx1"/>
                          </a:solidFill>
                        </a:rPr>
                        <a:t>TTD</a:t>
                      </a:r>
                      <a:r>
                        <a:rPr lang="en-US" sz="1300" baseline="30000" dirty="0">
                          <a:solidFill>
                            <a:schemeClr val="tx1"/>
                          </a:solidFill>
                        </a:rPr>
                        <a:t>2–4,*</a:t>
                      </a:r>
                    </a:p>
                  </a:txBody>
                  <a:tcPr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solidFill>
                            <a:schemeClr val="tx1"/>
                          </a:solidFill>
                        </a:rPr>
                        <a:t>Patients </a:t>
                      </a:r>
                      <a:br>
                        <a:rPr lang="en-US" sz="1300" dirty="0">
                          <a:solidFill>
                            <a:schemeClr val="tx1"/>
                          </a:solidFill>
                        </a:rPr>
                      </a:br>
                      <a:r>
                        <a:rPr lang="en-US" sz="1300" dirty="0">
                          <a:solidFill>
                            <a:schemeClr val="tx1"/>
                          </a:solidFill>
                        </a:rPr>
                        <a:t>SG/TPC, n/n</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t>SG median TTD, </a:t>
                      </a:r>
                      <a:br>
                        <a:rPr lang="en-US" sz="1300" dirty="0"/>
                      </a:br>
                      <a:r>
                        <a:rPr lang="en-US" sz="1300" dirty="0" err="1"/>
                        <a:t>mo</a:t>
                      </a:r>
                      <a:r>
                        <a:rPr lang="en-US" sz="1300" dirty="0"/>
                        <a:t> (95%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algn="ctr"/>
                      <a:r>
                        <a:rPr lang="en-US" sz="1300" dirty="0"/>
                        <a:t>TPC median TTD,</a:t>
                      </a:r>
                      <a:br>
                        <a:rPr lang="en-US" sz="1300" dirty="0"/>
                      </a:br>
                      <a:r>
                        <a:rPr lang="en-US" sz="1300" dirty="0" err="1"/>
                        <a:t>mo</a:t>
                      </a:r>
                      <a:r>
                        <a:rPr lang="en-US" sz="1300" dirty="0"/>
                        <a:t> (95%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300" dirty="0">
                          <a:solidFill>
                            <a:schemeClr val="tx1"/>
                          </a:solidFill>
                        </a:rPr>
                        <a:t>Stratified HR</a:t>
                      </a:r>
                      <a:br>
                        <a:rPr lang="en-US" sz="1300" dirty="0">
                          <a:solidFill>
                            <a:schemeClr val="tx1"/>
                          </a:solidFill>
                        </a:rPr>
                      </a:br>
                      <a:r>
                        <a:rPr lang="en-US" sz="1300" dirty="0">
                          <a:solidFill>
                            <a:schemeClr val="tx1"/>
                          </a:solidFill>
                        </a:rPr>
                        <a:t>(95%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Stratified Log Rank</a:t>
                      </a:r>
                      <a:br>
                        <a:rPr lang="en-US" sz="1300" dirty="0">
                          <a:solidFill>
                            <a:schemeClr val="tx1"/>
                          </a:solidFill>
                        </a:rPr>
                      </a:br>
                      <a:r>
                        <a:rPr lang="en-US" sz="1300" i="1" dirty="0">
                          <a:solidFill>
                            <a:schemeClr val="tx1"/>
                          </a:solidFill>
                        </a:rPr>
                        <a:t>P</a:t>
                      </a:r>
                      <a:r>
                        <a:rPr lang="en-US" sz="1300" dirty="0">
                          <a:solidFill>
                            <a:schemeClr val="tx1"/>
                          </a:solidFill>
                        </a:rPr>
                        <a:t> value</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401223399"/>
                  </a:ext>
                </a:extLst>
              </a:tr>
              <a:tr h="555560">
                <a:tc>
                  <a:txBody>
                    <a:bodyPr/>
                    <a:lstStyle/>
                    <a:p>
                      <a:r>
                        <a:rPr lang="en-US" sz="1300" dirty="0">
                          <a:solidFill>
                            <a:schemeClr val="tx1"/>
                          </a:solidFill>
                        </a:rPr>
                        <a:t>Global health </a:t>
                      </a:r>
                      <a:br>
                        <a:rPr lang="en-US" sz="1300" dirty="0">
                          <a:solidFill>
                            <a:schemeClr val="tx1"/>
                          </a:solidFill>
                        </a:rPr>
                      </a:br>
                      <a:r>
                        <a:rPr lang="en-US" sz="1300" dirty="0">
                          <a:solidFill>
                            <a:schemeClr val="tx1"/>
                          </a:solidFill>
                        </a:rPr>
                        <a:t>status QoL</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234/207</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rgbClr val="55A2A8"/>
                          </a:solidFill>
                        </a:rPr>
                        <a:t>4.3 (3.1–5.7)</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3.0 (2.2–3.9)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0.75 (0.61–0.92)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0.006</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091527"/>
                  </a:ext>
                </a:extLst>
              </a:tr>
              <a:tr h="555560">
                <a:tc>
                  <a:txBody>
                    <a:bodyPr/>
                    <a:lstStyle/>
                    <a:p>
                      <a:r>
                        <a:rPr lang="en-US" sz="1300" dirty="0">
                          <a:solidFill>
                            <a:schemeClr val="tx1"/>
                          </a:solidFill>
                        </a:rPr>
                        <a:t>Fatigue</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234/205</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rgbClr val="55A2A8"/>
                          </a:solidFill>
                        </a:rPr>
                        <a:t>2.2 (1.6–2.8)</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1.4 (1.1–1.9)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0.73 (0.60–0.89)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0.002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83077"/>
                  </a:ext>
                </a:extLst>
              </a:tr>
              <a:tr h="555560">
                <a:tc>
                  <a:txBody>
                    <a:bodyPr/>
                    <a:lstStyle/>
                    <a:p>
                      <a:r>
                        <a:rPr lang="en-US" sz="1300" dirty="0">
                          <a:solidFill>
                            <a:schemeClr val="tx1"/>
                          </a:solidFill>
                        </a:rPr>
                        <a:t>Pain</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chemeClr val="tx1"/>
                          </a:solidFill>
                        </a:rPr>
                        <a:t>236/210</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b="1" dirty="0">
                          <a:solidFill>
                            <a:srgbClr val="55A2A8"/>
                          </a:solidFill>
                        </a:rPr>
                        <a:t>3.8 (N/A)</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3.5 (N/A)</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0.92 (0.75–1.13)</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chemeClr val="tx1"/>
                          </a:solidFill>
                        </a:rPr>
                        <a:t>0.42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9151045"/>
                  </a:ext>
                </a:extLst>
              </a:tr>
            </a:tbl>
          </a:graphicData>
        </a:graphic>
      </p:graphicFrame>
      <p:sp>
        <p:nvSpPr>
          <p:cNvPr id="6" name="Text Placeholder 31">
            <a:extLst>
              <a:ext uri="{FF2B5EF4-FFF2-40B4-BE49-F238E27FC236}">
                <a16:creationId xmlns:a16="http://schemas.microsoft.com/office/drawing/2014/main" id="{FA4633C0-E43D-154E-23C8-B4B9656C4C02}"/>
              </a:ext>
            </a:extLst>
          </p:cNvPr>
          <p:cNvSpPr txBox="1">
            <a:spLocks/>
          </p:cNvSpPr>
          <p:nvPr/>
        </p:nvSpPr>
        <p:spPr>
          <a:xfrm>
            <a:off x="450406" y="857580"/>
            <a:ext cx="1068141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SG significantly improved ORR,</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1,2</a:t>
            </a: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 and significantly extended TTD of Global Health Status and fatigue vs TPC</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2</a:t>
            </a: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a:t>
            </a:r>
            <a:endPar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1A7A176-938B-BCF7-8FB7-C234EA1AFA53}"/>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186492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75FFE-EA75-7F14-ECFB-8CBCA2BCA5F3}"/>
              </a:ext>
            </a:extLst>
          </p:cNvPr>
          <p:cNvSpPr/>
          <p:nvPr/>
        </p:nvSpPr>
        <p:spPr>
          <a:xfrm>
            <a:off x="0" y="1395437"/>
            <a:ext cx="12192000" cy="4192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Rounded Corners 1">
            <a:extLst>
              <a:ext uri="{FF2B5EF4-FFF2-40B4-BE49-F238E27FC236}">
                <a16:creationId xmlns:a16="http://schemas.microsoft.com/office/drawing/2014/main" id="{9068FEFD-B5B0-37CF-9A2D-AF778F12A052}"/>
              </a:ext>
            </a:extLst>
          </p:cNvPr>
          <p:cNvSpPr/>
          <p:nvPr/>
        </p:nvSpPr>
        <p:spPr>
          <a:xfrm>
            <a:off x="7099714" y="4298449"/>
            <a:ext cx="4649375" cy="784116"/>
          </a:xfrm>
          <a:prstGeom prst="roundRect">
            <a:avLst>
              <a:gd name="adj" fmla="val 6448"/>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1754E677-B8BF-ABE9-1EE6-F7B282C23DED}"/>
              </a:ext>
            </a:extLst>
          </p:cNvPr>
          <p:cNvCxnSpPr>
            <a:cxnSpLocks/>
          </p:cNvCxnSpPr>
          <p:nvPr/>
        </p:nvCxnSpPr>
        <p:spPr>
          <a:xfrm>
            <a:off x="8867775" y="4298449"/>
            <a:ext cx="0" cy="7841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1C8699-E046-594E-8731-7D157EC19A14}"/>
              </a:ext>
            </a:extLst>
          </p:cNvPr>
          <p:cNvSpPr>
            <a:spLocks noGrp="1"/>
          </p:cNvSpPr>
          <p:nvPr>
            <p:ph type="title"/>
          </p:nvPr>
        </p:nvSpPr>
        <p:spPr>
          <a:xfrm>
            <a:off x="337806" y="336617"/>
            <a:ext cx="8475300" cy="332399"/>
          </a:xfrm>
        </p:spPr>
        <p:txBody>
          <a:bodyPr>
            <a:normAutofit fontScale="90000"/>
          </a:bodyPr>
          <a:lstStyle/>
          <a:p>
            <a:r>
              <a:rPr lang="en-US" sz="2400" dirty="0"/>
              <a:t>TROPiCS-02 </a:t>
            </a:r>
            <a:endParaRPr lang="en-US" sz="2400" b="0" dirty="0"/>
          </a:p>
        </p:txBody>
      </p:sp>
      <p:sp>
        <p:nvSpPr>
          <p:cNvPr id="3" name="Text Placeholder 2">
            <a:extLst>
              <a:ext uri="{FF2B5EF4-FFF2-40B4-BE49-F238E27FC236}">
                <a16:creationId xmlns:a16="http://schemas.microsoft.com/office/drawing/2014/main" id="{02672252-14C6-2C1E-3F33-ACE51C7C380F}"/>
              </a:ext>
            </a:extLst>
          </p:cNvPr>
          <p:cNvSpPr>
            <a:spLocks noGrp="1"/>
          </p:cNvSpPr>
          <p:nvPr>
            <p:ph type="body" sz="quarter" idx="13"/>
          </p:nvPr>
        </p:nvSpPr>
        <p:spPr>
          <a:xfrm>
            <a:off x="450407" y="5602914"/>
            <a:ext cx="11300400" cy="646331"/>
          </a:xfrm>
        </p:spPr>
        <p:txBody>
          <a:bodyPr/>
          <a:lstStyle/>
          <a:p>
            <a:pPr defTabSz="457189" eaLnBrk="0" fontAlgn="base" hangingPunct="0">
              <a:spcBef>
                <a:spcPct val="0"/>
              </a:spcBef>
              <a:spcAft>
                <a:spcPct val="0"/>
              </a:spcAft>
              <a:buClrTx/>
              <a:defRPr/>
            </a:pPr>
            <a:r>
              <a:rPr lang="en-US" sz="700" dirty="0">
                <a:latin typeface="Arial"/>
                <a:ea typeface="MS PGothic"/>
                <a:cs typeface="Arial"/>
              </a:rPr>
              <a:t>Assessed in the safety population of patients who received ≥1 dose of study treatment.</a:t>
            </a:r>
            <a:r>
              <a:rPr lang="en-US" sz="700" baseline="30000" dirty="0">
                <a:latin typeface="Arial"/>
                <a:ea typeface="MS PGothic"/>
                <a:cs typeface="Arial"/>
              </a:rPr>
              <a:t>1</a:t>
            </a:r>
            <a:r>
              <a:rPr lang="en-US" sz="700" dirty="0">
                <a:latin typeface="Arial"/>
                <a:ea typeface="MS PGothic"/>
                <a:cs typeface="Arial"/>
              </a:rPr>
              <a:t> *Patients may report more than one event per preferred term. AEs were coded using Medical Dictionary for Regulatory Activities v25.0, and AE severity was graded per National Cancer Institute Common Terminology Criteria for Adverse Events v 5.0. </a:t>
            </a:r>
            <a:r>
              <a:rPr lang="en-US" sz="700" baseline="30000" dirty="0">
                <a:latin typeface="Arial"/>
                <a:cs typeface="Arial"/>
              </a:rPr>
              <a:t>†</a:t>
            </a:r>
            <a:r>
              <a:rPr lang="en-US" sz="700" dirty="0">
                <a:latin typeface="Arial"/>
                <a:ea typeface="MS PGothic"/>
                <a:cs typeface="Arial"/>
              </a:rPr>
              <a:t>Combined preferred terms of neutropenia and neutrophil count decreased. </a:t>
            </a:r>
            <a:r>
              <a:rPr lang="en-US" sz="700" baseline="30000" dirty="0">
                <a:latin typeface="Arial"/>
                <a:cs typeface="Arial"/>
              </a:rPr>
              <a:t>‡</a:t>
            </a:r>
            <a:r>
              <a:rPr lang="en-US" sz="700" dirty="0">
                <a:latin typeface="Arial"/>
                <a:ea typeface="MS PGothic"/>
                <a:cs typeface="Arial"/>
              </a:rPr>
              <a:t>Combined preferred terms of </a:t>
            </a:r>
            <a:r>
              <a:rPr lang="en-US" sz="700" dirty="0" err="1">
                <a:latin typeface="Arial"/>
                <a:ea typeface="MS PGothic"/>
                <a:cs typeface="Arial"/>
              </a:rPr>
              <a:t>anaemia</a:t>
            </a:r>
            <a:r>
              <a:rPr lang="en-US" sz="700" dirty="0">
                <a:latin typeface="Arial"/>
                <a:ea typeface="MS PGothic"/>
                <a:cs typeface="Arial"/>
              </a:rPr>
              <a:t>, hemoglobin decreased, and red blood cell count decreased. </a:t>
            </a:r>
            <a:r>
              <a:rPr lang="en-US" sz="700" b="1" baseline="30000" dirty="0">
                <a:latin typeface="Arial"/>
                <a:cs typeface="Arial"/>
              </a:rPr>
              <a:t>§</a:t>
            </a:r>
            <a:r>
              <a:rPr lang="en-US" sz="700" dirty="0">
                <a:latin typeface="Arial"/>
                <a:ea typeface="MS PGothic"/>
                <a:cs typeface="Arial"/>
              </a:rPr>
              <a:t>Combined preferred terms of “thrombocytopenia” and “platelet count decreased”;</a:t>
            </a:r>
            <a:r>
              <a:rPr lang="en-US" sz="700" baseline="30000" dirty="0">
                <a:latin typeface="Arial"/>
                <a:ea typeface="MS PGothic"/>
                <a:cs typeface="Arial"/>
              </a:rPr>
              <a:t>2</a:t>
            </a:r>
            <a:r>
              <a:rPr lang="en-US" sz="700" dirty="0">
                <a:latin typeface="Arial"/>
                <a:ea typeface="MS PGothic"/>
                <a:cs typeface="Arial"/>
              </a:rPr>
              <a:t> </a:t>
            </a:r>
            <a:r>
              <a:rPr lang="en-US" sz="700" b="1" baseline="30000" dirty="0">
                <a:latin typeface="Arial"/>
                <a:cs typeface="Arial"/>
              </a:rPr>
              <a:t>**</a:t>
            </a:r>
            <a:r>
              <a:rPr lang="en-US" sz="700" dirty="0">
                <a:latin typeface="Arial"/>
                <a:ea typeface="MS PGothic"/>
                <a:cs typeface="Arial"/>
              </a:rPr>
              <a:t>Of 6 TEAEs leading to death, only 1 was considered by the investigator as treatment-related (septic shock due to neutropenic colitis). The other 5 were: COVID-19 pneumonia, pulmonary embolism, pneumonia, nervous system disorder, and arrhythmia. Upon detailed review of the TEAEs leading to death, there were no patterns identified.</a:t>
            </a:r>
            <a:r>
              <a:rPr lang="en-US" sz="700" baseline="30000" dirty="0">
                <a:latin typeface="Arial"/>
                <a:ea typeface="MS PGothic"/>
                <a:cs typeface="Arial"/>
              </a:rPr>
              <a:t>3</a:t>
            </a:r>
            <a:br>
              <a:rPr lang="en-US" sz="700" dirty="0">
                <a:latin typeface="Arial"/>
                <a:ea typeface="MS PGothic"/>
                <a:cs typeface="Arial"/>
              </a:rPr>
            </a:br>
            <a:r>
              <a:rPr lang="en-US" sz="700" dirty="0">
                <a:latin typeface="Arial"/>
                <a:ea typeface="MS PGothic"/>
                <a:cs typeface="Arial"/>
              </a:rPr>
              <a:t>AE, adverse event; ILD, interstitial lung disease; LVD, left ventricular dysfunction; TPC, treatment of physician’s choice; TRAE, treatment-related adverse event; TEAE, treatment-emergent adverse event.</a:t>
            </a:r>
            <a:endParaRPr lang="en-US" sz="700" dirty="0"/>
          </a:p>
          <a:p>
            <a:pPr>
              <a:buClr>
                <a:srgbClr val="BE5749"/>
              </a:buClr>
              <a:defRPr/>
            </a:pPr>
            <a:r>
              <a:rPr lang="en-US" sz="700" dirty="0">
                <a:latin typeface="Arial"/>
                <a:ea typeface="MS PGothic"/>
                <a:cs typeface="Arial"/>
              </a:rPr>
              <a:t>1. </a:t>
            </a:r>
            <a:r>
              <a:rPr lang="en-US" sz="700" dirty="0">
                <a:latin typeface="Arial"/>
                <a:ea typeface="MS PGothic"/>
                <a:cs typeface="Arial"/>
                <a:sym typeface="Wingdings" panose="05000000000000000000" pitchFamily="2" charset="2"/>
              </a:rPr>
              <a:t>Adapted from </a:t>
            </a:r>
            <a:r>
              <a:rPr lang="en-US" sz="700" dirty="0">
                <a:latin typeface="+mj-lt"/>
                <a:cs typeface="Arial"/>
              </a:rPr>
              <a:t> Rugo HS, </a:t>
            </a:r>
            <a:r>
              <a:rPr lang="en-US" sz="700" i="1" dirty="0">
                <a:latin typeface="+mj-lt"/>
                <a:cs typeface="Arial"/>
              </a:rPr>
              <a:t>et al. Lancet </a:t>
            </a:r>
            <a:r>
              <a:rPr lang="en-US" sz="700" dirty="0">
                <a:latin typeface="+mj-lt"/>
                <a:cs typeface="Arial"/>
              </a:rPr>
              <a:t>2023; 402: 1423–1433</a:t>
            </a:r>
            <a:r>
              <a:rPr lang="en-US" sz="700" dirty="0">
                <a:latin typeface="Arial"/>
                <a:ea typeface="MS PGothic"/>
                <a:cs typeface="Arial"/>
                <a:sym typeface="Wingdings" panose="05000000000000000000" pitchFamily="2" charset="2"/>
              </a:rPr>
              <a:t>. 2.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 </a:t>
            </a:r>
            <a:r>
              <a:rPr lang="en-US" sz="700" dirty="0">
                <a:latin typeface="Arial"/>
                <a:ea typeface="MS PGothic"/>
                <a:cs typeface="Arial"/>
                <a:sym typeface="Wingdings" panose="05000000000000000000" pitchFamily="2" charset="2"/>
              </a:rPr>
              <a:t>(Suppl); 3. Tolaney S, et al. ASCO 2023. Abstract #1003. 4. </a:t>
            </a:r>
            <a:r>
              <a:rPr lang="en-US" sz="700" dirty="0">
                <a:latin typeface="Arial"/>
                <a:cs typeface="Arial"/>
              </a:rPr>
              <a:t>Rugo HS, et al. </a:t>
            </a:r>
            <a:r>
              <a:rPr lang="en-US" sz="700" i="1" dirty="0">
                <a:latin typeface="Arial"/>
                <a:cs typeface="Arial"/>
              </a:rPr>
              <a:t>J Clin Oncol</a:t>
            </a:r>
            <a:r>
              <a:rPr lang="en-US" sz="700" dirty="0">
                <a:latin typeface="Arial"/>
                <a:cs typeface="Arial"/>
              </a:rPr>
              <a:t>. 2022;40:3365−3376.</a:t>
            </a:r>
            <a:endParaRPr lang="en-US" sz="700" dirty="0">
              <a:latin typeface="Arial"/>
              <a:ea typeface="MS PGothic"/>
              <a:cs typeface="Arial"/>
            </a:endParaRPr>
          </a:p>
        </p:txBody>
      </p:sp>
      <p:graphicFrame>
        <p:nvGraphicFramePr>
          <p:cNvPr id="4" name="Content Placeholder 9">
            <a:extLst>
              <a:ext uri="{FF2B5EF4-FFF2-40B4-BE49-F238E27FC236}">
                <a16:creationId xmlns:a16="http://schemas.microsoft.com/office/drawing/2014/main" id="{257AABA2-D31A-008F-8A23-7D19B80A2AFE}"/>
              </a:ext>
            </a:extLst>
          </p:cNvPr>
          <p:cNvGraphicFramePr>
            <a:graphicFrameLocks/>
          </p:cNvGraphicFramePr>
          <p:nvPr/>
        </p:nvGraphicFramePr>
        <p:xfrm>
          <a:off x="450406" y="1512131"/>
          <a:ext cx="6291462" cy="3091680"/>
        </p:xfrm>
        <a:graphic>
          <a:graphicData uri="http://schemas.openxmlformats.org/drawingml/2006/table">
            <a:tbl>
              <a:tblPr firstRow="1">
                <a:tableStyleId>{6E25E649-3F16-4E02-A733-19D2CDBF48F0}</a:tableStyleId>
              </a:tblPr>
              <a:tblGrid>
                <a:gridCol w="1319341">
                  <a:extLst>
                    <a:ext uri="{9D8B030D-6E8A-4147-A177-3AD203B41FA5}">
                      <a16:colId xmlns:a16="http://schemas.microsoft.com/office/drawing/2014/main" val="1786404291"/>
                    </a:ext>
                  </a:extLst>
                </a:gridCol>
                <a:gridCol w="1428415">
                  <a:extLst>
                    <a:ext uri="{9D8B030D-6E8A-4147-A177-3AD203B41FA5}">
                      <a16:colId xmlns:a16="http://schemas.microsoft.com/office/drawing/2014/main" val="362682475"/>
                    </a:ext>
                  </a:extLst>
                </a:gridCol>
                <a:gridCol w="847777">
                  <a:extLst>
                    <a:ext uri="{9D8B030D-6E8A-4147-A177-3AD203B41FA5}">
                      <a16:colId xmlns:a16="http://schemas.microsoft.com/office/drawing/2014/main" val="2296479947"/>
                    </a:ext>
                  </a:extLst>
                </a:gridCol>
                <a:gridCol w="898643">
                  <a:extLst>
                    <a:ext uri="{9D8B030D-6E8A-4147-A177-3AD203B41FA5}">
                      <a16:colId xmlns:a16="http://schemas.microsoft.com/office/drawing/2014/main" val="1805346176"/>
                    </a:ext>
                  </a:extLst>
                </a:gridCol>
                <a:gridCol w="898643">
                  <a:extLst>
                    <a:ext uri="{9D8B030D-6E8A-4147-A177-3AD203B41FA5}">
                      <a16:colId xmlns:a16="http://schemas.microsoft.com/office/drawing/2014/main" val="20001"/>
                    </a:ext>
                  </a:extLst>
                </a:gridCol>
                <a:gridCol w="898643">
                  <a:extLst>
                    <a:ext uri="{9D8B030D-6E8A-4147-A177-3AD203B41FA5}">
                      <a16:colId xmlns:a16="http://schemas.microsoft.com/office/drawing/2014/main" val="1399430550"/>
                    </a:ext>
                  </a:extLst>
                </a:gridCol>
              </a:tblGrid>
              <a:tr h="290880">
                <a:tc rowSpan="2" gridSpan="2">
                  <a:txBody>
                    <a:bodyPr/>
                    <a:lstStyle/>
                    <a:p>
                      <a:pPr algn="l">
                        <a:lnSpc>
                          <a:spcPct val="100000"/>
                        </a:lnSpc>
                        <a:spcBef>
                          <a:spcPts val="0"/>
                        </a:spcBef>
                        <a:spcAft>
                          <a:spcPts val="0"/>
                        </a:spcAft>
                      </a:pPr>
                      <a:r>
                        <a:rPr lang="en-US" sz="1200" b="1" noProof="0" dirty="0">
                          <a:solidFill>
                            <a:schemeClr val="tx2"/>
                          </a:solidFill>
                          <a:latin typeface="+mj-lt"/>
                        </a:rPr>
                        <a:t>Selected TRAEs*</a:t>
                      </a:r>
                      <a:r>
                        <a:rPr lang="en-US" sz="1200" b="1" baseline="30000" noProof="0" dirty="0">
                          <a:solidFill>
                            <a:schemeClr val="tx2"/>
                          </a:solidFill>
                          <a:latin typeface="+mj-lt"/>
                        </a:rPr>
                        <a:t>2,3</a:t>
                      </a:r>
                      <a:endParaRPr lang="en-US" sz="1200" b="1" baseline="30000" noProof="0" dirty="0">
                        <a:solidFill>
                          <a:schemeClr val="tx2"/>
                        </a:solidFill>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l">
                        <a:lnSpc>
                          <a:spcPct val="100000"/>
                        </a:lnSpc>
                        <a:spcBef>
                          <a:spcPts val="0"/>
                        </a:spcBef>
                        <a:spcAft>
                          <a:spcPts val="0"/>
                        </a:spcAft>
                      </a:pPr>
                      <a:endParaRPr lang="it-IT" sz="1100" b="1">
                        <a:latin typeface="+mn-lt"/>
                        <a:cs typeface="Arial" panose="020B0604020202020204" pitchFamily="34" charset="0"/>
                      </a:endParaRPr>
                    </a:p>
                  </a:txBody>
                  <a:tcPr marL="45720" marR="45720" marT="0" marB="0" anchor="ctr">
                    <a:lnL>
                      <a:noFill/>
                    </a:lnL>
                    <a:lnR>
                      <a:noFill/>
                    </a:lnR>
                    <a:lnT w="19050" cap="flat" cmpd="sng" algn="ctr">
                      <a:solidFill>
                        <a:srgbClr val="54565B"/>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lnSpc>
                          <a:spcPct val="100000"/>
                        </a:lnSpc>
                        <a:spcBef>
                          <a:spcPts val="0"/>
                        </a:spcBef>
                        <a:spcAft>
                          <a:spcPts val="0"/>
                        </a:spcAft>
                      </a:pPr>
                      <a:r>
                        <a:rPr lang="en-US" sz="1200" b="1" kern="1200" noProof="0" dirty="0">
                          <a:solidFill>
                            <a:schemeClr val="bg1"/>
                          </a:solidFill>
                          <a:latin typeface="+mj-lt"/>
                        </a:rPr>
                        <a:t>SG (n=268)</a:t>
                      </a:r>
                      <a:endParaRPr lang="en-US" sz="1200" b="1" kern="1200" noProof="0" dirty="0">
                        <a:solidFill>
                          <a:schemeClr val="bg1"/>
                        </a:solidFill>
                        <a:latin typeface="+mj-lt"/>
                        <a:ea typeface="+mn-ea"/>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tc>
                <a:tc gridSpan="2">
                  <a:txBody>
                    <a:bodyPr/>
                    <a:lstStyle/>
                    <a:p>
                      <a:pPr algn="ctr">
                        <a:lnSpc>
                          <a:spcPct val="100000"/>
                        </a:lnSpc>
                        <a:spcBef>
                          <a:spcPts val="0"/>
                        </a:spcBef>
                        <a:spcAft>
                          <a:spcPts val="0"/>
                        </a:spcAft>
                      </a:pPr>
                      <a:r>
                        <a:rPr lang="en-US" sz="1200" noProof="0" dirty="0">
                          <a:latin typeface="+mj-lt"/>
                        </a:rPr>
                        <a:t>TPC (n=249)</a:t>
                      </a:r>
                      <a:endParaRPr lang="en-US" sz="1200" noProof="0" dirty="0">
                        <a:latin typeface="+mj-lt"/>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2857524"/>
                  </a:ext>
                </a:extLst>
              </a:tr>
              <a:tr h="473760">
                <a:tc gridSpan="2" vMerge="1">
                  <a:txBody>
                    <a:bodyPr/>
                    <a:lstStyle/>
                    <a:p>
                      <a:pPr marL="0" indent="0" algn="l" fontAlgn="t">
                        <a:lnSpc>
                          <a:spcPct val="100000"/>
                        </a:lnSpc>
                        <a:spcBef>
                          <a:spcPts val="0"/>
                        </a:spcBef>
                        <a:spcAft>
                          <a:spcPts val="0"/>
                        </a:spcAft>
                      </a:pPr>
                      <a:endParaRPr lang="en-US" sz="1100" b="1" i="0" u="none" strike="noStrike">
                        <a:solidFill>
                          <a:schemeClr val="tx1"/>
                        </a:solidFill>
                        <a:effectLst/>
                        <a:latin typeface="+mn-lt"/>
                        <a:cs typeface="Arial" panose="020B0604020202020204" pitchFamily="34" charset="0"/>
                      </a:endParaRPr>
                    </a:p>
                  </a:txBody>
                  <a:tcPr marL="45720" marR="45720" marT="0" marB="0" anchor="ctr">
                    <a:lnL>
                      <a:noFill/>
                    </a:lnL>
                    <a:lnR>
                      <a:noFill/>
                    </a:lnR>
                    <a:lnT w="19050" cap="flat" cmpd="sng" algn="ctr">
                      <a:noFill/>
                      <a:prstDash val="solid"/>
                      <a:round/>
                      <a:headEnd type="none" w="med" len="med"/>
                      <a:tailEnd type="none" w="med" len="med"/>
                    </a:lnT>
                    <a:lnB w="1905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vMerge="1">
                  <a:txBody>
                    <a:bodyPr/>
                    <a:lstStyle/>
                    <a:p>
                      <a:pPr algn="l">
                        <a:lnSpc>
                          <a:spcPct val="100000"/>
                        </a:lnSpc>
                        <a:spcBef>
                          <a:spcPts val="0"/>
                        </a:spcBef>
                        <a:spcAft>
                          <a:spcPts val="0"/>
                        </a:spcAft>
                      </a:pPr>
                      <a:endParaRPr lang="it-IT" sz="1100" b="1" baseline="30000">
                        <a:solidFill>
                          <a:schemeClr val="bg1"/>
                        </a:solidFill>
                        <a:latin typeface="+mn-lt"/>
                        <a:cs typeface="Arial" panose="020B0604020202020204" pitchFamily="34" charset="0"/>
                      </a:endParaRPr>
                    </a:p>
                  </a:txBody>
                  <a:tcPr marL="45720" marR="45720" marT="0" marB="0" anchor="ctr">
                    <a:lnL>
                      <a:noFill/>
                    </a:lnL>
                    <a:lnR>
                      <a:noFill/>
                    </a:lnR>
                    <a:lnT w="1905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b="1" noProof="0" dirty="0">
                          <a:solidFill>
                            <a:srgbClr val="55A2A8"/>
                          </a:solidFill>
                          <a:latin typeface="+mj-lt"/>
                        </a:rPr>
                        <a:t>All Grade, </a:t>
                      </a:r>
                      <a:br>
                        <a:rPr lang="en-US" sz="1200" b="1" noProof="0" dirty="0">
                          <a:solidFill>
                            <a:srgbClr val="55A2A8"/>
                          </a:solidFill>
                          <a:latin typeface="+mj-lt"/>
                        </a:rPr>
                      </a:br>
                      <a:r>
                        <a:rPr lang="en-US" sz="1200" b="1" noProof="0" dirty="0">
                          <a:solidFill>
                            <a:srgbClr val="55A2A8"/>
                          </a:solidFill>
                          <a:latin typeface="+mj-lt"/>
                        </a:rPr>
                        <a:t>%</a:t>
                      </a:r>
                      <a:endParaRPr lang="en-US" sz="1200" b="1" noProof="0" dirty="0">
                        <a:solidFill>
                          <a:srgbClr val="55A2A8"/>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5A2A8">
                        <a:alpha val="20000"/>
                      </a:srgbClr>
                    </a:solidFill>
                  </a:tcPr>
                </a:tc>
                <a:tc>
                  <a:txBody>
                    <a:bodyPr/>
                    <a:lstStyle/>
                    <a:p>
                      <a:pPr algn="ctr">
                        <a:lnSpc>
                          <a:spcPct val="100000"/>
                        </a:lnSpc>
                        <a:spcBef>
                          <a:spcPts val="0"/>
                        </a:spcBef>
                        <a:spcAft>
                          <a:spcPts val="0"/>
                        </a:spcAft>
                      </a:pPr>
                      <a:r>
                        <a:rPr lang="en-US" sz="1200" b="1" noProof="0" dirty="0">
                          <a:solidFill>
                            <a:srgbClr val="55A2A8"/>
                          </a:solidFill>
                          <a:latin typeface="+mj-lt"/>
                        </a:rPr>
                        <a:t>Grade ≥3, </a:t>
                      </a:r>
                      <a:br>
                        <a:rPr lang="en-US" sz="1200" b="1" noProof="0" dirty="0">
                          <a:solidFill>
                            <a:srgbClr val="55A2A8"/>
                          </a:solidFill>
                          <a:latin typeface="+mj-lt"/>
                        </a:rPr>
                      </a:br>
                      <a:r>
                        <a:rPr lang="en-US" sz="1200" b="1" noProof="0" dirty="0">
                          <a:solidFill>
                            <a:srgbClr val="55A2A8"/>
                          </a:solidFill>
                          <a:latin typeface="+mj-lt"/>
                        </a:rPr>
                        <a:t>%</a:t>
                      </a:r>
                      <a:endParaRPr lang="en-US" sz="1200" b="1" noProof="0" dirty="0">
                        <a:solidFill>
                          <a:srgbClr val="55A2A8"/>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5A2A8">
                        <a:alpha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b="1" noProof="0" dirty="0">
                          <a:solidFill>
                            <a:schemeClr val="tx1">
                              <a:lumMod val="85000"/>
                              <a:lumOff val="15000"/>
                            </a:schemeClr>
                          </a:solidFill>
                          <a:latin typeface="+mj-lt"/>
                        </a:rPr>
                        <a:t>All Grade, </a:t>
                      </a:r>
                      <a:br>
                        <a:rPr lang="en-US" sz="1200" b="1" noProof="0" dirty="0">
                          <a:solidFill>
                            <a:schemeClr val="tx1">
                              <a:lumMod val="85000"/>
                              <a:lumOff val="15000"/>
                            </a:schemeClr>
                          </a:solidFill>
                          <a:latin typeface="+mj-lt"/>
                        </a:rPr>
                      </a:br>
                      <a:r>
                        <a:rPr lang="en-US" sz="1200" b="1" noProof="0" dirty="0">
                          <a:solidFill>
                            <a:schemeClr val="tx1">
                              <a:lumMod val="85000"/>
                              <a:lumOff val="15000"/>
                            </a:schemeClr>
                          </a:solidFill>
                          <a:latin typeface="+mj-lt"/>
                        </a:rPr>
                        <a:t>%</a:t>
                      </a:r>
                      <a:endParaRPr lang="en-US" sz="1200" b="1" noProof="0" dirty="0">
                        <a:solidFill>
                          <a:schemeClr val="tx1">
                            <a:lumMod val="85000"/>
                            <a:lumOff val="15000"/>
                          </a:schemeClr>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algn="ctr">
                        <a:lnSpc>
                          <a:spcPct val="100000"/>
                        </a:lnSpc>
                        <a:spcBef>
                          <a:spcPts val="0"/>
                        </a:spcBef>
                        <a:spcAft>
                          <a:spcPts val="0"/>
                        </a:spcAft>
                      </a:pPr>
                      <a:r>
                        <a:rPr lang="en-US" sz="1200" b="1" noProof="0" dirty="0">
                          <a:solidFill>
                            <a:schemeClr val="tx1">
                              <a:lumMod val="85000"/>
                              <a:lumOff val="15000"/>
                            </a:schemeClr>
                          </a:solidFill>
                          <a:latin typeface="+mj-lt"/>
                        </a:rPr>
                        <a:t>Grade ≥3, </a:t>
                      </a:r>
                      <a:br>
                        <a:rPr lang="en-US" sz="1200" b="1" noProof="0" dirty="0">
                          <a:solidFill>
                            <a:schemeClr val="tx1">
                              <a:lumMod val="85000"/>
                              <a:lumOff val="15000"/>
                            </a:schemeClr>
                          </a:solidFill>
                          <a:latin typeface="+mj-lt"/>
                        </a:rPr>
                      </a:br>
                      <a:r>
                        <a:rPr lang="en-US" sz="1200" b="1" noProof="0" dirty="0">
                          <a:solidFill>
                            <a:schemeClr val="tx1">
                              <a:lumMod val="85000"/>
                              <a:lumOff val="15000"/>
                            </a:schemeClr>
                          </a:solidFill>
                          <a:latin typeface="+mj-lt"/>
                        </a:rPr>
                        <a:t>%</a:t>
                      </a:r>
                      <a:endParaRPr lang="en-US" sz="1200" b="1" noProof="0" dirty="0">
                        <a:solidFill>
                          <a:schemeClr val="tx1">
                            <a:lumMod val="85000"/>
                            <a:lumOff val="15000"/>
                          </a:schemeClr>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40000"/>
                      </a:schemeClr>
                    </a:solidFill>
                  </a:tcPr>
                </a:tc>
                <a:extLst>
                  <a:ext uri="{0D108BD9-81ED-4DB2-BD59-A6C34878D82A}">
                    <a16:rowId xmlns:a16="http://schemas.microsoft.com/office/drawing/2014/main" val="529410697"/>
                  </a:ext>
                </a:extLst>
              </a:tr>
              <a:tr h="290880">
                <a:tc rowSpan="3">
                  <a:txBody>
                    <a:bodyPr/>
                    <a:lstStyle/>
                    <a:p>
                      <a:pPr marL="0" indent="0" algn="l" fontAlgn="t">
                        <a:lnSpc>
                          <a:spcPct val="100000"/>
                        </a:lnSpc>
                        <a:spcBef>
                          <a:spcPts val="0"/>
                        </a:spcBef>
                        <a:spcAft>
                          <a:spcPts val="0"/>
                        </a:spcAft>
                      </a:pPr>
                      <a:r>
                        <a:rPr lang="en-US" sz="1200" b="1" u="none" strike="noStrike" noProof="0" dirty="0">
                          <a:solidFill>
                            <a:srgbClr val="54565B"/>
                          </a:solidFill>
                          <a:effectLst/>
                          <a:latin typeface="+mj-lt"/>
                        </a:rPr>
                        <a:t>Hematologic </a:t>
                      </a:r>
                      <a:endParaRPr lang="en-US" sz="1200" b="1" i="0" u="none" strike="noStrike" noProof="0" dirty="0">
                        <a:solidFill>
                          <a:srgbClr val="54565B"/>
                        </a:solidFill>
                        <a:effectLst/>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solidFill>
                        <a:srgbClr val="011893"/>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US" sz="1200" b="1" noProof="0" dirty="0">
                          <a:solidFill>
                            <a:srgbClr val="011893"/>
                          </a:solidFill>
                          <a:latin typeface="+mj-lt"/>
                        </a:rPr>
                        <a:t>Neutropenia</a:t>
                      </a:r>
                      <a:r>
                        <a:rPr lang="en-US" sz="1200" b="1" baseline="30000" noProof="0" dirty="0">
                          <a:solidFill>
                            <a:srgbClr val="011893"/>
                          </a:solidFill>
                          <a:latin typeface="+mj-lt"/>
                        </a:rPr>
                        <a:t>†</a:t>
                      </a:r>
                      <a:endParaRPr lang="en-US" sz="1200" b="1" baseline="30000" noProof="0" dirty="0">
                        <a:solidFill>
                          <a:srgbClr val="011893"/>
                        </a:solidFill>
                        <a:latin typeface="+mj-lt"/>
                        <a:cs typeface="Arial" panose="020B0604020202020204" pitchFamily="34" charset="0"/>
                      </a:endParaRPr>
                    </a:p>
                  </a:txBody>
                  <a:tcPr marL="36000" marR="108000" marT="54000" marB="54000" anchor="ctr">
                    <a:lnL w="12700" cap="flat" cmpd="sng" algn="ctr">
                      <a:solidFill>
                        <a:srgbClr val="011893"/>
                      </a:solid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  71</a:t>
                      </a:r>
                    </a:p>
                  </a:txBody>
                  <a:tcPr marL="36000" marR="108000" marT="54000" marB="54000" anchor="ctr">
                    <a:lnL w="12700" cap="flat" cmpd="sng" algn="ctr">
                      <a:no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52</a:t>
                      </a:r>
                    </a:p>
                  </a:txBody>
                  <a:tcPr marL="36000" marR="10800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  55</a:t>
                      </a:r>
                    </a:p>
                  </a:txBody>
                  <a:tcPr marL="36000" marR="10800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39</a:t>
                      </a:r>
                    </a:p>
                  </a:txBody>
                  <a:tcPr marL="36000" marR="108000" marT="54000" marB="54000" anchor="ctr">
                    <a:lnL>
                      <a:noFill/>
                    </a:lnL>
                    <a:lnR w="12700" cap="flat" cmpd="sng" algn="ctr">
                      <a:solidFill>
                        <a:srgbClr val="01189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extLst>
                  <a:ext uri="{0D108BD9-81ED-4DB2-BD59-A6C34878D82A}">
                    <a16:rowId xmlns:a16="http://schemas.microsoft.com/office/drawing/2014/main" val="820014258"/>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err="1">
                          <a:ln>
                            <a:noFill/>
                          </a:ln>
                          <a:solidFill>
                            <a:srgbClr val="54565B"/>
                          </a:solidFill>
                          <a:effectLst/>
                          <a:uLnTx/>
                          <a:uFillTx/>
                          <a:latin typeface="+mj-lt"/>
                        </a:rPr>
                        <a:t>Anaemia</a:t>
                      </a:r>
                      <a:r>
                        <a:rPr kumimoji="0" lang="en-US" sz="1200" b="0" u="none" strike="noStrike" kern="1200" cap="none" spc="0" normalizeH="0" baseline="30000" noProof="0" dirty="0">
                          <a:ln>
                            <a:noFill/>
                          </a:ln>
                          <a:solidFill>
                            <a:srgbClr val="54565B"/>
                          </a:solidFill>
                          <a:effectLst/>
                          <a:uLnTx/>
                          <a:uFillTx/>
                          <a:latin typeface="+mj-lt"/>
                        </a:rPr>
                        <a:t>‡</a:t>
                      </a:r>
                      <a:endParaRPr kumimoji="0" lang="en-US" sz="1200" b="0" i="0" u="none" strike="noStrike" kern="1200" cap="none" spc="0" normalizeH="0" baseline="30000" noProof="0" dirty="0">
                        <a:ln>
                          <a:noFill/>
                        </a:ln>
                        <a:solidFill>
                          <a:srgbClr val="54565B"/>
                        </a:solidFill>
                        <a:effectLst/>
                        <a:uLnTx/>
                        <a:uFillTx/>
                        <a:latin typeface="+mj-lt"/>
                        <a:ea typeface="+mn-ea"/>
                        <a:cs typeface="Arial" panose="020B0604020202020204" pitchFamily="34" charset="0"/>
                      </a:endParaRP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37</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7</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28</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a:t>
                      </a:r>
                    </a:p>
                  </a:txBody>
                  <a:tcPr marL="45720" marR="45720" marT="54000" marB="54000" anchor="ctr">
                    <a:lnL>
                      <a:noFill/>
                    </a:lnL>
                    <a:lnR w="3175" cap="flat" cmpd="sng" algn="ctr">
                      <a:solidFill>
                        <a:schemeClr val="bg1"/>
                      </a:solidFill>
                      <a:prstDash val="solid"/>
                      <a:round/>
                      <a:headEnd type="none" w="med" len="med"/>
                      <a:tailEnd type="none" w="med" len="med"/>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299327655"/>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lnT w="12700" cap="flat" cmpd="sng" algn="ctr">
                      <a:solidFill>
                        <a:srgbClr val="54565B"/>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cs typeface="Arial" panose="020B0604020202020204" pitchFamily="34" charset="0"/>
                        </a:rPr>
                        <a:t>Thrombocytopenia</a:t>
                      </a:r>
                      <a:r>
                        <a:rPr lang="en-US" sz="1200" b="1" kern="1200" baseline="30000" dirty="0">
                          <a:solidFill>
                            <a:schemeClr val="tx1">
                              <a:lumMod val="50000"/>
                              <a:lumOff val="50000"/>
                            </a:schemeClr>
                          </a:solidFill>
                          <a:latin typeface="+mn-lt"/>
                          <a:ea typeface="+mn-ea"/>
                          <a:cs typeface="Calibri"/>
                        </a:rPr>
                        <a:t>§</a:t>
                      </a:r>
                      <a:endParaRPr lang="en-US" sz="1200" b="0" noProof="0" dirty="0">
                        <a:solidFill>
                          <a:schemeClr val="tx1">
                            <a:lumMod val="50000"/>
                            <a:lumOff val="50000"/>
                          </a:schemeClr>
                        </a:solidFill>
                        <a:latin typeface="+mj-lt"/>
                        <a:cs typeface="Arial" panose="020B0604020202020204" pitchFamily="34" charset="0"/>
                      </a:endParaRPr>
                    </a:p>
                  </a:txBody>
                  <a:tcPr marL="45720" marR="45720" marT="54000" marB="54000" anchor="ctr">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6</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noProof="0" dirty="0">
                          <a:solidFill>
                            <a:srgbClr val="54565B"/>
                          </a:solidFill>
                          <a:latin typeface="+mn-lt"/>
                          <a:ea typeface="Cambria" panose="02040503050406030204" pitchFamily="18" charset="0"/>
                          <a:cs typeface="Arial" panose="020B0604020202020204" pitchFamily="34" charset="0"/>
                        </a:rPr>
                        <a:t>&lt;1</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16</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a:t>
                      </a:r>
                    </a:p>
                  </a:txBody>
                  <a:tcPr marL="45720" marR="45720" marT="54000" marB="54000" anchor="ctr">
                    <a:lnL>
                      <a:noFill/>
                    </a:lnL>
                    <a:lnR w="3175" cap="flat" cmpd="sng" algn="ctr">
                      <a:solidFill>
                        <a:schemeClr val="bg1"/>
                      </a:solidFill>
                      <a:prstDash val="solid"/>
                      <a:round/>
                      <a:headEnd type="none" w="med" len="med"/>
                      <a:tailEnd type="none" w="med" len="med"/>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488243378"/>
                  </a:ext>
                </a:extLst>
              </a:tr>
              <a:tr h="290880">
                <a:tc row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noProof="0" dirty="0">
                          <a:solidFill>
                            <a:srgbClr val="54565B"/>
                          </a:solidFill>
                          <a:effectLst/>
                          <a:latin typeface="+mj-lt"/>
                        </a:rPr>
                        <a:t>Gastrointestinal</a:t>
                      </a:r>
                      <a:endParaRPr lang="en-US" sz="1200" b="1" i="0" u="none" strike="noStrike" noProof="0" dirty="0">
                        <a:solidFill>
                          <a:srgbClr val="54565B"/>
                        </a:solidFill>
                        <a:effectLst/>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solidFill>
                        <a:srgbClr val="011893"/>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11893"/>
                          </a:solidFill>
                          <a:latin typeface="+mj-lt"/>
                        </a:rPr>
                        <a:t>Diarrhea</a:t>
                      </a:r>
                      <a:endParaRPr lang="en-US" sz="1200" b="1" noProof="0" dirty="0">
                        <a:solidFill>
                          <a:srgbClr val="011893"/>
                        </a:solidFill>
                        <a:latin typeface="+mj-lt"/>
                        <a:cs typeface="Arial" panose="020B0604020202020204" pitchFamily="34" charset="0"/>
                      </a:endParaRPr>
                    </a:p>
                  </a:txBody>
                  <a:tcPr marL="45720" marR="45720" marT="54000" marB="54000" anchor="ctr">
                    <a:lnL w="12700" cap="flat" cmpd="sng" algn="ctr">
                      <a:solidFill>
                        <a:srgbClr val="011893"/>
                      </a:solid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62</a:t>
                      </a:r>
                    </a:p>
                  </a:txBody>
                  <a:tcPr marL="45720" marR="45720" marT="54000" marB="54000" anchor="ctr">
                    <a:lnL w="12700" cap="flat" cmpd="sng" algn="ctr">
                      <a:no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10</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23</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1</a:t>
                      </a:r>
                    </a:p>
                  </a:txBody>
                  <a:tcPr marL="45720" marR="45720" marT="54000" marB="54000" anchor="ctr">
                    <a:lnL>
                      <a:noFill/>
                    </a:lnL>
                    <a:lnR w="12700" cap="flat" cmpd="sng" algn="ctr">
                      <a:solidFill>
                        <a:srgbClr val="011893"/>
                      </a:solidFill>
                      <a:prstDash val="solid"/>
                      <a:round/>
                      <a:headEnd type="none" w="med" len="med"/>
                      <a:tailEnd type="none" w="med" len="med"/>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extLst>
                  <a:ext uri="{0D108BD9-81ED-4DB2-BD59-A6C34878D82A}">
                    <a16:rowId xmlns:a16="http://schemas.microsoft.com/office/drawing/2014/main" val="3178109824"/>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rPr>
                        <a:t>Nausea</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59</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35</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a:t>
                      </a:r>
                    </a:p>
                  </a:txBody>
                  <a:tcPr marL="45720" marR="45720" marT="54000" marB="54000" anchor="ctr">
                    <a:lnL>
                      <a:noFill/>
                    </a:lnL>
                    <a:lnR w="3175" cap="flat" cmpd="sng" algn="ctr">
                      <a:solidFill>
                        <a:schemeClr val="bg1"/>
                      </a:solidFill>
                      <a:prstDash val="solid"/>
                      <a:round/>
                      <a:headEnd type="none" w="med" len="med"/>
                      <a:tailEnd type="none" w="med" len="med"/>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066077340"/>
                  </a:ext>
                </a:extLst>
              </a:tr>
              <a:tr h="290880">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rPr>
                        <a:t>Vomiting</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24</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16</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2</a:t>
                      </a:r>
                    </a:p>
                  </a:txBody>
                  <a:tcPr marL="45720" marR="45720" marT="54000" marB="54000" anchor="ctr">
                    <a:lnL>
                      <a:noFill/>
                    </a:lnL>
                    <a:lnR w="3175"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215335986"/>
                  </a:ext>
                </a:extLst>
              </a:tr>
              <a:tr h="290880">
                <a:tc row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kern="1200" noProof="0" dirty="0">
                          <a:solidFill>
                            <a:srgbClr val="54565B"/>
                          </a:solidFill>
                          <a:effectLst/>
                          <a:latin typeface="+mj-lt"/>
                          <a:ea typeface="+mn-ea"/>
                          <a:cs typeface="+mn-cs"/>
                        </a:rPr>
                        <a:t>Other</a:t>
                      </a:r>
                    </a:p>
                  </a:txBody>
                  <a:tcPr marL="45720" marR="45720" marT="54000" marB="5400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US" sz="1200" b="0" noProof="0" dirty="0">
                          <a:solidFill>
                            <a:srgbClr val="54565B"/>
                          </a:solidFill>
                          <a:latin typeface="+mj-lt"/>
                        </a:rPr>
                        <a:t>Alopecia</a:t>
                      </a:r>
                      <a:endParaRPr lang="en-US" sz="1200" b="0" noProof="0" dirty="0">
                        <a:solidFill>
                          <a:srgbClr val="54565B"/>
                        </a:solidFill>
                        <a:latin typeface="+mj-lt"/>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48</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0</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18</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0</a:t>
                      </a:r>
                    </a:p>
                  </a:txBody>
                  <a:tcPr marL="45720" marR="45720" marT="54000" marB="54000" anchor="ctr">
                    <a:lnL>
                      <a:noFill/>
                    </a:lnL>
                    <a:lnR w="31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118530078"/>
                  </a:ext>
                </a:extLst>
              </a:tr>
              <a:tr h="290880">
                <a:tc vMerge="1">
                  <a:txBody>
                    <a:bodyPr/>
                    <a:lstStyle/>
                    <a:p>
                      <a:endParaRPr lang="en-GB"/>
                    </a:p>
                  </a:txBody>
                  <a:tcPr/>
                </a:tc>
                <a:tc>
                  <a:txBody>
                    <a:bodyPr/>
                    <a:lstStyle/>
                    <a:p>
                      <a:pPr algn="l">
                        <a:lnSpc>
                          <a:spcPct val="100000"/>
                        </a:lnSpc>
                        <a:spcBef>
                          <a:spcPts val="0"/>
                        </a:spcBef>
                        <a:spcAft>
                          <a:spcPts val="0"/>
                        </a:spcAft>
                      </a:pPr>
                      <a:r>
                        <a:rPr lang="en-US" sz="1200" b="0" noProof="0" dirty="0">
                          <a:solidFill>
                            <a:srgbClr val="54565B"/>
                          </a:solidFill>
                          <a:latin typeface="+mj-lt"/>
                        </a:rPr>
                        <a:t>Fatigue</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39</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6</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33</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a:t>
                      </a:r>
                    </a:p>
                  </a:txBody>
                  <a:tcPr marL="45720" marR="45720" marT="54000" marB="54000" anchor="ctr">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55654265"/>
                  </a:ext>
                </a:extLst>
              </a:tr>
            </a:tbl>
          </a:graphicData>
        </a:graphic>
      </p:graphicFrame>
      <p:sp>
        <p:nvSpPr>
          <p:cNvPr id="7" name="TextBox 6">
            <a:extLst>
              <a:ext uri="{FF2B5EF4-FFF2-40B4-BE49-F238E27FC236}">
                <a16:creationId xmlns:a16="http://schemas.microsoft.com/office/drawing/2014/main" id="{177CFA79-A077-7A03-986A-733361CF8E99}"/>
              </a:ext>
            </a:extLst>
          </p:cNvPr>
          <p:cNvSpPr txBox="1"/>
          <p:nvPr/>
        </p:nvSpPr>
        <p:spPr>
          <a:xfrm>
            <a:off x="491123" y="4822890"/>
            <a:ext cx="6291460" cy="259675"/>
          </a:xfrm>
          <a:prstGeom prst="roundRect">
            <a:avLst>
              <a:gd name="adj" fmla="val 50000"/>
            </a:avLst>
          </a:prstGeom>
          <a:solidFill>
            <a:srgbClr val="5FA9AD"/>
          </a:solidFill>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Neutropenia and </a:t>
            </a:r>
            <a:r>
              <a:rPr kumimoji="0" lang="en-US" sz="1200" b="1" i="0" u="none" strike="noStrike" kern="1200" cap="none" spc="0" normalizeH="0" baseline="0" noProof="0" dirty="0" err="1">
                <a:ln>
                  <a:noFill/>
                </a:ln>
                <a:solidFill>
                  <a:srgbClr val="FFFFFF"/>
                </a:solidFill>
                <a:effectLst/>
                <a:uLnTx/>
                <a:uFillTx/>
                <a:latin typeface="Arial" panose="020B0604020202020204"/>
                <a:ea typeface="+mn-ea"/>
                <a:cs typeface="+mn-cs"/>
              </a:rPr>
              <a:t>diarrhoea</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 were the most common treatment-related AEs</a:t>
            </a:r>
          </a:p>
        </p:txBody>
      </p:sp>
      <p:sp>
        <p:nvSpPr>
          <p:cNvPr id="8" name="Text Placeholder 3">
            <a:extLst>
              <a:ext uri="{FF2B5EF4-FFF2-40B4-BE49-F238E27FC236}">
                <a16:creationId xmlns:a16="http://schemas.microsoft.com/office/drawing/2014/main" id="{3DE686F1-6C45-D280-D147-9381262F631A}"/>
              </a:ext>
            </a:extLst>
          </p:cNvPr>
          <p:cNvSpPr txBox="1">
            <a:spLocks/>
          </p:cNvSpPr>
          <p:nvPr/>
        </p:nvSpPr>
        <p:spPr>
          <a:xfrm>
            <a:off x="7088329" y="1508012"/>
            <a:ext cx="4680000" cy="215444"/>
          </a:xfrm>
          <a:prstGeom prst="rect">
            <a:avLst/>
          </a:prstGeom>
        </p:spPr>
        <p:txBody>
          <a:bodyPr vert="horz" wrap="square" lIns="0" tIns="0" rIns="0" bIns="0" rtlCol="0" anchor="t">
            <a:spAutoFit/>
          </a:bodyPr>
          <a:lstStyle>
            <a:lvl1pPr marL="2286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Calibri"/>
              </a:rPr>
              <a:t>TEAEs associated with/leading to:</a:t>
            </a:r>
            <a:r>
              <a:rPr kumimoji="0" lang="en-US" sz="1400" b="1" i="0" u="none" strike="noStrike" kern="1200" cap="none" spc="0" normalizeH="0" baseline="30000" noProof="0" dirty="0">
                <a:ln>
                  <a:noFill/>
                </a:ln>
                <a:solidFill>
                  <a:srgbClr val="54565B"/>
                </a:solidFill>
                <a:effectLst/>
                <a:uLnTx/>
                <a:uFillTx/>
                <a:latin typeface="Arial" panose="020B0604020202020204"/>
                <a:ea typeface="+mn-ea"/>
                <a:cs typeface="Calibri"/>
              </a:rPr>
              <a:t>1,3</a:t>
            </a: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Calibri"/>
              </a:rPr>
              <a:t> </a:t>
            </a:r>
            <a:endParaRPr kumimoji="0" lang="en-US" sz="1400" b="1" i="0" u="none" strike="noStrike" kern="1200" cap="none" spc="0" normalizeH="0" baseline="0" noProof="0" dirty="0">
              <a:ln>
                <a:noFill/>
              </a:ln>
              <a:solidFill>
                <a:srgbClr val="54565B"/>
              </a:solidFill>
              <a:effectLst/>
              <a:uLnTx/>
              <a:uFillTx/>
              <a:latin typeface="Arial" panose="020B0604020202020204"/>
              <a:ea typeface="+mn-ea"/>
              <a:cs typeface="Calibri" panose="020F0502020204030204" pitchFamily="34" charset="0"/>
            </a:endParaRPr>
          </a:p>
        </p:txBody>
      </p:sp>
      <p:sp>
        <p:nvSpPr>
          <p:cNvPr id="10" name="TextBox 9">
            <a:extLst>
              <a:ext uri="{FF2B5EF4-FFF2-40B4-BE49-F238E27FC236}">
                <a16:creationId xmlns:a16="http://schemas.microsoft.com/office/drawing/2014/main" id="{B6F63C94-39A0-C0A1-0222-44C28F61BC34}"/>
              </a:ext>
            </a:extLst>
          </p:cNvPr>
          <p:cNvSpPr txBox="1"/>
          <p:nvPr/>
        </p:nvSpPr>
        <p:spPr>
          <a:xfrm>
            <a:off x="7237500" y="4442568"/>
            <a:ext cx="372016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ILD events</a:t>
            </a:r>
            <a:r>
              <a:rPr kumimoji="0" lang="en-US" sz="1400" b="1" i="0" u="none" strike="noStrike" kern="1200" cap="none" spc="0" normalizeH="0" baseline="30000" noProof="0" dirty="0">
                <a:ln>
                  <a:noFill/>
                </a:ln>
                <a:solidFill>
                  <a:srgbClr val="54565B"/>
                </a:solidFill>
                <a:effectLst/>
                <a:uLnTx/>
                <a:uFillTx/>
                <a:latin typeface="Arial" panose="020B0604020202020204"/>
                <a:ea typeface="+mn-ea"/>
                <a:cs typeface="+mn-cs"/>
              </a:rPr>
              <a:t>4</a:t>
            </a:r>
          </a:p>
        </p:txBody>
      </p:sp>
      <p:sp>
        <p:nvSpPr>
          <p:cNvPr id="5" name="TextBox 4">
            <a:extLst>
              <a:ext uri="{FF2B5EF4-FFF2-40B4-BE49-F238E27FC236}">
                <a16:creationId xmlns:a16="http://schemas.microsoft.com/office/drawing/2014/main" id="{EE93C748-52FC-8E49-A3F6-1EDB85849EE3}"/>
              </a:ext>
            </a:extLst>
          </p:cNvPr>
          <p:cNvSpPr txBox="1"/>
          <p:nvPr/>
        </p:nvSpPr>
        <p:spPr>
          <a:xfrm>
            <a:off x="9005562" y="4428896"/>
            <a:ext cx="238488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t>SG: no events</a:t>
            </a:r>
            <a:b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TPC: 1%  </a:t>
            </a:r>
          </a:p>
        </p:txBody>
      </p:sp>
      <p:graphicFrame>
        <p:nvGraphicFramePr>
          <p:cNvPr id="11" name="Table 3">
            <a:extLst>
              <a:ext uri="{FF2B5EF4-FFF2-40B4-BE49-F238E27FC236}">
                <a16:creationId xmlns:a16="http://schemas.microsoft.com/office/drawing/2014/main" id="{5FFAE9CC-1F69-20CA-6824-0FB0BC668538}"/>
              </a:ext>
            </a:extLst>
          </p:cNvPr>
          <p:cNvGraphicFramePr>
            <a:graphicFrameLocks noGrp="1"/>
          </p:cNvGraphicFramePr>
          <p:nvPr/>
        </p:nvGraphicFramePr>
        <p:xfrm>
          <a:off x="7088329" y="1901287"/>
          <a:ext cx="4679998" cy="2109888"/>
        </p:xfrm>
        <a:graphic>
          <a:graphicData uri="http://schemas.openxmlformats.org/drawingml/2006/table">
            <a:tbl>
              <a:tblPr firstRow="1" bandRow="1">
                <a:tableStyleId>{2D5ABB26-0587-4C30-8999-92F81FD0307C}</a:tableStyleId>
              </a:tblPr>
              <a:tblGrid>
                <a:gridCol w="1788609">
                  <a:extLst>
                    <a:ext uri="{9D8B030D-6E8A-4147-A177-3AD203B41FA5}">
                      <a16:colId xmlns:a16="http://schemas.microsoft.com/office/drawing/2014/main" val="1331886271"/>
                    </a:ext>
                  </a:extLst>
                </a:gridCol>
                <a:gridCol w="1502245">
                  <a:extLst>
                    <a:ext uri="{9D8B030D-6E8A-4147-A177-3AD203B41FA5}">
                      <a16:colId xmlns:a16="http://schemas.microsoft.com/office/drawing/2014/main" val="2986193877"/>
                    </a:ext>
                  </a:extLst>
                </a:gridCol>
                <a:gridCol w="1389144">
                  <a:extLst>
                    <a:ext uri="{9D8B030D-6E8A-4147-A177-3AD203B41FA5}">
                      <a16:colId xmlns:a16="http://schemas.microsoft.com/office/drawing/2014/main" val="991398051"/>
                    </a:ext>
                  </a:extLst>
                </a:gridCol>
              </a:tblGrid>
              <a:tr h="728640">
                <a:tc>
                  <a:txBody>
                    <a:bodyPr/>
                    <a:lstStyle/>
                    <a:p>
                      <a:pPr algn="l"/>
                      <a:r>
                        <a:rPr lang="en-US" sz="1200" b="1" dirty="0">
                          <a:latin typeface="+mj-lt"/>
                          <a:cs typeface="Calibri"/>
                        </a:rPr>
                        <a:t>n(%)</a:t>
                      </a:r>
                    </a:p>
                  </a:txBody>
                  <a:tcPr marL="0" marR="121920" marT="90000" marB="90000" anchor="ctr">
                    <a:lnL>
                      <a:noFill/>
                    </a:lnL>
                    <a:lnR w="12700" cap="flat" cmpd="sng" algn="ctr">
                      <a:no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latin typeface="+mj-lt"/>
                          <a:cs typeface="Calibri" panose="020F0502020204030204" pitchFamily="34" charset="0"/>
                        </a:rPr>
                        <a:t>Sacituzumab</a:t>
                      </a:r>
                    </a:p>
                    <a:p>
                      <a:pPr algn="ctr"/>
                      <a:r>
                        <a:rPr lang="en-US" sz="1200" b="1" dirty="0">
                          <a:solidFill>
                            <a:schemeClr val="bg1"/>
                          </a:solidFill>
                          <a:latin typeface="+mj-lt"/>
                          <a:cs typeface="Calibri"/>
                        </a:rPr>
                        <a:t> govitecan</a:t>
                      </a:r>
                      <a:endParaRPr lang="en-US" sz="1200" b="1" dirty="0">
                        <a:solidFill>
                          <a:schemeClr val="bg1"/>
                        </a:solidFill>
                        <a:latin typeface="+mj-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j-lt"/>
                          <a:cs typeface="Calibri"/>
                        </a:rPr>
                        <a:t>(n=268)</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algn="ctr"/>
                      <a:r>
                        <a:rPr lang="en-US" sz="1200" b="1" dirty="0">
                          <a:solidFill>
                            <a:schemeClr val="bg1"/>
                          </a:solidFill>
                          <a:latin typeface="+mj-lt"/>
                          <a:cs typeface="Calibri"/>
                        </a:rPr>
                        <a:t>TPC </a:t>
                      </a:r>
                      <a:endParaRPr lang="en-US" sz="1200" dirty="0">
                        <a:latin typeface="+mj-lt"/>
                      </a:endParaRPr>
                    </a:p>
                    <a:p>
                      <a:pPr algn="ctr"/>
                      <a:r>
                        <a:rPr lang="en-US" sz="1200" b="1" dirty="0">
                          <a:solidFill>
                            <a:schemeClr val="bg1"/>
                          </a:solidFill>
                          <a:latin typeface="+mj-lt"/>
                          <a:cs typeface="Calibri"/>
                        </a:rPr>
                        <a:t>(n=249)</a:t>
                      </a:r>
                    </a:p>
                  </a:txBody>
                  <a:tcPr marL="121920" marR="121920" marT="90000" marB="90000" anchor="ct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6185597"/>
                  </a:ext>
                </a:extLst>
              </a:tr>
              <a:tr h="509184">
                <a:tc>
                  <a:txBody>
                    <a:bodyPr/>
                    <a:lstStyle/>
                    <a:p>
                      <a:pPr>
                        <a:lnSpc>
                          <a:spcPct val="90000"/>
                        </a:lnSpc>
                      </a:pPr>
                      <a:r>
                        <a:rPr lang="en-US" sz="1200" b="1" dirty="0">
                          <a:latin typeface="+mj-lt"/>
                          <a:cs typeface="Calibri"/>
                        </a:rPr>
                        <a:t>Treatment discontinuation</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cs typeface="Calibri"/>
                        </a:rPr>
                        <a:t>17 (6)</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11 (4)</a:t>
                      </a:r>
                    </a:p>
                  </a:txBody>
                  <a:tcPr marL="121920" marR="121920" marT="90000" marB="90000" anchor="ctr">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3569856650"/>
                  </a:ext>
                </a:extLst>
              </a:tr>
              <a:tr h="362880">
                <a:tc>
                  <a:txBody>
                    <a:bodyPr/>
                    <a:lstStyle/>
                    <a:p>
                      <a:pPr>
                        <a:lnSpc>
                          <a:spcPct val="90000"/>
                        </a:lnSpc>
                      </a:pPr>
                      <a:r>
                        <a:rPr lang="en-US" sz="1200" b="1" dirty="0">
                          <a:latin typeface="+mj-lt"/>
                          <a:cs typeface="Calibri"/>
                        </a:rPr>
                        <a:t>Dose reductions</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cs typeface="Calibri"/>
                        </a:rPr>
                        <a:t>90 (34)</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82 (33)</a:t>
                      </a:r>
                    </a:p>
                  </a:txBody>
                  <a:tcPr marL="121920" marR="121920" marT="90000" marB="90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2895531611"/>
                  </a:ext>
                </a:extLst>
              </a:tr>
              <a:tr h="509184">
                <a:tc>
                  <a:txBody>
                    <a:bodyPr/>
                    <a:lstStyle/>
                    <a:p>
                      <a:pPr>
                        <a:lnSpc>
                          <a:spcPct val="90000"/>
                        </a:lnSpc>
                      </a:pPr>
                      <a:r>
                        <a:rPr lang="en-US" sz="1200" b="1" dirty="0">
                          <a:latin typeface="+mj-lt"/>
                          <a:cs typeface="Calibri"/>
                        </a:rPr>
                        <a:t>Treatment-related leading to death</a:t>
                      </a:r>
                      <a:r>
                        <a:rPr lang="en-US" sz="1200" b="1" baseline="30000" dirty="0">
                          <a:latin typeface="+mj-lt"/>
                          <a:cs typeface="Calibri"/>
                        </a:rPr>
                        <a:t>**</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200" b="1" dirty="0">
                          <a:latin typeface="+mj-lt"/>
                          <a:cs typeface="Calibri"/>
                        </a:rPr>
                        <a:t>1 (&lt;1)</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0</a:t>
                      </a:r>
                    </a:p>
                  </a:txBody>
                  <a:tcPr marL="121920" marR="121920" marT="90000" marB="90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2348097257"/>
                  </a:ext>
                </a:extLst>
              </a:tr>
            </a:tbl>
          </a:graphicData>
        </a:graphic>
      </p:graphicFrame>
      <p:sp>
        <p:nvSpPr>
          <p:cNvPr id="15" name="Text Placeholder 31">
            <a:extLst>
              <a:ext uri="{FF2B5EF4-FFF2-40B4-BE49-F238E27FC236}">
                <a16:creationId xmlns:a16="http://schemas.microsoft.com/office/drawing/2014/main" id="{A00DEE0B-1941-72CF-6AA6-78B35B4E81E3}"/>
              </a:ext>
            </a:extLst>
          </p:cNvPr>
          <p:cNvSpPr txBox="1">
            <a:spLocks/>
          </p:cNvSpPr>
          <p:nvPr/>
        </p:nvSpPr>
        <p:spPr>
          <a:xfrm>
            <a:off x="450405" y="857580"/>
            <a:ext cx="1001947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SG had a manageable safety profile that was consistent with previous studies</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a:t>
            </a:r>
          </a:p>
        </p:txBody>
      </p:sp>
      <p:sp>
        <p:nvSpPr>
          <p:cNvPr id="14" name="TextBox 13">
            <a:extLst>
              <a:ext uri="{FF2B5EF4-FFF2-40B4-BE49-F238E27FC236}">
                <a16:creationId xmlns:a16="http://schemas.microsoft.com/office/drawing/2014/main" id="{CB77C35C-9527-949A-B7CB-1252EA81B68B}"/>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409044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err="1"/>
              <a:t>Tolaney</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687995" y="1133348"/>
          <a:ext cx="10807547" cy="4644100"/>
        </p:xfrm>
        <a:graphic>
          <a:graphicData uri="http://schemas.openxmlformats.org/drawingml/2006/table">
            <a:tbl>
              <a:tblPr firstRow="1" bandRow="1">
                <a:tableStyleId>{F2DE63D5-997A-4646-A377-4702673A728D}</a:tableStyleId>
              </a:tblPr>
              <a:tblGrid>
                <a:gridCol w="1806547">
                  <a:extLst>
                    <a:ext uri="{9D8B030D-6E8A-4147-A177-3AD203B41FA5}">
                      <a16:colId xmlns:a16="http://schemas.microsoft.com/office/drawing/2014/main" val="20000"/>
                    </a:ext>
                  </a:extLst>
                </a:gridCol>
                <a:gridCol w="9001000">
                  <a:extLst>
                    <a:ext uri="{9D8B030D-6E8A-4147-A177-3AD203B41FA5}">
                      <a16:colId xmlns:a16="http://schemas.microsoft.com/office/drawing/2014/main" val="3833924404"/>
                    </a:ext>
                  </a:extLst>
                </a:gridCol>
              </a:tblGrid>
              <a:tr h="27589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Aktis</a:t>
                      </a:r>
                      <a:r>
                        <a:rPr lang="en-US" sz="1800" b="0" dirty="0">
                          <a:solidFill>
                            <a:schemeClr val="tx1"/>
                          </a:solidFill>
                        </a:rPr>
                        <a:t> Oncology, </a:t>
                      </a:r>
                      <a:r>
                        <a:rPr lang="en-US" sz="1800" b="0" dirty="0" err="1">
                          <a:solidFill>
                            <a:schemeClr val="tx1"/>
                          </a:solidFill>
                        </a:rPr>
                        <a:t>Ambrx</a:t>
                      </a:r>
                      <a:r>
                        <a:rPr lang="en-US" sz="1800" b="0" dirty="0">
                          <a:solidFill>
                            <a:schemeClr val="tx1"/>
                          </a:solidFill>
                        </a:rPr>
                        <a:t>, Artios Pharma Limited, </a:t>
                      </a:r>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Avenzo</a:t>
                      </a:r>
                      <a:r>
                        <a:rPr lang="en-US" sz="1800" b="0" dirty="0">
                          <a:solidFill>
                            <a:schemeClr val="tx1"/>
                          </a:solidFill>
                        </a:rPr>
                        <a:t> Therapeutics, Bayer HealthCare Pharmaceuticals, </a:t>
                      </a:r>
                      <a:r>
                        <a:rPr lang="en-US" sz="1800" b="0" dirty="0" err="1">
                          <a:solidFill>
                            <a:schemeClr val="tx1"/>
                          </a:solidFill>
                        </a:rPr>
                        <a:t>BeOne</a:t>
                      </a:r>
                      <a:r>
                        <a:rPr lang="en-US" sz="1800" b="0" dirty="0">
                          <a:solidFill>
                            <a:schemeClr val="tx1"/>
                          </a:solidFill>
                        </a:rPr>
                        <a:t>, Bicycle Therapeutics, BioNTech SE, Blueprint Medicines, Boehringer Ingelheim Pharmaceuticals Inc, Bristol Myers Squibb, </a:t>
                      </a:r>
                      <a:r>
                        <a:rPr lang="en-US" sz="1800" b="0" dirty="0" err="1">
                          <a:solidFill>
                            <a:schemeClr val="tx1"/>
                          </a:solidFill>
                        </a:rPr>
                        <a:t>Celcuity</a:t>
                      </a:r>
                      <a:r>
                        <a:rPr lang="en-US" sz="1800" b="0" dirty="0">
                          <a:solidFill>
                            <a:schemeClr val="tx1"/>
                          </a:solidFill>
                        </a:rPr>
                        <a:t>, Circle Pharma, Cullinan Therapeutics, Daiichi Sankyo Inc, </a:t>
                      </a:r>
                      <a:r>
                        <a:rPr lang="en-US" sz="1800" b="0" dirty="0" err="1">
                          <a:solidFill>
                            <a:schemeClr val="tx1"/>
                          </a:solidFill>
                        </a:rPr>
                        <a:t>eFFECTOR</a:t>
                      </a:r>
                      <a:r>
                        <a:rPr lang="en-US" sz="1800" b="0" dirty="0">
                          <a:solidFill>
                            <a:schemeClr val="tx1"/>
                          </a:solidFill>
                        </a:rPr>
                        <a:t> Therapeutics Inc, Eisai Inc, Genentech, a member of the Roche Group, Gilead Sciences Inc, </a:t>
                      </a:r>
                      <a:r>
                        <a:rPr lang="en-US" sz="1800" b="0" dirty="0" err="1">
                          <a:solidFill>
                            <a:schemeClr val="tx1"/>
                          </a:solidFill>
                        </a:rPr>
                        <a:t>Hengrui</a:t>
                      </a:r>
                      <a:r>
                        <a:rPr lang="en-US" sz="1800" b="0" dirty="0">
                          <a:solidFill>
                            <a:schemeClr val="tx1"/>
                          </a:solidFill>
                        </a:rPr>
                        <a:t> Therapeutics Inc, Jazz Pharmaceuticals Inc, Johnson &amp; Johnson, Launch Therapeutics, Lilly, Menarini Group, Merck, Mersana Therapeutics Inc, Natera Inc, Olema Oncology, Pfizer Inc, Reveal Genomics, Samsung </a:t>
                      </a:r>
                      <a:r>
                        <a:rPr lang="en-US" sz="1800" b="0" dirty="0" err="1">
                          <a:solidFill>
                            <a:schemeClr val="tx1"/>
                          </a:solidFill>
                        </a:rPr>
                        <a:t>Bioepis</a:t>
                      </a:r>
                      <a:r>
                        <a:rPr lang="en-US" sz="1800" b="0" dirty="0">
                          <a:solidFill>
                            <a:schemeClr val="tx1"/>
                          </a:solidFill>
                        </a:rPr>
                        <a:t>,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Sumitovant</a:t>
                      </a:r>
                      <a:r>
                        <a:rPr lang="en-US" sz="1800" b="0" dirty="0">
                          <a:solidFill>
                            <a:schemeClr val="tx1"/>
                          </a:solidFill>
                        </a:rPr>
                        <a:t> Biopharma, Summit Therapeutics, </a:t>
                      </a:r>
                      <a:r>
                        <a:rPr lang="en-US" sz="1800" b="0" dirty="0" err="1">
                          <a:solidFill>
                            <a:schemeClr val="tx1"/>
                          </a:solidFill>
                        </a:rPr>
                        <a:t>SystImmune</a:t>
                      </a:r>
                      <a:r>
                        <a:rPr lang="en-US" sz="1800" b="0" dirty="0">
                          <a:solidFill>
                            <a:schemeClr val="tx1"/>
                          </a:solidFill>
                        </a:rPr>
                        <a:t> Inc, Tango Therapeutics, Tempus, </a:t>
                      </a:r>
                      <a:r>
                        <a:rPr lang="en-US" sz="1800" b="0" dirty="0" err="1">
                          <a:solidFill>
                            <a:schemeClr val="tx1"/>
                          </a:solidFill>
                        </a:rPr>
                        <a:t>Zuellig</a:t>
                      </a:r>
                      <a:r>
                        <a:rPr lang="en-US" sz="1800" b="0" dirty="0">
                          <a:solidFill>
                            <a:schemeClr val="tx1"/>
                          </a:solidFill>
                        </a:rPr>
                        <a:t> Pharma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1510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Bristol Myers Squibb, Daiichi Sankyo Inc, Exelixis Inc, Genentech, a member of the Roche Group, Gilead Sciences Inc, Jazz Pharmaceuticals Inc, Lilly, Menarini Group, Merck, </a:t>
                      </a:r>
                      <a:r>
                        <a:rPr lang="en-US" sz="1800" b="0" kern="1200" dirty="0" err="1">
                          <a:solidFill>
                            <a:schemeClr val="tx1"/>
                          </a:solidFill>
                          <a:effectLst/>
                          <a:latin typeface="+mn-lt"/>
                          <a:ea typeface="+mn-ea"/>
                          <a:cs typeface="+mn-cs"/>
                        </a:rPr>
                        <a:t>NanoString</a:t>
                      </a:r>
                      <a:r>
                        <a:rPr lang="en-US" sz="1800" b="0" kern="1200" dirty="0">
                          <a:solidFill>
                            <a:schemeClr val="tx1"/>
                          </a:solidFill>
                          <a:effectLst/>
                          <a:latin typeface="+mn-lt"/>
                          <a:ea typeface="+mn-ea"/>
                          <a:cs typeface="+mn-cs"/>
                        </a:rPr>
                        <a:t> Technologies, Novartis, </a:t>
                      </a:r>
                      <a:r>
                        <a:rPr lang="en-US" sz="1800" b="0" kern="1200" dirty="0" err="1">
                          <a:solidFill>
                            <a:schemeClr val="tx1"/>
                          </a:solidFill>
                          <a:effectLst/>
                          <a:latin typeface="+mn-lt"/>
                          <a:ea typeface="+mn-ea"/>
                          <a:cs typeface="+mn-cs"/>
                        </a:rPr>
                        <a:t>OncoPep</a:t>
                      </a:r>
                      <a:r>
                        <a:rPr lang="en-US" sz="1800" b="0" kern="1200" dirty="0">
                          <a:solidFill>
                            <a:schemeClr val="tx1"/>
                          </a:solidFill>
                          <a:effectLst/>
                          <a:latin typeface="+mn-lt"/>
                          <a:ea typeface="+mn-ea"/>
                          <a:cs typeface="+mn-cs"/>
                        </a:rPr>
                        <a:t>,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0822435"/>
                  </a:ext>
                </a:extLst>
              </a:tr>
              <a:tr h="60077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AstraZeneca Pharmaceuticals LP, Gilead Sciences Inc, Jazz Pharmaceuticals Inc, Lilly,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2935585"/>
                  </a:ext>
                </a:extLst>
              </a:tr>
            </a:tbl>
          </a:graphicData>
        </a:graphic>
      </p:graphicFrame>
    </p:spTree>
    <p:custDataLst>
      <p:tags r:id="rId1"/>
    </p:custDataLst>
    <p:extLst>
      <p:ext uri="{BB962C8B-B14F-4D97-AF65-F5344CB8AC3E}">
        <p14:creationId xmlns:p14="http://schemas.microsoft.com/office/powerpoint/2010/main" val="2811431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5C15-498E-DCF6-F09E-F41A45E65EA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C9CC709-E215-23ED-976C-E6FF575F6A89}"/>
              </a:ext>
            </a:extLst>
          </p:cNvPr>
          <p:cNvGrpSpPr/>
          <p:nvPr/>
        </p:nvGrpSpPr>
        <p:grpSpPr>
          <a:xfrm>
            <a:off x="0" y="6026729"/>
            <a:ext cx="12192000" cy="831273"/>
            <a:chOff x="0" y="6026727"/>
            <a:chExt cx="12192000" cy="831273"/>
          </a:xfrm>
        </p:grpSpPr>
        <p:pic>
          <p:nvPicPr>
            <p:cNvPr id="10" name="Picture 9">
              <a:extLst>
                <a:ext uri="{FF2B5EF4-FFF2-40B4-BE49-F238E27FC236}">
                  <a16:creationId xmlns:a16="http://schemas.microsoft.com/office/drawing/2014/main" id="{24F5CB75-C1D0-E16E-1E19-C6891429E8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026727"/>
              <a:ext cx="5207620" cy="831273"/>
            </a:xfrm>
            <a:prstGeom prst="rect">
              <a:avLst/>
            </a:prstGeom>
          </p:spPr>
        </p:pic>
        <p:grpSp>
          <p:nvGrpSpPr>
            <p:cNvPr id="11" name="Group 10">
              <a:extLst>
                <a:ext uri="{FF2B5EF4-FFF2-40B4-BE49-F238E27FC236}">
                  <a16:creationId xmlns:a16="http://schemas.microsoft.com/office/drawing/2014/main" id="{F0E7225C-191B-5EA1-D49C-5C16080D0DD9}"/>
                </a:ext>
              </a:extLst>
            </p:cNvPr>
            <p:cNvGrpSpPr/>
            <p:nvPr/>
          </p:nvGrpSpPr>
          <p:grpSpPr>
            <a:xfrm>
              <a:off x="4754136" y="6026727"/>
              <a:ext cx="7437864" cy="831273"/>
              <a:chOff x="4754136" y="6026727"/>
              <a:chExt cx="7437864" cy="831273"/>
            </a:xfrm>
          </p:grpSpPr>
          <p:pic>
            <p:nvPicPr>
              <p:cNvPr id="12" name="Picture 11">
                <a:extLst>
                  <a:ext uri="{FF2B5EF4-FFF2-40B4-BE49-F238E27FC236}">
                    <a16:creationId xmlns:a16="http://schemas.microsoft.com/office/drawing/2014/main" id="{117DD74F-7D6B-0A34-C008-FD6476A05DB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4136" y="6026727"/>
                <a:ext cx="7437864" cy="831273"/>
              </a:xfrm>
              <a:prstGeom prst="rect">
                <a:avLst/>
              </a:prstGeom>
            </p:spPr>
          </p:pic>
          <p:pic>
            <p:nvPicPr>
              <p:cNvPr id="13" name="Picture 12">
                <a:extLst>
                  <a:ext uri="{FF2B5EF4-FFF2-40B4-BE49-F238E27FC236}">
                    <a16:creationId xmlns:a16="http://schemas.microsoft.com/office/drawing/2014/main" id="{F0DD0881-A7C4-21AE-9A79-6FA24C94AB62}"/>
                  </a:ext>
                </a:extLst>
              </p:cNvPr>
              <p:cNvPicPr>
                <a:picLocks noChangeAspect="1"/>
              </p:cNvPicPr>
              <p:nvPr/>
            </p:nvPicPr>
            <p:blipFill>
              <a:blip r:embed="rId5"/>
              <a:stretch>
                <a:fillRect/>
              </a:stretch>
            </p:blipFill>
            <p:spPr>
              <a:xfrm>
                <a:off x="8189547" y="6255865"/>
                <a:ext cx="1147445" cy="280670"/>
              </a:xfrm>
              <a:prstGeom prst="rect">
                <a:avLst/>
              </a:prstGeom>
              <a:solidFill>
                <a:schemeClr val="bg1"/>
              </a:solidFill>
            </p:spPr>
          </p:pic>
        </p:grpSp>
      </p:grpSp>
      <p:sp>
        <p:nvSpPr>
          <p:cNvPr id="2" name="Title 1">
            <a:extLst>
              <a:ext uri="{FF2B5EF4-FFF2-40B4-BE49-F238E27FC236}">
                <a16:creationId xmlns:a16="http://schemas.microsoft.com/office/drawing/2014/main" id="{EA663771-21F5-8B8F-6753-CD45F2A6C578}"/>
              </a:ext>
            </a:extLst>
          </p:cNvPr>
          <p:cNvSpPr>
            <a:spLocks noGrp="1"/>
          </p:cNvSpPr>
          <p:nvPr>
            <p:ph type="title"/>
          </p:nvPr>
        </p:nvSpPr>
        <p:spPr>
          <a:xfrm>
            <a:off x="456542" y="-73441"/>
            <a:ext cx="12647295" cy="983225"/>
          </a:xfrm>
        </p:spPr>
        <p:txBody>
          <a:bodyPr>
            <a:normAutofit/>
          </a:bodyPr>
          <a:lstStyle/>
          <a:p>
            <a:r>
              <a:rPr lang="en-US" sz="4200" b="1" dirty="0">
                <a:latin typeface="Arial" panose="020B0604020202020204" pitchFamily="34" charset="0"/>
                <a:cs typeface="Arial" panose="020B0604020202020204" pitchFamily="34" charset="0"/>
              </a:rPr>
              <a:t>Dato-DXd vs T-DXd</a:t>
            </a:r>
            <a:endParaRPr lang="en-US" sz="4200" b="1" dirty="0">
              <a:solidFill>
                <a:srgbClr val="C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70A1D6B-CF75-A785-D905-B653ED634302}"/>
              </a:ext>
            </a:extLst>
          </p:cNvPr>
          <p:cNvPicPr>
            <a:picLocks noChangeAspect="1"/>
          </p:cNvPicPr>
          <p:nvPr/>
        </p:nvPicPr>
        <p:blipFill>
          <a:blip r:embed="rId6"/>
          <a:srcRect l="57630" t="10422" b="-10422"/>
          <a:stretch/>
        </p:blipFill>
        <p:spPr>
          <a:xfrm>
            <a:off x="157686" y="1655923"/>
            <a:ext cx="5547807" cy="4016799"/>
          </a:xfrm>
          <a:prstGeom prst="rect">
            <a:avLst/>
          </a:prstGeom>
        </p:spPr>
      </p:pic>
      <p:sp>
        <p:nvSpPr>
          <p:cNvPr id="15" name="TextBox 14">
            <a:extLst>
              <a:ext uri="{FF2B5EF4-FFF2-40B4-BE49-F238E27FC236}">
                <a16:creationId xmlns:a16="http://schemas.microsoft.com/office/drawing/2014/main" id="{5A2CA954-709B-C6BC-EC74-0C014DB8EB6A}"/>
              </a:ext>
            </a:extLst>
          </p:cNvPr>
          <p:cNvSpPr txBox="1"/>
          <p:nvPr/>
        </p:nvSpPr>
        <p:spPr>
          <a:xfrm>
            <a:off x="5705493" y="1072781"/>
            <a:ext cx="6486508" cy="5183086"/>
          </a:xfrm>
          <a:prstGeom prst="rect">
            <a:avLst/>
          </a:prstGeom>
          <a:noFill/>
        </p:spPr>
        <p:txBody>
          <a:bodyPr wrap="square">
            <a:spAutoFit/>
          </a:bodyPr>
          <a:lstStyle/>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Targets Trop2 like SG</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Same payload-linker as T-DXd</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Same schedule as T-DXd (Q3W)</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Lower DAR as other ADCs </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DAR</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 vs 8 for SG and T-DXd</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Same half-life as T-DXd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5 days, vs 1 day for SG</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7E6606E2-5308-F910-EFFA-75196732DDB7}"/>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087321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9C666F-762B-7740-F196-79C655D42C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443EE2-6A23-48CA-FBF5-4D4DEE889B9F}"/>
              </a:ext>
            </a:extLst>
          </p:cNvPr>
          <p:cNvSpPr/>
          <p:nvPr/>
        </p:nvSpPr>
        <p:spPr>
          <a:xfrm>
            <a:off x="0" y="1219200"/>
            <a:ext cx="12192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63" name="Group 1062">
            <a:extLst>
              <a:ext uri="{FF2B5EF4-FFF2-40B4-BE49-F238E27FC236}">
                <a16:creationId xmlns:a16="http://schemas.microsoft.com/office/drawing/2014/main" id="{C521A357-4E15-A05D-2D2B-9AFE40FE3BDD}"/>
              </a:ext>
            </a:extLst>
          </p:cNvPr>
          <p:cNvGrpSpPr/>
          <p:nvPr/>
        </p:nvGrpSpPr>
        <p:grpSpPr>
          <a:xfrm>
            <a:off x="5817842" y="1574130"/>
            <a:ext cx="5726460" cy="1672946"/>
            <a:chOff x="6767631" y="1495597"/>
            <a:chExt cx="5683246" cy="3114689"/>
          </a:xfrm>
        </p:grpSpPr>
        <p:cxnSp>
          <p:nvCxnSpPr>
            <p:cNvPr id="15" name="Straight Connector 14">
              <a:extLst>
                <a:ext uri="{FF2B5EF4-FFF2-40B4-BE49-F238E27FC236}">
                  <a16:creationId xmlns:a16="http://schemas.microsoft.com/office/drawing/2014/main" id="{290C3A0C-962E-FD79-4218-A49C407C7759}"/>
                </a:ext>
              </a:extLst>
            </p:cNvPr>
            <p:cNvCxnSpPr>
              <a:cxnSpLocks/>
            </p:cNvCxnSpPr>
            <p:nvPr/>
          </p:nvCxnSpPr>
          <p:spPr>
            <a:xfrm flipH="1">
              <a:off x="7876711" y="3678170"/>
              <a:ext cx="4552131" cy="0"/>
            </a:xfrm>
            <a:prstGeom prst="line">
              <a:avLst/>
            </a:prstGeom>
            <a:noFill/>
            <a:ln w="12700" cap="sq" cmpd="sng" algn="ctr">
              <a:solidFill>
                <a:srgbClr val="000000"/>
              </a:solidFill>
              <a:prstDash val="solid"/>
              <a:miter lim="800000"/>
            </a:ln>
            <a:effectLst/>
          </p:spPr>
        </p:cxnSp>
        <p:grpSp>
          <p:nvGrpSpPr>
            <p:cNvPr id="16" name="Group 15">
              <a:extLst>
                <a:ext uri="{FF2B5EF4-FFF2-40B4-BE49-F238E27FC236}">
                  <a16:creationId xmlns:a16="http://schemas.microsoft.com/office/drawing/2014/main" id="{7B817768-DE5E-3132-92C1-C5CCE242B33E}"/>
                </a:ext>
              </a:extLst>
            </p:cNvPr>
            <p:cNvGrpSpPr/>
            <p:nvPr/>
          </p:nvGrpSpPr>
          <p:grpSpPr>
            <a:xfrm>
              <a:off x="7774889" y="3696865"/>
              <a:ext cx="310823" cy="264488"/>
              <a:chOff x="10499102" y="2709630"/>
              <a:chExt cx="230259" cy="161989"/>
            </a:xfrm>
          </p:grpSpPr>
          <p:sp>
            <p:nvSpPr>
              <p:cNvPr id="1060" name="Rectangle 1059">
                <a:extLst>
                  <a:ext uri="{FF2B5EF4-FFF2-40B4-BE49-F238E27FC236}">
                    <a16:creationId xmlns:a16="http://schemas.microsoft.com/office/drawing/2014/main" id="{8BDB14F7-B49A-EE1E-D9AC-54B7C27BF71F}"/>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a:t>
                </a:r>
              </a:p>
            </p:txBody>
          </p:sp>
          <p:cxnSp>
            <p:nvCxnSpPr>
              <p:cNvPr id="1061" name="Straight Connector 1060">
                <a:extLst>
                  <a:ext uri="{FF2B5EF4-FFF2-40B4-BE49-F238E27FC236}">
                    <a16:creationId xmlns:a16="http://schemas.microsoft.com/office/drawing/2014/main" id="{43D865E6-01CB-60E7-DC62-4EE02E8C0D52}"/>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7" name="Group 16">
              <a:extLst>
                <a:ext uri="{FF2B5EF4-FFF2-40B4-BE49-F238E27FC236}">
                  <a16:creationId xmlns:a16="http://schemas.microsoft.com/office/drawing/2014/main" id="{9823ABAA-039D-0814-3A3D-CA759958A88E}"/>
                </a:ext>
              </a:extLst>
            </p:cNvPr>
            <p:cNvGrpSpPr/>
            <p:nvPr/>
          </p:nvGrpSpPr>
          <p:grpSpPr>
            <a:xfrm>
              <a:off x="8655637" y="3696865"/>
              <a:ext cx="310823" cy="264488"/>
              <a:chOff x="10499102" y="2709630"/>
              <a:chExt cx="230259" cy="161989"/>
            </a:xfrm>
          </p:grpSpPr>
          <p:sp>
            <p:nvSpPr>
              <p:cNvPr id="1058" name="Rectangle 1057">
                <a:extLst>
                  <a:ext uri="{FF2B5EF4-FFF2-40B4-BE49-F238E27FC236}">
                    <a16:creationId xmlns:a16="http://schemas.microsoft.com/office/drawing/2014/main" id="{C51A9F30-BE70-BC72-B6C8-FFD9E3CB8696}"/>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a:t>
                </a:r>
              </a:p>
            </p:txBody>
          </p:sp>
          <p:cxnSp>
            <p:nvCxnSpPr>
              <p:cNvPr id="1059" name="Straight Connector 1058">
                <a:extLst>
                  <a:ext uri="{FF2B5EF4-FFF2-40B4-BE49-F238E27FC236}">
                    <a16:creationId xmlns:a16="http://schemas.microsoft.com/office/drawing/2014/main" id="{2116C426-DE45-921E-62A2-C2CFFF66B00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8" name="Group 17">
              <a:extLst>
                <a:ext uri="{FF2B5EF4-FFF2-40B4-BE49-F238E27FC236}">
                  <a16:creationId xmlns:a16="http://schemas.microsoft.com/office/drawing/2014/main" id="{4E1B5E3D-D790-C5BA-02E7-7CBCA0CB2477}"/>
                </a:ext>
              </a:extLst>
            </p:cNvPr>
            <p:cNvGrpSpPr/>
            <p:nvPr/>
          </p:nvGrpSpPr>
          <p:grpSpPr>
            <a:xfrm>
              <a:off x="9529956" y="3696865"/>
              <a:ext cx="310823" cy="264488"/>
              <a:chOff x="10499102" y="2709630"/>
              <a:chExt cx="230259" cy="161989"/>
            </a:xfrm>
          </p:grpSpPr>
          <p:sp>
            <p:nvSpPr>
              <p:cNvPr id="1056" name="Rectangle 1055">
                <a:extLst>
                  <a:ext uri="{FF2B5EF4-FFF2-40B4-BE49-F238E27FC236}">
                    <a16:creationId xmlns:a16="http://schemas.microsoft.com/office/drawing/2014/main" id="{0CE0960A-FF7A-915A-B740-8682F3D121B1}"/>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6</a:t>
                </a:r>
              </a:p>
            </p:txBody>
          </p:sp>
          <p:cxnSp>
            <p:nvCxnSpPr>
              <p:cNvPr id="1057" name="Straight Connector 1056">
                <a:extLst>
                  <a:ext uri="{FF2B5EF4-FFF2-40B4-BE49-F238E27FC236}">
                    <a16:creationId xmlns:a16="http://schemas.microsoft.com/office/drawing/2014/main" id="{FF84ABB8-7C81-B5AE-1905-E4ED8FEB0CA7}"/>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9" name="Group 18">
              <a:extLst>
                <a:ext uri="{FF2B5EF4-FFF2-40B4-BE49-F238E27FC236}">
                  <a16:creationId xmlns:a16="http://schemas.microsoft.com/office/drawing/2014/main" id="{405DB357-0104-89EE-EB9B-232A097AFAB6}"/>
                </a:ext>
              </a:extLst>
            </p:cNvPr>
            <p:cNvGrpSpPr/>
            <p:nvPr/>
          </p:nvGrpSpPr>
          <p:grpSpPr>
            <a:xfrm>
              <a:off x="10404275" y="3696865"/>
              <a:ext cx="310823" cy="264488"/>
              <a:chOff x="10499102" y="2709630"/>
              <a:chExt cx="230259" cy="161989"/>
            </a:xfrm>
          </p:grpSpPr>
          <p:sp>
            <p:nvSpPr>
              <p:cNvPr id="1054" name="Rectangle 1053">
                <a:extLst>
                  <a:ext uri="{FF2B5EF4-FFF2-40B4-BE49-F238E27FC236}">
                    <a16:creationId xmlns:a16="http://schemas.microsoft.com/office/drawing/2014/main" id="{50858C28-462A-D230-50B2-3E474C74EB6E}"/>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9</a:t>
                </a:r>
              </a:p>
            </p:txBody>
          </p:sp>
          <p:cxnSp>
            <p:nvCxnSpPr>
              <p:cNvPr id="1055" name="Straight Connector 1054">
                <a:extLst>
                  <a:ext uri="{FF2B5EF4-FFF2-40B4-BE49-F238E27FC236}">
                    <a16:creationId xmlns:a16="http://schemas.microsoft.com/office/drawing/2014/main" id="{4CAE37BA-E0D1-33B4-2F95-7F8E2A1C4D44}"/>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20" name="Group 19">
              <a:extLst>
                <a:ext uri="{FF2B5EF4-FFF2-40B4-BE49-F238E27FC236}">
                  <a16:creationId xmlns:a16="http://schemas.microsoft.com/office/drawing/2014/main" id="{22B3955B-D079-140E-9FCA-5E31A222AE96}"/>
                </a:ext>
              </a:extLst>
            </p:cNvPr>
            <p:cNvGrpSpPr/>
            <p:nvPr/>
          </p:nvGrpSpPr>
          <p:grpSpPr>
            <a:xfrm>
              <a:off x="11272165" y="3696865"/>
              <a:ext cx="310823" cy="264488"/>
              <a:chOff x="10499102" y="2709630"/>
              <a:chExt cx="230259" cy="161989"/>
            </a:xfrm>
          </p:grpSpPr>
          <p:sp>
            <p:nvSpPr>
              <p:cNvPr id="1052" name="Rectangle 1051">
                <a:extLst>
                  <a:ext uri="{FF2B5EF4-FFF2-40B4-BE49-F238E27FC236}">
                    <a16:creationId xmlns:a16="http://schemas.microsoft.com/office/drawing/2014/main" id="{3A2E254E-A7E0-C78A-F13C-78AD9360AF8F}"/>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12</a:t>
                </a:r>
              </a:p>
            </p:txBody>
          </p:sp>
          <p:cxnSp>
            <p:nvCxnSpPr>
              <p:cNvPr id="1053" name="Straight Connector 1052">
                <a:extLst>
                  <a:ext uri="{FF2B5EF4-FFF2-40B4-BE49-F238E27FC236}">
                    <a16:creationId xmlns:a16="http://schemas.microsoft.com/office/drawing/2014/main" id="{3C5BDF66-EFB1-17EC-30B4-79194106261A}"/>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21" name="Group 20">
              <a:extLst>
                <a:ext uri="{FF2B5EF4-FFF2-40B4-BE49-F238E27FC236}">
                  <a16:creationId xmlns:a16="http://schemas.microsoft.com/office/drawing/2014/main" id="{D40B868E-DABC-3C4D-4F57-76DC7C6DF77F}"/>
                </a:ext>
              </a:extLst>
            </p:cNvPr>
            <p:cNvGrpSpPr/>
            <p:nvPr/>
          </p:nvGrpSpPr>
          <p:grpSpPr>
            <a:xfrm>
              <a:off x="12140054" y="3696865"/>
              <a:ext cx="310823" cy="264488"/>
              <a:chOff x="10499102" y="2709630"/>
              <a:chExt cx="230259" cy="161989"/>
            </a:xfrm>
          </p:grpSpPr>
          <p:sp>
            <p:nvSpPr>
              <p:cNvPr id="1050" name="Rectangle 1049">
                <a:extLst>
                  <a:ext uri="{FF2B5EF4-FFF2-40B4-BE49-F238E27FC236}">
                    <a16:creationId xmlns:a16="http://schemas.microsoft.com/office/drawing/2014/main" id="{82C23051-C1BE-79EA-E364-137A42F3B9B7}"/>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15</a:t>
                </a:r>
              </a:p>
            </p:txBody>
          </p:sp>
          <p:cxnSp>
            <p:nvCxnSpPr>
              <p:cNvPr id="1051" name="Straight Connector 1050">
                <a:extLst>
                  <a:ext uri="{FF2B5EF4-FFF2-40B4-BE49-F238E27FC236}">
                    <a16:creationId xmlns:a16="http://schemas.microsoft.com/office/drawing/2014/main" id="{3AD85E5C-E63A-5D06-42B2-1C6AAA787BBC}"/>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22" name="Freeform 443">
              <a:extLst>
                <a:ext uri="{FF2B5EF4-FFF2-40B4-BE49-F238E27FC236}">
                  <a16:creationId xmlns:a16="http://schemas.microsoft.com/office/drawing/2014/main" id="{4A549C40-6724-FB78-3F3E-B120E5E1097F}"/>
                </a:ext>
              </a:extLst>
            </p:cNvPr>
            <p:cNvSpPr/>
            <p:nvPr/>
          </p:nvSpPr>
          <p:spPr>
            <a:xfrm>
              <a:off x="11423714" y="3119442"/>
              <a:ext cx="11361" cy="562905"/>
            </a:xfrm>
            <a:custGeom>
              <a:avLst/>
              <a:gdLst>
                <a:gd name="connsiteX0" fmla="*/ 0 w 8416"/>
                <a:gd name="connsiteY0" fmla="*/ 0 h 344757"/>
                <a:gd name="connsiteX1" fmla="*/ 0 w 8416"/>
                <a:gd name="connsiteY1" fmla="*/ 344758 h 344757"/>
              </a:gdLst>
              <a:ahLst/>
              <a:cxnLst>
                <a:cxn ang="0">
                  <a:pos x="connsiteX0" y="connsiteY0"/>
                </a:cxn>
                <a:cxn ang="0">
                  <a:pos x="connsiteX1" y="connsiteY1"/>
                </a:cxn>
              </a:cxnLst>
              <a:rect l="l" t="t" r="r" b="b"/>
              <a:pathLst>
                <a:path w="8416" h="344757">
                  <a:moveTo>
                    <a:pt x="0" y="0"/>
                  </a:moveTo>
                  <a:lnTo>
                    <a:pt x="0" y="344758"/>
                  </a:lnTo>
                </a:path>
              </a:pathLst>
            </a:custGeom>
            <a:ln w="8414" cap="flat">
              <a:solidFill>
                <a:srgbClr val="000000"/>
              </a:solidFill>
              <a:custDash>
                <a:ds d="0" sp="0"/>
                <a:ds d="300000" sp="225000"/>
              </a:custDash>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3" name="Freeform 444">
              <a:extLst>
                <a:ext uri="{FF2B5EF4-FFF2-40B4-BE49-F238E27FC236}">
                  <a16:creationId xmlns:a16="http://schemas.microsoft.com/office/drawing/2014/main" id="{62FCBC39-539A-19FC-9D99-5619C2A4F195}"/>
                </a:ext>
              </a:extLst>
            </p:cNvPr>
            <p:cNvSpPr/>
            <p:nvPr/>
          </p:nvSpPr>
          <p:spPr>
            <a:xfrm>
              <a:off x="10552525" y="2900606"/>
              <a:ext cx="11361" cy="782399"/>
            </a:xfrm>
            <a:custGeom>
              <a:avLst/>
              <a:gdLst>
                <a:gd name="connsiteX0" fmla="*/ 0 w 8416"/>
                <a:gd name="connsiteY0" fmla="*/ 0 h 479188"/>
                <a:gd name="connsiteX1" fmla="*/ 0 w 8416"/>
                <a:gd name="connsiteY1" fmla="*/ 479189 h 479188"/>
              </a:gdLst>
              <a:ahLst/>
              <a:cxnLst>
                <a:cxn ang="0">
                  <a:pos x="connsiteX0" y="connsiteY0"/>
                </a:cxn>
                <a:cxn ang="0">
                  <a:pos x="connsiteX1" y="connsiteY1"/>
                </a:cxn>
              </a:cxnLst>
              <a:rect l="l" t="t" r="r" b="b"/>
              <a:pathLst>
                <a:path w="8416" h="479188">
                  <a:moveTo>
                    <a:pt x="0" y="0"/>
                  </a:moveTo>
                  <a:lnTo>
                    <a:pt x="0" y="479189"/>
                  </a:lnTo>
                </a:path>
              </a:pathLst>
            </a:custGeom>
            <a:ln w="8414" cap="flat">
              <a:solidFill>
                <a:srgbClr val="000000"/>
              </a:solidFill>
              <a:custDash>
                <a:ds d="0" sp="0"/>
                <a:ds d="300000" sp="225000"/>
              </a:custDash>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43" name="Freeform 445">
              <a:extLst>
                <a:ext uri="{FF2B5EF4-FFF2-40B4-BE49-F238E27FC236}">
                  <a16:creationId xmlns:a16="http://schemas.microsoft.com/office/drawing/2014/main" id="{D8FABFF0-004F-5C10-6090-526E498188E8}"/>
                </a:ext>
              </a:extLst>
            </p:cNvPr>
            <p:cNvSpPr/>
            <p:nvPr/>
          </p:nvSpPr>
          <p:spPr>
            <a:xfrm>
              <a:off x="9677246" y="2568398"/>
              <a:ext cx="11361" cy="1113617"/>
            </a:xfrm>
            <a:custGeom>
              <a:avLst/>
              <a:gdLst>
                <a:gd name="connsiteX0" fmla="*/ 0 w 8416"/>
                <a:gd name="connsiteY0" fmla="*/ 0 h 682046"/>
                <a:gd name="connsiteX1" fmla="*/ 0 w 8416"/>
                <a:gd name="connsiteY1" fmla="*/ 682047 h 682046"/>
              </a:gdLst>
              <a:ahLst/>
              <a:cxnLst>
                <a:cxn ang="0">
                  <a:pos x="connsiteX0" y="connsiteY0"/>
                </a:cxn>
                <a:cxn ang="0">
                  <a:pos x="connsiteX1" y="connsiteY1"/>
                </a:cxn>
              </a:cxnLst>
              <a:rect l="l" t="t" r="r" b="b"/>
              <a:pathLst>
                <a:path w="8416" h="682046">
                  <a:moveTo>
                    <a:pt x="0" y="0"/>
                  </a:moveTo>
                  <a:lnTo>
                    <a:pt x="0" y="682047"/>
                  </a:lnTo>
                </a:path>
              </a:pathLst>
            </a:custGeom>
            <a:ln w="8414" cap="flat">
              <a:solidFill>
                <a:srgbClr val="000000"/>
              </a:solidFill>
              <a:custDash>
                <a:ds d="0" sp="0"/>
                <a:ds d="300000" sp="225000"/>
              </a:custDash>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44" name="Freeform 446">
              <a:extLst>
                <a:ext uri="{FF2B5EF4-FFF2-40B4-BE49-F238E27FC236}">
                  <a16:creationId xmlns:a16="http://schemas.microsoft.com/office/drawing/2014/main" id="{AB6809AF-2463-685F-3500-29A871F3C59C}"/>
                </a:ext>
              </a:extLst>
            </p:cNvPr>
            <p:cNvSpPr/>
            <p:nvPr/>
          </p:nvSpPr>
          <p:spPr>
            <a:xfrm>
              <a:off x="12411015" y="33884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45" name="Freeform 447">
              <a:extLst>
                <a:ext uri="{FF2B5EF4-FFF2-40B4-BE49-F238E27FC236}">
                  <a16:creationId xmlns:a16="http://schemas.microsoft.com/office/drawing/2014/main" id="{7338C08D-F6DD-E0EF-1D77-6E5C744582DB}"/>
                </a:ext>
              </a:extLst>
            </p:cNvPr>
            <p:cNvSpPr/>
            <p:nvPr/>
          </p:nvSpPr>
          <p:spPr>
            <a:xfrm>
              <a:off x="12385112" y="3409573"/>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52" name="Freeform 448">
              <a:extLst>
                <a:ext uri="{FF2B5EF4-FFF2-40B4-BE49-F238E27FC236}">
                  <a16:creationId xmlns:a16="http://schemas.microsoft.com/office/drawing/2014/main" id="{9F3FD2B9-F097-415F-ABAC-9F2C72E6C7F3}"/>
                </a:ext>
              </a:extLst>
            </p:cNvPr>
            <p:cNvSpPr/>
            <p:nvPr/>
          </p:nvSpPr>
          <p:spPr>
            <a:xfrm>
              <a:off x="12371479" y="33884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3" name="Freeform 449">
              <a:extLst>
                <a:ext uri="{FF2B5EF4-FFF2-40B4-BE49-F238E27FC236}">
                  <a16:creationId xmlns:a16="http://schemas.microsoft.com/office/drawing/2014/main" id="{CDDD7BAE-73E3-A4F2-1416-F9FE732E4951}"/>
                </a:ext>
              </a:extLst>
            </p:cNvPr>
            <p:cNvSpPr/>
            <p:nvPr/>
          </p:nvSpPr>
          <p:spPr>
            <a:xfrm>
              <a:off x="12345574" y="3409573"/>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88" name="Freeform 450">
              <a:extLst>
                <a:ext uri="{FF2B5EF4-FFF2-40B4-BE49-F238E27FC236}">
                  <a16:creationId xmlns:a16="http://schemas.microsoft.com/office/drawing/2014/main" id="{C871D6C6-CCFB-2833-85C3-B840BE0885B9}"/>
                </a:ext>
              </a:extLst>
            </p:cNvPr>
            <p:cNvSpPr/>
            <p:nvPr/>
          </p:nvSpPr>
          <p:spPr>
            <a:xfrm>
              <a:off x="12333304"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89" name="Freeform 451">
              <a:extLst>
                <a:ext uri="{FF2B5EF4-FFF2-40B4-BE49-F238E27FC236}">
                  <a16:creationId xmlns:a16="http://schemas.microsoft.com/office/drawing/2014/main" id="{5BF3E918-90DA-DAD2-D62A-9CF8CA81CCD3}"/>
                </a:ext>
              </a:extLst>
            </p:cNvPr>
            <p:cNvSpPr/>
            <p:nvPr/>
          </p:nvSpPr>
          <p:spPr>
            <a:xfrm>
              <a:off x="12306038" y="326983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0" name="Freeform 452">
              <a:extLst>
                <a:ext uri="{FF2B5EF4-FFF2-40B4-BE49-F238E27FC236}">
                  <a16:creationId xmlns:a16="http://schemas.microsoft.com/office/drawing/2014/main" id="{9669371F-F157-6978-B0D4-EFCB6BF8324B}"/>
                </a:ext>
              </a:extLst>
            </p:cNvPr>
            <p:cNvSpPr/>
            <p:nvPr/>
          </p:nvSpPr>
          <p:spPr>
            <a:xfrm>
              <a:off x="12277407"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1" name="Freeform 453">
              <a:extLst>
                <a:ext uri="{FF2B5EF4-FFF2-40B4-BE49-F238E27FC236}">
                  <a16:creationId xmlns:a16="http://schemas.microsoft.com/office/drawing/2014/main" id="{F0A9E23A-9A5C-781F-AD39-3AB864FAA767}"/>
                </a:ext>
              </a:extLst>
            </p:cNvPr>
            <p:cNvSpPr/>
            <p:nvPr/>
          </p:nvSpPr>
          <p:spPr>
            <a:xfrm>
              <a:off x="12250139"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2" name="Freeform 454">
              <a:extLst>
                <a:ext uri="{FF2B5EF4-FFF2-40B4-BE49-F238E27FC236}">
                  <a16:creationId xmlns:a16="http://schemas.microsoft.com/office/drawing/2014/main" id="{CAA7C8D6-9344-6997-A5B7-9EF56BD5CEBF}"/>
                </a:ext>
              </a:extLst>
            </p:cNvPr>
            <p:cNvSpPr/>
            <p:nvPr/>
          </p:nvSpPr>
          <p:spPr>
            <a:xfrm>
              <a:off x="11932475"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3" name="Freeform 455">
              <a:extLst>
                <a:ext uri="{FF2B5EF4-FFF2-40B4-BE49-F238E27FC236}">
                  <a16:creationId xmlns:a16="http://schemas.microsoft.com/office/drawing/2014/main" id="{32153D69-970A-789A-F135-A55A437FAF99}"/>
                </a:ext>
              </a:extLst>
            </p:cNvPr>
            <p:cNvSpPr/>
            <p:nvPr/>
          </p:nvSpPr>
          <p:spPr>
            <a:xfrm>
              <a:off x="11906572"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4" name="Freeform 456">
              <a:extLst>
                <a:ext uri="{FF2B5EF4-FFF2-40B4-BE49-F238E27FC236}">
                  <a16:creationId xmlns:a16="http://schemas.microsoft.com/office/drawing/2014/main" id="{A2CDA326-7418-D5C0-A2CB-360ABA2737C8}"/>
                </a:ext>
              </a:extLst>
            </p:cNvPr>
            <p:cNvSpPr/>
            <p:nvPr/>
          </p:nvSpPr>
          <p:spPr>
            <a:xfrm>
              <a:off x="11819317"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5" name="Freeform 457">
              <a:extLst>
                <a:ext uri="{FF2B5EF4-FFF2-40B4-BE49-F238E27FC236}">
                  <a16:creationId xmlns:a16="http://schemas.microsoft.com/office/drawing/2014/main" id="{8DF0904A-E36D-B28B-DE07-A2E49AED19F0}"/>
                </a:ext>
              </a:extLst>
            </p:cNvPr>
            <p:cNvSpPr/>
            <p:nvPr/>
          </p:nvSpPr>
          <p:spPr>
            <a:xfrm>
              <a:off x="11792049"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6" name="Freeform 458">
              <a:extLst>
                <a:ext uri="{FF2B5EF4-FFF2-40B4-BE49-F238E27FC236}">
                  <a16:creationId xmlns:a16="http://schemas.microsoft.com/office/drawing/2014/main" id="{91FAF960-3B6C-F2BE-B6B9-E239AB32801B}"/>
                </a:ext>
              </a:extLst>
            </p:cNvPr>
            <p:cNvSpPr/>
            <p:nvPr/>
          </p:nvSpPr>
          <p:spPr>
            <a:xfrm>
              <a:off x="11745694" y="31867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7" name="Freeform 459">
              <a:extLst>
                <a:ext uri="{FF2B5EF4-FFF2-40B4-BE49-F238E27FC236}">
                  <a16:creationId xmlns:a16="http://schemas.microsoft.com/office/drawing/2014/main" id="{68DC0F30-D187-D667-37AD-6EDE71B56EFF}"/>
                </a:ext>
              </a:extLst>
            </p:cNvPr>
            <p:cNvSpPr/>
            <p:nvPr/>
          </p:nvSpPr>
          <p:spPr>
            <a:xfrm>
              <a:off x="11718428" y="320655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8" name="Freeform 460">
              <a:extLst>
                <a:ext uri="{FF2B5EF4-FFF2-40B4-BE49-F238E27FC236}">
                  <a16:creationId xmlns:a16="http://schemas.microsoft.com/office/drawing/2014/main" id="{C002F6FF-9DF4-D96C-9AC3-87052C3CBDAA}"/>
                </a:ext>
              </a:extLst>
            </p:cNvPr>
            <p:cNvSpPr/>
            <p:nvPr/>
          </p:nvSpPr>
          <p:spPr>
            <a:xfrm>
              <a:off x="11734787"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9" name="Freeform 461">
              <a:extLst>
                <a:ext uri="{FF2B5EF4-FFF2-40B4-BE49-F238E27FC236}">
                  <a16:creationId xmlns:a16="http://schemas.microsoft.com/office/drawing/2014/main" id="{78E5F1BA-59EF-46D3-6FA2-5025C82C538E}"/>
                </a:ext>
              </a:extLst>
            </p:cNvPr>
            <p:cNvSpPr/>
            <p:nvPr/>
          </p:nvSpPr>
          <p:spPr>
            <a:xfrm>
              <a:off x="11707521" y="31577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0" name="Freeform 462">
              <a:extLst>
                <a:ext uri="{FF2B5EF4-FFF2-40B4-BE49-F238E27FC236}">
                  <a16:creationId xmlns:a16="http://schemas.microsoft.com/office/drawing/2014/main" id="{1500EFAC-5A2F-839A-DDBB-1C16F2D95127}"/>
                </a:ext>
              </a:extLst>
            </p:cNvPr>
            <p:cNvSpPr/>
            <p:nvPr/>
          </p:nvSpPr>
          <p:spPr>
            <a:xfrm>
              <a:off x="11692524"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1" name="Freeform 463">
              <a:extLst>
                <a:ext uri="{FF2B5EF4-FFF2-40B4-BE49-F238E27FC236}">
                  <a16:creationId xmlns:a16="http://schemas.microsoft.com/office/drawing/2014/main" id="{009FA45D-F911-5527-0DF9-D35F04C9ABEB}"/>
                </a:ext>
              </a:extLst>
            </p:cNvPr>
            <p:cNvSpPr/>
            <p:nvPr/>
          </p:nvSpPr>
          <p:spPr>
            <a:xfrm>
              <a:off x="11666620" y="31577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2" name="Freeform 464">
              <a:extLst>
                <a:ext uri="{FF2B5EF4-FFF2-40B4-BE49-F238E27FC236}">
                  <a16:creationId xmlns:a16="http://schemas.microsoft.com/office/drawing/2014/main" id="{253B4F50-B63C-5E9F-EEE7-64E62699F112}"/>
                </a:ext>
              </a:extLst>
            </p:cNvPr>
            <p:cNvSpPr/>
            <p:nvPr/>
          </p:nvSpPr>
          <p:spPr>
            <a:xfrm>
              <a:off x="11520741"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3" name="Freeform 465">
              <a:extLst>
                <a:ext uri="{FF2B5EF4-FFF2-40B4-BE49-F238E27FC236}">
                  <a16:creationId xmlns:a16="http://schemas.microsoft.com/office/drawing/2014/main" id="{4531336D-8403-4849-34A4-32318049F7C5}"/>
                </a:ext>
              </a:extLst>
            </p:cNvPr>
            <p:cNvSpPr/>
            <p:nvPr/>
          </p:nvSpPr>
          <p:spPr>
            <a:xfrm>
              <a:off x="11493473" y="31577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4" name="Freeform 466">
              <a:extLst>
                <a:ext uri="{FF2B5EF4-FFF2-40B4-BE49-F238E27FC236}">
                  <a16:creationId xmlns:a16="http://schemas.microsoft.com/office/drawing/2014/main" id="{A3E9C3A5-3EF4-1ECD-663D-CA9AE52EB311}"/>
                </a:ext>
              </a:extLst>
            </p:cNvPr>
            <p:cNvSpPr/>
            <p:nvPr/>
          </p:nvSpPr>
          <p:spPr>
            <a:xfrm>
              <a:off x="11353046" y="310373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5" name="Freeform 467">
              <a:extLst>
                <a:ext uri="{FF2B5EF4-FFF2-40B4-BE49-F238E27FC236}">
                  <a16:creationId xmlns:a16="http://schemas.microsoft.com/office/drawing/2014/main" id="{D552C982-2E26-E992-2C4E-AAE565670F31}"/>
                </a:ext>
              </a:extLst>
            </p:cNvPr>
            <p:cNvSpPr/>
            <p:nvPr/>
          </p:nvSpPr>
          <p:spPr>
            <a:xfrm>
              <a:off x="11325780" y="312350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6" name="Freeform 468">
              <a:extLst>
                <a:ext uri="{FF2B5EF4-FFF2-40B4-BE49-F238E27FC236}">
                  <a16:creationId xmlns:a16="http://schemas.microsoft.com/office/drawing/2014/main" id="{464AF5E7-B63B-1042-AB7E-041DF90DB636}"/>
                </a:ext>
              </a:extLst>
            </p:cNvPr>
            <p:cNvSpPr/>
            <p:nvPr/>
          </p:nvSpPr>
          <p:spPr>
            <a:xfrm>
              <a:off x="11194896" y="310373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7" name="Freeform 469">
              <a:extLst>
                <a:ext uri="{FF2B5EF4-FFF2-40B4-BE49-F238E27FC236}">
                  <a16:creationId xmlns:a16="http://schemas.microsoft.com/office/drawing/2014/main" id="{4CF17EA6-9027-B5DC-E3B4-94CEF31A074A}"/>
                </a:ext>
              </a:extLst>
            </p:cNvPr>
            <p:cNvSpPr/>
            <p:nvPr/>
          </p:nvSpPr>
          <p:spPr>
            <a:xfrm>
              <a:off x="11168992" y="3123506"/>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8" name="Freeform 470">
              <a:extLst>
                <a:ext uri="{FF2B5EF4-FFF2-40B4-BE49-F238E27FC236}">
                  <a16:creationId xmlns:a16="http://schemas.microsoft.com/office/drawing/2014/main" id="{0AE71EF8-32CD-50B4-A5F2-34FA3E02EB4F}"/>
                </a:ext>
              </a:extLst>
            </p:cNvPr>
            <p:cNvSpPr/>
            <p:nvPr/>
          </p:nvSpPr>
          <p:spPr>
            <a:xfrm>
              <a:off x="11148543" y="30720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9" name="Freeform 471">
              <a:extLst>
                <a:ext uri="{FF2B5EF4-FFF2-40B4-BE49-F238E27FC236}">
                  <a16:creationId xmlns:a16="http://schemas.microsoft.com/office/drawing/2014/main" id="{B7E024FE-2682-85EC-C64B-1453D146E328}"/>
                </a:ext>
              </a:extLst>
            </p:cNvPr>
            <p:cNvSpPr/>
            <p:nvPr/>
          </p:nvSpPr>
          <p:spPr>
            <a:xfrm>
              <a:off x="11122638" y="309318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0" name="Freeform 472">
              <a:extLst>
                <a:ext uri="{FF2B5EF4-FFF2-40B4-BE49-F238E27FC236}">
                  <a16:creationId xmlns:a16="http://schemas.microsoft.com/office/drawing/2014/main" id="{F1AB867E-E706-D023-06C2-D61C7F526F74}"/>
                </a:ext>
              </a:extLst>
            </p:cNvPr>
            <p:cNvSpPr/>
            <p:nvPr/>
          </p:nvSpPr>
          <p:spPr>
            <a:xfrm>
              <a:off x="11167629" y="30720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1" name="Freeform 473">
              <a:extLst>
                <a:ext uri="{FF2B5EF4-FFF2-40B4-BE49-F238E27FC236}">
                  <a16:creationId xmlns:a16="http://schemas.microsoft.com/office/drawing/2014/main" id="{253F2A5F-8768-CF6C-5116-D30DD16892E2}"/>
                </a:ext>
              </a:extLst>
            </p:cNvPr>
            <p:cNvSpPr/>
            <p:nvPr/>
          </p:nvSpPr>
          <p:spPr>
            <a:xfrm>
              <a:off x="11140362" y="309318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2" name="Freeform 474">
              <a:extLst>
                <a:ext uri="{FF2B5EF4-FFF2-40B4-BE49-F238E27FC236}">
                  <a16:creationId xmlns:a16="http://schemas.microsoft.com/office/drawing/2014/main" id="{204E5AEC-3807-9529-7648-1D90B7F1FC51}"/>
                </a:ext>
              </a:extLst>
            </p:cNvPr>
            <p:cNvSpPr/>
            <p:nvPr/>
          </p:nvSpPr>
          <p:spPr>
            <a:xfrm>
              <a:off x="11118548" y="30272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3" name="Freeform 475">
              <a:extLst>
                <a:ext uri="{FF2B5EF4-FFF2-40B4-BE49-F238E27FC236}">
                  <a16:creationId xmlns:a16="http://schemas.microsoft.com/office/drawing/2014/main" id="{EF985B54-71CC-3CCD-1204-9881637E534B}"/>
                </a:ext>
              </a:extLst>
            </p:cNvPr>
            <p:cNvSpPr/>
            <p:nvPr/>
          </p:nvSpPr>
          <p:spPr>
            <a:xfrm>
              <a:off x="11092644" y="304836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4" name="Freeform 476">
              <a:extLst>
                <a:ext uri="{FF2B5EF4-FFF2-40B4-BE49-F238E27FC236}">
                  <a16:creationId xmlns:a16="http://schemas.microsoft.com/office/drawing/2014/main" id="{77D7B315-1B5C-92B5-11FE-2FF425B2A560}"/>
                </a:ext>
              </a:extLst>
            </p:cNvPr>
            <p:cNvSpPr/>
            <p:nvPr/>
          </p:nvSpPr>
          <p:spPr>
            <a:xfrm>
              <a:off x="11111731" y="30272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5" name="Freeform 477">
              <a:extLst>
                <a:ext uri="{FF2B5EF4-FFF2-40B4-BE49-F238E27FC236}">
                  <a16:creationId xmlns:a16="http://schemas.microsoft.com/office/drawing/2014/main" id="{0576E193-2377-0189-B45D-F1B8513C9892}"/>
                </a:ext>
              </a:extLst>
            </p:cNvPr>
            <p:cNvSpPr/>
            <p:nvPr/>
          </p:nvSpPr>
          <p:spPr>
            <a:xfrm>
              <a:off x="11084464" y="304836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6" name="Freeform 478">
              <a:extLst>
                <a:ext uri="{FF2B5EF4-FFF2-40B4-BE49-F238E27FC236}">
                  <a16:creationId xmlns:a16="http://schemas.microsoft.com/office/drawing/2014/main" id="{22FA49A6-470F-FDE3-3B5E-5C2CF4057270}"/>
                </a:ext>
              </a:extLst>
            </p:cNvPr>
            <p:cNvSpPr/>
            <p:nvPr/>
          </p:nvSpPr>
          <p:spPr>
            <a:xfrm>
              <a:off x="11084464"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7" name="Freeform 479">
              <a:extLst>
                <a:ext uri="{FF2B5EF4-FFF2-40B4-BE49-F238E27FC236}">
                  <a16:creationId xmlns:a16="http://schemas.microsoft.com/office/drawing/2014/main" id="{4D7E4A7B-EDD5-7FE6-E14F-1776CA979CF6}"/>
                </a:ext>
              </a:extLst>
            </p:cNvPr>
            <p:cNvSpPr/>
            <p:nvPr/>
          </p:nvSpPr>
          <p:spPr>
            <a:xfrm>
              <a:off x="11058560" y="30114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8" name="Freeform 480">
              <a:extLst>
                <a:ext uri="{FF2B5EF4-FFF2-40B4-BE49-F238E27FC236}">
                  <a16:creationId xmlns:a16="http://schemas.microsoft.com/office/drawing/2014/main" id="{9A359B4E-F62D-514D-239D-8107B4BE2445}"/>
                </a:ext>
              </a:extLst>
            </p:cNvPr>
            <p:cNvSpPr/>
            <p:nvPr/>
          </p:nvSpPr>
          <p:spPr>
            <a:xfrm>
              <a:off x="10736693"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9" name="Freeform 481">
              <a:extLst>
                <a:ext uri="{FF2B5EF4-FFF2-40B4-BE49-F238E27FC236}">
                  <a16:creationId xmlns:a16="http://schemas.microsoft.com/office/drawing/2014/main" id="{7331ED4F-811D-37F0-8C66-F7803CD9BD7A}"/>
                </a:ext>
              </a:extLst>
            </p:cNvPr>
            <p:cNvSpPr/>
            <p:nvPr/>
          </p:nvSpPr>
          <p:spPr>
            <a:xfrm>
              <a:off x="10710789"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4" name="Freeform 482">
              <a:extLst>
                <a:ext uri="{FF2B5EF4-FFF2-40B4-BE49-F238E27FC236}">
                  <a16:creationId xmlns:a16="http://schemas.microsoft.com/office/drawing/2014/main" id="{932DE618-AB4A-F195-B9E2-5D25B79E9468}"/>
                </a:ext>
              </a:extLst>
            </p:cNvPr>
            <p:cNvSpPr/>
            <p:nvPr/>
          </p:nvSpPr>
          <p:spPr>
            <a:xfrm>
              <a:off x="10758506"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5" name="Freeform 483">
              <a:extLst>
                <a:ext uri="{FF2B5EF4-FFF2-40B4-BE49-F238E27FC236}">
                  <a16:creationId xmlns:a16="http://schemas.microsoft.com/office/drawing/2014/main" id="{40AED146-D3E4-7B57-856D-ED90FB9EA763}"/>
                </a:ext>
              </a:extLst>
            </p:cNvPr>
            <p:cNvSpPr/>
            <p:nvPr/>
          </p:nvSpPr>
          <p:spPr>
            <a:xfrm>
              <a:off x="10732603" y="301145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6" name="Freeform 484">
              <a:extLst>
                <a:ext uri="{FF2B5EF4-FFF2-40B4-BE49-F238E27FC236}">
                  <a16:creationId xmlns:a16="http://schemas.microsoft.com/office/drawing/2014/main" id="{9F979126-C0B7-D6D4-D6A9-AF617E42FD02}"/>
                </a:ext>
              </a:extLst>
            </p:cNvPr>
            <p:cNvSpPr/>
            <p:nvPr/>
          </p:nvSpPr>
          <p:spPr>
            <a:xfrm>
              <a:off x="10766686"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7" name="Freeform 485">
              <a:extLst>
                <a:ext uri="{FF2B5EF4-FFF2-40B4-BE49-F238E27FC236}">
                  <a16:creationId xmlns:a16="http://schemas.microsoft.com/office/drawing/2014/main" id="{4B25AA77-F501-A19E-A94A-55F5F101D36C}"/>
                </a:ext>
              </a:extLst>
            </p:cNvPr>
            <p:cNvSpPr/>
            <p:nvPr/>
          </p:nvSpPr>
          <p:spPr>
            <a:xfrm>
              <a:off x="10740784"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8" name="Freeform 486">
              <a:extLst>
                <a:ext uri="{FF2B5EF4-FFF2-40B4-BE49-F238E27FC236}">
                  <a16:creationId xmlns:a16="http://schemas.microsoft.com/office/drawing/2014/main" id="{5F3BAB3C-131B-BF64-A31A-8BDE3886D483}"/>
                </a:ext>
              </a:extLst>
            </p:cNvPr>
            <p:cNvSpPr/>
            <p:nvPr/>
          </p:nvSpPr>
          <p:spPr>
            <a:xfrm>
              <a:off x="10792591"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3" name="Freeform 487">
              <a:extLst>
                <a:ext uri="{FF2B5EF4-FFF2-40B4-BE49-F238E27FC236}">
                  <a16:creationId xmlns:a16="http://schemas.microsoft.com/office/drawing/2014/main" id="{A24BA9D9-4A9F-0120-80A1-08E707223750}"/>
                </a:ext>
              </a:extLst>
            </p:cNvPr>
            <p:cNvSpPr/>
            <p:nvPr/>
          </p:nvSpPr>
          <p:spPr>
            <a:xfrm>
              <a:off x="10766686" y="30114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4" name="Freeform 488">
              <a:extLst>
                <a:ext uri="{FF2B5EF4-FFF2-40B4-BE49-F238E27FC236}">
                  <a16:creationId xmlns:a16="http://schemas.microsoft.com/office/drawing/2014/main" id="{9AF2AE99-9D75-25B0-1AC9-517B4C605459}"/>
                </a:ext>
              </a:extLst>
            </p:cNvPr>
            <p:cNvSpPr/>
            <p:nvPr/>
          </p:nvSpPr>
          <p:spPr>
            <a:xfrm>
              <a:off x="10800771"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5" name="Freeform 489">
              <a:extLst>
                <a:ext uri="{FF2B5EF4-FFF2-40B4-BE49-F238E27FC236}">
                  <a16:creationId xmlns:a16="http://schemas.microsoft.com/office/drawing/2014/main" id="{747172D9-A544-5BBB-E3A5-97B08CF0EEBE}"/>
                </a:ext>
              </a:extLst>
            </p:cNvPr>
            <p:cNvSpPr/>
            <p:nvPr/>
          </p:nvSpPr>
          <p:spPr>
            <a:xfrm>
              <a:off x="10774867"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6" name="Freeform 490">
              <a:extLst>
                <a:ext uri="{FF2B5EF4-FFF2-40B4-BE49-F238E27FC236}">
                  <a16:creationId xmlns:a16="http://schemas.microsoft.com/office/drawing/2014/main" id="{2A8665E6-FEC1-89D8-2645-5F1A5A5277D4}"/>
                </a:ext>
              </a:extLst>
            </p:cNvPr>
            <p:cNvSpPr/>
            <p:nvPr/>
          </p:nvSpPr>
          <p:spPr>
            <a:xfrm>
              <a:off x="10830765"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7" name="Freeform 491">
              <a:extLst>
                <a:ext uri="{FF2B5EF4-FFF2-40B4-BE49-F238E27FC236}">
                  <a16:creationId xmlns:a16="http://schemas.microsoft.com/office/drawing/2014/main" id="{2DEBABF2-C63B-904E-542E-D000AE8A4872}"/>
                </a:ext>
              </a:extLst>
            </p:cNvPr>
            <p:cNvSpPr/>
            <p:nvPr/>
          </p:nvSpPr>
          <p:spPr>
            <a:xfrm>
              <a:off x="10803498" y="301145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8" name="Freeform 492">
              <a:extLst>
                <a:ext uri="{FF2B5EF4-FFF2-40B4-BE49-F238E27FC236}">
                  <a16:creationId xmlns:a16="http://schemas.microsoft.com/office/drawing/2014/main" id="{C973B323-BE01-AE5B-E32F-908B3E93D1D1}"/>
                </a:ext>
              </a:extLst>
            </p:cNvPr>
            <p:cNvSpPr/>
            <p:nvPr/>
          </p:nvSpPr>
          <p:spPr>
            <a:xfrm>
              <a:off x="10871779"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9" name="Freeform 493">
              <a:extLst>
                <a:ext uri="{FF2B5EF4-FFF2-40B4-BE49-F238E27FC236}">
                  <a16:creationId xmlns:a16="http://schemas.microsoft.com/office/drawing/2014/main" id="{D8F72802-DEA2-3A51-8BC8-868AF6016EED}"/>
                </a:ext>
              </a:extLst>
            </p:cNvPr>
            <p:cNvSpPr/>
            <p:nvPr/>
          </p:nvSpPr>
          <p:spPr>
            <a:xfrm>
              <a:off x="10845763" y="301145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0" name="Freeform 494">
              <a:extLst>
                <a:ext uri="{FF2B5EF4-FFF2-40B4-BE49-F238E27FC236}">
                  <a16:creationId xmlns:a16="http://schemas.microsoft.com/office/drawing/2014/main" id="{E8B71A55-F1DD-AFE2-4081-BB4847427C13}"/>
                </a:ext>
              </a:extLst>
            </p:cNvPr>
            <p:cNvSpPr/>
            <p:nvPr/>
          </p:nvSpPr>
          <p:spPr>
            <a:xfrm>
              <a:off x="10717606" y="294685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1" name="Freeform 495">
              <a:extLst>
                <a:ext uri="{FF2B5EF4-FFF2-40B4-BE49-F238E27FC236}">
                  <a16:creationId xmlns:a16="http://schemas.microsoft.com/office/drawing/2014/main" id="{47B0505B-546F-D082-39DD-F93B34B9CD93}"/>
                </a:ext>
              </a:extLst>
            </p:cNvPr>
            <p:cNvSpPr/>
            <p:nvPr/>
          </p:nvSpPr>
          <p:spPr>
            <a:xfrm>
              <a:off x="10690338" y="296663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2" name="Freeform 496">
              <a:extLst>
                <a:ext uri="{FF2B5EF4-FFF2-40B4-BE49-F238E27FC236}">
                  <a16:creationId xmlns:a16="http://schemas.microsoft.com/office/drawing/2014/main" id="{FC7FF0E8-DC39-1504-2AA3-254146FD5572}"/>
                </a:ext>
              </a:extLst>
            </p:cNvPr>
            <p:cNvSpPr/>
            <p:nvPr/>
          </p:nvSpPr>
          <p:spPr>
            <a:xfrm>
              <a:off x="10687612" y="292971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3" name="Freeform 497">
              <a:extLst>
                <a:ext uri="{FF2B5EF4-FFF2-40B4-BE49-F238E27FC236}">
                  <a16:creationId xmlns:a16="http://schemas.microsoft.com/office/drawing/2014/main" id="{E2481750-2B6E-62B7-C826-79C31DC66B94}"/>
                </a:ext>
              </a:extLst>
            </p:cNvPr>
            <p:cNvSpPr/>
            <p:nvPr/>
          </p:nvSpPr>
          <p:spPr>
            <a:xfrm>
              <a:off x="10661707" y="295081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4" name="Freeform 498">
              <a:extLst>
                <a:ext uri="{FF2B5EF4-FFF2-40B4-BE49-F238E27FC236}">
                  <a16:creationId xmlns:a16="http://schemas.microsoft.com/office/drawing/2014/main" id="{C7AC5AA5-5C97-9304-E04D-146CB1165151}"/>
                </a:ext>
              </a:extLst>
            </p:cNvPr>
            <p:cNvSpPr/>
            <p:nvPr/>
          </p:nvSpPr>
          <p:spPr>
            <a:xfrm>
              <a:off x="10566272"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5" name="Freeform 499">
              <a:extLst>
                <a:ext uri="{FF2B5EF4-FFF2-40B4-BE49-F238E27FC236}">
                  <a16:creationId xmlns:a16="http://schemas.microsoft.com/office/drawing/2014/main" id="{C72E34F6-4902-5051-F8A8-561BF1807ADB}"/>
                </a:ext>
              </a:extLst>
            </p:cNvPr>
            <p:cNvSpPr/>
            <p:nvPr/>
          </p:nvSpPr>
          <p:spPr>
            <a:xfrm>
              <a:off x="10539006"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6" name="Freeform 500">
              <a:extLst>
                <a:ext uri="{FF2B5EF4-FFF2-40B4-BE49-F238E27FC236}">
                  <a16:creationId xmlns:a16="http://schemas.microsoft.com/office/drawing/2014/main" id="{6BC33D48-FD97-8BCD-9515-2213CF8017CC}"/>
                </a:ext>
              </a:extLst>
            </p:cNvPr>
            <p:cNvSpPr/>
            <p:nvPr/>
          </p:nvSpPr>
          <p:spPr>
            <a:xfrm>
              <a:off x="10454477"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7" name="Freeform 501">
              <a:extLst>
                <a:ext uri="{FF2B5EF4-FFF2-40B4-BE49-F238E27FC236}">
                  <a16:creationId xmlns:a16="http://schemas.microsoft.com/office/drawing/2014/main" id="{4AC69759-D9AE-C517-D964-9159B07A5E0D}"/>
                </a:ext>
              </a:extLst>
            </p:cNvPr>
            <p:cNvSpPr/>
            <p:nvPr/>
          </p:nvSpPr>
          <p:spPr>
            <a:xfrm>
              <a:off x="10428573"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8" name="Freeform 502">
              <a:extLst>
                <a:ext uri="{FF2B5EF4-FFF2-40B4-BE49-F238E27FC236}">
                  <a16:creationId xmlns:a16="http://schemas.microsoft.com/office/drawing/2014/main" id="{E6AFE064-4D24-B851-BDFE-D0F62D0FE3A1}"/>
                </a:ext>
              </a:extLst>
            </p:cNvPr>
            <p:cNvSpPr/>
            <p:nvPr/>
          </p:nvSpPr>
          <p:spPr>
            <a:xfrm>
              <a:off x="10416303"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9" name="Freeform 503">
              <a:extLst>
                <a:ext uri="{FF2B5EF4-FFF2-40B4-BE49-F238E27FC236}">
                  <a16:creationId xmlns:a16="http://schemas.microsoft.com/office/drawing/2014/main" id="{3507B579-7FFF-8CDB-DCE6-0920B3723E44}"/>
                </a:ext>
              </a:extLst>
            </p:cNvPr>
            <p:cNvSpPr/>
            <p:nvPr/>
          </p:nvSpPr>
          <p:spPr>
            <a:xfrm>
              <a:off x="10389035"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0" name="Freeform 504">
              <a:extLst>
                <a:ext uri="{FF2B5EF4-FFF2-40B4-BE49-F238E27FC236}">
                  <a16:creationId xmlns:a16="http://schemas.microsoft.com/office/drawing/2014/main" id="{48C252E9-FFB9-80A6-A292-D37FE0A01CB1}"/>
                </a:ext>
              </a:extLst>
            </p:cNvPr>
            <p:cNvSpPr/>
            <p:nvPr/>
          </p:nvSpPr>
          <p:spPr>
            <a:xfrm>
              <a:off x="10401306" y="286248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1" name="Freeform 505">
              <a:extLst>
                <a:ext uri="{FF2B5EF4-FFF2-40B4-BE49-F238E27FC236}">
                  <a16:creationId xmlns:a16="http://schemas.microsoft.com/office/drawing/2014/main" id="{B13CDF59-0AA3-A351-7C1A-95189052FCD0}"/>
                </a:ext>
              </a:extLst>
            </p:cNvPr>
            <p:cNvSpPr/>
            <p:nvPr/>
          </p:nvSpPr>
          <p:spPr>
            <a:xfrm>
              <a:off x="10374038" y="288226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2" name="Freeform 506">
              <a:extLst>
                <a:ext uri="{FF2B5EF4-FFF2-40B4-BE49-F238E27FC236}">
                  <a16:creationId xmlns:a16="http://schemas.microsoft.com/office/drawing/2014/main" id="{766B2FAD-6D4F-7EF5-9825-0245DBB44443}"/>
                </a:ext>
              </a:extLst>
            </p:cNvPr>
            <p:cNvSpPr/>
            <p:nvPr/>
          </p:nvSpPr>
          <p:spPr>
            <a:xfrm>
              <a:off x="10401306" y="285589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3" name="Freeform 507">
              <a:extLst>
                <a:ext uri="{FF2B5EF4-FFF2-40B4-BE49-F238E27FC236}">
                  <a16:creationId xmlns:a16="http://schemas.microsoft.com/office/drawing/2014/main" id="{3D03E07F-304C-9DB4-7192-EC845598438E}"/>
                </a:ext>
              </a:extLst>
            </p:cNvPr>
            <p:cNvSpPr/>
            <p:nvPr/>
          </p:nvSpPr>
          <p:spPr>
            <a:xfrm>
              <a:off x="10374038" y="287566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4" name="Freeform 508">
              <a:extLst>
                <a:ext uri="{FF2B5EF4-FFF2-40B4-BE49-F238E27FC236}">
                  <a16:creationId xmlns:a16="http://schemas.microsoft.com/office/drawing/2014/main" id="{D364A01E-3887-7B83-655E-447240274163}"/>
                </a:ext>
              </a:extLst>
            </p:cNvPr>
            <p:cNvSpPr/>
            <p:nvPr/>
          </p:nvSpPr>
          <p:spPr>
            <a:xfrm>
              <a:off x="10374038" y="285589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5" name="Freeform 509">
              <a:extLst>
                <a:ext uri="{FF2B5EF4-FFF2-40B4-BE49-F238E27FC236}">
                  <a16:creationId xmlns:a16="http://schemas.microsoft.com/office/drawing/2014/main" id="{6698E4FC-6FDC-962D-50A2-492DD8CA755C}"/>
                </a:ext>
              </a:extLst>
            </p:cNvPr>
            <p:cNvSpPr/>
            <p:nvPr/>
          </p:nvSpPr>
          <p:spPr>
            <a:xfrm>
              <a:off x="10348135" y="287566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6" name="Freeform 510">
              <a:extLst>
                <a:ext uri="{FF2B5EF4-FFF2-40B4-BE49-F238E27FC236}">
                  <a16:creationId xmlns:a16="http://schemas.microsoft.com/office/drawing/2014/main" id="{22D2806D-0683-B408-2501-E7EBA14D35E0}"/>
                </a:ext>
              </a:extLst>
            </p:cNvPr>
            <p:cNvSpPr/>
            <p:nvPr/>
          </p:nvSpPr>
          <p:spPr>
            <a:xfrm>
              <a:off x="10360405" y="284139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7" name="Freeform 511">
              <a:extLst>
                <a:ext uri="{FF2B5EF4-FFF2-40B4-BE49-F238E27FC236}">
                  <a16:creationId xmlns:a16="http://schemas.microsoft.com/office/drawing/2014/main" id="{0B671312-27C0-2537-CC3A-9E90FC864E0F}"/>
                </a:ext>
              </a:extLst>
            </p:cNvPr>
            <p:cNvSpPr/>
            <p:nvPr/>
          </p:nvSpPr>
          <p:spPr>
            <a:xfrm>
              <a:off x="10334501" y="2862486"/>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8" name="Freeform 512">
              <a:extLst>
                <a:ext uri="{FF2B5EF4-FFF2-40B4-BE49-F238E27FC236}">
                  <a16:creationId xmlns:a16="http://schemas.microsoft.com/office/drawing/2014/main" id="{1C97C40E-D0F3-5732-4E18-205202E22767}"/>
                </a:ext>
              </a:extLst>
            </p:cNvPr>
            <p:cNvSpPr/>
            <p:nvPr/>
          </p:nvSpPr>
          <p:spPr>
            <a:xfrm>
              <a:off x="10344045" y="281502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9" name="Freeform 513">
              <a:extLst>
                <a:ext uri="{FF2B5EF4-FFF2-40B4-BE49-F238E27FC236}">
                  <a16:creationId xmlns:a16="http://schemas.microsoft.com/office/drawing/2014/main" id="{A5F6C7DD-71FF-747A-266E-BC37C7D7D2AA}"/>
                </a:ext>
              </a:extLst>
            </p:cNvPr>
            <p:cNvSpPr/>
            <p:nvPr/>
          </p:nvSpPr>
          <p:spPr>
            <a:xfrm>
              <a:off x="10318141" y="283612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0" name="Freeform 514">
              <a:extLst>
                <a:ext uri="{FF2B5EF4-FFF2-40B4-BE49-F238E27FC236}">
                  <a16:creationId xmlns:a16="http://schemas.microsoft.com/office/drawing/2014/main" id="{5C1459F7-B981-9C37-0D03-E23459ADC8CF}"/>
                </a:ext>
              </a:extLst>
            </p:cNvPr>
            <p:cNvSpPr/>
            <p:nvPr/>
          </p:nvSpPr>
          <p:spPr>
            <a:xfrm>
              <a:off x="10331774" y="279129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1" name="Freeform 515">
              <a:extLst>
                <a:ext uri="{FF2B5EF4-FFF2-40B4-BE49-F238E27FC236}">
                  <a16:creationId xmlns:a16="http://schemas.microsoft.com/office/drawing/2014/main" id="{B356D3EC-2395-F024-374D-8E3C406A9FE5}"/>
                </a:ext>
              </a:extLst>
            </p:cNvPr>
            <p:cNvSpPr/>
            <p:nvPr/>
          </p:nvSpPr>
          <p:spPr>
            <a:xfrm>
              <a:off x="10305870" y="281239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2" name="Freeform 516">
              <a:extLst>
                <a:ext uri="{FF2B5EF4-FFF2-40B4-BE49-F238E27FC236}">
                  <a16:creationId xmlns:a16="http://schemas.microsoft.com/office/drawing/2014/main" id="{3D61C5A3-F756-5D96-AD83-F41F90ED70A8}"/>
                </a:ext>
              </a:extLst>
            </p:cNvPr>
            <p:cNvSpPr/>
            <p:nvPr/>
          </p:nvSpPr>
          <p:spPr>
            <a:xfrm>
              <a:off x="10327684" y="278470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3" name="Freeform 517">
              <a:extLst>
                <a:ext uri="{FF2B5EF4-FFF2-40B4-BE49-F238E27FC236}">
                  <a16:creationId xmlns:a16="http://schemas.microsoft.com/office/drawing/2014/main" id="{B1711935-285B-397C-4995-334AD19DAFDD}"/>
                </a:ext>
              </a:extLst>
            </p:cNvPr>
            <p:cNvSpPr/>
            <p:nvPr/>
          </p:nvSpPr>
          <p:spPr>
            <a:xfrm>
              <a:off x="10301780" y="280448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4" name="Freeform 518">
              <a:extLst>
                <a:ext uri="{FF2B5EF4-FFF2-40B4-BE49-F238E27FC236}">
                  <a16:creationId xmlns:a16="http://schemas.microsoft.com/office/drawing/2014/main" id="{5E6BF0C2-7069-4AB0-0C67-F044B9C8EF9F}"/>
                </a:ext>
              </a:extLst>
            </p:cNvPr>
            <p:cNvSpPr/>
            <p:nvPr/>
          </p:nvSpPr>
          <p:spPr>
            <a:xfrm>
              <a:off x="10274512" y="276097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5" name="Freeform 519">
              <a:extLst>
                <a:ext uri="{FF2B5EF4-FFF2-40B4-BE49-F238E27FC236}">
                  <a16:creationId xmlns:a16="http://schemas.microsoft.com/office/drawing/2014/main" id="{F8CC8D85-B052-D358-EEEE-FBE3FCB694A5}"/>
                </a:ext>
              </a:extLst>
            </p:cNvPr>
            <p:cNvSpPr/>
            <p:nvPr/>
          </p:nvSpPr>
          <p:spPr>
            <a:xfrm>
              <a:off x="10248609" y="27807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6" name="Freeform 520">
              <a:extLst>
                <a:ext uri="{FF2B5EF4-FFF2-40B4-BE49-F238E27FC236}">
                  <a16:creationId xmlns:a16="http://schemas.microsoft.com/office/drawing/2014/main" id="{863B0E19-8951-21C4-B1C0-212486A5D153}"/>
                </a:ext>
              </a:extLst>
            </p:cNvPr>
            <p:cNvSpPr/>
            <p:nvPr/>
          </p:nvSpPr>
          <p:spPr>
            <a:xfrm>
              <a:off x="10075463" y="2741205"/>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7" name="Freeform 521">
              <a:extLst>
                <a:ext uri="{FF2B5EF4-FFF2-40B4-BE49-F238E27FC236}">
                  <a16:creationId xmlns:a16="http://schemas.microsoft.com/office/drawing/2014/main" id="{F556B147-7B85-F897-00C1-AE3C77690B76}"/>
                </a:ext>
              </a:extLst>
            </p:cNvPr>
            <p:cNvSpPr/>
            <p:nvPr/>
          </p:nvSpPr>
          <p:spPr>
            <a:xfrm>
              <a:off x="10049558" y="2762297"/>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8" name="Freeform 522">
              <a:extLst>
                <a:ext uri="{FF2B5EF4-FFF2-40B4-BE49-F238E27FC236}">
                  <a16:creationId xmlns:a16="http://schemas.microsoft.com/office/drawing/2014/main" id="{243C7486-E13A-C2E3-2447-7BD1875114F1}"/>
                </a:ext>
              </a:extLst>
            </p:cNvPr>
            <p:cNvSpPr/>
            <p:nvPr/>
          </p:nvSpPr>
          <p:spPr>
            <a:xfrm>
              <a:off x="10035925" y="273197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9" name="Freeform 523">
              <a:extLst>
                <a:ext uri="{FF2B5EF4-FFF2-40B4-BE49-F238E27FC236}">
                  <a16:creationId xmlns:a16="http://schemas.microsoft.com/office/drawing/2014/main" id="{13F15AA8-4A90-68CC-6C9B-20FB49F69B37}"/>
                </a:ext>
              </a:extLst>
            </p:cNvPr>
            <p:cNvSpPr/>
            <p:nvPr/>
          </p:nvSpPr>
          <p:spPr>
            <a:xfrm>
              <a:off x="10010020" y="2753068"/>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0" name="Freeform 524">
              <a:extLst>
                <a:ext uri="{FF2B5EF4-FFF2-40B4-BE49-F238E27FC236}">
                  <a16:creationId xmlns:a16="http://schemas.microsoft.com/office/drawing/2014/main" id="{C258955C-C940-9D52-FE8D-D5160C0BEFC8}"/>
                </a:ext>
              </a:extLst>
            </p:cNvPr>
            <p:cNvSpPr/>
            <p:nvPr/>
          </p:nvSpPr>
          <p:spPr>
            <a:xfrm>
              <a:off x="10011384" y="27108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1" name="Freeform 525">
              <a:extLst>
                <a:ext uri="{FF2B5EF4-FFF2-40B4-BE49-F238E27FC236}">
                  <a16:creationId xmlns:a16="http://schemas.microsoft.com/office/drawing/2014/main" id="{EFB11ED7-AF52-B793-3BF8-CAF82E2F6C13}"/>
                </a:ext>
              </a:extLst>
            </p:cNvPr>
            <p:cNvSpPr/>
            <p:nvPr/>
          </p:nvSpPr>
          <p:spPr>
            <a:xfrm>
              <a:off x="9984116" y="273065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2" name="Freeform 526">
              <a:extLst>
                <a:ext uri="{FF2B5EF4-FFF2-40B4-BE49-F238E27FC236}">
                  <a16:creationId xmlns:a16="http://schemas.microsoft.com/office/drawing/2014/main" id="{C12AA39D-8B43-C413-8ECE-225FEA57CE86}"/>
                </a:ext>
              </a:extLst>
            </p:cNvPr>
            <p:cNvSpPr/>
            <p:nvPr/>
          </p:nvSpPr>
          <p:spPr>
            <a:xfrm>
              <a:off x="9975937" y="26950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3" name="Freeform 527">
              <a:extLst>
                <a:ext uri="{FF2B5EF4-FFF2-40B4-BE49-F238E27FC236}">
                  <a16:creationId xmlns:a16="http://schemas.microsoft.com/office/drawing/2014/main" id="{6F9F509D-540E-0CD8-AE6D-B8E8A1ADB40E}"/>
                </a:ext>
              </a:extLst>
            </p:cNvPr>
            <p:cNvSpPr/>
            <p:nvPr/>
          </p:nvSpPr>
          <p:spPr>
            <a:xfrm>
              <a:off x="9948670" y="271483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4" name="Freeform 528">
              <a:extLst>
                <a:ext uri="{FF2B5EF4-FFF2-40B4-BE49-F238E27FC236}">
                  <a16:creationId xmlns:a16="http://schemas.microsoft.com/office/drawing/2014/main" id="{3CFC95AC-80A2-9D21-1B24-77D7EC7B1B10}"/>
                </a:ext>
              </a:extLst>
            </p:cNvPr>
            <p:cNvSpPr/>
            <p:nvPr/>
          </p:nvSpPr>
          <p:spPr>
            <a:xfrm>
              <a:off x="10027744" y="271483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5" name="Freeform 529">
              <a:extLst>
                <a:ext uri="{FF2B5EF4-FFF2-40B4-BE49-F238E27FC236}">
                  <a16:creationId xmlns:a16="http://schemas.microsoft.com/office/drawing/2014/main" id="{08045F1A-3816-BC5F-0309-5EA88FF133DD}"/>
                </a:ext>
              </a:extLst>
            </p:cNvPr>
            <p:cNvSpPr/>
            <p:nvPr/>
          </p:nvSpPr>
          <p:spPr>
            <a:xfrm>
              <a:off x="10001840" y="273593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6" name="Freeform 530">
              <a:extLst>
                <a:ext uri="{FF2B5EF4-FFF2-40B4-BE49-F238E27FC236}">
                  <a16:creationId xmlns:a16="http://schemas.microsoft.com/office/drawing/2014/main" id="{36E55F70-EBF4-FEF3-715A-DF5F9D861EB7}"/>
                </a:ext>
              </a:extLst>
            </p:cNvPr>
            <p:cNvSpPr/>
            <p:nvPr/>
          </p:nvSpPr>
          <p:spPr>
            <a:xfrm>
              <a:off x="9945943" y="265683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7" name="Freeform 531">
              <a:extLst>
                <a:ext uri="{FF2B5EF4-FFF2-40B4-BE49-F238E27FC236}">
                  <a16:creationId xmlns:a16="http://schemas.microsoft.com/office/drawing/2014/main" id="{BB50FE5E-CBC4-B48D-6D69-C58219FAB698}"/>
                </a:ext>
              </a:extLst>
            </p:cNvPr>
            <p:cNvSpPr/>
            <p:nvPr/>
          </p:nvSpPr>
          <p:spPr>
            <a:xfrm>
              <a:off x="9920039" y="267660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8" name="Freeform 532">
              <a:extLst>
                <a:ext uri="{FF2B5EF4-FFF2-40B4-BE49-F238E27FC236}">
                  <a16:creationId xmlns:a16="http://schemas.microsoft.com/office/drawing/2014/main" id="{F6C687BB-3167-7135-C64C-F55E5FEE2C8B}"/>
                </a:ext>
              </a:extLst>
            </p:cNvPr>
            <p:cNvSpPr/>
            <p:nvPr/>
          </p:nvSpPr>
          <p:spPr>
            <a:xfrm>
              <a:off x="9933672" y="262387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9" name="Freeform 533">
              <a:extLst>
                <a:ext uri="{FF2B5EF4-FFF2-40B4-BE49-F238E27FC236}">
                  <a16:creationId xmlns:a16="http://schemas.microsoft.com/office/drawing/2014/main" id="{CE99AD3C-8F36-5C19-088E-822AF656808D}"/>
                </a:ext>
              </a:extLst>
            </p:cNvPr>
            <p:cNvSpPr/>
            <p:nvPr/>
          </p:nvSpPr>
          <p:spPr>
            <a:xfrm>
              <a:off x="9906405" y="26436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0" name="Freeform 534">
              <a:extLst>
                <a:ext uri="{FF2B5EF4-FFF2-40B4-BE49-F238E27FC236}">
                  <a16:creationId xmlns:a16="http://schemas.microsoft.com/office/drawing/2014/main" id="{7F2D88A3-488D-A9E9-19DB-EEE4A2B56777}"/>
                </a:ext>
              </a:extLst>
            </p:cNvPr>
            <p:cNvSpPr/>
            <p:nvPr/>
          </p:nvSpPr>
          <p:spPr>
            <a:xfrm>
              <a:off x="9900951" y="259091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1" name="Freeform 535">
              <a:extLst>
                <a:ext uri="{FF2B5EF4-FFF2-40B4-BE49-F238E27FC236}">
                  <a16:creationId xmlns:a16="http://schemas.microsoft.com/office/drawing/2014/main" id="{744D8D3A-9E94-6D97-FA6B-5F2DCDA6BAED}"/>
                </a:ext>
              </a:extLst>
            </p:cNvPr>
            <p:cNvSpPr/>
            <p:nvPr/>
          </p:nvSpPr>
          <p:spPr>
            <a:xfrm>
              <a:off x="9873685" y="2610693"/>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2" name="Freeform 536">
              <a:extLst>
                <a:ext uri="{FF2B5EF4-FFF2-40B4-BE49-F238E27FC236}">
                  <a16:creationId xmlns:a16="http://schemas.microsoft.com/office/drawing/2014/main" id="{C27C7EFF-A185-4028-CBF4-CD66B1954D8B}"/>
                </a:ext>
              </a:extLst>
            </p:cNvPr>
            <p:cNvSpPr/>
            <p:nvPr/>
          </p:nvSpPr>
          <p:spPr>
            <a:xfrm>
              <a:off x="9870958" y="25751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3" name="Freeform 537">
              <a:extLst>
                <a:ext uri="{FF2B5EF4-FFF2-40B4-BE49-F238E27FC236}">
                  <a16:creationId xmlns:a16="http://schemas.microsoft.com/office/drawing/2014/main" id="{6C7C9FC6-22B5-B77B-8160-9FEB90960E3E}"/>
                </a:ext>
              </a:extLst>
            </p:cNvPr>
            <p:cNvSpPr/>
            <p:nvPr/>
          </p:nvSpPr>
          <p:spPr>
            <a:xfrm>
              <a:off x="9845054" y="259487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4" name="Freeform 538">
              <a:extLst>
                <a:ext uri="{FF2B5EF4-FFF2-40B4-BE49-F238E27FC236}">
                  <a16:creationId xmlns:a16="http://schemas.microsoft.com/office/drawing/2014/main" id="{FC1AB107-6F5D-11F0-15F2-0523745F763B}"/>
                </a:ext>
              </a:extLst>
            </p:cNvPr>
            <p:cNvSpPr/>
            <p:nvPr/>
          </p:nvSpPr>
          <p:spPr>
            <a:xfrm>
              <a:off x="9810969" y="256323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5" name="Freeform 539">
              <a:extLst>
                <a:ext uri="{FF2B5EF4-FFF2-40B4-BE49-F238E27FC236}">
                  <a16:creationId xmlns:a16="http://schemas.microsoft.com/office/drawing/2014/main" id="{BAA85700-624C-D3D1-6370-24225D88F543}"/>
                </a:ext>
              </a:extLst>
            </p:cNvPr>
            <p:cNvSpPr/>
            <p:nvPr/>
          </p:nvSpPr>
          <p:spPr>
            <a:xfrm>
              <a:off x="9783703" y="258432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6" name="Freeform 540">
              <a:extLst>
                <a:ext uri="{FF2B5EF4-FFF2-40B4-BE49-F238E27FC236}">
                  <a16:creationId xmlns:a16="http://schemas.microsoft.com/office/drawing/2014/main" id="{A3FD40EE-5397-20FB-2DE6-BC8D719A2C3C}"/>
                </a:ext>
              </a:extLst>
            </p:cNvPr>
            <p:cNvSpPr/>
            <p:nvPr/>
          </p:nvSpPr>
          <p:spPr>
            <a:xfrm>
              <a:off x="9680087" y="255532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7" name="Freeform 541">
              <a:extLst>
                <a:ext uri="{FF2B5EF4-FFF2-40B4-BE49-F238E27FC236}">
                  <a16:creationId xmlns:a16="http://schemas.microsoft.com/office/drawing/2014/main" id="{F0E566EE-A62F-1595-9707-739BBE2B4104}"/>
                </a:ext>
              </a:extLst>
            </p:cNvPr>
            <p:cNvSpPr/>
            <p:nvPr/>
          </p:nvSpPr>
          <p:spPr>
            <a:xfrm>
              <a:off x="9652820" y="257641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4" name="Freeform 542">
              <a:extLst>
                <a:ext uri="{FF2B5EF4-FFF2-40B4-BE49-F238E27FC236}">
                  <a16:creationId xmlns:a16="http://schemas.microsoft.com/office/drawing/2014/main" id="{F990645A-96E6-A45B-6717-8D2BC3530844}"/>
                </a:ext>
              </a:extLst>
            </p:cNvPr>
            <p:cNvSpPr/>
            <p:nvPr/>
          </p:nvSpPr>
          <p:spPr>
            <a:xfrm>
              <a:off x="9573745" y="252500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5" name="Freeform 543">
              <a:extLst>
                <a:ext uri="{FF2B5EF4-FFF2-40B4-BE49-F238E27FC236}">
                  <a16:creationId xmlns:a16="http://schemas.microsoft.com/office/drawing/2014/main" id="{9D04CA7B-04BD-D008-01DD-C39202D029B0}"/>
                </a:ext>
              </a:extLst>
            </p:cNvPr>
            <p:cNvSpPr/>
            <p:nvPr/>
          </p:nvSpPr>
          <p:spPr>
            <a:xfrm>
              <a:off x="9546477" y="25447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6" name="Freeform 544">
              <a:extLst>
                <a:ext uri="{FF2B5EF4-FFF2-40B4-BE49-F238E27FC236}">
                  <a16:creationId xmlns:a16="http://schemas.microsoft.com/office/drawing/2014/main" id="{6D5784EA-3F12-DCA5-77D5-85A6B8EC47AC}"/>
                </a:ext>
              </a:extLst>
            </p:cNvPr>
            <p:cNvSpPr/>
            <p:nvPr/>
          </p:nvSpPr>
          <p:spPr>
            <a:xfrm>
              <a:off x="9565565" y="250654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7" name="Freeform 545">
              <a:extLst>
                <a:ext uri="{FF2B5EF4-FFF2-40B4-BE49-F238E27FC236}">
                  <a16:creationId xmlns:a16="http://schemas.microsoft.com/office/drawing/2014/main" id="{5C933D04-A754-E100-C036-88CA47E5E250}"/>
                </a:ext>
              </a:extLst>
            </p:cNvPr>
            <p:cNvSpPr/>
            <p:nvPr/>
          </p:nvSpPr>
          <p:spPr>
            <a:xfrm>
              <a:off x="9539660" y="252764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8" name="Freeform 546">
              <a:extLst>
                <a:ext uri="{FF2B5EF4-FFF2-40B4-BE49-F238E27FC236}">
                  <a16:creationId xmlns:a16="http://schemas.microsoft.com/office/drawing/2014/main" id="{D6C9CF85-151A-5A94-B6BA-93DB529649A7}"/>
                </a:ext>
              </a:extLst>
            </p:cNvPr>
            <p:cNvSpPr/>
            <p:nvPr/>
          </p:nvSpPr>
          <p:spPr>
            <a:xfrm>
              <a:off x="9553294" y="24907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9" name="Freeform 547">
              <a:extLst>
                <a:ext uri="{FF2B5EF4-FFF2-40B4-BE49-F238E27FC236}">
                  <a16:creationId xmlns:a16="http://schemas.microsoft.com/office/drawing/2014/main" id="{62834D58-EF55-6E95-B1A4-B571ABA80E52}"/>
                </a:ext>
              </a:extLst>
            </p:cNvPr>
            <p:cNvSpPr/>
            <p:nvPr/>
          </p:nvSpPr>
          <p:spPr>
            <a:xfrm>
              <a:off x="9527390" y="251050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0" name="Freeform 548">
              <a:extLst>
                <a:ext uri="{FF2B5EF4-FFF2-40B4-BE49-F238E27FC236}">
                  <a16:creationId xmlns:a16="http://schemas.microsoft.com/office/drawing/2014/main" id="{FE284A92-6862-BA29-4BE1-B8E186036F22}"/>
                </a:ext>
              </a:extLst>
            </p:cNvPr>
            <p:cNvSpPr/>
            <p:nvPr/>
          </p:nvSpPr>
          <p:spPr>
            <a:xfrm>
              <a:off x="9543751" y="24709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1" name="Freeform 549">
              <a:extLst>
                <a:ext uri="{FF2B5EF4-FFF2-40B4-BE49-F238E27FC236}">
                  <a16:creationId xmlns:a16="http://schemas.microsoft.com/office/drawing/2014/main" id="{06DD567A-CE2C-EA8F-0DE9-31E80EAAA7E6}"/>
                </a:ext>
              </a:extLst>
            </p:cNvPr>
            <p:cNvSpPr/>
            <p:nvPr/>
          </p:nvSpPr>
          <p:spPr>
            <a:xfrm>
              <a:off x="9516483" y="249204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2" name="Freeform 550">
              <a:extLst>
                <a:ext uri="{FF2B5EF4-FFF2-40B4-BE49-F238E27FC236}">
                  <a16:creationId xmlns:a16="http://schemas.microsoft.com/office/drawing/2014/main" id="{2B010DC2-114F-94D2-3F1D-703A982DC1F2}"/>
                </a:ext>
              </a:extLst>
            </p:cNvPr>
            <p:cNvSpPr/>
            <p:nvPr/>
          </p:nvSpPr>
          <p:spPr>
            <a:xfrm>
              <a:off x="9516483" y="23905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3" name="Freeform 551">
              <a:extLst>
                <a:ext uri="{FF2B5EF4-FFF2-40B4-BE49-F238E27FC236}">
                  <a16:creationId xmlns:a16="http://schemas.microsoft.com/office/drawing/2014/main" id="{FD0F04B8-B2AB-C13D-0D3A-1071574DA4AC}"/>
                </a:ext>
              </a:extLst>
            </p:cNvPr>
            <p:cNvSpPr/>
            <p:nvPr/>
          </p:nvSpPr>
          <p:spPr>
            <a:xfrm>
              <a:off x="9490580" y="241031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4" name="Freeform 552">
              <a:extLst>
                <a:ext uri="{FF2B5EF4-FFF2-40B4-BE49-F238E27FC236}">
                  <a16:creationId xmlns:a16="http://schemas.microsoft.com/office/drawing/2014/main" id="{F6682CFC-06F5-0851-A547-7512AC53CDD5}"/>
                </a:ext>
              </a:extLst>
            </p:cNvPr>
            <p:cNvSpPr/>
            <p:nvPr/>
          </p:nvSpPr>
          <p:spPr>
            <a:xfrm>
              <a:off x="9490580" y="23628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9" name="Freeform 553">
              <a:extLst>
                <a:ext uri="{FF2B5EF4-FFF2-40B4-BE49-F238E27FC236}">
                  <a16:creationId xmlns:a16="http://schemas.microsoft.com/office/drawing/2014/main" id="{6A7880B6-1D70-B578-BCF2-9B7CC5DA9232}"/>
                </a:ext>
              </a:extLst>
            </p:cNvPr>
            <p:cNvSpPr/>
            <p:nvPr/>
          </p:nvSpPr>
          <p:spPr>
            <a:xfrm>
              <a:off x="9464676" y="2382522"/>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8" name="Freeform 554">
              <a:extLst>
                <a:ext uri="{FF2B5EF4-FFF2-40B4-BE49-F238E27FC236}">
                  <a16:creationId xmlns:a16="http://schemas.microsoft.com/office/drawing/2014/main" id="{522F1B6E-CCD7-4BD2-936D-29EB9C357D4A}"/>
                </a:ext>
              </a:extLst>
            </p:cNvPr>
            <p:cNvSpPr/>
            <p:nvPr/>
          </p:nvSpPr>
          <p:spPr>
            <a:xfrm>
              <a:off x="9260171" y="226123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9" name="Freeform 555">
              <a:extLst>
                <a:ext uri="{FF2B5EF4-FFF2-40B4-BE49-F238E27FC236}">
                  <a16:creationId xmlns:a16="http://schemas.microsoft.com/office/drawing/2014/main" id="{7A3BBCE6-B0D5-D89F-FD9D-F585F31B260B}"/>
                </a:ext>
              </a:extLst>
            </p:cNvPr>
            <p:cNvSpPr/>
            <p:nvPr/>
          </p:nvSpPr>
          <p:spPr>
            <a:xfrm>
              <a:off x="9232904" y="2282332"/>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0" name="Freeform 556">
              <a:extLst>
                <a:ext uri="{FF2B5EF4-FFF2-40B4-BE49-F238E27FC236}">
                  <a16:creationId xmlns:a16="http://schemas.microsoft.com/office/drawing/2014/main" id="{7C40248E-E084-8031-6745-B7A0C038922C}"/>
                </a:ext>
              </a:extLst>
            </p:cNvPr>
            <p:cNvSpPr/>
            <p:nvPr/>
          </p:nvSpPr>
          <p:spPr>
            <a:xfrm>
              <a:off x="9227450" y="225728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1" name="Freeform 557">
              <a:extLst>
                <a:ext uri="{FF2B5EF4-FFF2-40B4-BE49-F238E27FC236}">
                  <a16:creationId xmlns:a16="http://schemas.microsoft.com/office/drawing/2014/main" id="{9531DE87-A03C-CD87-0357-E660656E6A36}"/>
                </a:ext>
              </a:extLst>
            </p:cNvPr>
            <p:cNvSpPr/>
            <p:nvPr/>
          </p:nvSpPr>
          <p:spPr>
            <a:xfrm>
              <a:off x="9201547" y="227705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2" name="Freeform 558">
              <a:extLst>
                <a:ext uri="{FF2B5EF4-FFF2-40B4-BE49-F238E27FC236}">
                  <a16:creationId xmlns:a16="http://schemas.microsoft.com/office/drawing/2014/main" id="{AA65209F-E77B-ACE3-8A3C-BE6D204D0CF5}"/>
                </a:ext>
              </a:extLst>
            </p:cNvPr>
            <p:cNvSpPr/>
            <p:nvPr/>
          </p:nvSpPr>
          <p:spPr>
            <a:xfrm>
              <a:off x="9093841" y="21531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3" name="Freeform 559">
              <a:extLst>
                <a:ext uri="{FF2B5EF4-FFF2-40B4-BE49-F238E27FC236}">
                  <a16:creationId xmlns:a16="http://schemas.microsoft.com/office/drawing/2014/main" id="{A9D849CA-829E-2AD8-0BE5-AE894F2CB18F}"/>
                </a:ext>
              </a:extLst>
            </p:cNvPr>
            <p:cNvSpPr/>
            <p:nvPr/>
          </p:nvSpPr>
          <p:spPr>
            <a:xfrm>
              <a:off x="9066574" y="217291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4" name="Freeform 560">
              <a:extLst>
                <a:ext uri="{FF2B5EF4-FFF2-40B4-BE49-F238E27FC236}">
                  <a16:creationId xmlns:a16="http://schemas.microsoft.com/office/drawing/2014/main" id="{F9527FDA-AD49-B9AD-8C13-251AE5D33A71}"/>
                </a:ext>
              </a:extLst>
            </p:cNvPr>
            <p:cNvSpPr/>
            <p:nvPr/>
          </p:nvSpPr>
          <p:spPr>
            <a:xfrm>
              <a:off x="8831961" y="210963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5" name="Freeform 561">
              <a:extLst>
                <a:ext uri="{FF2B5EF4-FFF2-40B4-BE49-F238E27FC236}">
                  <a16:creationId xmlns:a16="http://schemas.microsoft.com/office/drawing/2014/main" id="{A459BFF3-248E-2C03-D912-325F0DEE7B32}"/>
                </a:ext>
              </a:extLst>
            </p:cNvPr>
            <p:cNvSpPr/>
            <p:nvPr/>
          </p:nvSpPr>
          <p:spPr>
            <a:xfrm>
              <a:off x="8806058" y="213072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6" name="Freeform 562">
              <a:extLst>
                <a:ext uri="{FF2B5EF4-FFF2-40B4-BE49-F238E27FC236}">
                  <a16:creationId xmlns:a16="http://schemas.microsoft.com/office/drawing/2014/main" id="{698E3E88-807C-8388-806E-C6765686B678}"/>
                </a:ext>
              </a:extLst>
            </p:cNvPr>
            <p:cNvSpPr/>
            <p:nvPr/>
          </p:nvSpPr>
          <p:spPr>
            <a:xfrm>
              <a:off x="8797878" y="2088545"/>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7" name="Freeform 563">
              <a:extLst>
                <a:ext uri="{FF2B5EF4-FFF2-40B4-BE49-F238E27FC236}">
                  <a16:creationId xmlns:a16="http://schemas.microsoft.com/office/drawing/2014/main" id="{994B7163-06C0-0BC4-AFD0-AECEDE3F744E}"/>
                </a:ext>
              </a:extLst>
            </p:cNvPr>
            <p:cNvSpPr/>
            <p:nvPr/>
          </p:nvSpPr>
          <p:spPr>
            <a:xfrm>
              <a:off x="8771974" y="2109637"/>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8" name="Freeform 564">
              <a:extLst>
                <a:ext uri="{FF2B5EF4-FFF2-40B4-BE49-F238E27FC236}">
                  <a16:creationId xmlns:a16="http://schemas.microsoft.com/office/drawing/2014/main" id="{8CFD1AAB-1DD4-0D33-8023-1A66E7286642}"/>
                </a:ext>
              </a:extLst>
            </p:cNvPr>
            <p:cNvSpPr/>
            <p:nvPr/>
          </p:nvSpPr>
          <p:spPr>
            <a:xfrm>
              <a:off x="8773337" y="20687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9" name="Freeform 565">
              <a:extLst>
                <a:ext uri="{FF2B5EF4-FFF2-40B4-BE49-F238E27FC236}">
                  <a16:creationId xmlns:a16="http://schemas.microsoft.com/office/drawing/2014/main" id="{A1B0A796-FB57-B0DE-2F37-8AC7166090CA}"/>
                </a:ext>
              </a:extLst>
            </p:cNvPr>
            <p:cNvSpPr/>
            <p:nvPr/>
          </p:nvSpPr>
          <p:spPr>
            <a:xfrm>
              <a:off x="8747433" y="20885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0" name="Freeform 566">
              <a:extLst>
                <a:ext uri="{FF2B5EF4-FFF2-40B4-BE49-F238E27FC236}">
                  <a16:creationId xmlns:a16="http://schemas.microsoft.com/office/drawing/2014/main" id="{63E26E61-0534-847A-6C6B-2487492D3A78}"/>
                </a:ext>
              </a:extLst>
            </p:cNvPr>
            <p:cNvSpPr/>
            <p:nvPr/>
          </p:nvSpPr>
          <p:spPr>
            <a:xfrm>
              <a:off x="8754250" y="203845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1" name="Freeform 567">
              <a:extLst>
                <a:ext uri="{FF2B5EF4-FFF2-40B4-BE49-F238E27FC236}">
                  <a16:creationId xmlns:a16="http://schemas.microsoft.com/office/drawing/2014/main" id="{6FA71965-75E7-408A-BDF7-BDD1C910F371}"/>
                </a:ext>
              </a:extLst>
            </p:cNvPr>
            <p:cNvSpPr/>
            <p:nvPr/>
          </p:nvSpPr>
          <p:spPr>
            <a:xfrm>
              <a:off x="8728346" y="205822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2" name="Freeform 568">
              <a:extLst>
                <a:ext uri="{FF2B5EF4-FFF2-40B4-BE49-F238E27FC236}">
                  <a16:creationId xmlns:a16="http://schemas.microsoft.com/office/drawing/2014/main" id="{85B03C19-990B-0F78-1F35-2CD413F2FF1C}"/>
                </a:ext>
              </a:extLst>
            </p:cNvPr>
            <p:cNvSpPr/>
            <p:nvPr/>
          </p:nvSpPr>
          <p:spPr>
            <a:xfrm>
              <a:off x="8746070" y="202394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3" name="Freeform 569">
              <a:extLst>
                <a:ext uri="{FF2B5EF4-FFF2-40B4-BE49-F238E27FC236}">
                  <a16:creationId xmlns:a16="http://schemas.microsoft.com/office/drawing/2014/main" id="{5921ECAE-3D6C-BDDA-E0D5-86FD13B1EC75}"/>
                </a:ext>
              </a:extLst>
            </p:cNvPr>
            <p:cNvSpPr/>
            <p:nvPr/>
          </p:nvSpPr>
          <p:spPr>
            <a:xfrm>
              <a:off x="8720165" y="204372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4" name="Freeform 570">
              <a:extLst>
                <a:ext uri="{FF2B5EF4-FFF2-40B4-BE49-F238E27FC236}">
                  <a16:creationId xmlns:a16="http://schemas.microsoft.com/office/drawing/2014/main" id="{8E414D25-9844-1EE7-6AEE-45C12DAA0619}"/>
                </a:ext>
              </a:extLst>
            </p:cNvPr>
            <p:cNvSpPr/>
            <p:nvPr/>
          </p:nvSpPr>
          <p:spPr>
            <a:xfrm>
              <a:off x="8728346" y="20081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5" name="Freeform 571">
              <a:extLst>
                <a:ext uri="{FF2B5EF4-FFF2-40B4-BE49-F238E27FC236}">
                  <a16:creationId xmlns:a16="http://schemas.microsoft.com/office/drawing/2014/main" id="{EAB8CB19-7AFE-0492-DABF-D0518FBD18EA}"/>
                </a:ext>
              </a:extLst>
            </p:cNvPr>
            <p:cNvSpPr/>
            <p:nvPr/>
          </p:nvSpPr>
          <p:spPr>
            <a:xfrm>
              <a:off x="8701079" y="202790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6" name="Freeform 572">
              <a:extLst>
                <a:ext uri="{FF2B5EF4-FFF2-40B4-BE49-F238E27FC236}">
                  <a16:creationId xmlns:a16="http://schemas.microsoft.com/office/drawing/2014/main" id="{AB5C0FAF-3F71-9F27-5A34-99BD64B4EA3A}"/>
                </a:ext>
              </a:extLst>
            </p:cNvPr>
            <p:cNvSpPr/>
            <p:nvPr/>
          </p:nvSpPr>
          <p:spPr>
            <a:xfrm>
              <a:off x="8740616" y="20081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7" name="Freeform 573">
              <a:extLst>
                <a:ext uri="{FF2B5EF4-FFF2-40B4-BE49-F238E27FC236}">
                  <a16:creationId xmlns:a16="http://schemas.microsoft.com/office/drawing/2014/main" id="{39B56BB3-35BE-20EB-E18F-43BE47ADEACF}"/>
                </a:ext>
              </a:extLst>
            </p:cNvPr>
            <p:cNvSpPr/>
            <p:nvPr/>
          </p:nvSpPr>
          <p:spPr>
            <a:xfrm>
              <a:off x="8714712" y="202790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8" name="Freeform 574">
              <a:extLst>
                <a:ext uri="{FF2B5EF4-FFF2-40B4-BE49-F238E27FC236}">
                  <a16:creationId xmlns:a16="http://schemas.microsoft.com/office/drawing/2014/main" id="{8B488D8F-2DDE-D593-9018-5A2244948CAE}"/>
                </a:ext>
              </a:extLst>
            </p:cNvPr>
            <p:cNvSpPr/>
            <p:nvPr/>
          </p:nvSpPr>
          <p:spPr>
            <a:xfrm>
              <a:off x="8706533" y="197253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9" name="Freeform 575">
              <a:extLst>
                <a:ext uri="{FF2B5EF4-FFF2-40B4-BE49-F238E27FC236}">
                  <a16:creationId xmlns:a16="http://schemas.microsoft.com/office/drawing/2014/main" id="{726E3122-2D90-4B24-0043-84A5350953C4}"/>
                </a:ext>
              </a:extLst>
            </p:cNvPr>
            <p:cNvSpPr/>
            <p:nvPr/>
          </p:nvSpPr>
          <p:spPr>
            <a:xfrm>
              <a:off x="8680629" y="199362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0" name="Freeform 576">
              <a:extLst>
                <a:ext uri="{FF2B5EF4-FFF2-40B4-BE49-F238E27FC236}">
                  <a16:creationId xmlns:a16="http://schemas.microsoft.com/office/drawing/2014/main" id="{2879878A-698D-7D17-32CD-CA548681CCF0}"/>
                </a:ext>
              </a:extLst>
            </p:cNvPr>
            <p:cNvSpPr/>
            <p:nvPr/>
          </p:nvSpPr>
          <p:spPr>
            <a:xfrm>
              <a:off x="8499302" y="19171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1" name="Freeform 577">
              <a:extLst>
                <a:ext uri="{FF2B5EF4-FFF2-40B4-BE49-F238E27FC236}">
                  <a16:creationId xmlns:a16="http://schemas.microsoft.com/office/drawing/2014/main" id="{2D52A329-9D92-019D-E432-4F05B12F93F4}"/>
                </a:ext>
              </a:extLst>
            </p:cNvPr>
            <p:cNvSpPr/>
            <p:nvPr/>
          </p:nvSpPr>
          <p:spPr>
            <a:xfrm>
              <a:off x="8473397" y="193694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2" name="Freeform 578">
              <a:extLst>
                <a:ext uri="{FF2B5EF4-FFF2-40B4-BE49-F238E27FC236}">
                  <a16:creationId xmlns:a16="http://schemas.microsoft.com/office/drawing/2014/main" id="{A5636A6B-54B7-73F4-ACF0-1F84C304EEC0}"/>
                </a:ext>
              </a:extLst>
            </p:cNvPr>
            <p:cNvSpPr/>
            <p:nvPr/>
          </p:nvSpPr>
          <p:spPr>
            <a:xfrm>
              <a:off x="8395686" y="186180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3" name="Freeform 579">
              <a:extLst>
                <a:ext uri="{FF2B5EF4-FFF2-40B4-BE49-F238E27FC236}">
                  <a16:creationId xmlns:a16="http://schemas.microsoft.com/office/drawing/2014/main" id="{F4D8561E-E5B5-FDB5-5AF4-339F0D4BBA1D}"/>
                </a:ext>
              </a:extLst>
            </p:cNvPr>
            <p:cNvSpPr/>
            <p:nvPr/>
          </p:nvSpPr>
          <p:spPr>
            <a:xfrm>
              <a:off x="8369782" y="188157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4" name="Freeform 580">
              <a:extLst>
                <a:ext uri="{FF2B5EF4-FFF2-40B4-BE49-F238E27FC236}">
                  <a16:creationId xmlns:a16="http://schemas.microsoft.com/office/drawing/2014/main" id="{C76B4E34-77B8-A217-BA85-7B3ED4160E47}"/>
                </a:ext>
              </a:extLst>
            </p:cNvPr>
            <p:cNvSpPr/>
            <p:nvPr/>
          </p:nvSpPr>
          <p:spPr>
            <a:xfrm>
              <a:off x="8346604" y="176820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5" name="Freeform 581">
              <a:extLst>
                <a:ext uri="{FF2B5EF4-FFF2-40B4-BE49-F238E27FC236}">
                  <a16:creationId xmlns:a16="http://schemas.microsoft.com/office/drawing/2014/main" id="{07A077B5-9498-FEDE-726A-D9009DF10051}"/>
                </a:ext>
              </a:extLst>
            </p:cNvPr>
            <p:cNvSpPr/>
            <p:nvPr/>
          </p:nvSpPr>
          <p:spPr>
            <a:xfrm>
              <a:off x="8320701" y="178797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6" name="Freeform 582">
              <a:extLst>
                <a:ext uri="{FF2B5EF4-FFF2-40B4-BE49-F238E27FC236}">
                  <a16:creationId xmlns:a16="http://schemas.microsoft.com/office/drawing/2014/main" id="{739C3BEA-A2DA-FB13-F122-F70C9E8CAD1B}"/>
                </a:ext>
              </a:extLst>
            </p:cNvPr>
            <p:cNvSpPr/>
            <p:nvPr/>
          </p:nvSpPr>
          <p:spPr>
            <a:xfrm>
              <a:off x="8339787" y="17431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7" name="Freeform 583">
              <a:extLst>
                <a:ext uri="{FF2B5EF4-FFF2-40B4-BE49-F238E27FC236}">
                  <a16:creationId xmlns:a16="http://schemas.microsoft.com/office/drawing/2014/main" id="{9B733686-85A5-1CA1-F3F0-286F96956DC5}"/>
                </a:ext>
              </a:extLst>
            </p:cNvPr>
            <p:cNvSpPr/>
            <p:nvPr/>
          </p:nvSpPr>
          <p:spPr>
            <a:xfrm>
              <a:off x="8312521" y="176424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8" name="Freeform 584">
              <a:extLst>
                <a:ext uri="{FF2B5EF4-FFF2-40B4-BE49-F238E27FC236}">
                  <a16:creationId xmlns:a16="http://schemas.microsoft.com/office/drawing/2014/main" id="{C24C31A6-5B52-A0EE-38F4-B4DF2F4A7760}"/>
                </a:ext>
              </a:extLst>
            </p:cNvPr>
            <p:cNvSpPr/>
            <p:nvPr/>
          </p:nvSpPr>
          <p:spPr>
            <a:xfrm>
              <a:off x="8278436" y="1610008"/>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9" name="Freeform 585">
              <a:extLst>
                <a:ext uri="{FF2B5EF4-FFF2-40B4-BE49-F238E27FC236}">
                  <a16:creationId xmlns:a16="http://schemas.microsoft.com/office/drawing/2014/main" id="{A3F4ADE5-2E42-174F-A984-345AA3D49B2E}"/>
                </a:ext>
              </a:extLst>
            </p:cNvPr>
            <p:cNvSpPr/>
            <p:nvPr/>
          </p:nvSpPr>
          <p:spPr>
            <a:xfrm>
              <a:off x="8252532" y="163110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0" name="Freeform 586">
              <a:extLst>
                <a:ext uri="{FF2B5EF4-FFF2-40B4-BE49-F238E27FC236}">
                  <a16:creationId xmlns:a16="http://schemas.microsoft.com/office/drawing/2014/main" id="{C2528911-00F1-E2FD-8A4D-6CD366547A22}"/>
                </a:ext>
              </a:extLst>
            </p:cNvPr>
            <p:cNvSpPr/>
            <p:nvPr/>
          </p:nvSpPr>
          <p:spPr>
            <a:xfrm>
              <a:off x="8286617" y="16311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1" name="Freeform 587">
              <a:extLst>
                <a:ext uri="{FF2B5EF4-FFF2-40B4-BE49-F238E27FC236}">
                  <a16:creationId xmlns:a16="http://schemas.microsoft.com/office/drawing/2014/main" id="{CCB6C830-7918-A88D-AA43-2412C1F391B9}"/>
                </a:ext>
              </a:extLst>
            </p:cNvPr>
            <p:cNvSpPr/>
            <p:nvPr/>
          </p:nvSpPr>
          <p:spPr>
            <a:xfrm>
              <a:off x="8260712" y="165219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2" name="Freeform 588">
              <a:extLst>
                <a:ext uri="{FF2B5EF4-FFF2-40B4-BE49-F238E27FC236}">
                  <a16:creationId xmlns:a16="http://schemas.microsoft.com/office/drawing/2014/main" id="{3B750793-EA45-D789-1DDB-2BDF24846A9E}"/>
                </a:ext>
              </a:extLst>
            </p:cNvPr>
            <p:cNvSpPr/>
            <p:nvPr/>
          </p:nvSpPr>
          <p:spPr>
            <a:xfrm>
              <a:off x="8297524" y="16574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3" name="Freeform 589">
              <a:extLst>
                <a:ext uri="{FF2B5EF4-FFF2-40B4-BE49-F238E27FC236}">
                  <a16:creationId xmlns:a16="http://schemas.microsoft.com/office/drawing/2014/main" id="{349C7C4A-1C0E-0EB8-4FC2-964F9F247BD6}"/>
                </a:ext>
              </a:extLst>
            </p:cNvPr>
            <p:cNvSpPr/>
            <p:nvPr/>
          </p:nvSpPr>
          <p:spPr>
            <a:xfrm>
              <a:off x="8271619" y="16785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4" name="Freeform 590">
              <a:extLst>
                <a:ext uri="{FF2B5EF4-FFF2-40B4-BE49-F238E27FC236}">
                  <a16:creationId xmlns:a16="http://schemas.microsoft.com/office/drawing/2014/main" id="{1D4A020C-118A-2637-E8D9-030978B82FB5}"/>
                </a:ext>
              </a:extLst>
            </p:cNvPr>
            <p:cNvSpPr/>
            <p:nvPr/>
          </p:nvSpPr>
          <p:spPr>
            <a:xfrm>
              <a:off x="8305704" y="168119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5" name="Freeform 591">
              <a:extLst>
                <a:ext uri="{FF2B5EF4-FFF2-40B4-BE49-F238E27FC236}">
                  <a16:creationId xmlns:a16="http://schemas.microsoft.com/office/drawing/2014/main" id="{3D9A1D1C-618C-23E3-AF73-69F65A75A579}"/>
                </a:ext>
              </a:extLst>
            </p:cNvPr>
            <p:cNvSpPr/>
            <p:nvPr/>
          </p:nvSpPr>
          <p:spPr>
            <a:xfrm>
              <a:off x="8278436" y="170228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6" name="Freeform 592">
              <a:extLst>
                <a:ext uri="{FF2B5EF4-FFF2-40B4-BE49-F238E27FC236}">
                  <a16:creationId xmlns:a16="http://schemas.microsoft.com/office/drawing/2014/main" id="{8958DD68-2D78-C5ED-1564-A915B6C0F012}"/>
                </a:ext>
              </a:extLst>
            </p:cNvPr>
            <p:cNvSpPr/>
            <p:nvPr/>
          </p:nvSpPr>
          <p:spPr>
            <a:xfrm>
              <a:off x="8369782" y="18380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7" name="Freeform 593">
              <a:extLst>
                <a:ext uri="{FF2B5EF4-FFF2-40B4-BE49-F238E27FC236}">
                  <a16:creationId xmlns:a16="http://schemas.microsoft.com/office/drawing/2014/main" id="{28D35A35-A45A-7468-1AF4-5DD47493D4F1}"/>
                </a:ext>
              </a:extLst>
            </p:cNvPr>
            <p:cNvSpPr/>
            <p:nvPr/>
          </p:nvSpPr>
          <p:spPr>
            <a:xfrm>
              <a:off x="8343877" y="185916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8" name="Freeform 594">
              <a:extLst>
                <a:ext uri="{FF2B5EF4-FFF2-40B4-BE49-F238E27FC236}">
                  <a16:creationId xmlns:a16="http://schemas.microsoft.com/office/drawing/2014/main" id="{20FA0F05-3BCA-F2F9-DD46-5190CE4F8613}"/>
                </a:ext>
              </a:extLst>
            </p:cNvPr>
            <p:cNvSpPr/>
            <p:nvPr/>
          </p:nvSpPr>
          <p:spPr>
            <a:xfrm>
              <a:off x="8361601" y="182620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9" name="Freeform 595">
              <a:extLst>
                <a:ext uri="{FF2B5EF4-FFF2-40B4-BE49-F238E27FC236}">
                  <a16:creationId xmlns:a16="http://schemas.microsoft.com/office/drawing/2014/main" id="{A579D932-A825-D835-0795-C6C7E86FD2DF}"/>
                </a:ext>
              </a:extLst>
            </p:cNvPr>
            <p:cNvSpPr/>
            <p:nvPr/>
          </p:nvSpPr>
          <p:spPr>
            <a:xfrm>
              <a:off x="8335697" y="18459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0" name="Freeform 596">
              <a:extLst>
                <a:ext uri="{FF2B5EF4-FFF2-40B4-BE49-F238E27FC236}">
                  <a16:creationId xmlns:a16="http://schemas.microsoft.com/office/drawing/2014/main" id="{7C47221B-F9F5-A19F-E4AC-E5D85A7CA15E}"/>
                </a:ext>
              </a:extLst>
            </p:cNvPr>
            <p:cNvSpPr/>
            <p:nvPr/>
          </p:nvSpPr>
          <p:spPr>
            <a:xfrm>
              <a:off x="8598827" y="192244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1" name="Freeform 597">
              <a:extLst>
                <a:ext uri="{FF2B5EF4-FFF2-40B4-BE49-F238E27FC236}">
                  <a16:creationId xmlns:a16="http://schemas.microsoft.com/office/drawing/2014/main" id="{4B3F5F0C-5277-A451-FA01-B0841111BB87}"/>
                </a:ext>
              </a:extLst>
            </p:cNvPr>
            <p:cNvSpPr/>
            <p:nvPr/>
          </p:nvSpPr>
          <p:spPr>
            <a:xfrm>
              <a:off x="8572923" y="194353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2" name="Freeform 598">
              <a:extLst>
                <a:ext uri="{FF2B5EF4-FFF2-40B4-BE49-F238E27FC236}">
                  <a16:creationId xmlns:a16="http://schemas.microsoft.com/office/drawing/2014/main" id="{C61F41D7-307D-5323-A95F-5BD28A997892}"/>
                </a:ext>
              </a:extLst>
            </p:cNvPr>
            <p:cNvSpPr/>
            <p:nvPr/>
          </p:nvSpPr>
          <p:spPr>
            <a:xfrm>
              <a:off x="8615188" y="193298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3" name="Freeform 599">
              <a:extLst>
                <a:ext uri="{FF2B5EF4-FFF2-40B4-BE49-F238E27FC236}">
                  <a16:creationId xmlns:a16="http://schemas.microsoft.com/office/drawing/2014/main" id="{C65AFB7C-E42C-34FC-3306-0B10137C68AA}"/>
                </a:ext>
              </a:extLst>
            </p:cNvPr>
            <p:cNvSpPr/>
            <p:nvPr/>
          </p:nvSpPr>
          <p:spPr>
            <a:xfrm>
              <a:off x="8589283" y="195276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4" name="Freeform 600">
              <a:extLst>
                <a:ext uri="{FF2B5EF4-FFF2-40B4-BE49-F238E27FC236}">
                  <a16:creationId xmlns:a16="http://schemas.microsoft.com/office/drawing/2014/main" id="{C07C31EC-3428-D27C-36A7-8A9D5CB1355A}"/>
                </a:ext>
              </a:extLst>
            </p:cNvPr>
            <p:cNvSpPr/>
            <p:nvPr/>
          </p:nvSpPr>
          <p:spPr>
            <a:xfrm>
              <a:off x="8666995" y="193298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5" name="Freeform 601">
              <a:extLst>
                <a:ext uri="{FF2B5EF4-FFF2-40B4-BE49-F238E27FC236}">
                  <a16:creationId xmlns:a16="http://schemas.microsoft.com/office/drawing/2014/main" id="{B6FC9450-72E9-15D4-D956-647F4CA2D714}"/>
                </a:ext>
              </a:extLst>
            </p:cNvPr>
            <p:cNvSpPr/>
            <p:nvPr/>
          </p:nvSpPr>
          <p:spPr>
            <a:xfrm>
              <a:off x="8641091" y="195276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6" name="Freeform 602">
              <a:extLst>
                <a:ext uri="{FF2B5EF4-FFF2-40B4-BE49-F238E27FC236}">
                  <a16:creationId xmlns:a16="http://schemas.microsoft.com/office/drawing/2014/main" id="{7629D215-3B98-9D99-4712-56E19020CAA8}"/>
                </a:ext>
              </a:extLst>
            </p:cNvPr>
            <p:cNvSpPr/>
            <p:nvPr/>
          </p:nvSpPr>
          <p:spPr>
            <a:xfrm>
              <a:off x="8686082" y="19461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7" name="Freeform 603">
              <a:extLst>
                <a:ext uri="{FF2B5EF4-FFF2-40B4-BE49-F238E27FC236}">
                  <a16:creationId xmlns:a16="http://schemas.microsoft.com/office/drawing/2014/main" id="{42B9AFEB-ED77-4F6F-290B-2929E95A1771}"/>
                </a:ext>
              </a:extLst>
            </p:cNvPr>
            <p:cNvSpPr/>
            <p:nvPr/>
          </p:nvSpPr>
          <p:spPr>
            <a:xfrm>
              <a:off x="8660178" y="196726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8" name="Freeform 604">
              <a:extLst>
                <a:ext uri="{FF2B5EF4-FFF2-40B4-BE49-F238E27FC236}">
                  <a16:creationId xmlns:a16="http://schemas.microsoft.com/office/drawing/2014/main" id="{F7D997DA-106D-55BD-1819-0D133EA7A7CB}"/>
                </a:ext>
              </a:extLst>
            </p:cNvPr>
            <p:cNvSpPr/>
            <p:nvPr/>
          </p:nvSpPr>
          <p:spPr>
            <a:xfrm>
              <a:off x="9125198" y="21781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9" name="Freeform 605">
              <a:extLst>
                <a:ext uri="{FF2B5EF4-FFF2-40B4-BE49-F238E27FC236}">
                  <a16:creationId xmlns:a16="http://schemas.microsoft.com/office/drawing/2014/main" id="{45518973-7C3E-CA24-6C75-087A6044E646}"/>
                </a:ext>
              </a:extLst>
            </p:cNvPr>
            <p:cNvSpPr/>
            <p:nvPr/>
          </p:nvSpPr>
          <p:spPr>
            <a:xfrm>
              <a:off x="9099295" y="21992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0" name="Freeform 606">
              <a:extLst>
                <a:ext uri="{FF2B5EF4-FFF2-40B4-BE49-F238E27FC236}">
                  <a16:creationId xmlns:a16="http://schemas.microsoft.com/office/drawing/2014/main" id="{95EFD88A-2577-95ED-874E-46FCA8136546}"/>
                </a:ext>
              </a:extLst>
            </p:cNvPr>
            <p:cNvSpPr/>
            <p:nvPr/>
          </p:nvSpPr>
          <p:spPr>
            <a:xfrm>
              <a:off x="9138832" y="21992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1" name="Freeform 607">
              <a:extLst>
                <a:ext uri="{FF2B5EF4-FFF2-40B4-BE49-F238E27FC236}">
                  <a16:creationId xmlns:a16="http://schemas.microsoft.com/office/drawing/2014/main" id="{A3AA2C35-A85B-0571-74A3-AFD471375861}"/>
                </a:ext>
              </a:extLst>
            </p:cNvPr>
            <p:cNvSpPr/>
            <p:nvPr/>
          </p:nvSpPr>
          <p:spPr>
            <a:xfrm>
              <a:off x="9112929" y="221905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2" name="Freeform 608">
              <a:extLst>
                <a:ext uri="{FF2B5EF4-FFF2-40B4-BE49-F238E27FC236}">
                  <a16:creationId xmlns:a16="http://schemas.microsoft.com/office/drawing/2014/main" id="{41D881A3-C9D4-5B91-40B6-3043C6B13CD2}"/>
                </a:ext>
              </a:extLst>
            </p:cNvPr>
            <p:cNvSpPr/>
            <p:nvPr/>
          </p:nvSpPr>
          <p:spPr>
            <a:xfrm>
              <a:off x="9147012" y="221378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3" name="Freeform 609">
              <a:extLst>
                <a:ext uri="{FF2B5EF4-FFF2-40B4-BE49-F238E27FC236}">
                  <a16:creationId xmlns:a16="http://schemas.microsoft.com/office/drawing/2014/main" id="{4C15810D-4AB5-D026-29D0-42EA21F78A43}"/>
                </a:ext>
              </a:extLst>
            </p:cNvPr>
            <p:cNvSpPr/>
            <p:nvPr/>
          </p:nvSpPr>
          <p:spPr>
            <a:xfrm>
              <a:off x="9121108" y="223487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4" name="Freeform 610">
              <a:extLst>
                <a:ext uri="{FF2B5EF4-FFF2-40B4-BE49-F238E27FC236}">
                  <a16:creationId xmlns:a16="http://schemas.microsoft.com/office/drawing/2014/main" id="{89C15892-6755-86EF-DAEC-9DE7D5CBE0BD}"/>
                </a:ext>
              </a:extLst>
            </p:cNvPr>
            <p:cNvSpPr/>
            <p:nvPr/>
          </p:nvSpPr>
          <p:spPr>
            <a:xfrm>
              <a:off x="9162009" y="223619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5" name="Freeform 611">
              <a:extLst>
                <a:ext uri="{FF2B5EF4-FFF2-40B4-BE49-F238E27FC236}">
                  <a16:creationId xmlns:a16="http://schemas.microsoft.com/office/drawing/2014/main" id="{B6284201-5853-A646-3A7C-5E7F3D8274B8}"/>
                </a:ext>
              </a:extLst>
            </p:cNvPr>
            <p:cNvSpPr/>
            <p:nvPr/>
          </p:nvSpPr>
          <p:spPr>
            <a:xfrm>
              <a:off x="9136105" y="225728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6" name="Freeform 612">
              <a:extLst>
                <a:ext uri="{FF2B5EF4-FFF2-40B4-BE49-F238E27FC236}">
                  <a16:creationId xmlns:a16="http://schemas.microsoft.com/office/drawing/2014/main" id="{83E78216-2638-F089-751D-54EC40D563B0}"/>
                </a:ext>
              </a:extLst>
            </p:cNvPr>
            <p:cNvSpPr/>
            <p:nvPr/>
          </p:nvSpPr>
          <p:spPr>
            <a:xfrm>
              <a:off x="10288146" y="277020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7" name="Freeform 613">
              <a:extLst>
                <a:ext uri="{FF2B5EF4-FFF2-40B4-BE49-F238E27FC236}">
                  <a16:creationId xmlns:a16="http://schemas.microsoft.com/office/drawing/2014/main" id="{0FB188F3-E39F-E9B8-435C-6A345675093D}"/>
                </a:ext>
              </a:extLst>
            </p:cNvPr>
            <p:cNvSpPr/>
            <p:nvPr/>
          </p:nvSpPr>
          <p:spPr>
            <a:xfrm>
              <a:off x="10262243" y="279129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8" name="Freeform 614">
              <a:extLst>
                <a:ext uri="{FF2B5EF4-FFF2-40B4-BE49-F238E27FC236}">
                  <a16:creationId xmlns:a16="http://schemas.microsoft.com/office/drawing/2014/main" id="{416CD093-C35F-D186-FE5E-CDF3DB39B65F}"/>
                </a:ext>
              </a:extLst>
            </p:cNvPr>
            <p:cNvSpPr/>
            <p:nvPr/>
          </p:nvSpPr>
          <p:spPr>
            <a:xfrm>
              <a:off x="10301780" y="278075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9" name="Freeform 615">
              <a:extLst>
                <a:ext uri="{FF2B5EF4-FFF2-40B4-BE49-F238E27FC236}">
                  <a16:creationId xmlns:a16="http://schemas.microsoft.com/office/drawing/2014/main" id="{10F0F349-1D8F-775B-F9AD-3C36BBE39DD2}"/>
                </a:ext>
              </a:extLst>
            </p:cNvPr>
            <p:cNvSpPr/>
            <p:nvPr/>
          </p:nvSpPr>
          <p:spPr>
            <a:xfrm>
              <a:off x="10274512" y="28018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0" name="Freeform 616">
              <a:extLst>
                <a:ext uri="{FF2B5EF4-FFF2-40B4-BE49-F238E27FC236}">
                  <a16:creationId xmlns:a16="http://schemas.microsoft.com/office/drawing/2014/main" id="{1182E272-B8D1-A375-EC45-AEF4269D795E}"/>
                </a:ext>
              </a:extLst>
            </p:cNvPr>
            <p:cNvSpPr/>
            <p:nvPr/>
          </p:nvSpPr>
          <p:spPr>
            <a:xfrm>
              <a:off x="10319504" y="278470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1" name="Freeform 617">
              <a:extLst>
                <a:ext uri="{FF2B5EF4-FFF2-40B4-BE49-F238E27FC236}">
                  <a16:creationId xmlns:a16="http://schemas.microsoft.com/office/drawing/2014/main" id="{68112310-0BEC-558A-B07B-7DFCA5DB8CFE}"/>
                </a:ext>
              </a:extLst>
            </p:cNvPr>
            <p:cNvSpPr/>
            <p:nvPr/>
          </p:nvSpPr>
          <p:spPr>
            <a:xfrm>
              <a:off x="10293600" y="280580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2" name="Freeform 618">
              <a:extLst>
                <a:ext uri="{FF2B5EF4-FFF2-40B4-BE49-F238E27FC236}">
                  <a16:creationId xmlns:a16="http://schemas.microsoft.com/office/drawing/2014/main" id="{43F4E283-E733-E662-57DA-E3D47BE9BEC4}"/>
                </a:ext>
              </a:extLst>
            </p:cNvPr>
            <p:cNvSpPr/>
            <p:nvPr/>
          </p:nvSpPr>
          <p:spPr>
            <a:xfrm>
              <a:off x="11760692" y="31867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3" name="Freeform 619">
              <a:extLst>
                <a:ext uri="{FF2B5EF4-FFF2-40B4-BE49-F238E27FC236}">
                  <a16:creationId xmlns:a16="http://schemas.microsoft.com/office/drawing/2014/main" id="{C3DA8FC8-F881-204B-B186-AFD3BB83AA59}"/>
                </a:ext>
              </a:extLst>
            </p:cNvPr>
            <p:cNvSpPr/>
            <p:nvPr/>
          </p:nvSpPr>
          <p:spPr>
            <a:xfrm>
              <a:off x="11734787" y="3206558"/>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4" name="Freeform 620">
              <a:extLst>
                <a:ext uri="{FF2B5EF4-FFF2-40B4-BE49-F238E27FC236}">
                  <a16:creationId xmlns:a16="http://schemas.microsoft.com/office/drawing/2014/main" id="{5528C60B-0B7D-D955-D0F1-CE19F5EAA9D2}"/>
                </a:ext>
              </a:extLst>
            </p:cNvPr>
            <p:cNvSpPr/>
            <p:nvPr/>
          </p:nvSpPr>
          <p:spPr>
            <a:xfrm>
              <a:off x="7945775" y="1595507"/>
              <a:ext cx="4465012" cy="1813955"/>
            </a:xfrm>
            <a:custGeom>
              <a:avLst/>
              <a:gdLst>
                <a:gd name="connsiteX0" fmla="*/ 3307704 w 3307703"/>
                <a:gd name="connsiteY0" fmla="*/ 1110976 h 1110975"/>
                <a:gd name="connsiteX1" fmla="*/ 3278246 w 3307703"/>
                <a:gd name="connsiteY1" fmla="*/ 1110976 h 1110975"/>
                <a:gd name="connsiteX2" fmla="*/ 3278246 w 3307703"/>
                <a:gd name="connsiteY2" fmla="*/ 1025190 h 1110975"/>
                <a:gd name="connsiteX3" fmla="*/ 2860785 w 3307703"/>
                <a:gd name="connsiteY3" fmla="*/ 1025190 h 1110975"/>
                <a:gd name="connsiteX4" fmla="*/ 2860785 w 3307703"/>
                <a:gd name="connsiteY4" fmla="*/ 987040 h 1110975"/>
                <a:gd name="connsiteX5" fmla="*/ 2814157 w 3307703"/>
                <a:gd name="connsiteY5" fmla="*/ 987040 h 1110975"/>
                <a:gd name="connsiteX6" fmla="*/ 2814157 w 3307703"/>
                <a:gd name="connsiteY6" fmla="*/ 956696 h 1110975"/>
                <a:gd name="connsiteX7" fmla="*/ 2556948 w 3307703"/>
                <a:gd name="connsiteY7" fmla="*/ 956696 h 1110975"/>
                <a:gd name="connsiteX8" fmla="*/ 2556948 w 3307703"/>
                <a:gd name="connsiteY8" fmla="*/ 936040 h 1110975"/>
                <a:gd name="connsiteX9" fmla="*/ 2405534 w 3307703"/>
                <a:gd name="connsiteY9" fmla="*/ 936040 h 1110975"/>
                <a:gd name="connsiteX10" fmla="*/ 2405534 w 3307703"/>
                <a:gd name="connsiteY10" fmla="*/ 917066 h 1110975"/>
                <a:gd name="connsiteX11" fmla="*/ 2366481 w 3307703"/>
                <a:gd name="connsiteY11" fmla="*/ 917066 h 1110975"/>
                <a:gd name="connsiteX12" fmla="*/ 2366481 w 3307703"/>
                <a:gd name="connsiteY12" fmla="*/ 889615 h 1110975"/>
                <a:gd name="connsiteX13" fmla="*/ 2330879 w 3307703"/>
                <a:gd name="connsiteY13" fmla="*/ 889615 h 1110975"/>
                <a:gd name="connsiteX14" fmla="*/ 2330879 w 3307703"/>
                <a:gd name="connsiteY14" fmla="*/ 866940 h 1110975"/>
                <a:gd name="connsiteX15" fmla="*/ 2064074 w 3307703"/>
                <a:gd name="connsiteY15" fmla="*/ 866940 h 1110975"/>
                <a:gd name="connsiteX16" fmla="*/ 2064074 w 3307703"/>
                <a:gd name="connsiteY16" fmla="*/ 839893 h 1110975"/>
                <a:gd name="connsiteX17" fmla="*/ 2045222 w 3307703"/>
                <a:gd name="connsiteY17" fmla="*/ 839893 h 1110975"/>
                <a:gd name="connsiteX18" fmla="*/ 2045222 w 3307703"/>
                <a:gd name="connsiteY18" fmla="*/ 829800 h 1110975"/>
                <a:gd name="connsiteX19" fmla="*/ 2033354 w 3307703"/>
                <a:gd name="connsiteY19" fmla="*/ 829800 h 1110975"/>
                <a:gd name="connsiteX20" fmla="*/ 2033354 w 3307703"/>
                <a:gd name="connsiteY20" fmla="*/ 819977 h 1110975"/>
                <a:gd name="connsiteX21" fmla="*/ 2016016 w 3307703"/>
                <a:gd name="connsiteY21" fmla="*/ 819977 h 1110975"/>
                <a:gd name="connsiteX22" fmla="*/ 2016016 w 3307703"/>
                <a:gd name="connsiteY22" fmla="*/ 809144 h 1110975"/>
                <a:gd name="connsiteX23" fmla="*/ 1940856 w 3307703"/>
                <a:gd name="connsiteY23" fmla="*/ 809144 h 1110975"/>
                <a:gd name="connsiteX24" fmla="*/ 1940856 w 3307703"/>
                <a:gd name="connsiteY24" fmla="*/ 800869 h 1110975"/>
                <a:gd name="connsiteX25" fmla="*/ 1829505 w 3307703"/>
                <a:gd name="connsiteY25" fmla="*/ 800869 h 1110975"/>
                <a:gd name="connsiteX26" fmla="*/ 1829505 w 3307703"/>
                <a:gd name="connsiteY26" fmla="*/ 788287 h 1110975"/>
                <a:gd name="connsiteX27" fmla="*/ 1818564 w 3307703"/>
                <a:gd name="connsiteY27" fmla="*/ 788287 h 1110975"/>
                <a:gd name="connsiteX28" fmla="*/ 1818564 w 3307703"/>
                <a:gd name="connsiteY28" fmla="*/ 784250 h 1110975"/>
                <a:gd name="connsiteX29" fmla="*/ 1799037 w 3307703"/>
                <a:gd name="connsiteY29" fmla="*/ 784250 h 1110975"/>
                <a:gd name="connsiteX30" fmla="*/ 1799037 w 3307703"/>
                <a:gd name="connsiteY30" fmla="*/ 780684 h 1110975"/>
                <a:gd name="connsiteX31" fmla="*/ 1788348 w 3307703"/>
                <a:gd name="connsiteY31" fmla="*/ 780684 h 1110975"/>
                <a:gd name="connsiteX32" fmla="*/ 1788348 w 3307703"/>
                <a:gd name="connsiteY32" fmla="*/ 775705 h 1110975"/>
                <a:gd name="connsiteX33" fmla="*/ 1783804 w 3307703"/>
                <a:gd name="connsiteY33" fmla="*/ 775705 h 1110975"/>
                <a:gd name="connsiteX34" fmla="*/ 1783804 w 3307703"/>
                <a:gd name="connsiteY34" fmla="*/ 759355 h 1110975"/>
                <a:gd name="connsiteX35" fmla="*/ 1776481 w 3307703"/>
                <a:gd name="connsiteY35" fmla="*/ 759355 h 1110975"/>
                <a:gd name="connsiteX36" fmla="*/ 1776481 w 3307703"/>
                <a:gd name="connsiteY36" fmla="*/ 744822 h 1110975"/>
                <a:gd name="connsiteX37" fmla="*/ 1767559 w 3307703"/>
                <a:gd name="connsiteY37" fmla="*/ 744822 h 1110975"/>
                <a:gd name="connsiteX38" fmla="*/ 1767559 w 3307703"/>
                <a:gd name="connsiteY38" fmla="*/ 741054 h 1110975"/>
                <a:gd name="connsiteX39" fmla="*/ 1744835 w 3307703"/>
                <a:gd name="connsiteY39" fmla="*/ 741054 h 1110975"/>
                <a:gd name="connsiteX40" fmla="*/ 1744835 w 3307703"/>
                <a:gd name="connsiteY40" fmla="*/ 732307 h 1110975"/>
                <a:gd name="connsiteX41" fmla="*/ 1735492 w 3307703"/>
                <a:gd name="connsiteY41" fmla="*/ 732307 h 1110975"/>
                <a:gd name="connsiteX42" fmla="*/ 1735492 w 3307703"/>
                <a:gd name="connsiteY42" fmla="*/ 725983 h 1110975"/>
                <a:gd name="connsiteX43" fmla="*/ 1725393 w 3307703"/>
                <a:gd name="connsiteY43" fmla="*/ 725983 h 1110975"/>
                <a:gd name="connsiteX44" fmla="*/ 1725393 w 3307703"/>
                <a:gd name="connsiteY44" fmla="*/ 719725 h 1110975"/>
                <a:gd name="connsiteX45" fmla="*/ 1577514 w 3307703"/>
                <a:gd name="connsiteY45" fmla="*/ 719725 h 1110975"/>
                <a:gd name="connsiteX46" fmla="*/ 1577514 w 3307703"/>
                <a:gd name="connsiteY46" fmla="*/ 708691 h 1110975"/>
                <a:gd name="connsiteX47" fmla="*/ 1542333 w 3307703"/>
                <a:gd name="connsiteY47" fmla="*/ 708691 h 1110975"/>
                <a:gd name="connsiteX48" fmla="*/ 1542333 w 3307703"/>
                <a:gd name="connsiteY48" fmla="*/ 698195 h 1110975"/>
                <a:gd name="connsiteX49" fmla="*/ 1529708 w 3307703"/>
                <a:gd name="connsiteY49" fmla="*/ 698195 h 1110975"/>
                <a:gd name="connsiteX50" fmla="*/ 1529708 w 3307703"/>
                <a:gd name="connsiteY50" fmla="*/ 688708 h 1110975"/>
                <a:gd name="connsiteX51" fmla="*/ 1498482 w 3307703"/>
                <a:gd name="connsiteY51" fmla="*/ 688708 h 1110975"/>
                <a:gd name="connsiteX52" fmla="*/ 1498482 w 3307703"/>
                <a:gd name="connsiteY52" fmla="*/ 674713 h 1110975"/>
                <a:gd name="connsiteX53" fmla="*/ 1483838 w 3307703"/>
                <a:gd name="connsiteY53" fmla="*/ 674713 h 1110975"/>
                <a:gd name="connsiteX54" fmla="*/ 1483838 w 3307703"/>
                <a:gd name="connsiteY54" fmla="*/ 662199 h 1110975"/>
                <a:gd name="connsiteX55" fmla="*/ 1477525 w 3307703"/>
                <a:gd name="connsiteY55" fmla="*/ 662199 h 1110975"/>
                <a:gd name="connsiteX56" fmla="*/ 1477525 w 3307703"/>
                <a:gd name="connsiteY56" fmla="*/ 641879 h 1110975"/>
                <a:gd name="connsiteX57" fmla="*/ 1459177 w 3307703"/>
                <a:gd name="connsiteY57" fmla="*/ 641879 h 1110975"/>
                <a:gd name="connsiteX58" fmla="*/ 1459177 w 3307703"/>
                <a:gd name="connsiteY58" fmla="*/ 621694 h 1110975"/>
                <a:gd name="connsiteX59" fmla="*/ 1445458 w 3307703"/>
                <a:gd name="connsiteY59" fmla="*/ 621694 h 1110975"/>
                <a:gd name="connsiteX60" fmla="*/ 1445458 w 3307703"/>
                <a:gd name="connsiteY60" fmla="*/ 617119 h 1110975"/>
                <a:gd name="connsiteX61" fmla="*/ 1435190 w 3307703"/>
                <a:gd name="connsiteY61" fmla="*/ 617119 h 1110975"/>
                <a:gd name="connsiteX62" fmla="*/ 1435190 w 3307703"/>
                <a:gd name="connsiteY62" fmla="*/ 612073 h 1110975"/>
                <a:gd name="connsiteX63" fmla="*/ 1397652 w 3307703"/>
                <a:gd name="connsiteY63" fmla="*/ 612073 h 1110975"/>
                <a:gd name="connsiteX64" fmla="*/ 1397652 w 3307703"/>
                <a:gd name="connsiteY64" fmla="*/ 605344 h 1110975"/>
                <a:gd name="connsiteX65" fmla="*/ 1381072 w 3307703"/>
                <a:gd name="connsiteY65" fmla="*/ 605344 h 1110975"/>
                <a:gd name="connsiteX66" fmla="*/ 1381072 w 3307703"/>
                <a:gd name="connsiteY66" fmla="*/ 600298 h 1110975"/>
                <a:gd name="connsiteX67" fmla="*/ 1284366 w 3307703"/>
                <a:gd name="connsiteY67" fmla="*/ 600298 h 1110975"/>
                <a:gd name="connsiteX68" fmla="*/ 1284366 w 3307703"/>
                <a:gd name="connsiteY68" fmla="*/ 594848 h 1110975"/>
                <a:gd name="connsiteX69" fmla="*/ 1214003 w 3307703"/>
                <a:gd name="connsiteY69" fmla="*/ 594848 h 1110975"/>
                <a:gd name="connsiteX70" fmla="*/ 1214003 w 3307703"/>
                <a:gd name="connsiteY70" fmla="*/ 587716 h 1110975"/>
                <a:gd name="connsiteX71" fmla="*/ 1205587 w 3307703"/>
                <a:gd name="connsiteY71" fmla="*/ 587716 h 1110975"/>
                <a:gd name="connsiteX72" fmla="*/ 1205587 w 3307703"/>
                <a:gd name="connsiteY72" fmla="*/ 581257 h 1110975"/>
                <a:gd name="connsiteX73" fmla="*/ 1199779 w 3307703"/>
                <a:gd name="connsiteY73" fmla="*/ 581257 h 1110975"/>
                <a:gd name="connsiteX74" fmla="*/ 1199779 w 3307703"/>
                <a:gd name="connsiteY74" fmla="*/ 570290 h 1110975"/>
                <a:gd name="connsiteX75" fmla="*/ 1190858 w 3307703"/>
                <a:gd name="connsiteY75" fmla="*/ 570290 h 1110975"/>
                <a:gd name="connsiteX76" fmla="*/ 1190858 w 3307703"/>
                <a:gd name="connsiteY76" fmla="*/ 560399 h 1110975"/>
                <a:gd name="connsiteX77" fmla="*/ 1183283 w 3307703"/>
                <a:gd name="connsiteY77" fmla="*/ 560399 h 1110975"/>
                <a:gd name="connsiteX78" fmla="*/ 1183283 w 3307703"/>
                <a:gd name="connsiteY78" fmla="*/ 548692 h 1110975"/>
                <a:gd name="connsiteX79" fmla="*/ 1183283 w 3307703"/>
                <a:gd name="connsiteY79" fmla="*/ 511014 h 1110975"/>
                <a:gd name="connsiteX80" fmla="*/ 1163756 w 3307703"/>
                <a:gd name="connsiteY80" fmla="*/ 511014 h 1110975"/>
                <a:gd name="connsiteX81" fmla="*/ 1163756 w 3307703"/>
                <a:gd name="connsiteY81" fmla="*/ 499105 h 1110975"/>
                <a:gd name="connsiteX82" fmla="*/ 1156097 w 3307703"/>
                <a:gd name="connsiteY82" fmla="*/ 499105 h 1110975"/>
                <a:gd name="connsiteX83" fmla="*/ 1156097 w 3307703"/>
                <a:gd name="connsiteY83" fmla="*/ 486523 h 1110975"/>
                <a:gd name="connsiteX84" fmla="*/ 1152478 w 3307703"/>
                <a:gd name="connsiteY84" fmla="*/ 486523 h 1110975"/>
                <a:gd name="connsiteX85" fmla="*/ 1152478 w 3307703"/>
                <a:gd name="connsiteY85" fmla="*/ 481948 h 1110975"/>
                <a:gd name="connsiteX86" fmla="*/ 1144146 w 3307703"/>
                <a:gd name="connsiteY86" fmla="*/ 481948 h 1110975"/>
                <a:gd name="connsiteX87" fmla="*/ 1144146 w 3307703"/>
                <a:gd name="connsiteY87" fmla="*/ 475892 h 1110975"/>
                <a:gd name="connsiteX88" fmla="*/ 1135898 w 3307703"/>
                <a:gd name="connsiteY88" fmla="*/ 475892 h 1110975"/>
                <a:gd name="connsiteX89" fmla="*/ 1135898 w 3307703"/>
                <a:gd name="connsiteY89" fmla="*/ 452545 h 1110975"/>
                <a:gd name="connsiteX90" fmla="*/ 1108796 w 3307703"/>
                <a:gd name="connsiteY90" fmla="*/ 452545 h 1110975"/>
                <a:gd name="connsiteX91" fmla="*/ 1108796 w 3307703"/>
                <a:gd name="connsiteY91" fmla="*/ 443731 h 1110975"/>
                <a:gd name="connsiteX92" fmla="*/ 1100716 w 3307703"/>
                <a:gd name="connsiteY92" fmla="*/ 443731 h 1110975"/>
                <a:gd name="connsiteX93" fmla="*/ 1100716 w 3307703"/>
                <a:gd name="connsiteY93" fmla="*/ 440165 h 1110975"/>
                <a:gd name="connsiteX94" fmla="*/ 1076308 w 3307703"/>
                <a:gd name="connsiteY94" fmla="*/ 440165 h 1110975"/>
                <a:gd name="connsiteX95" fmla="*/ 1076308 w 3307703"/>
                <a:gd name="connsiteY95" fmla="*/ 435859 h 1110975"/>
                <a:gd name="connsiteX96" fmla="*/ 1036077 w 3307703"/>
                <a:gd name="connsiteY96" fmla="*/ 435859 h 1110975"/>
                <a:gd name="connsiteX97" fmla="*/ 1036077 w 3307703"/>
                <a:gd name="connsiteY97" fmla="*/ 424824 h 1110975"/>
                <a:gd name="connsiteX98" fmla="*/ 1014026 w 3307703"/>
                <a:gd name="connsiteY98" fmla="*/ 424824 h 1110975"/>
                <a:gd name="connsiteX99" fmla="*/ 1014026 w 3307703"/>
                <a:gd name="connsiteY99" fmla="*/ 421056 h 1110975"/>
                <a:gd name="connsiteX100" fmla="*/ 1012763 w 3307703"/>
                <a:gd name="connsiteY100" fmla="*/ 420249 h 1110975"/>
                <a:gd name="connsiteX101" fmla="*/ 960833 w 3307703"/>
                <a:gd name="connsiteY101" fmla="*/ 420249 h 1110975"/>
                <a:gd name="connsiteX102" fmla="*/ 960833 w 3307703"/>
                <a:gd name="connsiteY102" fmla="*/ 417490 h 1110975"/>
                <a:gd name="connsiteX103" fmla="*/ 949723 w 3307703"/>
                <a:gd name="connsiteY103" fmla="*/ 417490 h 1110975"/>
                <a:gd name="connsiteX104" fmla="*/ 949723 w 3307703"/>
                <a:gd name="connsiteY104" fmla="*/ 407129 h 1110975"/>
                <a:gd name="connsiteX105" fmla="*/ 926241 w 3307703"/>
                <a:gd name="connsiteY105" fmla="*/ 407129 h 1110975"/>
                <a:gd name="connsiteX106" fmla="*/ 926241 w 3307703"/>
                <a:gd name="connsiteY106" fmla="*/ 404976 h 1110975"/>
                <a:gd name="connsiteX107" fmla="*/ 901749 w 3307703"/>
                <a:gd name="connsiteY107" fmla="*/ 404976 h 1110975"/>
                <a:gd name="connsiteX108" fmla="*/ 901749 w 3307703"/>
                <a:gd name="connsiteY108" fmla="*/ 397306 h 1110975"/>
                <a:gd name="connsiteX109" fmla="*/ 890134 w 3307703"/>
                <a:gd name="connsiteY109" fmla="*/ 397306 h 1110975"/>
                <a:gd name="connsiteX110" fmla="*/ 890134 w 3307703"/>
                <a:gd name="connsiteY110" fmla="*/ 381763 h 1110975"/>
                <a:gd name="connsiteX111" fmla="*/ 873722 w 3307703"/>
                <a:gd name="connsiteY111" fmla="*/ 381763 h 1110975"/>
                <a:gd name="connsiteX112" fmla="*/ 873722 w 3307703"/>
                <a:gd name="connsiteY112" fmla="*/ 369249 h 1110975"/>
                <a:gd name="connsiteX113" fmla="*/ 866652 w 3307703"/>
                <a:gd name="connsiteY113" fmla="*/ 369249 h 1110975"/>
                <a:gd name="connsiteX114" fmla="*/ 866652 w 3307703"/>
                <a:gd name="connsiteY114" fmla="*/ 358551 h 1110975"/>
                <a:gd name="connsiteX115" fmla="*/ 856384 w 3307703"/>
                <a:gd name="connsiteY115" fmla="*/ 358551 h 1110975"/>
                <a:gd name="connsiteX116" fmla="*/ 856384 w 3307703"/>
                <a:gd name="connsiteY116" fmla="*/ 353639 h 1110975"/>
                <a:gd name="connsiteX117" fmla="*/ 841655 w 3307703"/>
                <a:gd name="connsiteY117" fmla="*/ 353639 h 1110975"/>
                <a:gd name="connsiteX118" fmla="*/ 841655 w 3307703"/>
                <a:gd name="connsiteY118" fmla="*/ 344690 h 1110975"/>
                <a:gd name="connsiteX119" fmla="*/ 834753 w 3307703"/>
                <a:gd name="connsiteY119" fmla="*/ 344690 h 1110975"/>
                <a:gd name="connsiteX120" fmla="*/ 834753 w 3307703"/>
                <a:gd name="connsiteY120" fmla="*/ 331167 h 1110975"/>
                <a:gd name="connsiteX121" fmla="*/ 786022 w 3307703"/>
                <a:gd name="connsiteY121" fmla="*/ 331167 h 1110975"/>
                <a:gd name="connsiteX122" fmla="*/ 786022 w 3307703"/>
                <a:gd name="connsiteY122" fmla="*/ 327197 h 1110975"/>
                <a:gd name="connsiteX123" fmla="*/ 656996 w 3307703"/>
                <a:gd name="connsiteY123" fmla="*/ 327197 h 1110975"/>
                <a:gd name="connsiteX124" fmla="*/ 656996 w 3307703"/>
                <a:gd name="connsiteY124" fmla="*/ 319325 h 1110975"/>
                <a:gd name="connsiteX125" fmla="*/ 641173 w 3307703"/>
                <a:gd name="connsiteY125" fmla="*/ 319325 h 1110975"/>
                <a:gd name="connsiteX126" fmla="*/ 641173 w 3307703"/>
                <a:gd name="connsiteY126" fmla="*/ 314615 h 1110975"/>
                <a:gd name="connsiteX127" fmla="*/ 631578 w 3307703"/>
                <a:gd name="connsiteY127" fmla="*/ 314615 h 1110975"/>
                <a:gd name="connsiteX128" fmla="*/ 631578 w 3307703"/>
                <a:gd name="connsiteY128" fmla="*/ 310309 h 1110975"/>
                <a:gd name="connsiteX129" fmla="*/ 623750 w 3307703"/>
                <a:gd name="connsiteY129" fmla="*/ 310309 h 1110975"/>
                <a:gd name="connsiteX130" fmla="*/ 623750 w 3307703"/>
                <a:gd name="connsiteY130" fmla="*/ 302033 h 1110975"/>
                <a:gd name="connsiteX131" fmla="*/ 606581 w 3307703"/>
                <a:gd name="connsiteY131" fmla="*/ 302033 h 1110975"/>
                <a:gd name="connsiteX132" fmla="*/ 606581 w 3307703"/>
                <a:gd name="connsiteY132" fmla="*/ 292412 h 1110975"/>
                <a:gd name="connsiteX133" fmla="*/ 603719 w 3307703"/>
                <a:gd name="connsiteY133" fmla="*/ 292412 h 1110975"/>
                <a:gd name="connsiteX134" fmla="*/ 603719 w 3307703"/>
                <a:gd name="connsiteY134" fmla="*/ 283396 h 1110975"/>
                <a:gd name="connsiteX135" fmla="*/ 599258 w 3307703"/>
                <a:gd name="connsiteY135" fmla="*/ 283396 h 1110975"/>
                <a:gd name="connsiteX136" fmla="*/ 599258 w 3307703"/>
                <a:gd name="connsiteY136" fmla="*/ 274447 h 1110975"/>
                <a:gd name="connsiteX137" fmla="*/ 593367 w 3307703"/>
                <a:gd name="connsiteY137" fmla="*/ 274447 h 1110975"/>
                <a:gd name="connsiteX138" fmla="*/ 593367 w 3307703"/>
                <a:gd name="connsiteY138" fmla="*/ 264826 h 1110975"/>
                <a:gd name="connsiteX139" fmla="*/ 579732 w 3307703"/>
                <a:gd name="connsiteY139" fmla="*/ 264826 h 1110975"/>
                <a:gd name="connsiteX140" fmla="*/ 579732 w 3307703"/>
                <a:gd name="connsiteY140" fmla="*/ 255944 h 1110975"/>
                <a:gd name="connsiteX141" fmla="*/ 571820 w 3307703"/>
                <a:gd name="connsiteY141" fmla="*/ 255944 h 1110975"/>
                <a:gd name="connsiteX142" fmla="*/ 571820 w 3307703"/>
                <a:gd name="connsiteY142" fmla="*/ 243362 h 1110975"/>
                <a:gd name="connsiteX143" fmla="*/ 563993 w 3307703"/>
                <a:gd name="connsiteY143" fmla="*/ 243362 h 1110975"/>
                <a:gd name="connsiteX144" fmla="*/ 563993 w 3307703"/>
                <a:gd name="connsiteY144" fmla="*/ 231790 h 1110975"/>
                <a:gd name="connsiteX145" fmla="*/ 554482 w 3307703"/>
                <a:gd name="connsiteY145" fmla="*/ 231790 h 1110975"/>
                <a:gd name="connsiteX146" fmla="*/ 554482 w 3307703"/>
                <a:gd name="connsiteY146" fmla="*/ 227080 h 1110975"/>
                <a:gd name="connsiteX147" fmla="*/ 548675 w 3307703"/>
                <a:gd name="connsiteY147" fmla="*/ 227080 h 1110975"/>
                <a:gd name="connsiteX148" fmla="*/ 548675 w 3307703"/>
                <a:gd name="connsiteY148" fmla="*/ 221563 h 1110975"/>
                <a:gd name="connsiteX149" fmla="*/ 540595 w 3307703"/>
                <a:gd name="connsiteY149" fmla="*/ 221563 h 1110975"/>
                <a:gd name="connsiteX150" fmla="*/ 543877 w 3307703"/>
                <a:gd name="connsiteY150" fmla="*/ 219477 h 1110975"/>
                <a:gd name="connsiteX151" fmla="*/ 496913 w 3307703"/>
                <a:gd name="connsiteY151" fmla="*/ 219477 h 1110975"/>
                <a:gd name="connsiteX152" fmla="*/ 496913 w 3307703"/>
                <a:gd name="connsiteY152" fmla="*/ 212749 h 1110975"/>
                <a:gd name="connsiteX153" fmla="*/ 427982 w 3307703"/>
                <a:gd name="connsiteY153" fmla="*/ 212749 h 1110975"/>
                <a:gd name="connsiteX154" fmla="*/ 427982 w 3307703"/>
                <a:gd name="connsiteY154" fmla="*/ 209048 h 1110975"/>
                <a:gd name="connsiteX155" fmla="*/ 410559 w 3307703"/>
                <a:gd name="connsiteY155" fmla="*/ 209048 h 1110975"/>
                <a:gd name="connsiteX156" fmla="*/ 410559 w 3307703"/>
                <a:gd name="connsiteY156" fmla="*/ 200907 h 1110975"/>
                <a:gd name="connsiteX157" fmla="*/ 362080 w 3307703"/>
                <a:gd name="connsiteY157" fmla="*/ 200907 h 1110975"/>
                <a:gd name="connsiteX158" fmla="*/ 362080 w 3307703"/>
                <a:gd name="connsiteY158" fmla="*/ 187719 h 1110975"/>
                <a:gd name="connsiteX159" fmla="*/ 344153 w 3307703"/>
                <a:gd name="connsiteY159" fmla="*/ 187719 h 1110975"/>
                <a:gd name="connsiteX160" fmla="*/ 344153 w 3307703"/>
                <a:gd name="connsiteY160" fmla="*/ 179174 h 1110975"/>
                <a:gd name="connsiteX161" fmla="*/ 334305 w 3307703"/>
                <a:gd name="connsiteY161" fmla="*/ 179174 h 1110975"/>
                <a:gd name="connsiteX162" fmla="*/ 334305 w 3307703"/>
                <a:gd name="connsiteY162" fmla="*/ 162623 h 1110975"/>
                <a:gd name="connsiteX163" fmla="*/ 314779 w 3307703"/>
                <a:gd name="connsiteY163" fmla="*/ 162623 h 1110975"/>
                <a:gd name="connsiteX164" fmla="*/ 314779 w 3307703"/>
                <a:gd name="connsiteY164" fmla="*/ 153405 h 1110975"/>
                <a:gd name="connsiteX165" fmla="*/ 307962 w 3307703"/>
                <a:gd name="connsiteY165" fmla="*/ 153405 h 1110975"/>
                <a:gd name="connsiteX166" fmla="*/ 307962 w 3307703"/>
                <a:gd name="connsiteY166" fmla="*/ 118014 h 1110975"/>
                <a:gd name="connsiteX167" fmla="*/ 298030 w 3307703"/>
                <a:gd name="connsiteY167" fmla="*/ 118014 h 1110975"/>
                <a:gd name="connsiteX168" fmla="*/ 298030 w 3307703"/>
                <a:gd name="connsiteY168" fmla="*/ 102741 h 1110975"/>
                <a:gd name="connsiteX169" fmla="*/ 292223 w 3307703"/>
                <a:gd name="connsiteY169" fmla="*/ 102741 h 1110975"/>
                <a:gd name="connsiteX170" fmla="*/ 292223 w 3307703"/>
                <a:gd name="connsiteY170" fmla="*/ 86324 h 1110975"/>
                <a:gd name="connsiteX171" fmla="*/ 286331 w 3307703"/>
                <a:gd name="connsiteY171" fmla="*/ 86324 h 1110975"/>
                <a:gd name="connsiteX172" fmla="*/ 286331 w 3307703"/>
                <a:gd name="connsiteY172" fmla="*/ 82220 h 1110975"/>
                <a:gd name="connsiteX173" fmla="*/ 282544 w 3307703"/>
                <a:gd name="connsiteY173" fmla="*/ 82220 h 1110975"/>
                <a:gd name="connsiteX174" fmla="*/ 282544 w 3307703"/>
                <a:gd name="connsiteY174" fmla="*/ 75155 h 1110975"/>
                <a:gd name="connsiteX175" fmla="*/ 266889 w 3307703"/>
                <a:gd name="connsiteY175" fmla="*/ 75155 h 1110975"/>
                <a:gd name="connsiteX176" fmla="*/ 266889 w 3307703"/>
                <a:gd name="connsiteY176" fmla="*/ 60016 h 1110975"/>
                <a:gd name="connsiteX177" fmla="*/ 261250 w 3307703"/>
                <a:gd name="connsiteY177" fmla="*/ 60016 h 1110975"/>
                <a:gd name="connsiteX178" fmla="*/ 261250 w 3307703"/>
                <a:gd name="connsiteY178" fmla="*/ 39831 h 1110975"/>
                <a:gd name="connsiteX179" fmla="*/ 253170 w 3307703"/>
                <a:gd name="connsiteY179" fmla="*/ 39831 h 1110975"/>
                <a:gd name="connsiteX180" fmla="*/ 253170 w 3307703"/>
                <a:gd name="connsiteY180" fmla="*/ 21598 h 1110975"/>
                <a:gd name="connsiteX181" fmla="*/ 247362 w 3307703"/>
                <a:gd name="connsiteY181" fmla="*/ 21598 h 1110975"/>
                <a:gd name="connsiteX182" fmla="*/ 247362 w 3307703"/>
                <a:gd name="connsiteY182" fmla="*/ 9016 h 1110975"/>
                <a:gd name="connsiteX183" fmla="*/ 168668 w 3307703"/>
                <a:gd name="connsiteY183" fmla="*/ 9016 h 1110975"/>
                <a:gd name="connsiteX184" fmla="*/ 168668 w 3307703"/>
                <a:gd name="connsiteY184" fmla="*/ 0 h 1110975"/>
                <a:gd name="connsiteX185" fmla="*/ 0 w 3307703"/>
                <a:gd name="connsiteY185" fmla="*/ 0 h 11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307703" h="1110975">
                  <a:moveTo>
                    <a:pt x="3307704" y="1110976"/>
                  </a:moveTo>
                  <a:lnTo>
                    <a:pt x="3278246" y="1110976"/>
                  </a:lnTo>
                  <a:lnTo>
                    <a:pt x="3278246" y="1025190"/>
                  </a:lnTo>
                  <a:lnTo>
                    <a:pt x="2860785" y="1025190"/>
                  </a:lnTo>
                  <a:lnTo>
                    <a:pt x="2860785" y="987040"/>
                  </a:lnTo>
                  <a:lnTo>
                    <a:pt x="2814157" y="987040"/>
                  </a:lnTo>
                  <a:lnTo>
                    <a:pt x="2814157" y="956696"/>
                  </a:lnTo>
                  <a:lnTo>
                    <a:pt x="2556948" y="956696"/>
                  </a:lnTo>
                  <a:lnTo>
                    <a:pt x="2556948" y="936040"/>
                  </a:lnTo>
                  <a:lnTo>
                    <a:pt x="2405534" y="936040"/>
                  </a:lnTo>
                  <a:lnTo>
                    <a:pt x="2405534" y="917066"/>
                  </a:lnTo>
                  <a:lnTo>
                    <a:pt x="2366481" y="917066"/>
                  </a:lnTo>
                  <a:lnTo>
                    <a:pt x="2366481" y="889615"/>
                  </a:lnTo>
                  <a:lnTo>
                    <a:pt x="2330879" y="889615"/>
                  </a:lnTo>
                  <a:lnTo>
                    <a:pt x="2330879" y="866940"/>
                  </a:lnTo>
                  <a:lnTo>
                    <a:pt x="2064074" y="866940"/>
                  </a:lnTo>
                  <a:lnTo>
                    <a:pt x="2064074" y="839893"/>
                  </a:lnTo>
                  <a:lnTo>
                    <a:pt x="2045222" y="839893"/>
                  </a:lnTo>
                  <a:lnTo>
                    <a:pt x="2045222" y="829800"/>
                  </a:lnTo>
                  <a:lnTo>
                    <a:pt x="2033354" y="829800"/>
                  </a:lnTo>
                  <a:lnTo>
                    <a:pt x="2033354" y="819977"/>
                  </a:lnTo>
                  <a:lnTo>
                    <a:pt x="2016016" y="819977"/>
                  </a:lnTo>
                  <a:lnTo>
                    <a:pt x="2016016" y="809144"/>
                  </a:lnTo>
                  <a:lnTo>
                    <a:pt x="1940856" y="809144"/>
                  </a:lnTo>
                  <a:lnTo>
                    <a:pt x="1940856" y="800869"/>
                  </a:lnTo>
                  <a:lnTo>
                    <a:pt x="1829505" y="800869"/>
                  </a:lnTo>
                  <a:lnTo>
                    <a:pt x="1829505" y="788287"/>
                  </a:lnTo>
                  <a:lnTo>
                    <a:pt x="1818564" y="788287"/>
                  </a:lnTo>
                  <a:lnTo>
                    <a:pt x="1818564" y="784250"/>
                  </a:lnTo>
                  <a:lnTo>
                    <a:pt x="1799037" y="784250"/>
                  </a:lnTo>
                  <a:lnTo>
                    <a:pt x="1799037" y="780684"/>
                  </a:lnTo>
                  <a:lnTo>
                    <a:pt x="1788348" y="780684"/>
                  </a:lnTo>
                  <a:lnTo>
                    <a:pt x="1788348" y="775705"/>
                  </a:lnTo>
                  <a:lnTo>
                    <a:pt x="1783804" y="775705"/>
                  </a:lnTo>
                  <a:lnTo>
                    <a:pt x="1783804" y="759355"/>
                  </a:lnTo>
                  <a:lnTo>
                    <a:pt x="1776481" y="759355"/>
                  </a:lnTo>
                  <a:lnTo>
                    <a:pt x="1776481" y="744822"/>
                  </a:lnTo>
                  <a:lnTo>
                    <a:pt x="1767559" y="744822"/>
                  </a:lnTo>
                  <a:lnTo>
                    <a:pt x="1767559" y="741054"/>
                  </a:lnTo>
                  <a:lnTo>
                    <a:pt x="1744835" y="741054"/>
                  </a:lnTo>
                  <a:lnTo>
                    <a:pt x="1744835" y="732307"/>
                  </a:lnTo>
                  <a:lnTo>
                    <a:pt x="1735492" y="732307"/>
                  </a:lnTo>
                  <a:lnTo>
                    <a:pt x="1735492" y="725983"/>
                  </a:lnTo>
                  <a:lnTo>
                    <a:pt x="1725393" y="725983"/>
                  </a:lnTo>
                  <a:lnTo>
                    <a:pt x="1725393" y="719725"/>
                  </a:lnTo>
                  <a:lnTo>
                    <a:pt x="1577514" y="719725"/>
                  </a:lnTo>
                  <a:lnTo>
                    <a:pt x="1577514" y="708691"/>
                  </a:lnTo>
                  <a:lnTo>
                    <a:pt x="1542333" y="708691"/>
                  </a:lnTo>
                  <a:lnTo>
                    <a:pt x="1542333" y="698195"/>
                  </a:lnTo>
                  <a:lnTo>
                    <a:pt x="1529708" y="698195"/>
                  </a:lnTo>
                  <a:lnTo>
                    <a:pt x="1529708" y="688708"/>
                  </a:lnTo>
                  <a:lnTo>
                    <a:pt x="1498482" y="688708"/>
                  </a:lnTo>
                  <a:lnTo>
                    <a:pt x="1498482" y="674713"/>
                  </a:lnTo>
                  <a:lnTo>
                    <a:pt x="1483838" y="674713"/>
                  </a:lnTo>
                  <a:lnTo>
                    <a:pt x="1483838" y="662199"/>
                  </a:lnTo>
                  <a:lnTo>
                    <a:pt x="1477525" y="662199"/>
                  </a:lnTo>
                  <a:lnTo>
                    <a:pt x="1477525" y="641879"/>
                  </a:lnTo>
                  <a:lnTo>
                    <a:pt x="1459177" y="641879"/>
                  </a:lnTo>
                  <a:lnTo>
                    <a:pt x="1459177" y="621694"/>
                  </a:lnTo>
                  <a:lnTo>
                    <a:pt x="1445458" y="621694"/>
                  </a:lnTo>
                  <a:lnTo>
                    <a:pt x="1445458" y="617119"/>
                  </a:lnTo>
                  <a:lnTo>
                    <a:pt x="1435190" y="617119"/>
                  </a:lnTo>
                  <a:lnTo>
                    <a:pt x="1435190" y="612073"/>
                  </a:lnTo>
                  <a:lnTo>
                    <a:pt x="1397652" y="612073"/>
                  </a:lnTo>
                  <a:lnTo>
                    <a:pt x="1397652" y="605344"/>
                  </a:lnTo>
                  <a:lnTo>
                    <a:pt x="1381072" y="605344"/>
                  </a:lnTo>
                  <a:lnTo>
                    <a:pt x="1381072" y="600298"/>
                  </a:lnTo>
                  <a:lnTo>
                    <a:pt x="1284366" y="600298"/>
                  </a:lnTo>
                  <a:lnTo>
                    <a:pt x="1284366" y="594848"/>
                  </a:lnTo>
                  <a:lnTo>
                    <a:pt x="1214003" y="594848"/>
                  </a:lnTo>
                  <a:lnTo>
                    <a:pt x="1214003" y="587716"/>
                  </a:lnTo>
                  <a:lnTo>
                    <a:pt x="1205587" y="587716"/>
                  </a:lnTo>
                  <a:lnTo>
                    <a:pt x="1205587" y="581257"/>
                  </a:lnTo>
                  <a:lnTo>
                    <a:pt x="1199779" y="581257"/>
                  </a:lnTo>
                  <a:lnTo>
                    <a:pt x="1199779" y="570290"/>
                  </a:lnTo>
                  <a:lnTo>
                    <a:pt x="1190858" y="570290"/>
                  </a:lnTo>
                  <a:lnTo>
                    <a:pt x="1190858" y="560399"/>
                  </a:lnTo>
                  <a:lnTo>
                    <a:pt x="1183283" y="560399"/>
                  </a:lnTo>
                  <a:lnTo>
                    <a:pt x="1183283" y="548692"/>
                  </a:lnTo>
                  <a:cubicBezTo>
                    <a:pt x="1183283" y="548692"/>
                    <a:pt x="1185387" y="511014"/>
                    <a:pt x="1183283" y="511014"/>
                  </a:cubicBezTo>
                  <a:lnTo>
                    <a:pt x="1163756" y="511014"/>
                  </a:lnTo>
                  <a:lnTo>
                    <a:pt x="1163756" y="499105"/>
                  </a:lnTo>
                  <a:lnTo>
                    <a:pt x="1156097" y="499105"/>
                  </a:lnTo>
                  <a:lnTo>
                    <a:pt x="1156097" y="486523"/>
                  </a:lnTo>
                  <a:lnTo>
                    <a:pt x="1152478" y="486523"/>
                  </a:lnTo>
                  <a:lnTo>
                    <a:pt x="1152478" y="481948"/>
                  </a:lnTo>
                  <a:lnTo>
                    <a:pt x="1144146" y="481948"/>
                  </a:lnTo>
                  <a:lnTo>
                    <a:pt x="1144146" y="475892"/>
                  </a:lnTo>
                  <a:lnTo>
                    <a:pt x="1135898" y="475892"/>
                  </a:lnTo>
                  <a:lnTo>
                    <a:pt x="1135898" y="452545"/>
                  </a:lnTo>
                  <a:lnTo>
                    <a:pt x="1108796" y="452545"/>
                  </a:lnTo>
                  <a:lnTo>
                    <a:pt x="1108796" y="443731"/>
                  </a:lnTo>
                  <a:lnTo>
                    <a:pt x="1100716" y="443731"/>
                  </a:lnTo>
                  <a:lnTo>
                    <a:pt x="1100716" y="440165"/>
                  </a:lnTo>
                  <a:lnTo>
                    <a:pt x="1076308" y="440165"/>
                  </a:lnTo>
                  <a:lnTo>
                    <a:pt x="1076308" y="435859"/>
                  </a:lnTo>
                  <a:lnTo>
                    <a:pt x="1036077" y="435859"/>
                  </a:lnTo>
                  <a:lnTo>
                    <a:pt x="1036077" y="424824"/>
                  </a:lnTo>
                  <a:lnTo>
                    <a:pt x="1014026" y="424824"/>
                  </a:lnTo>
                  <a:lnTo>
                    <a:pt x="1014026" y="421056"/>
                  </a:lnTo>
                  <a:lnTo>
                    <a:pt x="1012763" y="420249"/>
                  </a:lnTo>
                  <a:lnTo>
                    <a:pt x="960833" y="420249"/>
                  </a:lnTo>
                  <a:lnTo>
                    <a:pt x="960833" y="417490"/>
                  </a:lnTo>
                  <a:lnTo>
                    <a:pt x="949723" y="417490"/>
                  </a:lnTo>
                  <a:lnTo>
                    <a:pt x="949723" y="407129"/>
                  </a:lnTo>
                  <a:lnTo>
                    <a:pt x="926241" y="407129"/>
                  </a:lnTo>
                  <a:lnTo>
                    <a:pt x="926241" y="404976"/>
                  </a:lnTo>
                  <a:lnTo>
                    <a:pt x="901749" y="404976"/>
                  </a:lnTo>
                  <a:lnTo>
                    <a:pt x="901749" y="397306"/>
                  </a:lnTo>
                  <a:lnTo>
                    <a:pt x="890134" y="397306"/>
                  </a:lnTo>
                  <a:lnTo>
                    <a:pt x="890134" y="381763"/>
                  </a:lnTo>
                  <a:lnTo>
                    <a:pt x="873722" y="381763"/>
                  </a:lnTo>
                  <a:lnTo>
                    <a:pt x="873722" y="369249"/>
                  </a:lnTo>
                  <a:lnTo>
                    <a:pt x="866652" y="369249"/>
                  </a:lnTo>
                  <a:lnTo>
                    <a:pt x="866652" y="358551"/>
                  </a:lnTo>
                  <a:lnTo>
                    <a:pt x="856384" y="358551"/>
                  </a:lnTo>
                  <a:lnTo>
                    <a:pt x="856384" y="353639"/>
                  </a:lnTo>
                  <a:lnTo>
                    <a:pt x="841655" y="353639"/>
                  </a:lnTo>
                  <a:lnTo>
                    <a:pt x="841655" y="344690"/>
                  </a:lnTo>
                  <a:lnTo>
                    <a:pt x="834753" y="344690"/>
                  </a:lnTo>
                  <a:lnTo>
                    <a:pt x="834753" y="331167"/>
                  </a:lnTo>
                  <a:lnTo>
                    <a:pt x="786022" y="331167"/>
                  </a:lnTo>
                  <a:lnTo>
                    <a:pt x="786022" y="327197"/>
                  </a:lnTo>
                  <a:lnTo>
                    <a:pt x="656996" y="327197"/>
                  </a:lnTo>
                  <a:lnTo>
                    <a:pt x="656996" y="319325"/>
                  </a:lnTo>
                  <a:lnTo>
                    <a:pt x="641173" y="319325"/>
                  </a:lnTo>
                  <a:lnTo>
                    <a:pt x="641173" y="314615"/>
                  </a:lnTo>
                  <a:lnTo>
                    <a:pt x="631578" y="314615"/>
                  </a:lnTo>
                  <a:lnTo>
                    <a:pt x="631578" y="310309"/>
                  </a:lnTo>
                  <a:lnTo>
                    <a:pt x="623750" y="310309"/>
                  </a:lnTo>
                  <a:lnTo>
                    <a:pt x="623750" y="302033"/>
                  </a:lnTo>
                  <a:lnTo>
                    <a:pt x="606581" y="302033"/>
                  </a:lnTo>
                  <a:lnTo>
                    <a:pt x="606581" y="292412"/>
                  </a:lnTo>
                  <a:lnTo>
                    <a:pt x="603719" y="292412"/>
                  </a:lnTo>
                  <a:lnTo>
                    <a:pt x="603719" y="283396"/>
                  </a:lnTo>
                  <a:lnTo>
                    <a:pt x="599258" y="283396"/>
                  </a:lnTo>
                  <a:lnTo>
                    <a:pt x="599258" y="274447"/>
                  </a:lnTo>
                  <a:lnTo>
                    <a:pt x="593367" y="274447"/>
                  </a:lnTo>
                  <a:lnTo>
                    <a:pt x="593367" y="264826"/>
                  </a:lnTo>
                  <a:lnTo>
                    <a:pt x="579732" y="264826"/>
                  </a:lnTo>
                  <a:lnTo>
                    <a:pt x="579732" y="255944"/>
                  </a:lnTo>
                  <a:lnTo>
                    <a:pt x="571820" y="255944"/>
                  </a:lnTo>
                  <a:lnTo>
                    <a:pt x="571820" y="243362"/>
                  </a:lnTo>
                  <a:lnTo>
                    <a:pt x="563993" y="243362"/>
                  </a:lnTo>
                  <a:lnTo>
                    <a:pt x="563993" y="231790"/>
                  </a:lnTo>
                  <a:lnTo>
                    <a:pt x="554482" y="231790"/>
                  </a:lnTo>
                  <a:lnTo>
                    <a:pt x="554482" y="227080"/>
                  </a:lnTo>
                  <a:lnTo>
                    <a:pt x="548675" y="227080"/>
                  </a:lnTo>
                  <a:lnTo>
                    <a:pt x="548675" y="221563"/>
                  </a:lnTo>
                  <a:lnTo>
                    <a:pt x="540595" y="221563"/>
                  </a:lnTo>
                  <a:lnTo>
                    <a:pt x="543877" y="219477"/>
                  </a:lnTo>
                  <a:lnTo>
                    <a:pt x="496913" y="219477"/>
                  </a:lnTo>
                  <a:lnTo>
                    <a:pt x="496913" y="212749"/>
                  </a:lnTo>
                  <a:lnTo>
                    <a:pt x="427982" y="212749"/>
                  </a:lnTo>
                  <a:lnTo>
                    <a:pt x="427982" y="209048"/>
                  </a:lnTo>
                  <a:lnTo>
                    <a:pt x="410559" y="209048"/>
                  </a:lnTo>
                  <a:lnTo>
                    <a:pt x="410559" y="200907"/>
                  </a:lnTo>
                  <a:lnTo>
                    <a:pt x="362080" y="200907"/>
                  </a:lnTo>
                  <a:lnTo>
                    <a:pt x="362080" y="187719"/>
                  </a:lnTo>
                  <a:lnTo>
                    <a:pt x="344153" y="187719"/>
                  </a:lnTo>
                  <a:lnTo>
                    <a:pt x="344153" y="179174"/>
                  </a:lnTo>
                  <a:lnTo>
                    <a:pt x="334305" y="179174"/>
                  </a:lnTo>
                  <a:lnTo>
                    <a:pt x="334305" y="162623"/>
                  </a:lnTo>
                  <a:lnTo>
                    <a:pt x="314779" y="162623"/>
                  </a:lnTo>
                  <a:lnTo>
                    <a:pt x="314779" y="153405"/>
                  </a:lnTo>
                  <a:lnTo>
                    <a:pt x="307962" y="153405"/>
                  </a:lnTo>
                  <a:lnTo>
                    <a:pt x="307962" y="118014"/>
                  </a:lnTo>
                  <a:lnTo>
                    <a:pt x="298030" y="118014"/>
                  </a:lnTo>
                  <a:lnTo>
                    <a:pt x="298030" y="102741"/>
                  </a:lnTo>
                  <a:lnTo>
                    <a:pt x="292223" y="102741"/>
                  </a:lnTo>
                  <a:lnTo>
                    <a:pt x="292223" y="86324"/>
                  </a:lnTo>
                  <a:lnTo>
                    <a:pt x="286331" y="86324"/>
                  </a:lnTo>
                  <a:lnTo>
                    <a:pt x="286331" y="82220"/>
                  </a:lnTo>
                  <a:lnTo>
                    <a:pt x="282544" y="82220"/>
                  </a:lnTo>
                  <a:lnTo>
                    <a:pt x="282544" y="75155"/>
                  </a:lnTo>
                  <a:lnTo>
                    <a:pt x="266889" y="75155"/>
                  </a:lnTo>
                  <a:lnTo>
                    <a:pt x="266889" y="60016"/>
                  </a:lnTo>
                  <a:lnTo>
                    <a:pt x="261250" y="60016"/>
                  </a:lnTo>
                  <a:lnTo>
                    <a:pt x="261250" y="39831"/>
                  </a:lnTo>
                  <a:lnTo>
                    <a:pt x="253170" y="39831"/>
                  </a:lnTo>
                  <a:lnTo>
                    <a:pt x="253170" y="21598"/>
                  </a:lnTo>
                  <a:lnTo>
                    <a:pt x="247362" y="21598"/>
                  </a:lnTo>
                  <a:lnTo>
                    <a:pt x="247362" y="9016"/>
                  </a:lnTo>
                  <a:lnTo>
                    <a:pt x="168668" y="9016"/>
                  </a:lnTo>
                  <a:lnTo>
                    <a:pt x="168668" y="0"/>
                  </a:lnTo>
                  <a:lnTo>
                    <a:pt x="0" y="0"/>
                  </a:lnTo>
                </a:path>
              </a:pathLst>
            </a:custGeom>
            <a:noFill/>
            <a:ln w="8414" cap="flat">
              <a:solidFill>
                <a:schemeClr val="accent4">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5" name="Freeform 621">
              <a:extLst>
                <a:ext uri="{FF2B5EF4-FFF2-40B4-BE49-F238E27FC236}">
                  <a16:creationId xmlns:a16="http://schemas.microsoft.com/office/drawing/2014/main" id="{094443F8-0A36-0206-FDC9-5F68085B22A7}"/>
                </a:ext>
              </a:extLst>
            </p:cNvPr>
            <p:cNvSpPr/>
            <p:nvPr/>
          </p:nvSpPr>
          <p:spPr>
            <a:xfrm>
              <a:off x="12411015" y="352162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6" name="Freeform 622">
              <a:extLst>
                <a:ext uri="{FF2B5EF4-FFF2-40B4-BE49-F238E27FC236}">
                  <a16:creationId xmlns:a16="http://schemas.microsoft.com/office/drawing/2014/main" id="{758ABACA-D480-350B-25F8-D46A2489B978}"/>
                </a:ext>
              </a:extLst>
            </p:cNvPr>
            <p:cNvSpPr/>
            <p:nvPr/>
          </p:nvSpPr>
          <p:spPr>
            <a:xfrm>
              <a:off x="12385112" y="354140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7" name="Freeform 623">
              <a:extLst>
                <a:ext uri="{FF2B5EF4-FFF2-40B4-BE49-F238E27FC236}">
                  <a16:creationId xmlns:a16="http://schemas.microsoft.com/office/drawing/2014/main" id="{2818AFE7-6513-B5F3-CE20-3115620B048A}"/>
                </a:ext>
              </a:extLst>
            </p:cNvPr>
            <p:cNvSpPr/>
            <p:nvPr/>
          </p:nvSpPr>
          <p:spPr>
            <a:xfrm>
              <a:off x="12149250"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8" name="Freeform 624">
              <a:extLst>
                <a:ext uri="{FF2B5EF4-FFF2-40B4-BE49-F238E27FC236}">
                  <a16:creationId xmlns:a16="http://schemas.microsoft.com/office/drawing/2014/main" id="{2210AAA4-85E1-736F-BE80-BF9B51798BAB}"/>
                </a:ext>
              </a:extLst>
            </p:cNvPr>
            <p:cNvSpPr/>
            <p:nvPr/>
          </p:nvSpPr>
          <p:spPr>
            <a:xfrm>
              <a:off x="12123346"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9" name="Freeform 625">
              <a:extLst>
                <a:ext uri="{FF2B5EF4-FFF2-40B4-BE49-F238E27FC236}">
                  <a16:creationId xmlns:a16="http://schemas.microsoft.com/office/drawing/2014/main" id="{3DC57B18-E54B-3F05-34ED-9547099640B0}"/>
                </a:ext>
              </a:extLst>
            </p:cNvPr>
            <p:cNvSpPr/>
            <p:nvPr/>
          </p:nvSpPr>
          <p:spPr>
            <a:xfrm>
              <a:off x="1174160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0" name="Freeform 626">
              <a:extLst>
                <a:ext uri="{FF2B5EF4-FFF2-40B4-BE49-F238E27FC236}">
                  <a16:creationId xmlns:a16="http://schemas.microsoft.com/office/drawing/2014/main" id="{1F7FD73D-86CB-A74B-2588-AF2E0ABD76D8}"/>
                </a:ext>
              </a:extLst>
            </p:cNvPr>
            <p:cNvSpPr/>
            <p:nvPr/>
          </p:nvSpPr>
          <p:spPr>
            <a:xfrm>
              <a:off x="11715701"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1" name="Freeform 627">
              <a:extLst>
                <a:ext uri="{FF2B5EF4-FFF2-40B4-BE49-F238E27FC236}">
                  <a16:creationId xmlns:a16="http://schemas.microsoft.com/office/drawing/2014/main" id="{EEC05C06-F554-56B4-CA7A-EA4C1BFA3E46}"/>
                </a:ext>
              </a:extLst>
            </p:cNvPr>
            <p:cNvSpPr/>
            <p:nvPr/>
          </p:nvSpPr>
          <p:spPr>
            <a:xfrm>
              <a:off x="11718428"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2" name="Freeform 628">
              <a:extLst>
                <a:ext uri="{FF2B5EF4-FFF2-40B4-BE49-F238E27FC236}">
                  <a16:creationId xmlns:a16="http://schemas.microsoft.com/office/drawing/2014/main" id="{B9621CE9-4FD9-4AB4-0085-F33D267664C0}"/>
                </a:ext>
              </a:extLst>
            </p:cNvPr>
            <p:cNvSpPr/>
            <p:nvPr/>
          </p:nvSpPr>
          <p:spPr>
            <a:xfrm>
              <a:off x="11692524"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3" name="Freeform 629">
              <a:extLst>
                <a:ext uri="{FF2B5EF4-FFF2-40B4-BE49-F238E27FC236}">
                  <a16:creationId xmlns:a16="http://schemas.microsoft.com/office/drawing/2014/main" id="{D31DD3CD-F715-F595-5181-DC22549E24A6}"/>
                </a:ext>
              </a:extLst>
            </p:cNvPr>
            <p:cNvSpPr/>
            <p:nvPr/>
          </p:nvSpPr>
          <p:spPr>
            <a:xfrm>
              <a:off x="1169252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4" name="Freeform 630">
              <a:extLst>
                <a:ext uri="{FF2B5EF4-FFF2-40B4-BE49-F238E27FC236}">
                  <a16:creationId xmlns:a16="http://schemas.microsoft.com/office/drawing/2014/main" id="{1C362D61-3BF1-2104-9E80-CC8478E057BE}"/>
                </a:ext>
              </a:extLst>
            </p:cNvPr>
            <p:cNvSpPr/>
            <p:nvPr/>
          </p:nvSpPr>
          <p:spPr>
            <a:xfrm>
              <a:off x="11666620" y="33884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5" name="Freeform 631">
              <a:extLst>
                <a:ext uri="{FF2B5EF4-FFF2-40B4-BE49-F238E27FC236}">
                  <a16:creationId xmlns:a16="http://schemas.microsoft.com/office/drawing/2014/main" id="{C81A6DE8-C570-4A33-9B8C-B401620D261B}"/>
                </a:ext>
              </a:extLst>
            </p:cNvPr>
            <p:cNvSpPr/>
            <p:nvPr/>
          </p:nvSpPr>
          <p:spPr>
            <a:xfrm>
              <a:off x="11636625"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6" name="Freeform 632">
              <a:extLst>
                <a:ext uri="{FF2B5EF4-FFF2-40B4-BE49-F238E27FC236}">
                  <a16:creationId xmlns:a16="http://schemas.microsoft.com/office/drawing/2014/main" id="{4C603015-C17A-708A-EF24-9935B24CC5ED}"/>
                </a:ext>
              </a:extLst>
            </p:cNvPr>
            <p:cNvSpPr/>
            <p:nvPr/>
          </p:nvSpPr>
          <p:spPr>
            <a:xfrm>
              <a:off x="11610722"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7" name="Freeform 633">
              <a:extLst>
                <a:ext uri="{FF2B5EF4-FFF2-40B4-BE49-F238E27FC236}">
                  <a16:creationId xmlns:a16="http://schemas.microsoft.com/office/drawing/2014/main" id="{3494333F-4E16-9584-4F2D-ED8BD525EFEE}"/>
                </a:ext>
              </a:extLst>
            </p:cNvPr>
            <p:cNvSpPr/>
            <p:nvPr/>
          </p:nvSpPr>
          <p:spPr>
            <a:xfrm>
              <a:off x="11182626"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8" name="Freeform 634">
              <a:extLst>
                <a:ext uri="{FF2B5EF4-FFF2-40B4-BE49-F238E27FC236}">
                  <a16:creationId xmlns:a16="http://schemas.microsoft.com/office/drawing/2014/main" id="{056FE1F7-558F-0B6E-A129-721E519B3585}"/>
                </a:ext>
              </a:extLst>
            </p:cNvPr>
            <p:cNvSpPr/>
            <p:nvPr/>
          </p:nvSpPr>
          <p:spPr>
            <a:xfrm>
              <a:off x="11156722"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9" name="Freeform 635">
              <a:extLst>
                <a:ext uri="{FF2B5EF4-FFF2-40B4-BE49-F238E27FC236}">
                  <a16:creationId xmlns:a16="http://schemas.microsoft.com/office/drawing/2014/main" id="{530AB8D2-F3C1-2184-F086-06EE32A41C3F}"/>
                </a:ext>
              </a:extLst>
            </p:cNvPr>
            <p:cNvSpPr/>
            <p:nvPr/>
          </p:nvSpPr>
          <p:spPr>
            <a:xfrm>
              <a:off x="10853942"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0" name="Freeform 636">
              <a:extLst>
                <a:ext uri="{FF2B5EF4-FFF2-40B4-BE49-F238E27FC236}">
                  <a16:creationId xmlns:a16="http://schemas.microsoft.com/office/drawing/2014/main" id="{5AB65F44-D704-28A3-EE8B-7234813EE479}"/>
                </a:ext>
              </a:extLst>
            </p:cNvPr>
            <p:cNvSpPr/>
            <p:nvPr/>
          </p:nvSpPr>
          <p:spPr>
            <a:xfrm>
              <a:off x="10826675"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1" name="Freeform 637">
              <a:extLst>
                <a:ext uri="{FF2B5EF4-FFF2-40B4-BE49-F238E27FC236}">
                  <a16:creationId xmlns:a16="http://schemas.microsoft.com/office/drawing/2014/main" id="{30EA2DE2-0FC4-1AD4-B2B2-6713959898F8}"/>
                </a:ext>
              </a:extLst>
            </p:cNvPr>
            <p:cNvSpPr/>
            <p:nvPr/>
          </p:nvSpPr>
          <p:spPr>
            <a:xfrm>
              <a:off x="10770777"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2" name="Freeform 638">
              <a:extLst>
                <a:ext uri="{FF2B5EF4-FFF2-40B4-BE49-F238E27FC236}">
                  <a16:creationId xmlns:a16="http://schemas.microsoft.com/office/drawing/2014/main" id="{931EC0A5-B319-2F46-BE65-A4D410B04178}"/>
                </a:ext>
              </a:extLst>
            </p:cNvPr>
            <p:cNvSpPr/>
            <p:nvPr/>
          </p:nvSpPr>
          <p:spPr>
            <a:xfrm>
              <a:off x="10744874"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3" name="Freeform 639">
              <a:extLst>
                <a:ext uri="{FF2B5EF4-FFF2-40B4-BE49-F238E27FC236}">
                  <a16:creationId xmlns:a16="http://schemas.microsoft.com/office/drawing/2014/main" id="{36ABC569-6567-1BE8-BA8A-EA94F9F5A5D3}"/>
                </a:ext>
              </a:extLst>
            </p:cNvPr>
            <p:cNvSpPr/>
            <p:nvPr/>
          </p:nvSpPr>
          <p:spPr>
            <a:xfrm>
              <a:off x="10784410"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4" name="Freeform 640">
              <a:extLst>
                <a:ext uri="{FF2B5EF4-FFF2-40B4-BE49-F238E27FC236}">
                  <a16:creationId xmlns:a16="http://schemas.microsoft.com/office/drawing/2014/main" id="{F4EFEFF8-4B6F-5AF2-3574-1AA01DD5DAC5}"/>
                </a:ext>
              </a:extLst>
            </p:cNvPr>
            <p:cNvSpPr/>
            <p:nvPr/>
          </p:nvSpPr>
          <p:spPr>
            <a:xfrm>
              <a:off x="10758506"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5" name="Freeform 641">
              <a:extLst>
                <a:ext uri="{FF2B5EF4-FFF2-40B4-BE49-F238E27FC236}">
                  <a16:creationId xmlns:a16="http://schemas.microsoft.com/office/drawing/2014/main" id="{26EC3F45-C3CE-FF53-65D3-97817AD00DB2}"/>
                </a:ext>
              </a:extLst>
            </p:cNvPr>
            <p:cNvSpPr/>
            <p:nvPr/>
          </p:nvSpPr>
          <p:spPr>
            <a:xfrm>
              <a:off x="10744874" y="33317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6" name="Freeform 642">
              <a:extLst>
                <a:ext uri="{FF2B5EF4-FFF2-40B4-BE49-F238E27FC236}">
                  <a16:creationId xmlns:a16="http://schemas.microsoft.com/office/drawing/2014/main" id="{BEE77D63-1755-091C-2A6B-0C5DBE58FE8B}"/>
                </a:ext>
              </a:extLst>
            </p:cNvPr>
            <p:cNvSpPr/>
            <p:nvPr/>
          </p:nvSpPr>
          <p:spPr>
            <a:xfrm>
              <a:off x="10717606" y="335156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7" name="Freeform 643">
              <a:extLst>
                <a:ext uri="{FF2B5EF4-FFF2-40B4-BE49-F238E27FC236}">
                  <a16:creationId xmlns:a16="http://schemas.microsoft.com/office/drawing/2014/main" id="{19098F22-A257-200C-05CB-6EC1F11FFF7A}"/>
                </a:ext>
              </a:extLst>
            </p:cNvPr>
            <p:cNvSpPr/>
            <p:nvPr/>
          </p:nvSpPr>
          <p:spPr>
            <a:xfrm>
              <a:off x="10740784" y="33317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8" name="Freeform 644">
              <a:extLst>
                <a:ext uri="{FF2B5EF4-FFF2-40B4-BE49-F238E27FC236}">
                  <a16:creationId xmlns:a16="http://schemas.microsoft.com/office/drawing/2014/main" id="{12F37CDC-4E7E-6F2A-29E5-581924A2C41E}"/>
                </a:ext>
              </a:extLst>
            </p:cNvPr>
            <p:cNvSpPr/>
            <p:nvPr/>
          </p:nvSpPr>
          <p:spPr>
            <a:xfrm>
              <a:off x="10713516" y="335156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9" name="Freeform 645">
              <a:extLst>
                <a:ext uri="{FF2B5EF4-FFF2-40B4-BE49-F238E27FC236}">
                  <a16:creationId xmlns:a16="http://schemas.microsoft.com/office/drawing/2014/main" id="{D79DD8D6-CC3C-3646-E1F1-B80E088CA2D9}"/>
                </a:ext>
              </a:extLst>
            </p:cNvPr>
            <p:cNvSpPr/>
            <p:nvPr/>
          </p:nvSpPr>
          <p:spPr>
            <a:xfrm>
              <a:off x="10713516" y="331597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0" name="Freeform 646">
              <a:extLst>
                <a:ext uri="{FF2B5EF4-FFF2-40B4-BE49-F238E27FC236}">
                  <a16:creationId xmlns:a16="http://schemas.microsoft.com/office/drawing/2014/main" id="{20A50DD8-6012-37D9-121A-15A85B348980}"/>
                </a:ext>
              </a:extLst>
            </p:cNvPr>
            <p:cNvSpPr/>
            <p:nvPr/>
          </p:nvSpPr>
          <p:spPr>
            <a:xfrm>
              <a:off x="10687612" y="333575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1" name="Freeform 647">
              <a:extLst>
                <a:ext uri="{FF2B5EF4-FFF2-40B4-BE49-F238E27FC236}">
                  <a16:creationId xmlns:a16="http://schemas.microsoft.com/office/drawing/2014/main" id="{6D86B6EA-301C-88F4-3F9E-5247B42F6482}"/>
                </a:ext>
              </a:extLst>
            </p:cNvPr>
            <p:cNvSpPr/>
            <p:nvPr/>
          </p:nvSpPr>
          <p:spPr>
            <a:xfrm>
              <a:off x="10680795" y="329488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2" name="Freeform 648">
              <a:extLst>
                <a:ext uri="{FF2B5EF4-FFF2-40B4-BE49-F238E27FC236}">
                  <a16:creationId xmlns:a16="http://schemas.microsoft.com/office/drawing/2014/main" id="{D903EB61-322D-E914-C4A7-28FE855CADB6}"/>
                </a:ext>
              </a:extLst>
            </p:cNvPr>
            <p:cNvSpPr/>
            <p:nvPr/>
          </p:nvSpPr>
          <p:spPr>
            <a:xfrm>
              <a:off x="10654892" y="331597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3" name="Freeform 649">
              <a:extLst>
                <a:ext uri="{FF2B5EF4-FFF2-40B4-BE49-F238E27FC236}">
                  <a16:creationId xmlns:a16="http://schemas.microsoft.com/office/drawing/2014/main" id="{38161D01-F81B-50EF-289C-BE481A619434}"/>
                </a:ext>
              </a:extLst>
            </p:cNvPr>
            <p:cNvSpPr/>
            <p:nvPr/>
          </p:nvSpPr>
          <p:spPr>
            <a:xfrm>
              <a:off x="10544459" y="327774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4" name="Freeform 650">
              <a:extLst>
                <a:ext uri="{FF2B5EF4-FFF2-40B4-BE49-F238E27FC236}">
                  <a16:creationId xmlns:a16="http://schemas.microsoft.com/office/drawing/2014/main" id="{5AFBDAB5-AD85-2B9E-47CB-B333280EE30F}"/>
                </a:ext>
              </a:extLst>
            </p:cNvPr>
            <p:cNvSpPr/>
            <p:nvPr/>
          </p:nvSpPr>
          <p:spPr>
            <a:xfrm>
              <a:off x="10518555" y="329883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5" name="Freeform 651">
              <a:extLst>
                <a:ext uri="{FF2B5EF4-FFF2-40B4-BE49-F238E27FC236}">
                  <a16:creationId xmlns:a16="http://schemas.microsoft.com/office/drawing/2014/main" id="{CE87E475-517B-1831-E33C-9EAAF6CBDF38}"/>
                </a:ext>
              </a:extLst>
            </p:cNvPr>
            <p:cNvSpPr/>
            <p:nvPr/>
          </p:nvSpPr>
          <p:spPr>
            <a:xfrm>
              <a:off x="10401306" y="32355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6" name="Freeform 652">
              <a:extLst>
                <a:ext uri="{FF2B5EF4-FFF2-40B4-BE49-F238E27FC236}">
                  <a16:creationId xmlns:a16="http://schemas.microsoft.com/office/drawing/2014/main" id="{F718E759-8462-9800-7957-B84B85DA92D5}"/>
                </a:ext>
              </a:extLst>
            </p:cNvPr>
            <p:cNvSpPr/>
            <p:nvPr/>
          </p:nvSpPr>
          <p:spPr>
            <a:xfrm>
              <a:off x="10375401" y="32553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7" name="Freeform 653">
              <a:extLst>
                <a:ext uri="{FF2B5EF4-FFF2-40B4-BE49-F238E27FC236}">
                  <a16:creationId xmlns:a16="http://schemas.microsoft.com/office/drawing/2014/main" id="{2DB2BF78-D927-2B81-86A7-3F72C5BF6D1D}"/>
                </a:ext>
              </a:extLst>
            </p:cNvPr>
            <p:cNvSpPr/>
            <p:nvPr/>
          </p:nvSpPr>
          <p:spPr>
            <a:xfrm>
              <a:off x="10384945" y="32355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8" name="Freeform 654">
              <a:extLst>
                <a:ext uri="{FF2B5EF4-FFF2-40B4-BE49-F238E27FC236}">
                  <a16:creationId xmlns:a16="http://schemas.microsoft.com/office/drawing/2014/main" id="{E82586AF-6E4D-AC8A-AF31-4F67B525F721}"/>
                </a:ext>
              </a:extLst>
            </p:cNvPr>
            <p:cNvSpPr/>
            <p:nvPr/>
          </p:nvSpPr>
          <p:spPr>
            <a:xfrm>
              <a:off x="10359042" y="325533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9" name="Freeform 655">
              <a:extLst>
                <a:ext uri="{FF2B5EF4-FFF2-40B4-BE49-F238E27FC236}">
                  <a16:creationId xmlns:a16="http://schemas.microsoft.com/office/drawing/2014/main" id="{D7BCC262-2964-88C3-147E-19C75D60C6D8}"/>
                </a:ext>
              </a:extLst>
            </p:cNvPr>
            <p:cNvSpPr/>
            <p:nvPr/>
          </p:nvSpPr>
          <p:spPr>
            <a:xfrm>
              <a:off x="10368584" y="322237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0" name="Freeform 656">
              <a:extLst>
                <a:ext uri="{FF2B5EF4-FFF2-40B4-BE49-F238E27FC236}">
                  <a16:creationId xmlns:a16="http://schemas.microsoft.com/office/drawing/2014/main" id="{80DAAC42-7A80-7353-2E70-3A9C4DC75848}"/>
                </a:ext>
              </a:extLst>
            </p:cNvPr>
            <p:cNvSpPr/>
            <p:nvPr/>
          </p:nvSpPr>
          <p:spPr>
            <a:xfrm>
              <a:off x="10342681" y="324346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1" name="Freeform 657">
              <a:extLst>
                <a:ext uri="{FF2B5EF4-FFF2-40B4-BE49-F238E27FC236}">
                  <a16:creationId xmlns:a16="http://schemas.microsoft.com/office/drawing/2014/main" id="{633D9D84-D50E-2484-A8CC-0F3ABE9E7C55}"/>
                </a:ext>
              </a:extLst>
            </p:cNvPr>
            <p:cNvSpPr/>
            <p:nvPr/>
          </p:nvSpPr>
          <p:spPr>
            <a:xfrm>
              <a:off x="10354952" y="320919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2" name="Freeform 658">
              <a:extLst>
                <a:ext uri="{FF2B5EF4-FFF2-40B4-BE49-F238E27FC236}">
                  <a16:creationId xmlns:a16="http://schemas.microsoft.com/office/drawing/2014/main" id="{FB19E2A2-4628-4D9D-3D03-790C40CA5470}"/>
                </a:ext>
              </a:extLst>
            </p:cNvPr>
            <p:cNvSpPr/>
            <p:nvPr/>
          </p:nvSpPr>
          <p:spPr>
            <a:xfrm>
              <a:off x="10329048" y="322896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3" name="Freeform 659">
              <a:extLst>
                <a:ext uri="{FF2B5EF4-FFF2-40B4-BE49-F238E27FC236}">
                  <a16:creationId xmlns:a16="http://schemas.microsoft.com/office/drawing/2014/main" id="{54567298-4BE4-8413-00F1-4FFBE905A57C}"/>
                </a:ext>
              </a:extLst>
            </p:cNvPr>
            <p:cNvSpPr/>
            <p:nvPr/>
          </p:nvSpPr>
          <p:spPr>
            <a:xfrm>
              <a:off x="10342681" y="319732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4" name="Freeform 660">
              <a:extLst>
                <a:ext uri="{FF2B5EF4-FFF2-40B4-BE49-F238E27FC236}">
                  <a16:creationId xmlns:a16="http://schemas.microsoft.com/office/drawing/2014/main" id="{2FE4AD52-A7B7-917C-4684-52488DB3268A}"/>
                </a:ext>
              </a:extLst>
            </p:cNvPr>
            <p:cNvSpPr/>
            <p:nvPr/>
          </p:nvSpPr>
          <p:spPr>
            <a:xfrm>
              <a:off x="10316777" y="321842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5" name="Freeform 661">
              <a:extLst>
                <a:ext uri="{FF2B5EF4-FFF2-40B4-BE49-F238E27FC236}">
                  <a16:creationId xmlns:a16="http://schemas.microsoft.com/office/drawing/2014/main" id="{EE3AAE73-5750-1FE7-C336-A061057CCE36}"/>
                </a:ext>
              </a:extLst>
            </p:cNvPr>
            <p:cNvSpPr/>
            <p:nvPr/>
          </p:nvSpPr>
          <p:spPr>
            <a:xfrm>
              <a:off x="10307234" y="31498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6" name="Freeform 662">
              <a:extLst>
                <a:ext uri="{FF2B5EF4-FFF2-40B4-BE49-F238E27FC236}">
                  <a16:creationId xmlns:a16="http://schemas.microsoft.com/office/drawing/2014/main" id="{72DA526B-00F7-3C37-5966-3F1DD94470CD}"/>
                </a:ext>
              </a:extLst>
            </p:cNvPr>
            <p:cNvSpPr/>
            <p:nvPr/>
          </p:nvSpPr>
          <p:spPr>
            <a:xfrm>
              <a:off x="10281329" y="316964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7" name="Freeform 663">
              <a:extLst>
                <a:ext uri="{FF2B5EF4-FFF2-40B4-BE49-F238E27FC236}">
                  <a16:creationId xmlns:a16="http://schemas.microsoft.com/office/drawing/2014/main" id="{17CCD547-0F5E-89B6-9329-04CB1BABC2B2}"/>
                </a:ext>
              </a:extLst>
            </p:cNvPr>
            <p:cNvSpPr/>
            <p:nvPr/>
          </p:nvSpPr>
          <p:spPr>
            <a:xfrm>
              <a:off x="10284056" y="312877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8" name="Freeform 664">
              <a:extLst>
                <a:ext uri="{FF2B5EF4-FFF2-40B4-BE49-F238E27FC236}">
                  <a16:creationId xmlns:a16="http://schemas.microsoft.com/office/drawing/2014/main" id="{D5FAB2CA-C3B5-4D5F-9484-88DDA5699716}"/>
                </a:ext>
              </a:extLst>
            </p:cNvPr>
            <p:cNvSpPr/>
            <p:nvPr/>
          </p:nvSpPr>
          <p:spPr>
            <a:xfrm>
              <a:off x="10258153" y="314987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9" name="Freeform 665">
              <a:extLst>
                <a:ext uri="{FF2B5EF4-FFF2-40B4-BE49-F238E27FC236}">
                  <a16:creationId xmlns:a16="http://schemas.microsoft.com/office/drawing/2014/main" id="{6C8C58B1-35B1-E34E-E3B4-8FD653F2F2D2}"/>
                </a:ext>
              </a:extLst>
            </p:cNvPr>
            <p:cNvSpPr/>
            <p:nvPr/>
          </p:nvSpPr>
          <p:spPr>
            <a:xfrm>
              <a:off x="10075463"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0" name="Freeform 666">
              <a:extLst>
                <a:ext uri="{FF2B5EF4-FFF2-40B4-BE49-F238E27FC236}">
                  <a16:creationId xmlns:a16="http://schemas.microsoft.com/office/drawing/2014/main" id="{A136E3E9-EB47-BED6-9D44-36044C6A1F4D}"/>
                </a:ext>
              </a:extLst>
            </p:cNvPr>
            <p:cNvSpPr/>
            <p:nvPr/>
          </p:nvSpPr>
          <p:spPr>
            <a:xfrm>
              <a:off x="10049558" y="30984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1" name="Freeform 667">
              <a:extLst>
                <a:ext uri="{FF2B5EF4-FFF2-40B4-BE49-F238E27FC236}">
                  <a16:creationId xmlns:a16="http://schemas.microsoft.com/office/drawing/2014/main" id="{BBEFE482-54C8-F465-EBDC-B59E664B0496}"/>
                </a:ext>
              </a:extLst>
            </p:cNvPr>
            <p:cNvSpPr/>
            <p:nvPr/>
          </p:nvSpPr>
          <p:spPr>
            <a:xfrm>
              <a:off x="10016837"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2" name="Freeform 668">
              <a:extLst>
                <a:ext uri="{FF2B5EF4-FFF2-40B4-BE49-F238E27FC236}">
                  <a16:creationId xmlns:a16="http://schemas.microsoft.com/office/drawing/2014/main" id="{4AAF096B-CCB9-66D1-0E0E-1A050DB2E6D2}"/>
                </a:ext>
              </a:extLst>
            </p:cNvPr>
            <p:cNvSpPr/>
            <p:nvPr/>
          </p:nvSpPr>
          <p:spPr>
            <a:xfrm>
              <a:off x="9990933" y="30984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3" name="Freeform 669">
              <a:extLst>
                <a:ext uri="{FF2B5EF4-FFF2-40B4-BE49-F238E27FC236}">
                  <a16:creationId xmlns:a16="http://schemas.microsoft.com/office/drawing/2014/main" id="{673CD138-AC06-703F-DB0F-D93649C451A4}"/>
                </a:ext>
              </a:extLst>
            </p:cNvPr>
            <p:cNvSpPr/>
            <p:nvPr/>
          </p:nvSpPr>
          <p:spPr>
            <a:xfrm>
              <a:off x="9933672" y="295344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4" name="Freeform 670">
              <a:extLst>
                <a:ext uri="{FF2B5EF4-FFF2-40B4-BE49-F238E27FC236}">
                  <a16:creationId xmlns:a16="http://schemas.microsoft.com/office/drawing/2014/main" id="{25600207-09F4-53D2-A5B0-2CCDC14259AE}"/>
                </a:ext>
              </a:extLst>
            </p:cNvPr>
            <p:cNvSpPr/>
            <p:nvPr/>
          </p:nvSpPr>
          <p:spPr>
            <a:xfrm>
              <a:off x="9906405" y="297322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5" name="Freeform 671">
              <a:extLst>
                <a:ext uri="{FF2B5EF4-FFF2-40B4-BE49-F238E27FC236}">
                  <a16:creationId xmlns:a16="http://schemas.microsoft.com/office/drawing/2014/main" id="{EC88E51E-3327-B981-2E15-E3D7F8D071C4}"/>
                </a:ext>
              </a:extLst>
            </p:cNvPr>
            <p:cNvSpPr/>
            <p:nvPr/>
          </p:nvSpPr>
          <p:spPr>
            <a:xfrm>
              <a:off x="9746892" y="28901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6" name="Freeform 672">
              <a:extLst>
                <a:ext uri="{FF2B5EF4-FFF2-40B4-BE49-F238E27FC236}">
                  <a16:creationId xmlns:a16="http://schemas.microsoft.com/office/drawing/2014/main" id="{CC33BD3E-78F4-AEA5-8998-1BFF48884442}"/>
                </a:ext>
              </a:extLst>
            </p:cNvPr>
            <p:cNvSpPr/>
            <p:nvPr/>
          </p:nvSpPr>
          <p:spPr>
            <a:xfrm>
              <a:off x="9719624" y="290994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7" name="Freeform 673">
              <a:extLst>
                <a:ext uri="{FF2B5EF4-FFF2-40B4-BE49-F238E27FC236}">
                  <a16:creationId xmlns:a16="http://schemas.microsoft.com/office/drawing/2014/main" id="{B200CA27-E157-F26E-9948-3017AFD100CC}"/>
                </a:ext>
              </a:extLst>
            </p:cNvPr>
            <p:cNvSpPr/>
            <p:nvPr/>
          </p:nvSpPr>
          <p:spPr>
            <a:xfrm>
              <a:off x="9673270" y="286907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8" name="Freeform 674">
              <a:extLst>
                <a:ext uri="{FF2B5EF4-FFF2-40B4-BE49-F238E27FC236}">
                  <a16:creationId xmlns:a16="http://schemas.microsoft.com/office/drawing/2014/main" id="{93FD765C-1D23-256D-2FCD-9544F79DE549}"/>
                </a:ext>
              </a:extLst>
            </p:cNvPr>
            <p:cNvSpPr/>
            <p:nvPr/>
          </p:nvSpPr>
          <p:spPr>
            <a:xfrm>
              <a:off x="9646003" y="289017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9" name="Freeform 675">
              <a:extLst>
                <a:ext uri="{FF2B5EF4-FFF2-40B4-BE49-F238E27FC236}">
                  <a16:creationId xmlns:a16="http://schemas.microsoft.com/office/drawing/2014/main" id="{7A2357E5-299B-E1EB-D81E-2C1C039D5D17}"/>
                </a:ext>
              </a:extLst>
            </p:cNvPr>
            <p:cNvSpPr/>
            <p:nvPr/>
          </p:nvSpPr>
          <p:spPr>
            <a:xfrm>
              <a:off x="9620099" y="285853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0" name="Freeform 676">
              <a:extLst>
                <a:ext uri="{FF2B5EF4-FFF2-40B4-BE49-F238E27FC236}">
                  <a16:creationId xmlns:a16="http://schemas.microsoft.com/office/drawing/2014/main" id="{4E9BC8B2-0CB6-02C9-93D1-F753BA9C95AC}"/>
                </a:ext>
              </a:extLst>
            </p:cNvPr>
            <p:cNvSpPr/>
            <p:nvPr/>
          </p:nvSpPr>
          <p:spPr>
            <a:xfrm>
              <a:off x="9594196" y="287962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1" name="Freeform 677">
              <a:extLst>
                <a:ext uri="{FF2B5EF4-FFF2-40B4-BE49-F238E27FC236}">
                  <a16:creationId xmlns:a16="http://schemas.microsoft.com/office/drawing/2014/main" id="{6C9C979B-365A-FF05-74EA-108F74CCDDBA}"/>
                </a:ext>
              </a:extLst>
            </p:cNvPr>
            <p:cNvSpPr/>
            <p:nvPr/>
          </p:nvSpPr>
          <p:spPr>
            <a:xfrm>
              <a:off x="9629642" y="285853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2" name="Freeform 678">
              <a:extLst>
                <a:ext uri="{FF2B5EF4-FFF2-40B4-BE49-F238E27FC236}">
                  <a16:creationId xmlns:a16="http://schemas.microsoft.com/office/drawing/2014/main" id="{26866221-8694-AABC-63AE-7010932AB34D}"/>
                </a:ext>
              </a:extLst>
            </p:cNvPr>
            <p:cNvSpPr/>
            <p:nvPr/>
          </p:nvSpPr>
          <p:spPr>
            <a:xfrm>
              <a:off x="9603738" y="287962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3" name="Freeform 679">
              <a:extLst>
                <a:ext uri="{FF2B5EF4-FFF2-40B4-BE49-F238E27FC236}">
                  <a16:creationId xmlns:a16="http://schemas.microsoft.com/office/drawing/2014/main" id="{EC15FDB2-D1DC-200F-0E79-7320F06E0E43}"/>
                </a:ext>
              </a:extLst>
            </p:cNvPr>
            <p:cNvSpPr/>
            <p:nvPr/>
          </p:nvSpPr>
          <p:spPr>
            <a:xfrm>
              <a:off x="9587379" y="28387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4" name="Freeform 680">
              <a:extLst>
                <a:ext uri="{FF2B5EF4-FFF2-40B4-BE49-F238E27FC236}">
                  <a16:creationId xmlns:a16="http://schemas.microsoft.com/office/drawing/2014/main" id="{775B44E8-6BEA-8C67-0053-1CB64A6C54AD}"/>
                </a:ext>
              </a:extLst>
            </p:cNvPr>
            <p:cNvSpPr/>
            <p:nvPr/>
          </p:nvSpPr>
          <p:spPr>
            <a:xfrm>
              <a:off x="9561475" y="285853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5" name="Freeform 681">
              <a:extLst>
                <a:ext uri="{FF2B5EF4-FFF2-40B4-BE49-F238E27FC236}">
                  <a16:creationId xmlns:a16="http://schemas.microsoft.com/office/drawing/2014/main" id="{D09C2583-8E9B-52FC-B85E-57E65A898B9D}"/>
                </a:ext>
              </a:extLst>
            </p:cNvPr>
            <p:cNvSpPr/>
            <p:nvPr/>
          </p:nvSpPr>
          <p:spPr>
            <a:xfrm>
              <a:off x="9573745" y="282557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6" name="Freeform 682">
              <a:extLst>
                <a:ext uri="{FF2B5EF4-FFF2-40B4-BE49-F238E27FC236}">
                  <a16:creationId xmlns:a16="http://schemas.microsoft.com/office/drawing/2014/main" id="{D948E21E-7464-9FFA-EA0C-237B0921A8F6}"/>
                </a:ext>
              </a:extLst>
            </p:cNvPr>
            <p:cNvSpPr/>
            <p:nvPr/>
          </p:nvSpPr>
          <p:spPr>
            <a:xfrm>
              <a:off x="9546477" y="284534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7" name="Freeform 683">
              <a:extLst>
                <a:ext uri="{FF2B5EF4-FFF2-40B4-BE49-F238E27FC236}">
                  <a16:creationId xmlns:a16="http://schemas.microsoft.com/office/drawing/2014/main" id="{FE7BB90C-54C0-3614-2B45-315ECAC58E39}"/>
                </a:ext>
              </a:extLst>
            </p:cNvPr>
            <p:cNvSpPr/>
            <p:nvPr/>
          </p:nvSpPr>
          <p:spPr>
            <a:xfrm>
              <a:off x="9579198" y="2833483"/>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8" name="Freeform 684">
              <a:extLst>
                <a:ext uri="{FF2B5EF4-FFF2-40B4-BE49-F238E27FC236}">
                  <a16:creationId xmlns:a16="http://schemas.microsoft.com/office/drawing/2014/main" id="{01931A87-C914-64D3-C579-378A26016935}"/>
                </a:ext>
              </a:extLst>
            </p:cNvPr>
            <p:cNvSpPr/>
            <p:nvPr/>
          </p:nvSpPr>
          <p:spPr>
            <a:xfrm>
              <a:off x="9553294" y="285457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9" name="Freeform 685">
              <a:extLst>
                <a:ext uri="{FF2B5EF4-FFF2-40B4-BE49-F238E27FC236}">
                  <a16:creationId xmlns:a16="http://schemas.microsoft.com/office/drawing/2014/main" id="{FC93C296-BCFD-EBC1-1087-D4E7B2B8D2A3}"/>
                </a:ext>
              </a:extLst>
            </p:cNvPr>
            <p:cNvSpPr/>
            <p:nvPr/>
          </p:nvSpPr>
          <p:spPr>
            <a:xfrm>
              <a:off x="9591469" y="284271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0" name="Freeform 686">
              <a:extLst>
                <a:ext uri="{FF2B5EF4-FFF2-40B4-BE49-F238E27FC236}">
                  <a16:creationId xmlns:a16="http://schemas.microsoft.com/office/drawing/2014/main" id="{A8457D3C-DC08-F580-F55E-0FC5E3CBC226}"/>
                </a:ext>
              </a:extLst>
            </p:cNvPr>
            <p:cNvSpPr/>
            <p:nvPr/>
          </p:nvSpPr>
          <p:spPr>
            <a:xfrm>
              <a:off x="9565565" y="286380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1" name="Freeform 687">
              <a:extLst>
                <a:ext uri="{FF2B5EF4-FFF2-40B4-BE49-F238E27FC236}">
                  <a16:creationId xmlns:a16="http://schemas.microsoft.com/office/drawing/2014/main" id="{3F21F292-DD09-CB84-8B6E-61627CE3291D}"/>
                </a:ext>
              </a:extLst>
            </p:cNvPr>
            <p:cNvSpPr/>
            <p:nvPr/>
          </p:nvSpPr>
          <p:spPr>
            <a:xfrm>
              <a:off x="9553294" y="281370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2" name="Freeform 688">
              <a:extLst>
                <a:ext uri="{FF2B5EF4-FFF2-40B4-BE49-F238E27FC236}">
                  <a16:creationId xmlns:a16="http://schemas.microsoft.com/office/drawing/2014/main" id="{ADEC6A9C-9D1A-02F1-D270-B0947521B122}"/>
                </a:ext>
              </a:extLst>
            </p:cNvPr>
            <p:cNvSpPr/>
            <p:nvPr/>
          </p:nvSpPr>
          <p:spPr>
            <a:xfrm>
              <a:off x="9527390" y="283348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3" name="Freeform 689">
              <a:extLst>
                <a:ext uri="{FF2B5EF4-FFF2-40B4-BE49-F238E27FC236}">
                  <a16:creationId xmlns:a16="http://schemas.microsoft.com/office/drawing/2014/main" id="{06AFB505-1F99-C8B3-58B8-C8302780D2D6}"/>
                </a:ext>
              </a:extLst>
            </p:cNvPr>
            <p:cNvSpPr/>
            <p:nvPr/>
          </p:nvSpPr>
          <p:spPr>
            <a:xfrm>
              <a:off x="9539660" y="27741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4" name="Freeform 690">
              <a:extLst>
                <a:ext uri="{FF2B5EF4-FFF2-40B4-BE49-F238E27FC236}">
                  <a16:creationId xmlns:a16="http://schemas.microsoft.com/office/drawing/2014/main" id="{45F0B6D9-EAA3-6A2C-F55D-F748FD7C2397}"/>
                </a:ext>
              </a:extLst>
            </p:cNvPr>
            <p:cNvSpPr/>
            <p:nvPr/>
          </p:nvSpPr>
          <p:spPr>
            <a:xfrm>
              <a:off x="9512393" y="279525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5" name="Freeform 691">
              <a:extLst>
                <a:ext uri="{FF2B5EF4-FFF2-40B4-BE49-F238E27FC236}">
                  <a16:creationId xmlns:a16="http://schemas.microsoft.com/office/drawing/2014/main" id="{9DD979D0-D63C-2624-ADC3-33B595D21C5C}"/>
                </a:ext>
              </a:extLst>
            </p:cNvPr>
            <p:cNvSpPr/>
            <p:nvPr/>
          </p:nvSpPr>
          <p:spPr>
            <a:xfrm>
              <a:off x="9494670" y="26950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6" name="Freeform 692">
              <a:extLst>
                <a:ext uri="{FF2B5EF4-FFF2-40B4-BE49-F238E27FC236}">
                  <a16:creationId xmlns:a16="http://schemas.microsoft.com/office/drawing/2014/main" id="{308B1C94-8DAC-76E8-59F9-853481CE23DA}"/>
                </a:ext>
              </a:extLst>
            </p:cNvPr>
            <p:cNvSpPr/>
            <p:nvPr/>
          </p:nvSpPr>
          <p:spPr>
            <a:xfrm>
              <a:off x="9468766" y="2716157"/>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7" name="Freeform 693">
              <a:extLst>
                <a:ext uri="{FF2B5EF4-FFF2-40B4-BE49-F238E27FC236}">
                  <a16:creationId xmlns:a16="http://schemas.microsoft.com/office/drawing/2014/main" id="{6C471871-C5A8-15A7-7EB6-BD8ACEF4ED4F}"/>
                </a:ext>
              </a:extLst>
            </p:cNvPr>
            <p:cNvSpPr/>
            <p:nvPr/>
          </p:nvSpPr>
          <p:spPr>
            <a:xfrm>
              <a:off x="9482400" y="267529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8" name="Freeform 694">
              <a:extLst>
                <a:ext uri="{FF2B5EF4-FFF2-40B4-BE49-F238E27FC236}">
                  <a16:creationId xmlns:a16="http://schemas.microsoft.com/office/drawing/2014/main" id="{51DD57CE-BA4B-1AD8-4C76-38875CA5CFE5}"/>
                </a:ext>
              </a:extLst>
            </p:cNvPr>
            <p:cNvSpPr/>
            <p:nvPr/>
          </p:nvSpPr>
          <p:spPr>
            <a:xfrm>
              <a:off x="9456495" y="2695065"/>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9" name="Freeform 695">
              <a:extLst>
                <a:ext uri="{FF2B5EF4-FFF2-40B4-BE49-F238E27FC236}">
                  <a16:creationId xmlns:a16="http://schemas.microsoft.com/office/drawing/2014/main" id="{225CF8DE-A8BC-748C-0222-879ED42A085D}"/>
                </a:ext>
              </a:extLst>
            </p:cNvPr>
            <p:cNvSpPr/>
            <p:nvPr/>
          </p:nvSpPr>
          <p:spPr>
            <a:xfrm>
              <a:off x="9260171" y="261201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0" name="Freeform 696">
              <a:extLst>
                <a:ext uri="{FF2B5EF4-FFF2-40B4-BE49-F238E27FC236}">
                  <a16:creationId xmlns:a16="http://schemas.microsoft.com/office/drawing/2014/main" id="{81A84B54-A7DF-438E-A59D-B36E1095C961}"/>
                </a:ext>
              </a:extLst>
            </p:cNvPr>
            <p:cNvSpPr/>
            <p:nvPr/>
          </p:nvSpPr>
          <p:spPr>
            <a:xfrm>
              <a:off x="9232904" y="2631787"/>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1" name="Freeform 697">
              <a:extLst>
                <a:ext uri="{FF2B5EF4-FFF2-40B4-BE49-F238E27FC236}">
                  <a16:creationId xmlns:a16="http://schemas.microsoft.com/office/drawing/2014/main" id="{8177F26F-6555-5937-65BC-418EA2D9584E}"/>
                </a:ext>
              </a:extLst>
            </p:cNvPr>
            <p:cNvSpPr/>
            <p:nvPr/>
          </p:nvSpPr>
          <p:spPr>
            <a:xfrm>
              <a:off x="9216543" y="25896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2" name="Freeform 698">
              <a:extLst>
                <a:ext uri="{FF2B5EF4-FFF2-40B4-BE49-F238E27FC236}">
                  <a16:creationId xmlns:a16="http://schemas.microsoft.com/office/drawing/2014/main" id="{BBD952FE-F406-1240-5B85-49586DBC6A5D}"/>
                </a:ext>
              </a:extLst>
            </p:cNvPr>
            <p:cNvSpPr/>
            <p:nvPr/>
          </p:nvSpPr>
          <p:spPr>
            <a:xfrm>
              <a:off x="9190640" y="261069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3" name="Freeform 699">
              <a:extLst>
                <a:ext uri="{FF2B5EF4-FFF2-40B4-BE49-F238E27FC236}">
                  <a16:creationId xmlns:a16="http://schemas.microsoft.com/office/drawing/2014/main" id="{B16003A7-F340-5C2A-9B90-CA279527E00C}"/>
                </a:ext>
              </a:extLst>
            </p:cNvPr>
            <p:cNvSpPr/>
            <p:nvPr/>
          </p:nvSpPr>
          <p:spPr>
            <a:xfrm>
              <a:off x="9182460" y="25447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4" name="Freeform 700">
              <a:extLst>
                <a:ext uri="{FF2B5EF4-FFF2-40B4-BE49-F238E27FC236}">
                  <a16:creationId xmlns:a16="http://schemas.microsoft.com/office/drawing/2014/main" id="{6DB11753-08FE-EC56-CCE6-1CC323845369}"/>
                </a:ext>
              </a:extLst>
            </p:cNvPr>
            <p:cNvSpPr/>
            <p:nvPr/>
          </p:nvSpPr>
          <p:spPr>
            <a:xfrm>
              <a:off x="9155192" y="2565872"/>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5" name="Freeform 701">
              <a:extLst>
                <a:ext uri="{FF2B5EF4-FFF2-40B4-BE49-F238E27FC236}">
                  <a16:creationId xmlns:a16="http://schemas.microsoft.com/office/drawing/2014/main" id="{4EA49817-764C-A3DC-2EE1-5D543642F681}"/>
                </a:ext>
              </a:extLst>
            </p:cNvPr>
            <p:cNvSpPr/>
            <p:nvPr/>
          </p:nvSpPr>
          <p:spPr>
            <a:xfrm>
              <a:off x="9153829" y="24986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6" name="Freeform 702">
              <a:extLst>
                <a:ext uri="{FF2B5EF4-FFF2-40B4-BE49-F238E27FC236}">
                  <a16:creationId xmlns:a16="http://schemas.microsoft.com/office/drawing/2014/main" id="{9CC315B4-0085-F588-5551-1FB152FE8AFD}"/>
                </a:ext>
              </a:extLst>
            </p:cNvPr>
            <p:cNvSpPr/>
            <p:nvPr/>
          </p:nvSpPr>
          <p:spPr>
            <a:xfrm>
              <a:off x="9127924" y="251841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7" name="Freeform 703">
              <a:extLst>
                <a:ext uri="{FF2B5EF4-FFF2-40B4-BE49-F238E27FC236}">
                  <a16:creationId xmlns:a16="http://schemas.microsoft.com/office/drawing/2014/main" id="{C0F60C33-A091-8DAF-1300-1A54A7BB08D2}"/>
                </a:ext>
              </a:extLst>
            </p:cNvPr>
            <p:cNvSpPr/>
            <p:nvPr/>
          </p:nvSpPr>
          <p:spPr>
            <a:xfrm>
              <a:off x="9137468" y="242481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8" name="Freeform 704">
              <a:extLst>
                <a:ext uri="{FF2B5EF4-FFF2-40B4-BE49-F238E27FC236}">
                  <a16:creationId xmlns:a16="http://schemas.microsoft.com/office/drawing/2014/main" id="{5116DC61-984C-36C2-CF7F-B790F6528392}"/>
                </a:ext>
              </a:extLst>
            </p:cNvPr>
            <p:cNvSpPr/>
            <p:nvPr/>
          </p:nvSpPr>
          <p:spPr>
            <a:xfrm>
              <a:off x="9110202" y="24445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9" name="Freeform 705">
              <a:extLst>
                <a:ext uri="{FF2B5EF4-FFF2-40B4-BE49-F238E27FC236}">
                  <a16:creationId xmlns:a16="http://schemas.microsoft.com/office/drawing/2014/main" id="{8F552FD3-9F7C-62E7-E2C0-E7F38AC532C7}"/>
                </a:ext>
              </a:extLst>
            </p:cNvPr>
            <p:cNvSpPr/>
            <p:nvPr/>
          </p:nvSpPr>
          <p:spPr>
            <a:xfrm>
              <a:off x="9110202" y="238526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0" name="Freeform 706">
              <a:extLst>
                <a:ext uri="{FF2B5EF4-FFF2-40B4-BE49-F238E27FC236}">
                  <a16:creationId xmlns:a16="http://schemas.microsoft.com/office/drawing/2014/main" id="{71698A9E-2A39-5AC1-6F4C-C77CD0A4C93E}"/>
                </a:ext>
              </a:extLst>
            </p:cNvPr>
            <p:cNvSpPr/>
            <p:nvPr/>
          </p:nvSpPr>
          <p:spPr>
            <a:xfrm>
              <a:off x="9084298" y="240636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1" name="Freeform 707">
              <a:extLst>
                <a:ext uri="{FF2B5EF4-FFF2-40B4-BE49-F238E27FC236}">
                  <a16:creationId xmlns:a16="http://schemas.microsoft.com/office/drawing/2014/main" id="{0303A4A3-3981-CCD4-B1A1-4B30E9DB8FD0}"/>
                </a:ext>
              </a:extLst>
            </p:cNvPr>
            <p:cNvSpPr/>
            <p:nvPr/>
          </p:nvSpPr>
          <p:spPr>
            <a:xfrm>
              <a:off x="9089751" y="236944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2" name="Freeform 708">
              <a:extLst>
                <a:ext uri="{FF2B5EF4-FFF2-40B4-BE49-F238E27FC236}">
                  <a16:creationId xmlns:a16="http://schemas.microsoft.com/office/drawing/2014/main" id="{E9CD5644-1167-0676-DEEB-06D8D8505416}"/>
                </a:ext>
              </a:extLst>
            </p:cNvPr>
            <p:cNvSpPr/>
            <p:nvPr/>
          </p:nvSpPr>
          <p:spPr>
            <a:xfrm>
              <a:off x="9062484" y="239043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3" name="Freeform 709">
              <a:extLst>
                <a:ext uri="{FF2B5EF4-FFF2-40B4-BE49-F238E27FC236}">
                  <a16:creationId xmlns:a16="http://schemas.microsoft.com/office/drawing/2014/main" id="{E876B23A-C073-60A9-0818-9B2C02CDD8A8}"/>
                </a:ext>
              </a:extLst>
            </p:cNvPr>
            <p:cNvSpPr/>
            <p:nvPr/>
          </p:nvSpPr>
          <p:spPr>
            <a:xfrm>
              <a:off x="9074754" y="234835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4" name="Freeform 710">
              <a:extLst>
                <a:ext uri="{FF2B5EF4-FFF2-40B4-BE49-F238E27FC236}">
                  <a16:creationId xmlns:a16="http://schemas.microsoft.com/office/drawing/2014/main" id="{DB621F2C-5282-516D-7251-7AF723E7489B}"/>
                </a:ext>
              </a:extLst>
            </p:cNvPr>
            <p:cNvSpPr/>
            <p:nvPr/>
          </p:nvSpPr>
          <p:spPr>
            <a:xfrm>
              <a:off x="9047486" y="236933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5" name="Freeform 711">
              <a:extLst>
                <a:ext uri="{FF2B5EF4-FFF2-40B4-BE49-F238E27FC236}">
                  <a16:creationId xmlns:a16="http://schemas.microsoft.com/office/drawing/2014/main" id="{86301D0A-C113-C4A4-A803-97473620361A}"/>
                </a:ext>
              </a:extLst>
            </p:cNvPr>
            <p:cNvSpPr/>
            <p:nvPr/>
          </p:nvSpPr>
          <p:spPr>
            <a:xfrm>
              <a:off x="9054303" y="233374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6" name="Freeform 712">
              <a:extLst>
                <a:ext uri="{FF2B5EF4-FFF2-40B4-BE49-F238E27FC236}">
                  <a16:creationId xmlns:a16="http://schemas.microsoft.com/office/drawing/2014/main" id="{BA6B8A67-5615-F34B-F2CF-161975EAF109}"/>
                </a:ext>
              </a:extLst>
            </p:cNvPr>
            <p:cNvSpPr/>
            <p:nvPr/>
          </p:nvSpPr>
          <p:spPr>
            <a:xfrm>
              <a:off x="9028399" y="2353519"/>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7" name="Freeform 713">
              <a:extLst>
                <a:ext uri="{FF2B5EF4-FFF2-40B4-BE49-F238E27FC236}">
                  <a16:creationId xmlns:a16="http://schemas.microsoft.com/office/drawing/2014/main" id="{530AAD5E-7344-7B88-42FE-CBCE52925623}"/>
                </a:ext>
              </a:extLst>
            </p:cNvPr>
            <p:cNvSpPr/>
            <p:nvPr/>
          </p:nvSpPr>
          <p:spPr>
            <a:xfrm>
              <a:off x="9001133" y="232451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8" name="Freeform 714">
              <a:extLst>
                <a:ext uri="{FF2B5EF4-FFF2-40B4-BE49-F238E27FC236}">
                  <a16:creationId xmlns:a16="http://schemas.microsoft.com/office/drawing/2014/main" id="{2A4E5452-6B36-FD74-CC74-790516DBFBCA}"/>
                </a:ext>
              </a:extLst>
            </p:cNvPr>
            <p:cNvSpPr/>
            <p:nvPr/>
          </p:nvSpPr>
          <p:spPr>
            <a:xfrm>
              <a:off x="8975228" y="234440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9" name="Freeform 715">
              <a:extLst>
                <a:ext uri="{FF2B5EF4-FFF2-40B4-BE49-F238E27FC236}">
                  <a16:creationId xmlns:a16="http://schemas.microsoft.com/office/drawing/2014/main" id="{E5945782-AFC9-358F-44EF-49BF72D146FF}"/>
                </a:ext>
              </a:extLst>
            </p:cNvPr>
            <p:cNvSpPr/>
            <p:nvPr/>
          </p:nvSpPr>
          <p:spPr>
            <a:xfrm>
              <a:off x="8975115" y="232451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0" name="Freeform 716">
              <a:extLst>
                <a:ext uri="{FF2B5EF4-FFF2-40B4-BE49-F238E27FC236}">
                  <a16:creationId xmlns:a16="http://schemas.microsoft.com/office/drawing/2014/main" id="{BEE787A9-EF01-14FC-0F4F-E2293BBB72E2}"/>
                </a:ext>
              </a:extLst>
            </p:cNvPr>
            <p:cNvSpPr/>
            <p:nvPr/>
          </p:nvSpPr>
          <p:spPr>
            <a:xfrm>
              <a:off x="8947961" y="234440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1" name="Freeform 717">
              <a:extLst>
                <a:ext uri="{FF2B5EF4-FFF2-40B4-BE49-F238E27FC236}">
                  <a16:creationId xmlns:a16="http://schemas.microsoft.com/office/drawing/2014/main" id="{7A25CA0B-4B26-B67A-0FC0-3EB935D7781D}"/>
                </a:ext>
              </a:extLst>
            </p:cNvPr>
            <p:cNvSpPr/>
            <p:nvPr/>
          </p:nvSpPr>
          <p:spPr>
            <a:xfrm>
              <a:off x="8958868" y="23166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2" name="Freeform 718">
              <a:extLst>
                <a:ext uri="{FF2B5EF4-FFF2-40B4-BE49-F238E27FC236}">
                  <a16:creationId xmlns:a16="http://schemas.microsoft.com/office/drawing/2014/main" id="{21317E48-E1F6-4971-3EA4-F3153B458BFB}"/>
                </a:ext>
              </a:extLst>
            </p:cNvPr>
            <p:cNvSpPr/>
            <p:nvPr/>
          </p:nvSpPr>
          <p:spPr>
            <a:xfrm>
              <a:off x="8932850" y="233649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3" name="Freeform 719">
              <a:extLst>
                <a:ext uri="{FF2B5EF4-FFF2-40B4-BE49-F238E27FC236}">
                  <a16:creationId xmlns:a16="http://schemas.microsoft.com/office/drawing/2014/main" id="{959D67D8-DE37-3A41-AC7C-B1DB97A2FAB3}"/>
                </a:ext>
              </a:extLst>
            </p:cNvPr>
            <p:cNvSpPr/>
            <p:nvPr/>
          </p:nvSpPr>
          <p:spPr>
            <a:xfrm>
              <a:off x="8876953" y="229815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4" name="Freeform 720">
              <a:extLst>
                <a:ext uri="{FF2B5EF4-FFF2-40B4-BE49-F238E27FC236}">
                  <a16:creationId xmlns:a16="http://schemas.microsoft.com/office/drawing/2014/main" id="{09FC9961-AE7A-F211-A1F3-E92167B0BC8F}"/>
                </a:ext>
              </a:extLst>
            </p:cNvPr>
            <p:cNvSpPr/>
            <p:nvPr/>
          </p:nvSpPr>
          <p:spPr>
            <a:xfrm>
              <a:off x="8851049" y="231792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5" name="Freeform 721">
              <a:extLst>
                <a:ext uri="{FF2B5EF4-FFF2-40B4-BE49-F238E27FC236}">
                  <a16:creationId xmlns:a16="http://schemas.microsoft.com/office/drawing/2014/main" id="{DE779BE9-8468-1A22-0BD9-D0B209FA6020}"/>
                </a:ext>
              </a:extLst>
            </p:cNvPr>
            <p:cNvSpPr/>
            <p:nvPr/>
          </p:nvSpPr>
          <p:spPr>
            <a:xfrm>
              <a:off x="8864682" y="228892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6" name="Freeform 722">
              <a:extLst>
                <a:ext uri="{FF2B5EF4-FFF2-40B4-BE49-F238E27FC236}">
                  <a16:creationId xmlns:a16="http://schemas.microsoft.com/office/drawing/2014/main" id="{0D260119-D17F-EE26-4188-EFC8F283BF4B}"/>
                </a:ext>
              </a:extLst>
            </p:cNvPr>
            <p:cNvSpPr/>
            <p:nvPr/>
          </p:nvSpPr>
          <p:spPr>
            <a:xfrm>
              <a:off x="8838778" y="231001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7" name="Freeform 723">
              <a:extLst>
                <a:ext uri="{FF2B5EF4-FFF2-40B4-BE49-F238E27FC236}">
                  <a16:creationId xmlns:a16="http://schemas.microsoft.com/office/drawing/2014/main" id="{288A6058-9F59-1901-1DFC-A9A141625232}"/>
                </a:ext>
              </a:extLst>
            </p:cNvPr>
            <p:cNvSpPr/>
            <p:nvPr/>
          </p:nvSpPr>
          <p:spPr>
            <a:xfrm>
              <a:off x="8846959" y="228892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8" name="Freeform 724">
              <a:extLst>
                <a:ext uri="{FF2B5EF4-FFF2-40B4-BE49-F238E27FC236}">
                  <a16:creationId xmlns:a16="http://schemas.microsoft.com/office/drawing/2014/main" id="{59D3873E-8392-53C3-0764-3E5BB70E56BB}"/>
                </a:ext>
              </a:extLst>
            </p:cNvPr>
            <p:cNvSpPr/>
            <p:nvPr/>
          </p:nvSpPr>
          <p:spPr>
            <a:xfrm>
              <a:off x="8821054" y="231001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9" name="Freeform 725">
              <a:extLst>
                <a:ext uri="{FF2B5EF4-FFF2-40B4-BE49-F238E27FC236}">
                  <a16:creationId xmlns:a16="http://schemas.microsoft.com/office/drawing/2014/main" id="{4CC12F97-5BDF-DBDA-5A7E-C40A69E2D6FC}"/>
                </a:ext>
              </a:extLst>
            </p:cNvPr>
            <p:cNvSpPr/>
            <p:nvPr/>
          </p:nvSpPr>
          <p:spPr>
            <a:xfrm>
              <a:off x="8821054" y="228365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0" name="Freeform 726">
              <a:extLst>
                <a:ext uri="{FF2B5EF4-FFF2-40B4-BE49-F238E27FC236}">
                  <a16:creationId xmlns:a16="http://schemas.microsoft.com/office/drawing/2014/main" id="{AC19990F-F741-8D81-AF6D-68839484DFB0}"/>
                </a:ext>
              </a:extLst>
            </p:cNvPr>
            <p:cNvSpPr/>
            <p:nvPr/>
          </p:nvSpPr>
          <p:spPr>
            <a:xfrm>
              <a:off x="8795151" y="230474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1" name="Freeform 727">
              <a:extLst>
                <a:ext uri="{FF2B5EF4-FFF2-40B4-BE49-F238E27FC236}">
                  <a16:creationId xmlns:a16="http://schemas.microsoft.com/office/drawing/2014/main" id="{D92A2E0A-1181-1255-184D-EBC657E26999}"/>
                </a:ext>
              </a:extLst>
            </p:cNvPr>
            <p:cNvSpPr/>
            <p:nvPr/>
          </p:nvSpPr>
          <p:spPr>
            <a:xfrm>
              <a:off x="8784244" y="22704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2" name="Freeform 728">
              <a:extLst>
                <a:ext uri="{FF2B5EF4-FFF2-40B4-BE49-F238E27FC236}">
                  <a16:creationId xmlns:a16="http://schemas.microsoft.com/office/drawing/2014/main" id="{88DFC368-FC46-78BB-0F17-B6D2D9A9D09A}"/>
                </a:ext>
              </a:extLst>
            </p:cNvPr>
            <p:cNvSpPr/>
            <p:nvPr/>
          </p:nvSpPr>
          <p:spPr>
            <a:xfrm>
              <a:off x="8758340" y="229024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3" name="Freeform 729">
              <a:extLst>
                <a:ext uri="{FF2B5EF4-FFF2-40B4-BE49-F238E27FC236}">
                  <a16:creationId xmlns:a16="http://schemas.microsoft.com/office/drawing/2014/main" id="{EBDA7589-1C59-9140-348A-877094501742}"/>
                </a:ext>
              </a:extLst>
            </p:cNvPr>
            <p:cNvSpPr/>
            <p:nvPr/>
          </p:nvSpPr>
          <p:spPr>
            <a:xfrm>
              <a:off x="8758340" y="225464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4" name="Freeform 730">
              <a:extLst>
                <a:ext uri="{FF2B5EF4-FFF2-40B4-BE49-F238E27FC236}">
                  <a16:creationId xmlns:a16="http://schemas.microsoft.com/office/drawing/2014/main" id="{14BABBC7-B44E-8688-D8EA-7AEFB2A0DCAC}"/>
                </a:ext>
              </a:extLst>
            </p:cNvPr>
            <p:cNvSpPr/>
            <p:nvPr/>
          </p:nvSpPr>
          <p:spPr>
            <a:xfrm>
              <a:off x="8732436" y="227574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5" name="Freeform 731">
              <a:extLst>
                <a:ext uri="{FF2B5EF4-FFF2-40B4-BE49-F238E27FC236}">
                  <a16:creationId xmlns:a16="http://schemas.microsoft.com/office/drawing/2014/main" id="{30755745-6E10-37EE-DA8E-4AAA991BBE64}"/>
                </a:ext>
              </a:extLst>
            </p:cNvPr>
            <p:cNvSpPr/>
            <p:nvPr/>
          </p:nvSpPr>
          <p:spPr>
            <a:xfrm>
              <a:off x="8746070" y="223091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6" name="Freeform 732">
              <a:extLst>
                <a:ext uri="{FF2B5EF4-FFF2-40B4-BE49-F238E27FC236}">
                  <a16:creationId xmlns:a16="http://schemas.microsoft.com/office/drawing/2014/main" id="{6CBB86A4-DA59-E2B0-1D60-29A7C018949B}"/>
                </a:ext>
              </a:extLst>
            </p:cNvPr>
            <p:cNvSpPr/>
            <p:nvPr/>
          </p:nvSpPr>
          <p:spPr>
            <a:xfrm>
              <a:off x="8720165" y="225201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7" name="Freeform 733">
              <a:extLst>
                <a:ext uri="{FF2B5EF4-FFF2-40B4-BE49-F238E27FC236}">
                  <a16:creationId xmlns:a16="http://schemas.microsoft.com/office/drawing/2014/main" id="{B9EBA82A-163A-0C20-8E9A-B25CD03E3EBB}"/>
                </a:ext>
              </a:extLst>
            </p:cNvPr>
            <p:cNvSpPr/>
            <p:nvPr/>
          </p:nvSpPr>
          <p:spPr>
            <a:xfrm>
              <a:off x="8706533" y="214654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8" name="Freeform 734">
              <a:extLst>
                <a:ext uri="{FF2B5EF4-FFF2-40B4-BE49-F238E27FC236}">
                  <a16:creationId xmlns:a16="http://schemas.microsoft.com/office/drawing/2014/main" id="{C6071A98-BCE1-FE02-E659-39DD8D59BC2D}"/>
                </a:ext>
              </a:extLst>
            </p:cNvPr>
            <p:cNvSpPr/>
            <p:nvPr/>
          </p:nvSpPr>
          <p:spPr>
            <a:xfrm>
              <a:off x="8680629" y="216764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9" name="Freeform 735">
              <a:extLst>
                <a:ext uri="{FF2B5EF4-FFF2-40B4-BE49-F238E27FC236}">
                  <a16:creationId xmlns:a16="http://schemas.microsoft.com/office/drawing/2014/main" id="{C9D4DFE6-E420-B55A-1FF9-E15BEC0AED75}"/>
                </a:ext>
              </a:extLst>
            </p:cNvPr>
            <p:cNvSpPr/>
            <p:nvPr/>
          </p:nvSpPr>
          <p:spPr>
            <a:xfrm>
              <a:off x="8691536" y="21188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0" name="Freeform 736">
              <a:extLst>
                <a:ext uri="{FF2B5EF4-FFF2-40B4-BE49-F238E27FC236}">
                  <a16:creationId xmlns:a16="http://schemas.microsoft.com/office/drawing/2014/main" id="{435B7F75-0BE7-2BEC-EE34-D3DE6C0D93BB}"/>
                </a:ext>
              </a:extLst>
            </p:cNvPr>
            <p:cNvSpPr/>
            <p:nvPr/>
          </p:nvSpPr>
          <p:spPr>
            <a:xfrm>
              <a:off x="8665631" y="2139957"/>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1" name="Freeform 737">
              <a:extLst>
                <a:ext uri="{FF2B5EF4-FFF2-40B4-BE49-F238E27FC236}">
                  <a16:creationId xmlns:a16="http://schemas.microsoft.com/office/drawing/2014/main" id="{B494D968-B529-262D-D3CD-8D4339D3604E}"/>
                </a:ext>
              </a:extLst>
            </p:cNvPr>
            <p:cNvSpPr/>
            <p:nvPr/>
          </p:nvSpPr>
          <p:spPr>
            <a:xfrm>
              <a:off x="8671085" y="207931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2" name="Freeform 738">
              <a:extLst>
                <a:ext uri="{FF2B5EF4-FFF2-40B4-BE49-F238E27FC236}">
                  <a16:creationId xmlns:a16="http://schemas.microsoft.com/office/drawing/2014/main" id="{CACF6047-FCB2-5AB9-0BAA-BC9FBD67D456}"/>
                </a:ext>
              </a:extLst>
            </p:cNvPr>
            <p:cNvSpPr/>
            <p:nvPr/>
          </p:nvSpPr>
          <p:spPr>
            <a:xfrm>
              <a:off x="8645181" y="20990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3" name="Freeform 739">
              <a:extLst>
                <a:ext uri="{FF2B5EF4-FFF2-40B4-BE49-F238E27FC236}">
                  <a16:creationId xmlns:a16="http://schemas.microsoft.com/office/drawing/2014/main" id="{4D6FD76D-D941-786D-C092-BA5DE66F0634}"/>
                </a:ext>
              </a:extLst>
            </p:cNvPr>
            <p:cNvSpPr/>
            <p:nvPr/>
          </p:nvSpPr>
          <p:spPr>
            <a:xfrm>
              <a:off x="8382052" y="20226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4" name="Freeform 740">
              <a:extLst>
                <a:ext uri="{FF2B5EF4-FFF2-40B4-BE49-F238E27FC236}">
                  <a16:creationId xmlns:a16="http://schemas.microsoft.com/office/drawing/2014/main" id="{9ACFCC7E-46E0-5B72-8E80-8B476CAAF282}"/>
                </a:ext>
              </a:extLst>
            </p:cNvPr>
            <p:cNvSpPr/>
            <p:nvPr/>
          </p:nvSpPr>
          <p:spPr>
            <a:xfrm>
              <a:off x="8356148" y="204240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5" name="Freeform 741">
              <a:extLst>
                <a:ext uri="{FF2B5EF4-FFF2-40B4-BE49-F238E27FC236}">
                  <a16:creationId xmlns:a16="http://schemas.microsoft.com/office/drawing/2014/main" id="{C86BD96D-1687-5288-97B9-5A5D7E825F4E}"/>
                </a:ext>
              </a:extLst>
            </p:cNvPr>
            <p:cNvSpPr/>
            <p:nvPr/>
          </p:nvSpPr>
          <p:spPr>
            <a:xfrm>
              <a:off x="8360238" y="190398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8EA4F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6" name="Freeform 742">
              <a:extLst>
                <a:ext uri="{FF2B5EF4-FFF2-40B4-BE49-F238E27FC236}">
                  <a16:creationId xmlns:a16="http://schemas.microsoft.com/office/drawing/2014/main" id="{2BBEBBCD-0951-04B7-82B9-1DE99A4A2461}"/>
                </a:ext>
              </a:extLst>
            </p:cNvPr>
            <p:cNvSpPr/>
            <p:nvPr/>
          </p:nvSpPr>
          <p:spPr>
            <a:xfrm>
              <a:off x="8334334" y="192507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7" name="Freeform 743">
              <a:extLst>
                <a:ext uri="{FF2B5EF4-FFF2-40B4-BE49-F238E27FC236}">
                  <a16:creationId xmlns:a16="http://schemas.microsoft.com/office/drawing/2014/main" id="{891358CB-FD07-EA91-47FA-16C2EF879107}"/>
                </a:ext>
              </a:extLst>
            </p:cNvPr>
            <p:cNvSpPr/>
            <p:nvPr/>
          </p:nvSpPr>
          <p:spPr>
            <a:xfrm>
              <a:off x="8353421" y="18459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8" name="Freeform 744">
              <a:extLst>
                <a:ext uri="{FF2B5EF4-FFF2-40B4-BE49-F238E27FC236}">
                  <a16:creationId xmlns:a16="http://schemas.microsoft.com/office/drawing/2014/main" id="{10C200A8-9DA1-2DD5-ED25-B3D2CFD7F9C6}"/>
                </a:ext>
              </a:extLst>
            </p:cNvPr>
            <p:cNvSpPr/>
            <p:nvPr/>
          </p:nvSpPr>
          <p:spPr>
            <a:xfrm>
              <a:off x="8327518" y="186707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9" name="Freeform 745">
              <a:extLst>
                <a:ext uri="{FF2B5EF4-FFF2-40B4-BE49-F238E27FC236}">
                  <a16:creationId xmlns:a16="http://schemas.microsoft.com/office/drawing/2014/main" id="{0A68797F-0D1A-5F1E-478E-AB08D5101F6D}"/>
                </a:ext>
              </a:extLst>
            </p:cNvPr>
            <p:cNvSpPr/>
            <p:nvPr/>
          </p:nvSpPr>
          <p:spPr>
            <a:xfrm>
              <a:off x="8330244" y="1791931"/>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0" name="Freeform 746">
              <a:extLst>
                <a:ext uri="{FF2B5EF4-FFF2-40B4-BE49-F238E27FC236}">
                  <a16:creationId xmlns:a16="http://schemas.microsoft.com/office/drawing/2014/main" id="{FDB4F8F8-E635-872C-F864-1AEABB83EA2F}"/>
                </a:ext>
              </a:extLst>
            </p:cNvPr>
            <p:cNvSpPr/>
            <p:nvPr/>
          </p:nvSpPr>
          <p:spPr>
            <a:xfrm>
              <a:off x="8304341" y="181302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1" name="Freeform 747">
              <a:extLst>
                <a:ext uri="{FF2B5EF4-FFF2-40B4-BE49-F238E27FC236}">
                  <a16:creationId xmlns:a16="http://schemas.microsoft.com/office/drawing/2014/main" id="{C029103A-642D-D41D-7788-7D46CB90B6D5}"/>
                </a:ext>
              </a:extLst>
            </p:cNvPr>
            <p:cNvSpPr/>
            <p:nvPr/>
          </p:nvSpPr>
          <p:spPr>
            <a:xfrm>
              <a:off x="8296160" y="17431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2" name="Freeform 748">
              <a:extLst>
                <a:ext uri="{FF2B5EF4-FFF2-40B4-BE49-F238E27FC236}">
                  <a16:creationId xmlns:a16="http://schemas.microsoft.com/office/drawing/2014/main" id="{F6788E60-7E83-E2D1-4C6E-BDD1CD82A5DF}"/>
                </a:ext>
              </a:extLst>
            </p:cNvPr>
            <p:cNvSpPr/>
            <p:nvPr/>
          </p:nvSpPr>
          <p:spPr>
            <a:xfrm>
              <a:off x="8270256" y="176424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3" name="Freeform 749">
              <a:extLst>
                <a:ext uri="{FF2B5EF4-FFF2-40B4-BE49-F238E27FC236}">
                  <a16:creationId xmlns:a16="http://schemas.microsoft.com/office/drawing/2014/main" id="{0ACBACD8-2EAB-1C75-DAFA-2BDB60348965}"/>
                </a:ext>
              </a:extLst>
            </p:cNvPr>
            <p:cNvSpPr/>
            <p:nvPr/>
          </p:nvSpPr>
          <p:spPr>
            <a:xfrm>
              <a:off x="8287980" y="17009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8EA4F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4" name="Freeform 750">
              <a:extLst>
                <a:ext uri="{FF2B5EF4-FFF2-40B4-BE49-F238E27FC236}">
                  <a16:creationId xmlns:a16="http://schemas.microsoft.com/office/drawing/2014/main" id="{34E61137-9F42-747A-289D-10EA85F11D05}"/>
                </a:ext>
              </a:extLst>
            </p:cNvPr>
            <p:cNvSpPr/>
            <p:nvPr/>
          </p:nvSpPr>
          <p:spPr>
            <a:xfrm>
              <a:off x="8262076" y="17207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5" name="Freeform 751">
              <a:extLst>
                <a:ext uri="{FF2B5EF4-FFF2-40B4-BE49-F238E27FC236}">
                  <a16:creationId xmlns:a16="http://schemas.microsoft.com/office/drawing/2014/main" id="{03CAE2A9-1155-5F00-FF73-C2D35B504AB9}"/>
                </a:ext>
              </a:extLst>
            </p:cNvPr>
            <p:cNvSpPr/>
            <p:nvPr/>
          </p:nvSpPr>
          <p:spPr>
            <a:xfrm>
              <a:off x="7945775" y="157441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6" name="Freeform 752">
              <a:extLst>
                <a:ext uri="{FF2B5EF4-FFF2-40B4-BE49-F238E27FC236}">
                  <a16:creationId xmlns:a16="http://schemas.microsoft.com/office/drawing/2014/main" id="{5E156924-80D2-FB98-C3C7-045D484B4F08}"/>
                </a:ext>
              </a:extLst>
            </p:cNvPr>
            <p:cNvSpPr/>
            <p:nvPr/>
          </p:nvSpPr>
          <p:spPr>
            <a:xfrm>
              <a:off x="7918509" y="159418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7" name="Freeform 753">
              <a:extLst>
                <a:ext uri="{FF2B5EF4-FFF2-40B4-BE49-F238E27FC236}">
                  <a16:creationId xmlns:a16="http://schemas.microsoft.com/office/drawing/2014/main" id="{CA77DA98-4B9F-BC97-B2A7-0D5586B8A2CA}"/>
                </a:ext>
              </a:extLst>
            </p:cNvPr>
            <p:cNvSpPr/>
            <p:nvPr/>
          </p:nvSpPr>
          <p:spPr>
            <a:xfrm>
              <a:off x="8676538" y="20964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8" name="Freeform 754">
              <a:extLst>
                <a:ext uri="{FF2B5EF4-FFF2-40B4-BE49-F238E27FC236}">
                  <a16:creationId xmlns:a16="http://schemas.microsoft.com/office/drawing/2014/main" id="{C894AC52-C68A-57A1-0603-E86A8219EFB3}"/>
                </a:ext>
              </a:extLst>
            </p:cNvPr>
            <p:cNvSpPr/>
            <p:nvPr/>
          </p:nvSpPr>
          <p:spPr>
            <a:xfrm>
              <a:off x="8649271" y="211754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9" name="Freeform 755">
              <a:extLst>
                <a:ext uri="{FF2B5EF4-FFF2-40B4-BE49-F238E27FC236}">
                  <a16:creationId xmlns:a16="http://schemas.microsoft.com/office/drawing/2014/main" id="{C4803D6B-A77F-2847-6E0E-41098BB8E7F2}"/>
                </a:ext>
              </a:extLst>
            </p:cNvPr>
            <p:cNvSpPr/>
            <p:nvPr/>
          </p:nvSpPr>
          <p:spPr>
            <a:xfrm>
              <a:off x="9565565" y="282952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0" name="Freeform 756">
              <a:extLst>
                <a:ext uri="{FF2B5EF4-FFF2-40B4-BE49-F238E27FC236}">
                  <a16:creationId xmlns:a16="http://schemas.microsoft.com/office/drawing/2014/main" id="{4EEDE9EC-1272-9604-EEEE-E9E198517DD5}"/>
                </a:ext>
              </a:extLst>
            </p:cNvPr>
            <p:cNvSpPr/>
            <p:nvPr/>
          </p:nvSpPr>
          <p:spPr>
            <a:xfrm>
              <a:off x="9539660" y="284930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1" name="Freeform 757">
              <a:extLst>
                <a:ext uri="{FF2B5EF4-FFF2-40B4-BE49-F238E27FC236}">
                  <a16:creationId xmlns:a16="http://schemas.microsoft.com/office/drawing/2014/main" id="{E74F15AF-33DE-E120-77E2-B1F9315C78F1}"/>
                </a:ext>
              </a:extLst>
            </p:cNvPr>
            <p:cNvSpPr/>
            <p:nvPr/>
          </p:nvSpPr>
          <p:spPr>
            <a:xfrm>
              <a:off x="9940489" y="297190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2" name="Freeform 758">
              <a:extLst>
                <a:ext uri="{FF2B5EF4-FFF2-40B4-BE49-F238E27FC236}">
                  <a16:creationId xmlns:a16="http://schemas.microsoft.com/office/drawing/2014/main" id="{280ED51D-7CA3-F4B3-5DAB-526FFD35BEB6}"/>
                </a:ext>
              </a:extLst>
            </p:cNvPr>
            <p:cNvSpPr/>
            <p:nvPr/>
          </p:nvSpPr>
          <p:spPr>
            <a:xfrm>
              <a:off x="9913222" y="299299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3" name="Freeform 759">
              <a:extLst>
                <a:ext uri="{FF2B5EF4-FFF2-40B4-BE49-F238E27FC236}">
                  <a16:creationId xmlns:a16="http://schemas.microsoft.com/office/drawing/2014/main" id="{91E6E5A6-168E-106A-309B-8B1432663262}"/>
                </a:ext>
              </a:extLst>
            </p:cNvPr>
            <p:cNvSpPr/>
            <p:nvPr/>
          </p:nvSpPr>
          <p:spPr>
            <a:xfrm>
              <a:off x="9956850" y="300617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4" name="Freeform 760">
              <a:extLst>
                <a:ext uri="{FF2B5EF4-FFF2-40B4-BE49-F238E27FC236}">
                  <a16:creationId xmlns:a16="http://schemas.microsoft.com/office/drawing/2014/main" id="{9EDA3659-927C-0C7B-6DFC-A32FFFB9B308}"/>
                </a:ext>
              </a:extLst>
            </p:cNvPr>
            <p:cNvSpPr/>
            <p:nvPr/>
          </p:nvSpPr>
          <p:spPr>
            <a:xfrm>
              <a:off x="9930946" y="302727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5" name="Freeform 761">
              <a:extLst>
                <a:ext uri="{FF2B5EF4-FFF2-40B4-BE49-F238E27FC236}">
                  <a16:creationId xmlns:a16="http://schemas.microsoft.com/office/drawing/2014/main" id="{9B95CE1A-2DCD-2ABE-7DD1-4D2AB2A6201C}"/>
                </a:ext>
              </a:extLst>
            </p:cNvPr>
            <p:cNvSpPr/>
            <p:nvPr/>
          </p:nvSpPr>
          <p:spPr>
            <a:xfrm>
              <a:off x="9967757" y="302463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6" name="Freeform 762">
              <a:extLst>
                <a:ext uri="{FF2B5EF4-FFF2-40B4-BE49-F238E27FC236}">
                  <a16:creationId xmlns:a16="http://schemas.microsoft.com/office/drawing/2014/main" id="{9E915554-A423-24E0-00D3-5393AE3ADF40}"/>
                </a:ext>
              </a:extLst>
            </p:cNvPr>
            <p:cNvSpPr/>
            <p:nvPr/>
          </p:nvSpPr>
          <p:spPr>
            <a:xfrm>
              <a:off x="9941853" y="304572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7" name="Freeform 763">
              <a:extLst>
                <a:ext uri="{FF2B5EF4-FFF2-40B4-BE49-F238E27FC236}">
                  <a16:creationId xmlns:a16="http://schemas.microsoft.com/office/drawing/2014/main" id="{7656FF03-E87B-03C1-B0F2-D66C60A12CBB}"/>
                </a:ext>
              </a:extLst>
            </p:cNvPr>
            <p:cNvSpPr/>
            <p:nvPr/>
          </p:nvSpPr>
          <p:spPr>
            <a:xfrm>
              <a:off x="9978664" y="3036499"/>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8" name="Freeform 764">
              <a:extLst>
                <a:ext uri="{FF2B5EF4-FFF2-40B4-BE49-F238E27FC236}">
                  <a16:creationId xmlns:a16="http://schemas.microsoft.com/office/drawing/2014/main" id="{15FDBA18-0307-0769-8957-A5D741EA28BA}"/>
                </a:ext>
              </a:extLst>
            </p:cNvPr>
            <p:cNvSpPr/>
            <p:nvPr/>
          </p:nvSpPr>
          <p:spPr>
            <a:xfrm>
              <a:off x="9952760" y="30575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9" name="Freeform 765">
              <a:extLst>
                <a:ext uri="{FF2B5EF4-FFF2-40B4-BE49-F238E27FC236}">
                  <a16:creationId xmlns:a16="http://schemas.microsoft.com/office/drawing/2014/main" id="{E1C6A6D4-13CE-E1A7-620A-AEF23DA53585}"/>
                </a:ext>
              </a:extLst>
            </p:cNvPr>
            <p:cNvSpPr/>
            <p:nvPr/>
          </p:nvSpPr>
          <p:spPr>
            <a:xfrm>
              <a:off x="10025018"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0" name="Freeform 766">
              <a:extLst>
                <a:ext uri="{FF2B5EF4-FFF2-40B4-BE49-F238E27FC236}">
                  <a16:creationId xmlns:a16="http://schemas.microsoft.com/office/drawing/2014/main" id="{2985B0DB-0284-139B-FBFC-FEAC9AE56951}"/>
                </a:ext>
              </a:extLst>
            </p:cNvPr>
            <p:cNvSpPr/>
            <p:nvPr/>
          </p:nvSpPr>
          <p:spPr>
            <a:xfrm>
              <a:off x="9997750" y="309845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1" name="Freeform 767">
              <a:extLst>
                <a:ext uri="{FF2B5EF4-FFF2-40B4-BE49-F238E27FC236}">
                  <a16:creationId xmlns:a16="http://schemas.microsoft.com/office/drawing/2014/main" id="{4AA739A7-8BD6-FF27-9EE4-1556AD8ED0A9}"/>
                </a:ext>
              </a:extLst>
            </p:cNvPr>
            <p:cNvSpPr/>
            <p:nvPr/>
          </p:nvSpPr>
          <p:spPr>
            <a:xfrm>
              <a:off x="10065919"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2" name="Freeform 768">
              <a:extLst>
                <a:ext uri="{FF2B5EF4-FFF2-40B4-BE49-F238E27FC236}">
                  <a16:creationId xmlns:a16="http://schemas.microsoft.com/office/drawing/2014/main" id="{5458F935-9B81-95F7-ECDA-A2278568D9DF}"/>
                </a:ext>
              </a:extLst>
            </p:cNvPr>
            <p:cNvSpPr/>
            <p:nvPr/>
          </p:nvSpPr>
          <p:spPr>
            <a:xfrm>
              <a:off x="10040015" y="309845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3" name="Freeform 769">
              <a:extLst>
                <a:ext uri="{FF2B5EF4-FFF2-40B4-BE49-F238E27FC236}">
                  <a16:creationId xmlns:a16="http://schemas.microsoft.com/office/drawing/2014/main" id="{A5A24AB0-1176-F91F-7F11-7353C3B0200D}"/>
                </a:ext>
              </a:extLst>
            </p:cNvPr>
            <p:cNvSpPr/>
            <p:nvPr/>
          </p:nvSpPr>
          <p:spPr>
            <a:xfrm>
              <a:off x="10804861"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4" name="Freeform 770">
              <a:extLst>
                <a:ext uri="{FF2B5EF4-FFF2-40B4-BE49-F238E27FC236}">
                  <a16:creationId xmlns:a16="http://schemas.microsoft.com/office/drawing/2014/main" id="{81E58144-3B60-028A-F690-5715C87F8958}"/>
                </a:ext>
              </a:extLst>
            </p:cNvPr>
            <p:cNvSpPr/>
            <p:nvPr/>
          </p:nvSpPr>
          <p:spPr>
            <a:xfrm>
              <a:off x="10778957"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5" name="Freeform 771">
              <a:extLst>
                <a:ext uri="{FF2B5EF4-FFF2-40B4-BE49-F238E27FC236}">
                  <a16:creationId xmlns:a16="http://schemas.microsoft.com/office/drawing/2014/main" id="{728BEDB7-6AB3-BCB8-A925-2E344196E353}"/>
                </a:ext>
              </a:extLst>
            </p:cNvPr>
            <p:cNvSpPr/>
            <p:nvPr/>
          </p:nvSpPr>
          <p:spPr>
            <a:xfrm>
              <a:off x="1108446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6" name="Freeform 772">
              <a:extLst>
                <a:ext uri="{FF2B5EF4-FFF2-40B4-BE49-F238E27FC236}">
                  <a16:creationId xmlns:a16="http://schemas.microsoft.com/office/drawing/2014/main" id="{08DCE03B-8ACB-7BC7-EFD5-5DE5B2B27A85}"/>
                </a:ext>
              </a:extLst>
            </p:cNvPr>
            <p:cNvSpPr/>
            <p:nvPr/>
          </p:nvSpPr>
          <p:spPr>
            <a:xfrm>
              <a:off x="11058560"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7" name="Freeform 773">
              <a:extLst>
                <a:ext uri="{FF2B5EF4-FFF2-40B4-BE49-F238E27FC236}">
                  <a16:creationId xmlns:a16="http://schemas.microsoft.com/office/drawing/2014/main" id="{17AD717A-3DE0-3D8A-9B0B-19BEC5BF6F6C}"/>
                </a:ext>
              </a:extLst>
            </p:cNvPr>
            <p:cNvSpPr/>
            <p:nvPr/>
          </p:nvSpPr>
          <p:spPr>
            <a:xfrm>
              <a:off x="11076283"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8" name="Freeform 774">
              <a:extLst>
                <a:ext uri="{FF2B5EF4-FFF2-40B4-BE49-F238E27FC236}">
                  <a16:creationId xmlns:a16="http://schemas.microsoft.com/office/drawing/2014/main" id="{D26E0BB9-E53F-1133-E6A8-DBB64FC8CF83}"/>
                </a:ext>
              </a:extLst>
            </p:cNvPr>
            <p:cNvSpPr/>
            <p:nvPr/>
          </p:nvSpPr>
          <p:spPr>
            <a:xfrm>
              <a:off x="11050381"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9" name="Freeform 775">
              <a:extLst>
                <a:ext uri="{FF2B5EF4-FFF2-40B4-BE49-F238E27FC236}">
                  <a16:creationId xmlns:a16="http://schemas.microsoft.com/office/drawing/2014/main" id="{485E0D1B-65C0-2C34-F645-5C3A32A90C37}"/>
                </a:ext>
              </a:extLst>
            </p:cNvPr>
            <p:cNvSpPr/>
            <p:nvPr/>
          </p:nvSpPr>
          <p:spPr>
            <a:xfrm>
              <a:off x="7945775" y="1594189"/>
              <a:ext cx="4465012" cy="1947102"/>
            </a:xfrm>
            <a:custGeom>
              <a:avLst/>
              <a:gdLst>
                <a:gd name="connsiteX0" fmla="*/ 3307704 w 3307703"/>
                <a:gd name="connsiteY0" fmla="*/ 1192522 h 1192522"/>
                <a:gd name="connsiteX1" fmla="*/ 3208136 w 3307703"/>
                <a:gd name="connsiteY1" fmla="*/ 1192522 h 1192522"/>
                <a:gd name="connsiteX2" fmla="*/ 3208136 w 3307703"/>
                <a:gd name="connsiteY2" fmla="*/ 1098865 h 1192522"/>
                <a:gd name="connsiteX3" fmla="*/ 2083601 w 3307703"/>
                <a:gd name="connsiteY3" fmla="*/ 1098865 h 1192522"/>
                <a:gd name="connsiteX4" fmla="*/ 2083601 w 3307703"/>
                <a:gd name="connsiteY4" fmla="*/ 1076459 h 1192522"/>
                <a:gd name="connsiteX5" fmla="*/ 2058267 w 3307703"/>
                <a:gd name="connsiteY5" fmla="*/ 1076459 h 1192522"/>
                <a:gd name="connsiteX6" fmla="*/ 2058267 w 3307703"/>
                <a:gd name="connsiteY6" fmla="*/ 1066636 h 1192522"/>
                <a:gd name="connsiteX7" fmla="*/ 2031418 w 3307703"/>
                <a:gd name="connsiteY7" fmla="*/ 1066636 h 1192522"/>
                <a:gd name="connsiteX8" fmla="*/ 2031418 w 3307703"/>
                <a:gd name="connsiteY8" fmla="*/ 1054996 h 1192522"/>
                <a:gd name="connsiteX9" fmla="*/ 2023843 w 3307703"/>
                <a:gd name="connsiteY9" fmla="*/ 1054996 h 1192522"/>
                <a:gd name="connsiteX10" fmla="*/ 2023843 w 3307703"/>
                <a:gd name="connsiteY10" fmla="*/ 1043693 h 1192522"/>
                <a:gd name="connsiteX11" fmla="*/ 1887664 w 3307703"/>
                <a:gd name="connsiteY11" fmla="*/ 1043693 h 1192522"/>
                <a:gd name="connsiteX12" fmla="*/ 1887664 w 3307703"/>
                <a:gd name="connsiteY12" fmla="*/ 1036090 h 1192522"/>
                <a:gd name="connsiteX13" fmla="*/ 1876638 w 3307703"/>
                <a:gd name="connsiteY13" fmla="*/ 1036090 h 1192522"/>
                <a:gd name="connsiteX14" fmla="*/ 1876638 w 3307703"/>
                <a:gd name="connsiteY14" fmla="*/ 1017318 h 1192522"/>
                <a:gd name="connsiteX15" fmla="*/ 1795082 w 3307703"/>
                <a:gd name="connsiteY15" fmla="*/ 1017318 h 1192522"/>
                <a:gd name="connsiteX16" fmla="*/ 1795082 w 3307703"/>
                <a:gd name="connsiteY16" fmla="*/ 1001304 h 1192522"/>
                <a:gd name="connsiteX17" fmla="*/ 1782793 w 3307703"/>
                <a:gd name="connsiteY17" fmla="*/ 1001304 h 1192522"/>
                <a:gd name="connsiteX18" fmla="*/ 1782793 w 3307703"/>
                <a:gd name="connsiteY18" fmla="*/ 994307 h 1192522"/>
                <a:gd name="connsiteX19" fmla="*/ 1775639 w 3307703"/>
                <a:gd name="connsiteY19" fmla="*/ 994307 h 1192522"/>
                <a:gd name="connsiteX20" fmla="*/ 1775639 w 3307703"/>
                <a:gd name="connsiteY20" fmla="*/ 982398 h 1192522"/>
                <a:gd name="connsiteX21" fmla="*/ 1766802 w 3307703"/>
                <a:gd name="connsiteY21" fmla="*/ 982398 h 1192522"/>
                <a:gd name="connsiteX22" fmla="*/ 1766802 w 3307703"/>
                <a:gd name="connsiteY22" fmla="*/ 973247 h 1192522"/>
                <a:gd name="connsiteX23" fmla="*/ 1760826 w 3307703"/>
                <a:gd name="connsiteY23" fmla="*/ 973247 h 1192522"/>
                <a:gd name="connsiteX24" fmla="*/ 1760826 w 3307703"/>
                <a:gd name="connsiteY24" fmla="*/ 965039 h 1192522"/>
                <a:gd name="connsiteX25" fmla="*/ 1739280 w 3307703"/>
                <a:gd name="connsiteY25" fmla="*/ 965039 h 1192522"/>
                <a:gd name="connsiteX26" fmla="*/ 1739280 w 3307703"/>
                <a:gd name="connsiteY26" fmla="*/ 952457 h 1192522"/>
                <a:gd name="connsiteX27" fmla="*/ 1732210 w 3307703"/>
                <a:gd name="connsiteY27" fmla="*/ 952457 h 1192522"/>
                <a:gd name="connsiteX28" fmla="*/ 1732210 w 3307703"/>
                <a:gd name="connsiteY28" fmla="*/ 938529 h 1192522"/>
                <a:gd name="connsiteX29" fmla="*/ 1708475 w 3307703"/>
                <a:gd name="connsiteY29" fmla="*/ 938529 h 1192522"/>
                <a:gd name="connsiteX30" fmla="*/ 1708475 w 3307703"/>
                <a:gd name="connsiteY30" fmla="*/ 926284 h 1192522"/>
                <a:gd name="connsiteX31" fmla="*/ 1607897 w 3307703"/>
                <a:gd name="connsiteY31" fmla="*/ 926284 h 1192522"/>
                <a:gd name="connsiteX32" fmla="*/ 1607897 w 3307703"/>
                <a:gd name="connsiteY32" fmla="*/ 923122 h 1192522"/>
                <a:gd name="connsiteX33" fmla="*/ 1601922 w 3307703"/>
                <a:gd name="connsiteY33" fmla="*/ 923122 h 1192522"/>
                <a:gd name="connsiteX34" fmla="*/ 1601922 w 3307703"/>
                <a:gd name="connsiteY34" fmla="*/ 920901 h 1192522"/>
                <a:gd name="connsiteX35" fmla="*/ 1529371 w 3307703"/>
                <a:gd name="connsiteY35" fmla="*/ 920901 h 1192522"/>
                <a:gd name="connsiteX36" fmla="*/ 1529371 w 3307703"/>
                <a:gd name="connsiteY36" fmla="*/ 899842 h 1192522"/>
                <a:gd name="connsiteX37" fmla="*/ 1519103 w 3307703"/>
                <a:gd name="connsiteY37" fmla="*/ 899842 h 1192522"/>
                <a:gd name="connsiteX38" fmla="*/ 1519103 w 3307703"/>
                <a:gd name="connsiteY38" fmla="*/ 896007 h 1192522"/>
                <a:gd name="connsiteX39" fmla="*/ 1506310 w 3307703"/>
                <a:gd name="connsiteY39" fmla="*/ 896007 h 1192522"/>
                <a:gd name="connsiteX40" fmla="*/ 1506310 w 3307703"/>
                <a:gd name="connsiteY40" fmla="*/ 888606 h 1192522"/>
                <a:gd name="connsiteX41" fmla="*/ 1496883 w 3307703"/>
                <a:gd name="connsiteY41" fmla="*/ 888606 h 1192522"/>
                <a:gd name="connsiteX42" fmla="*/ 1496883 w 3307703"/>
                <a:gd name="connsiteY42" fmla="*/ 876696 h 1192522"/>
                <a:gd name="connsiteX43" fmla="*/ 1486868 w 3307703"/>
                <a:gd name="connsiteY43" fmla="*/ 876696 h 1192522"/>
                <a:gd name="connsiteX44" fmla="*/ 1486868 w 3307703"/>
                <a:gd name="connsiteY44" fmla="*/ 873803 h 1192522"/>
                <a:gd name="connsiteX45" fmla="*/ 1482659 w 3307703"/>
                <a:gd name="connsiteY45" fmla="*/ 873803 h 1192522"/>
                <a:gd name="connsiteX46" fmla="*/ 1482659 w 3307703"/>
                <a:gd name="connsiteY46" fmla="*/ 856175 h 1192522"/>
                <a:gd name="connsiteX47" fmla="*/ 1477357 w 3307703"/>
                <a:gd name="connsiteY47" fmla="*/ 856175 h 1192522"/>
                <a:gd name="connsiteX48" fmla="*/ 1477357 w 3307703"/>
                <a:gd name="connsiteY48" fmla="*/ 846957 h 1192522"/>
                <a:gd name="connsiteX49" fmla="*/ 1471634 w 3307703"/>
                <a:gd name="connsiteY49" fmla="*/ 846957 h 1192522"/>
                <a:gd name="connsiteX50" fmla="*/ 1471634 w 3307703"/>
                <a:gd name="connsiteY50" fmla="*/ 844737 h 1192522"/>
                <a:gd name="connsiteX51" fmla="*/ 1471634 w 3307703"/>
                <a:gd name="connsiteY51" fmla="*/ 839825 h 1192522"/>
                <a:gd name="connsiteX52" fmla="*/ 1450592 w 3307703"/>
                <a:gd name="connsiteY52" fmla="*/ 839825 h 1192522"/>
                <a:gd name="connsiteX53" fmla="*/ 1450592 w 3307703"/>
                <a:gd name="connsiteY53" fmla="*/ 828993 h 1192522"/>
                <a:gd name="connsiteX54" fmla="*/ 1445458 w 3307703"/>
                <a:gd name="connsiteY54" fmla="*/ 828993 h 1192522"/>
                <a:gd name="connsiteX55" fmla="*/ 1445458 w 3307703"/>
                <a:gd name="connsiteY55" fmla="*/ 825023 h 1192522"/>
                <a:gd name="connsiteX56" fmla="*/ 1439903 w 3307703"/>
                <a:gd name="connsiteY56" fmla="*/ 825023 h 1192522"/>
                <a:gd name="connsiteX57" fmla="*/ 1439903 w 3307703"/>
                <a:gd name="connsiteY57" fmla="*/ 821457 h 1192522"/>
                <a:gd name="connsiteX58" fmla="*/ 1434853 w 3307703"/>
                <a:gd name="connsiteY58" fmla="*/ 821457 h 1192522"/>
                <a:gd name="connsiteX59" fmla="*/ 1434853 w 3307703"/>
                <a:gd name="connsiteY59" fmla="*/ 817689 h 1192522"/>
                <a:gd name="connsiteX60" fmla="*/ 1396726 w 3307703"/>
                <a:gd name="connsiteY60" fmla="*/ 817689 h 1192522"/>
                <a:gd name="connsiteX61" fmla="*/ 1396726 w 3307703"/>
                <a:gd name="connsiteY61" fmla="*/ 813720 h 1192522"/>
                <a:gd name="connsiteX62" fmla="*/ 1391003 w 3307703"/>
                <a:gd name="connsiteY62" fmla="*/ 813720 h 1192522"/>
                <a:gd name="connsiteX63" fmla="*/ 1391003 w 3307703"/>
                <a:gd name="connsiteY63" fmla="*/ 810086 h 1192522"/>
                <a:gd name="connsiteX64" fmla="*/ 1387384 w 3307703"/>
                <a:gd name="connsiteY64" fmla="*/ 810086 h 1192522"/>
                <a:gd name="connsiteX65" fmla="*/ 1387384 w 3307703"/>
                <a:gd name="connsiteY65" fmla="*/ 805780 h 1192522"/>
                <a:gd name="connsiteX66" fmla="*/ 1322913 w 3307703"/>
                <a:gd name="connsiteY66" fmla="*/ 805780 h 1192522"/>
                <a:gd name="connsiteX67" fmla="*/ 1322913 w 3307703"/>
                <a:gd name="connsiteY67" fmla="*/ 802012 h 1192522"/>
                <a:gd name="connsiteX68" fmla="*/ 1293792 w 3307703"/>
                <a:gd name="connsiteY68" fmla="*/ 802012 h 1192522"/>
                <a:gd name="connsiteX69" fmla="*/ 1293792 w 3307703"/>
                <a:gd name="connsiteY69" fmla="*/ 798514 h 1192522"/>
                <a:gd name="connsiteX70" fmla="*/ 1287143 w 3307703"/>
                <a:gd name="connsiteY70" fmla="*/ 798514 h 1192522"/>
                <a:gd name="connsiteX71" fmla="*/ 1287143 w 3307703"/>
                <a:gd name="connsiteY71" fmla="*/ 794746 h 1192522"/>
                <a:gd name="connsiteX72" fmla="*/ 1282261 w 3307703"/>
                <a:gd name="connsiteY72" fmla="*/ 794746 h 1192522"/>
                <a:gd name="connsiteX73" fmla="*/ 1282261 w 3307703"/>
                <a:gd name="connsiteY73" fmla="*/ 790911 h 1192522"/>
                <a:gd name="connsiteX74" fmla="*/ 1250363 w 3307703"/>
                <a:gd name="connsiteY74" fmla="*/ 790911 h 1192522"/>
                <a:gd name="connsiteX75" fmla="*/ 1250363 w 3307703"/>
                <a:gd name="connsiteY75" fmla="*/ 786874 h 1192522"/>
                <a:gd name="connsiteX76" fmla="*/ 1240431 w 3307703"/>
                <a:gd name="connsiteY76" fmla="*/ 786874 h 1192522"/>
                <a:gd name="connsiteX77" fmla="*/ 1240431 w 3307703"/>
                <a:gd name="connsiteY77" fmla="*/ 782971 h 1192522"/>
                <a:gd name="connsiteX78" fmla="*/ 1219306 w 3307703"/>
                <a:gd name="connsiteY78" fmla="*/ 782971 h 1192522"/>
                <a:gd name="connsiteX79" fmla="*/ 1219306 w 3307703"/>
                <a:gd name="connsiteY79" fmla="*/ 777185 h 1192522"/>
                <a:gd name="connsiteX80" fmla="*/ 1216107 w 3307703"/>
                <a:gd name="connsiteY80" fmla="*/ 777185 h 1192522"/>
                <a:gd name="connsiteX81" fmla="*/ 1216107 w 3307703"/>
                <a:gd name="connsiteY81" fmla="*/ 774292 h 1192522"/>
                <a:gd name="connsiteX82" fmla="*/ 1210384 w 3307703"/>
                <a:gd name="connsiteY82" fmla="*/ 774292 h 1192522"/>
                <a:gd name="connsiteX83" fmla="*/ 1210384 w 3307703"/>
                <a:gd name="connsiteY83" fmla="*/ 768573 h 1192522"/>
                <a:gd name="connsiteX84" fmla="*/ 1199779 w 3307703"/>
                <a:gd name="connsiteY84" fmla="*/ 768573 h 1192522"/>
                <a:gd name="connsiteX85" fmla="*/ 1199779 w 3307703"/>
                <a:gd name="connsiteY85" fmla="*/ 760835 h 1192522"/>
                <a:gd name="connsiteX86" fmla="*/ 1190858 w 3307703"/>
                <a:gd name="connsiteY86" fmla="*/ 760835 h 1192522"/>
                <a:gd name="connsiteX87" fmla="*/ 1190858 w 3307703"/>
                <a:gd name="connsiteY87" fmla="*/ 747446 h 1192522"/>
                <a:gd name="connsiteX88" fmla="*/ 1182104 w 3307703"/>
                <a:gd name="connsiteY88" fmla="*/ 747446 h 1192522"/>
                <a:gd name="connsiteX89" fmla="*/ 1182104 w 3307703"/>
                <a:gd name="connsiteY89" fmla="*/ 734864 h 1192522"/>
                <a:gd name="connsiteX90" fmla="*/ 1177307 w 3307703"/>
                <a:gd name="connsiteY90" fmla="*/ 734864 h 1192522"/>
                <a:gd name="connsiteX91" fmla="*/ 1177307 w 3307703"/>
                <a:gd name="connsiteY91" fmla="*/ 715890 h 1192522"/>
                <a:gd name="connsiteX92" fmla="*/ 1171752 w 3307703"/>
                <a:gd name="connsiteY92" fmla="*/ 715890 h 1192522"/>
                <a:gd name="connsiteX93" fmla="*/ 1171752 w 3307703"/>
                <a:gd name="connsiteY93" fmla="*/ 708422 h 1192522"/>
                <a:gd name="connsiteX94" fmla="*/ 1166450 w 3307703"/>
                <a:gd name="connsiteY94" fmla="*/ 708422 h 1192522"/>
                <a:gd name="connsiteX95" fmla="*/ 1166450 w 3307703"/>
                <a:gd name="connsiteY95" fmla="*/ 704856 h 1192522"/>
                <a:gd name="connsiteX96" fmla="*/ 1161652 w 3307703"/>
                <a:gd name="connsiteY96" fmla="*/ 704856 h 1192522"/>
                <a:gd name="connsiteX97" fmla="*/ 1161652 w 3307703"/>
                <a:gd name="connsiteY97" fmla="*/ 689583 h 1192522"/>
                <a:gd name="connsiteX98" fmla="*/ 1155508 w 3307703"/>
                <a:gd name="connsiteY98" fmla="*/ 689583 h 1192522"/>
                <a:gd name="connsiteX99" fmla="*/ 1155508 w 3307703"/>
                <a:gd name="connsiteY99" fmla="*/ 686622 h 1192522"/>
                <a:gd name="connsiteX100" fmla="*/ 1147512 w 3307703"/>
                <a:gd name="connsiteY100" fmla="*/ 686622 h 1192522"/>
                <a:gd name="connsiteX101" fmla="*/ 1147512 w 3307703"/>
                <a:gd name="connsiteY101" fmla="*/ 674108 h 1192522"/>
                <a:gd name="connsiteX102" fmla="*/ 1138338 w 3307703"/>
                <a:gd name="connsiteY102" fmla="*/ 674108 h 1192522"/>
                <a:gd name="connsiteX103" fmla="*/ 1138338 w 3307703"/>
                <a:gd name="connsiteY103" fmla="*/ 663006 h 1192522"/>
                <a:gd name="connsiteX104" fmla="*/ 1130258 w 3307703"/>
                <a:gd name="connsiteY104" fmla="*/ 663006 h 1192522"/>
                <a:gd name="connsiteX105" fmla="*/ 1130258 w 3307703"/>
                <a:gd name="connsiteY105" fmla="*/ 659373 h 1192522"/>
                <a:gd name="connsiteX106" fmla="*/ 1124535 w 3307703"/>
                <a:gd name="connsiteY106" fmla="*/ 659373 h 1192522"/>
                <a:gd name="connsiteX107" fmla="*/ 1124535 w 3307703"/>
                <a:gd name="connsiteY107" fmla="*/ 655874 h 1192522"/>
                <a:gd name="connsiteX108" fmla="*/ 1066377 w 3307703"/>
                <a:gd name="connsiteY108" fmla="*/ 655874 h 1192522"/>
                <a:gd name="connsiteX109" fmla="*/ 1066377 w 3307703"/>
                <a:gd name="connsiteY109" fmla="*/ 648069 h 1192522"/>
                <a:gd name="connsiteX110" fmla="*/ 1035656 w 3307703"/>
                <a:gd name="connsiteY110" fmla="*/ 648069 h 1192522"/>
                <a:gd name="connsiteX111" fmla="*/ 1035656 w 3307703"/>
                <a:gd name="connsiteY111" fmla="*/ 640332 h 1192522"/>
                <a:gd name="connsiteX112" fmla="*/ 989197 w 3307703"/>
                <a:gd name="connsiteY112" fmla="*/ 640332 h 1192522"/>
                <a:gd name="connsiteX113" fmla="*/ 989197 w 3307703"/>
                <a:gd name="connsiteY113" fmla="*/ 635285 h 1192522"/>
                <a:gd name="connsiteX114" fmla="*/ 966472 w 3307703"/>
                <a:gd name="connsiteY114" fmla="*/ 635285 h 1192522"/>
                <a:gd name="connsiteX115" fmla="*/ 966472 w 3307703"/>
                <a:gd name="connsiteY115" fmla="*/ 633536 h 1192522"/>
                <a:gd name="connsiteX116" fmla="*/ 960160 w 3307703"/>
                <a:gd name="connsiteY116" fmla="*/ 633536 h 1192522"/>
                <a:gd name="connsiteX117" fmla="*/ 960160 w 3307703"/>
                <a:gd name="connsiteY117" fmla="*/ 629634 h 1192522"/>
                <a:gd name="connsiteX118" fmla="*/ 945431 w 3307703"/>
                <a:gd name="connsiteY118" fmla="*/ 629634 h 1192522"/>
                <a:gd name="connsiteX119" fmla="*/ 945431 w 3307703"/>
                <a:gd name="connsiteY119" fmla="*/ 621896 h 1192522"/>
                <a:gd name="connsiteX120" fmla="*/ 941475 w 3307703"/>
                <a:gd name="connsiteY120" fmla="*/ 621896 h 1192522"/>
                <a:gd name="connsiteX121" fmla="*/ 941475 w 3307703"/>
                <a:gd name="connsiteY121" fmla="*/ 617792 h 1192522"/>
                <a:gd name="connsiteX122" fmla="*/ 935163 w 3307703"/>
                <a:gd name="connsiteY122" fmla="*/ 617792 h 1192522"/>
                <a:gd name="connsiteX123" fmla="*/ 935163 w 3307703"/>
                <a:gd name="connsiteY123" fmla="*/ 602720 h 1192522"/>
                <a:gd name="connsiteX124" fmla="*/ 924474 w 3307703"/>
                <a:gd name="connsiteY124" fmla="*/ 602720 h 1192522"/>
                <a:gd name="connsiteX125" fmla="*/ 924474 w 3307703"/>
                <a:gd name="connsiteY125" fmla="*/ 595319 h 1192522"/>
                <a:gd name="connsiteX126" fmla="*/ 919340 w 3307703"/>
                <a:gd name="connsiteY126" fmla="*/ 595319 h 1192522"/>
                <a:gd name="connsiteX127" fmla="*/ 919340 w 3307703"/>
                <a:gd name="connsiteY127" fmla="*/ 594579 h 1192522"/>
                <a:gd name="connsiteX128" fmla="*/ 915636 w 3307703"/>
                <a:gd name="connsiteY128" fmla="*/ 594579 h 1192522"/>
                <a:gd name="connsiteX129" fmla="*/ 915636 w 3307703"/>
                <a:gd name="connsiteY129" fmla="*/ 583679 h 1192522"/>
                <a:gd name="connsiteX130" fmla="*/ 908735 w 3307703"/>
                <a:gd name="connsiteY130" fmla="*/ 583679 h 1192522"/>
                <a:gd name="connsiteX131" fmla="*/ 908735 w 3307703"/>
                <a:gd name="connsiteY131" fmla="*/ 575740 h 1192522"/>
                <a:gd name="connsiteX132" fmla="*/ 898214 w 3307703"/>
                <a:gd name="connsiteY132" fmla="*/ 575740 h 1192522"/>
                <a:gd name="connsiteX133" fmla="*/ 898214 w 3307703"/>
                <a:gd name="connsiteY133" fmla="*/ 565917 h 1192522"/>
                <a:gd name="connsiteX134" fmla="*/ 895100 w 3307703"/>
                <a:gd name="connsiteY134" fmla="*/ 565917 h 1192522"/>
                <a:gd name="connsiteX135" fmla="*/ 895100 w 3307703"/>
                <a:gd name="connsiteY135" fmla="*/ 553335 h 1192522"/>
                <a:gd name="connsiteX136" fmla="*/ 891228 w 3307703"/>
                <a:gd name="connsiteY136" fmla="*/ 553335 h 1192522"/>
                <a:gd name="connsiteX137" fmla="*/ 891228 w 3307703"/>
                <a:gd name="connsiteY137" fmla="*/ 523999 h 1192522"/>
                <a:gd name="connsiteX138" fmla="*/ 882475 w 3307703"/>
                <a:gd name="connsiteY138" fmla="*/ 523999 h 1192522"/>
                <a:gd name="connsiteX139" fmla="*/ 882475 w 3307703"/>
                <a:gd name="connsiteY139" fmla="*/ 505026 h 1192522"/>
                <a:gd name="connsiteX140" fmla="*/ 871702 w 3307703"/>
                <a:gd name="connsiteY140" fmla="*/ 505026 h 1192522"/>
                <a:gd name="connsiteX141" fmla="*/ 871702 w 3307703"/>
                <a:gd name="connsiteY141" fmla="*/ 497019 h 1192522"/>
                <a:gd name="connsiteX142" fmla="*/ 862949 w 3307703"/>
                <a:gd name="connsiteY142" fmla="*/ 497019 h 1192522"/>
                <a:gd name="connsiteX143" fmla="*/ 862949 w 3307703"/>
                <a:gd name="connsiteY143" fmla="*/ 489820 h 1192522"/>
                <a:gd name="connsiteX144" fmla="*/ 847294 w 3307703"/>
                <a:gd name="connsiteY144" fmla="*/ 489820 h 1192522"/>
                <a:gd name="connsiteX145" fmla="*/ 847294 w 3307703"/>
                <a:gd name="connsiteY145" fmla="*/ 474479 h 1192522"/>
                <a:gd name="connsiteX146" fmla="*/ 835932 w 3307703"/>
                <a:gd name="connsiteY146" fmla="*/ 474479 h 1192522"/>
                <a:gd name="connsiteX147" fmla="*/ 835932 w 3307703"/>
                <a:gd name="connsiteY147" fmla="*/ 464925 h 1192522"/>
                <a:gd name="connsiteX148" fmla="*/ 792923 w 3307703"/>
                <a:gd name="connsiteY148" fmla="*/ 464925 h 1192522"/>
                <a:gd name="connsiteX149" fmla="*/ 792923 w 3307703"/>
                <a:gd name="connsiteY149" fmla="*/ 459408 h 1192522"/>
                <a:gd name="connsiteX150" fmla="*/ 756648 w 3307703"/>
                <a:gd name="connsiteY150" fmla="*/ 459408 h 1192522"/>
                <a:gd name="connsiteX151" fmla="*/ 756648 w 3307703"/>
                <a:gd name="connsiteY151" fmla="*/ 455909 h 1192522"/>
                <a:gd name="connsiteX152" fmla="*/ 750672 w 3307703"/>
                <a:gd name="connsiteY152" fmla="*/ 455909 h 1192522"/>
                <a:gd name="connsiteX153" fmla="*/ 750672 w 3307703"/>
                <a:gd name="connsiteY153" fmla="*/ 452141 h 1192522"/>
                <a:gd name="connsiteX154" fmla="*/ 713639 w 3307703"/>
                <a:gd name="connsiteY154" fmla="*/ 452141 h 1192522"/>
                <a:gd name="connsiteX155" fmla="*/ 713639 w 3307703"/>
                <a:gd name="connsiteY155" fmla="*/ 448306 h 1192522"/>
                <a:gd name="connsiteX156" fmla="*/ 703539 w 3307703"/>
                <a:gd name="connsiteY156" fmla="*/ 448306 h 1192522"/>
                <a:gd name="connsiteX157" fmla="*/ 703539 w 3307703"/>
                <a:gd name="connsiteY157" fmla="*/ 444673 h 1192522"/>
                <a:gd name="connsiteX158" fmla="*/ 692850 w 3307703"/>
                <a:gd name="connsiteY158" fmla="*/ 444673 h 1192522"/>
                <a:gd name="connsiteX159" fmla="*/ 692850 w 3307703"/>
                <a:gd name="connsiteY159" fmla="*/ 443125 h 1192522"/>
                <a:gd name="connsiteX160" fmla="*/ 685781 w 3307703"/>
                <a:gd name="connsiteY160" fmla="*/ 443125 h 1192522"/>
                <a:gd name="connsiteX161" fmla="*/ 685781 w 3307703"/>
                <a:gd name="connsiteY161" fmla="*/ 437944 h 1192522"/>
                <a:gd name="connsiteX162" fmla="*/ 648411 w 3307703"/>
                <a:gd name="connsiteY162" fmla="*/ 437944 h 1192522"/>
                <a:gd name="connsiteX163" fmla="*/ 648411 w 3307703"/>
                <a:gd name="connsiteY163" fmla="*/ 434580 h 1192522"/>
                <a:gd name="connsiteX164" fmla="*/ 637133 w 3307703"/>
                <a:gd name="connsiteY164" fmla="*/ 434580 h 1192522"/>
                <a:gd name="connsiteX165" fmla="*/ 637133 w 3307703"/>
                <a:gd name="connsiteY165" fmla="*/ 426305 h 1192522"/>
                <a:gd name="connsiteX166" fmla="*/ 612809 w 3307703"/>
                <a:gd name="connsiteY166" fmla="*/ 426305 h 1192522"/>
                <a:gd name="connsiteX167" fmla="*/ 612809 w 3307703"/>
                <a:gd name="connsiteY167" fmla="*/ 418163 h 1192522"/>
                <a:gd name="connsiteX168" fmla="*/ 604140 w 3307703"/>
                <a:gd name="connsiteY168" fmla="*/ 418163 h 1192522"/>
                <a:gd name="connsiteX169" fmla="*/ 604140 w 3307703"/>
                <a:gd name="connsiteY169" fmla="*/ 414328 h 1192522"/>
                <a:gd name="connsiteX170" fmla="*/ 598585 w 3307703"/>
                <a:gd name="connsiteY170" fmla="*/ 414328 h 1192522"/>
                <a:gd name="connsiteX171" fmla="*/ 598585 w 3307703"/>
                <a:gd name="connsiteY171" fmla="*/ 402823 h 1192522"/>
                <a:gd name="connsiteX172" fmla="*/ 593283 w 3307703"/>
                <a:gd name="connsiteY172" fmla="*/ 402823 h 1192522"/>
                <a:gd name="connsiteX173" fmla="*/ 593283 w 3307703"/>
                <a:gd name="connsiteY173" fmla="*/ 376986 h 1192522"/>
                <a:gd name="connsiteX174" fmla="*/ 587054 w 3307703"/>
                <a:gd name="connsiteY174" fmla="*/ 376986 h 1192522"/>
                <a:gd name="connsiteX175" fmla="*/ 587054 w 3307703"/>
                <a:gd name="connsiteY175" fmla="*/ 373017 h 1192522"/>
                <a:gd name="connsiteX176" fmla="*/ 582509 w 3307703"/>
                <a:gd name="connsiteY176" fmla="*/ 373017 h 1192522"/>
                <a:gd name="connsiteX177" fmla="*/ 582509 w 3307703"/>
                <a:gd name="connsiteY177" fmla="*/ 369383 h 1192522"/>
                <a:gd name="connsiteX178" fmla="*/ 577712 w 3307703"/>
                <a:gd name="connsiteY178" fmla="*/ 369383 h 1192522"/>
                <a:gd name="connsiteX179" fmla="*/ 577712 w 3307703"/>
                <a:gd name="connsiteY179" fmla="*/ 362049 h 1192522"/>
                <a:gd name="connsiteX180" fmla="*/ 571568 w 3307703"/>
                <a:gd name="connsiteY180" fmla="*/ 362049 h 1192522"/>
                <a:gd name="connsiteX181" fmla="*/ 571568 w 3307703"/>
                <a:gd name="connsiteY181" fmla="*/ 356465 h 1192522"/>
                <a:gd name="connsiteX182" fmla="*/ 566686 w 3307703"/>
                <a:gd name="connsiteY182" fmla="*/ 356465 h 1192522"/>
                <a:gd name="connsiteX183" fmla="*/ 566686 w 3307703"/>
                <a:gd name="connsiteY183" fmla="*/ 350746 h 1192522"/>
                <a:gd name="connsiteX184" fmla="*/ 561047 w 3307703"/>
                <a:gd name="connsiteY184" fmla="*/ 350746 h 1192522"/>
                <a:gd name="connsiteX185" fmla="*/ 561047 w 3307703"/>
                <a:gd name="connsiteY185" fmla="*/ 333791 h 1192522"/>
                <a:gd name="connsiteX186" fmla="*/ 552631 w 3307703"/>
                <a:gd name="connsiteY186" fmla="*/ 333791 h 1192522"/>
                <a:gd name="connsiteX187" fmla="*/ 552631 w 3307703"/>
                <a:gd name="connsiteY187" fmla="*/ 331638 h 1192522"/>
                <a:gd name="connsiteX188" fmla="*/ 546066 w 3307703"/>
                <a:gd name="connsiteY188" fmla="*/ 331638 h 1192522"/>
                <a:gd name="connsiteX189" fmla="*/ 546066 w 3307703"/>
                <a:gd name="connsiteY189" fmla="*/ 320065 h 1192522"/>
                <a:gd name="connsiteX190" fmla="*/ 541268 w 3307703"/>
                <a:gd name="connsiteY190" fmla="*/ 320065 h 1192522"/>
                <a:gd name="connsiteX191" fmla="*/ 541268 w 3307703"/>
                <a:gd name="connsiteY191" fmla="*/ 309030 h 1192522"/>
                <a:gd name="connsiteX192" fmla="*/ 487823 w 3307703"/>
                <a:gd name="connsiteY192" fmla="*/ 309030 h 1192522"/>
                <a:gd name="connsiteX193" fmla="*/ 487823 w 3307703"/>
                <a:gd name="connsiteY193" fmla="*/ 305599 h 1192522"/>
                <a:gd name="connsiteX194" fmla="*/ 461816 w 3307703"/>
                <a:gd name="connsiteY194" fmla="*/ 305599 h 1192522"/>
                <a:gd name="connsiteX195" fmla="*/ 461816 w 3307703"/>
                <a:gd name="connsiteY195" fmla="*/ 301764 h 1192522"/>
                <a:gd name="connsiteX196" fmla="*/ 435051 w 3307703"/>
                <a:gd name="connsiteY196" fmla="*/ 301764 h 1192522"/>
                <a:gd name="connsiteX197" fmla="*/ 435051 w 3307703"/>
                <a:gd name="connsiteY197" fmla="*/ 297862 h 1192522"/>
                <a:gd name="connsiteX198" fmla="*/ 362080 w 3307703"/>
                <a:gd name="connsiteY198" fmla="*/ 297862 h 1192522"/>
                <a:gd name="connsiteX199" fmla="*/ 362080 w 3307703"/>
                <a:gd name="connsiteY199" fmla="*/ 294296 h 1192522"/>
                <a:gd name="connsiteX200" fmla="*/ 356778 w 3307703"/>
                <a:gd name="connsiteY200" fmla="*/ 294296 h 1192522"/>
                <a:gd name="connsiteX201" fmla="*/ 356778 w 3307703"/>
                <a:gd name="connsiteY201" fmla="*/ 290460 h 1192522"/>
                <a:gd name="connsiteX202" fmla="*/ 341291 w 3307703"/>
                <a:gd name="connsiteY202" fmla="*/ 290460 h 1192522"/>
                <a:gd name="connsiteX203" fmla="*/ 341291 w 3307703"/>
                <a:gd name="connsiteY203" fmla="*/ 286962 h 1192522"/>
                <a:gd name="connsiteX204" fmla="*/ 335568 w 3307703"/>
                <a:gd name="connsiteY204" fmla="*/ 286962 h 1192522"/>
                <a:gd name="connsiteX205" fmla="*/ 335568 w 3307703"/>
                <a:gd name="connsiteY205" fmla="*/ 282790 h 1192522"/>
                <a:gd name="connsiteX206" fmla="*/ 330181 w 3307703"/>
                <a:gd name="connsiteY206" fmla="*/ 282790 h 1192522"/>
                <a:gd name="connsiteX207" fmla="*/ 330181 w 3307703"/>
                <a:gd name="connsiteY207" fmla="*/ 274380 h 1192522"/>
                <a:gd name="connsiteX208" fmla="*/ 323532 w 3307703"/>
                <a:gd name="connsiteY208" fmla="*/ 274380 h 1192522"/>
                <a:gd name="connsiteX209" fmla="*/ 323532 w 3307703"/>
                <a:gd name="connsiteY209" fmla="*/ 271419 h 1192522"/>
                <a:gd name="connsiteX210" fmla="*/ 319745 w 3307703"/>
                <a:gd name="connsiteY210" fmla="*/ 271419 h 1192522"/>
                <a:gd name="connsiteX211" fmla="*/ 319745 w 3307703"/>
                <a:gd name="connsiteY211" fmla="*/ 252782 h 1192522"/>
                <a:gd name="connsiteX212" fmla="*/ 314863 w 3307703"/>
                <a:gd name="connsiteY212" fmla="*/ 252782 h 1192522"/>
                <a:gd name="connsiteX213" fmla="*/ 314863 w 3307703"/>
                <a:gd name="connsiteY213" fmla="*/ 237912 h 1192522"/>
                <a:gd name="connsiteX214" fmla="*/ 309392 w 3307703"/>
                <a:gd name="connsiteY214" fmla="*/ 237912 h 1192522"/>
                <a:gd name="connsiteX215" fmla="*/ 309392 w 3307703"/>
                <a:gd name="connsiteY215" fmla="*/ 202320 h 1192522"/>
                <a:gd name="connsiteX216" fmla="*/ 304511 w 3307703"/>
                <a:gd name="connsiteY216" fmla="*/ 202320 h 1192522"/>
                <a:gd name="connsiteX217" fmla="*/ 304511 w 3307703"/>
                <a:gd name="connsiteY217" fmla="*/ 166727 h 1192522"/>
                <a:gd name="connsiteX218" fmla="*/ 293569 w 3307703"/>
                <a:gd name="connsiteY218" fmla="*/ 166727 h 1192522"/>
                <a:gd name="connsiteX219" fmla="*/ 293569 w 3307703"/>
                <a:gd name="connsiteY219" fmla="*/ 151117 h 1192522"/>
                <a:gd name="connsiteX220" fmla="*/ 289024 w 3307703"/>
                <a:gd name="connsiteY220" fmla="*/ 151117 h 1192522"/>
                <a:gd name="connsiteX221" fmla="*/ 289024 w 3307703"/>
                <a:gd name="connsiteY221" fmla="*/ 133758 h 1192522"/>
                <a:gd name="connsiteX222" fmla="*/ 282880 w 3307703"/>
                <a:gd name="connsiteY222" fmla="*/ 133758 h 1192522"/>
                <a:gd name="connsiteX223" fmla="*/ 282880 w 3307703"/>
                <a:gd name="connsiteY223" fmla="*/ 113708 h 1192522"/>
                <a:gd name="connsiteX224" fmla="*/ 272444 w 3307703"/>
                <a:gd name="connsiteY224" fmla="*/ 113708 h 1192522"/>
                <a:gd name="connsiteX225" fmla="*/ 272444 w 3307703"/>
                <a:gd name="connsiteY225" fmla="*/ 105096 h 1192522"/>
                <a:gd name="connsiteX226" fmla="*/ 267310 w 3307703"/>
                <a:gd name="connsiteY226" fmla="*/ 105096 h 1192522"/>
                <a:gd name="connsiteX227" fmla="*/ 267310 w 3307703"/>
                <a:gd name="connsiteY227" fmla="*/ 103548 h 1192522"/>
                <a:gd name="connsiteX228" fmla="*/ 260071 w 3307703"/>
                <a:gd name="connsiteY228" fmla="*/ 103548 h 1192522"/>
                <a:gd name="connsiteX229" fmla="*/ 260071 w 3307703"/>
                <a:gd name="connsiteY229" fmla="*/ 83969 h 1192522"/>
                <a:gd name="connsiteX230" fmla="*/ 256705 w 3307703"/>
                <a:gd name="connsiteY230" fmla="*/ 83969 h 1192522"/>
                <a:gd name="connsiteX231" fmla="*/ 256705 w 3307703"/>
                <a:gd name="connsiteY231" fmla="*/ 77443 h 1192522"/>
                <a:gd name="connsiteX232" fmla="*/ 251066 w 3307703"/>
                <a:gd name="connsiteY232" fmla="*/ 77443 h 1192522"/>
                <a:gd name="connsiteX233" fmla="*/ 251066 w 3307703"/>
                <a:gd name="connsiteY233" fmla="*/ 56652 h 1192522"/>
                <a:gd name="connsiteX234" fmla="*/ 245258 w 3307703"/>
                <a:gd name="connsiteY234" fmla="*/ 56652 h 1192522"/>
                <a:gd name="connsiteX235" fmla="*/ 245258 w 3307703"/>
                <a:gd name="connsiteY235" fmla="*/ 34853 h 1192522"/>
                <a:gd name="connsiteX236" fmla="*/ 226574 w 3307703"/>
                <a:gd name="connsiteY236" fmla="*/ 34853 h 1192522"/>
                <a:gd name="connsiteX237" fmla="*/ 226574 w 3307703"/>
                <a:gd name="connsiteY237" fmla="*/ 30748 h 1192522"/>
                <a:gd name="connsiteX238" fmla="*/ 222954 w 3307703"/>
                <a:gd name="connsiteY238" fmla="*/ 30748 h 1192522"/>
                <a:gd name="connsiteX239" fmla="*/ 222954 w 3307703"/>
                <a:gd name="connsiteY239" fmla="*/ 26577 h 1192522"/>
                <a:gd name="connsiteX240" fmla="*/ 199472 w 3307703"/>
                <a:gd name="connsiteY240" fmla="*/ 26577 h 1192522"/>
                <a:gd name="connsiteX241" fmla="*/ 199472 w 3307703"/>
                <a:gd name="connsiteY241" fmla="*/ 22876 h 1192522"/>
                <a:gd name="connsiteX242" fmla="*/ 177926 w 3307703"/>
                <a:gd name="connsiteY242" fmla="*/ 22876 h 1192522"/>
                <a:gd name="connsiteX243" fmla="*/ 177926 w 3307703"/>
                <a:gd name="connsiteY243" fmla="*/ 19310 h 1192522"/>
                <a:gd name="connsiteX244" fmla="*/ 146280 w 3307703"/>
                <a:gd name="connsiteY244" fmla="*/ 19310 h 1192522"/>
                <a:gd name="connsiteX245" fmla="*/ 146280 w 3307703"/>
                <a:gd name="connsiteY245" fmla="*/ 15542 h 1192522"/>
                <a:gd name="connsiteX246" fmla="*/ 140893 w 3307703"/>
                <a:gd name="connsiteY246" fmla="*/ 15542 h 1192522"/>
                <a:gd name="connsiteX247" fmla="*/ 140893 w 3307703"/>
                <a:gd name="connsiteY247" fmla="*/ 11842 h 1192522"/>
                <a:gd name="connsiteX248" fmla="*/ 135506 w 3307703"/>
                <a:gd name="connsiteY248" fmla="*/ 11842 h 1192522"/>
                <a:gd name="connsiteX249" fmla="*/ 135506 w 3307703"/>
                <a:gd name="connsiteY249" fmla="*/ 8410 h 1192522"/>
                <a:gd name="connsiteX250" fmla="*/ 103944 w 3307703"/>
                <a:gd name="connsiteY250" fmla="*/ 8410 h 1192522"/>
                <a:gd name="connsiteX251" fmla="*/ 103944 w 3307703"/>
                <a:gd name="connsiteY251" fmla="*/ 4306 h 1192522"/>
                <a:gd name="connsiteX252" fmla="*/ 51425 w 3307703"/>
                <a:gd name="connsiteY252" fmla="*/ 4306 h 1192522"/>
                <a:gd name="connsiteX253" fmla="*/ 51425 w 3307703"/>
                <a:gd name="connsiteY253" fmla="*/ 0 h 1192522"/>
                <a:gd name="connsiteX254" fmla="*/ 0 w 3307703"/>
                <a:gd name="connsiteY254" fmla="*/ 0 h 119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3307703" h="1192522">
                  <a:moveTo>
                    <a:pt x="3307704" y="1192522"/>
                  </a:moveTo>
                  <a:lnTo>
                    <a:pt x="3208136" y="1192522"/>
                  </a:lnTo>
                  <a:lnTo>
                    <a:pt x="3208136" y="1098865"/>
                  </a:lnTo>
                  <a:lnTo>
                    <a:pt x="2083601" y="1098865"/>
                  </a:lnTo>
                  <a:lnTo>
                    <a:pt x="2083601" y="1076459"/>
                  </a:lnTo>
                  <a:lnTo>
                    <a:pt x="2058267" y="1076459"/>
                  </a:lnTo>
                  <a:lnTo>
                    <a:pt x="2058267" y="1066636"/>
                  </a:lnTo>
                  <a:lnTo>
                    <a:pt x="2031418" y="1066636"/>
                  </a:lnTo>
                  <a:lnTo>
                    <a:pt x="2031418" y="1054996"/>
                  </a:lnTo>
                  <a:lnTo>
                    <a:pt x="2023843" y="1054996"/>
                  </a:lnTo>
                  <a:lnTo>
                    <a:pt x="2023843" y="1043693"/>
                  </a:lnTo>
                  <a:lnTo>
                    <a:pt x="1887664" y="1043693"/>
                  </a:lnTo>
                  <a:lnTo>
                    <a:pt x="1887664" y="1036090"/>
                  </a:lnTo>
                  <a:lnTo>
                    <a:pt x="1876638" y="1036090"/>
                  </a:lnTo>
                  <a:lnTo>
                    <a:pt x="1876638" y="1017318"/>
                  </a:lnTo>
                  <a:lnTo>
                    <a:pt x="1795082" y="1017318"/>
                  </a:lnTo>
                  <a:lnTo>
                    <a:pt x="1795082" y="1001304"/>
                  </a:lnTo>
                  <a:lnTo>
                    <a:pt x="1782793" y="1001304"/>
                  </a:lnTo>
                  <a:lnTo>
                    <a:pt x="1782793" y="994307"/>
                  </a:lnTo>
                  <a:lnTo>
                    <a:pt x="1775639" y="994307"/>
                  </a:lnTo>
                  <a:lnTo>
                    <a:pt x="1775639" y="982398"/>
                  </a:lnTo>
                  <a:lnTo>
                    <a:pt x="1766802" y="982398"/>
                  </a:lnTo>
                  <a:lnTo>
                    <a:pt x="1766802" y="973247"/>
                  </a:lnTo>
                  <a:lnTo>
                    <a:pt x="1760826" y="973247"/>
                  </a:lnTo>
                  <a:lnTo>
                    <a:pt x="1760826" y="965039"/>
                  </a:lnTo>
                  <a:lnTo>
                    <a:pt x="1739280" y="965039"/>
                  </a:lnTo>
                  <a:lnTo>
                    <a:pt x="1739280" y="952457"/>
                  </a:lnTo>
                  <a:lnTo>
                    <a:pt x="1732210" y="952457"/>
                  </a:lnTo>
                  <a:lnTo>
                    <a:pt x="1732210" y="938529"/>
                  </a:lnTo>
                  <a:lnTo>
                    <a:pt x="1708475" y="938529"/>
                  </a:lnTo>
                  <a:lnTo>
                    <a:pt x="1708475" y="926284"/>
                  </a:lnTo>
                  <a:lnTo>
                    <a:pt x="1607897" y="926284"/>
                  </a:lnTo>
                  <a:lnTo>
                    <a:pt x="1607897" y="923122"/>
                  </a:lnTo>
                  <a:lnTo>
                    <a:pt x="1601922" y="923122"/>
                  </a:lnTo>
                  <a:lnTo>
                    <a:pt x="1601922" y="920901"/>
                  </a:lnTo>
                  <a:lnTo>
                    <a:pt x="1529371" y="920901"/>
                  </a:lnTo>
                  <a:lnTo>
                    <a:pt x="1529371" y="899842"/>
                  </a:lnTo>
                  <a:lnTo>
                    <a:pt x="1519103" y="899842"/>
                  </a:lnTo>
                  <a:lnTo>
                    <a:pt x="1519103" y="896007"/>
                  </a:lnTo>
                  <a:lnTo>
                    <a:pt x="1506310" y="896007"/>
                  </a:lnTo>
                  <a:lnTo>
                    <a:pt x="1506310" y="888606"/>
                  </a:lnTo>
                  <a:lnTo>
                    <a:pt x="1496883" y="888606"/>
                  </a:lnTo>
                  <a:lnTo>
                    <a:pt x="1496883" y="876696"/>
                  </a:lnTo>
                  <a:lnTo>
                    <a:pt x="1486868" y="876696"/>
                  </a:lnTo>
                  <a:lnTo>
                    <a:pt x="1486868" y="873803"/>
                  </a:lnTo>
                  <a:lnTo>
                    <a:pt x="1482659" y="873803"/>
                  </a:lnTo>
                  <a:lnTo>
                    <a:pt x="1482659" y="856175"/>
                  </a:lnTo>
                  <a:lnTo>
                    <a:pt x="1477357" y="856175"/>
                  </a:lnTo>
                  <a:lnTo>
                    <a:pt x="1477357" y="846957"/>
                  </a:lnTo>
                  <a:lnTo>
                    <a:pt x="1471634" y="846957"/>
                  </a:lnTo>
                  <a:lnTo>
                    <a:pt x="1471634" y="844737"/>
                  </a:lnTo>
                  <a:lnTo>
                    <a:pt x="1471634" y="839825"/>
                  </a:lnTo>
                  <a:lnTo>
                    <a:pt x="1450592" y="839825"/>
                  </a:lnTo>
                  <a:lnTo>
                    <a:pt x="1450592" y="828993"/>
                  </a:lnTo>
                  <a:lnTo>
                    <a:pt x="1445458" y="828993"/>
                  </a:lnTo>
                  <a:lnTo>
                    <a:pt x="1445458" y="825023"/>
                  </a:lnTo>
                  <a:lnTo>
                    <a:pt x="1439903" y="825023"/>
                  </a:lnTo>
                  <a:lnTo>
                    <a:pt x="1439903" y="821457"/>
                  </a:lnTo>
                  <a:lnTo>
                    <a:pt x="1434853" y="821457"/>
                  </a:lnTo>
                  <a:lnTo>
                    <a:pt x="1434853" y="817689"/>
                  </a:lnTo>
                  <a:lnTo>
                    <a:pt x="1396726" y="817689"/>
                  </a:lnTo>
                  <a:lnTo>
                    <a:pt x="1396726" y="813720"/>
                  </a:lnTo>
                  <a:lnTo>
                    <a:pt x="1391003" y="813720"/>
                  </a:lnTo>
                  <a:lnTo>
                    <a:pt x="1391003" y="810086"/>
                  </a:lnTo>
                  <a:lnTo>
                    <a:pt x="1387384" y="810086"/>
                  </a:lnTo>
                  <a:lnTo>
                    <a:pt x="1387384" y="805780"/>
                  </a:lnTo>
                  <a:lnTo>
                    <a:pt x="1322913" y="805780"/>
                  </a:lnTo>
                  <a:lnTo>
                    <a:pt x="1322913" y="802012"/>
                  </a:lnTo>
                  <a:lnTo>
                    <a:pt x="1293792" y="802012"/>
                  </a:lnTo>
                  <a:lnTo>
                    <a:pt x="1293792" y="798514"/>
                  </a:lnTo>
                  <a:lnTo>
                    <a:pt x="1287143" y="798514"/>
                  </a:lnTo>
                  <a:lnTo>
                    <a:pt x="1287143" y="794746"/>
                  </a:lnTo>
                  <a:lnTo>
                    <a:pt x="1282261" y="794746"/>
                  </a:lnTo>
                  <a:lnTo>
                    <a:pt x="1282261" y="790911"/>
                  </a:lnTo>
                  <a:lnTo>
                    <a:pt x="1250363" y="790911"/>
                  </a:lnTo>
                  <a:lnTo>
                    <a:pt x="1250363" y="786874"/>
                  </a:lnTo>
                  <a:lnTo>
                    <a:pt x="1240431" y="786874"/>
                  </a:lnTo>
                  <a:lnTo>
                    <a:pt x="1240431" y="782971"/>
                  </a:lnTo>
                  <a:lnTo>
                    <a:pt x="1219306" y="782971"/>
                  </a:lnTo>
                  <a:lnTo>
                    <a:pt x="1219306" y="777185"/>
                  </a:lnTo>
                  <a:lnTo>
                    <a:pt x="1216107" y="777185"/>
                  </a:lnTo>
                  <a:lnTo>
                    <a:pt x="1216107" y="774292"/>
                  </a:lnTo>
                  <a:lnTo>
                    <a:pt x="1210384" y="774292"/>
                  </a:lnTo>
                  <a:lnTo>
                    <a:pt x="1210384" y="768573"/>
                  </a:lnTo>
                  <a:lnTo>
                    <a:pt x="1199779" y="768573"/>
                  </a:lnTo>
                  <a:lnTo>
                    <a:pt x="1199779" y="760835"/>
                  </a:lnTo>
                  <a:lnTo>
                    <a:pt x="1190858" y="760835"/>
                  </a:lnTo>
                  <a:lnTo>
                    <a:pt x="1190858" y="747446"/>
                  </a:lnTo>
                  <a:lnTo>
                    <a:pt x="1182104" y="747446"/>
                  </a:lnTo>
                  <a:lnTo>
                    <a:pt x="1182104" y="734864"/>
                  </a:lnTo>
                  <a:lnTo>
                    <a:pt x="1177307" y="734864"/>
                  </a:lnTo>
                  <a:lnTo>
                    <a:pt x="1177307" y="715890"/>
                  </a:lnTo>
                  <a:lnTo>
                    <a:pt x="1171752" y="715890"/>
                  </a:lnTo>
                  <a:lnTo>
                    <a:pt x="1171752" y="708422"/>
                  </a:lnTo>
                  <a:lnTo>
                    <a:pt x="1166450" y="708422"/>
                  </a:lnTo>
                  <a:lnTo>
                    <a:pt x="1166450" y="704856"/>
                  </a:lnTo>
                  <a:lnTo>
                    <a:pt x="1161652" y="704856"/>
                  </a:lnTo>
                  <a:lnTo>
                    <a:pt x="1161652" y="689583"/>
                  </a:lnTo>
                  <a:lnTo>
                    <a:pt x="1155508" y="689583"/>
                  </a:lnTo>
                  <a:lnTo>
                    <a:pt x="1155508" y="686622"/>
                  </a:lnTo>
                  <a:lnTo>
                    <a:pt x="1147512" y="686622"/>
                  </a:lnTo>
                  <a:lnTo>
                    <a:pt x="1147512" y="674108"/>
                  </a:lnTo>
                  <a:lnTo>
                    <a:pt x="1138338" y="674108"/>
                  </a:lnTo>
                  <a:lnTo>
                    <a:pt x="1138338" y="663006"/>
                  </a:lnTo>
                  <a:lnTo>
                    <a:pt x="1130258" y="663006"/>
                  </a:lnTo>
                  <a:lnTo>
                    <a:pt x="1130258" y="659373"/>
                  </a:lnTo>
                  <a:lnTo>
                    <a:pt x="1124535" y="659373"/>
                  </a:lnTo>
                  <a:lnTo>
                    <a:pt x="1124535" y="655874"/>
                  </a:lnTo>
                  <a:lnTo>
                    <a:pt x="1066377" y="655874"/>
                  </a:lnTo>
                  <a:lnTo>
                    <a:pt x="1066377" y="648069"/>
                  </a:lnTo>
                  <a:lnTo>
                    <a:pt x="1035656" y="648069"/>
                  </a:lnTo>
                  <a:lnTo>
                    <a:pt x="1035656" y="640332"/>
                  </a:lnTo>
                  <a:lnTo>
                    <a:pt x="989197" y="640332"/>
                  </a:lnTo>
                  <a:lnTo>
                    <a:pt x="989197" y="635285"/>
                  </a:lnTo>
                  <a:lnTo>
                    <a:pt x="966472" y="635285"/>
                  </a:lnTo>
                  <a:lnTo>
                    <a:pt x="966472" y="633536"/>
                  </a:lnTo>
                  <a:lnTo>
                    <a:pt x="960160" y="633536"/>
                  </a:lnTo>
                  <a:lnTo>
                    <a:pt x="960160" y="629634"/>
                  </a:lnTo>
                  <a:lnTo>
                    <a:pt x="945431" y="629634"/>
                  </a:lnTo>
                  <a:lnTo>
                    <a:pt x="945431" y="621896"/>
                  </a:lnTo>
                  <a:lnTo>
                    <a:pt x="941475" y="621896"/>
                  </a:lnTo>
                  <a:lnTo>
                    <a:pt x="941475" y="617792"/>
                  </a:lnTo>
                  <a:lnTo>
                    <a:pt x="935163" y="617792"/>
                  </a:lnTo>
                  <a:lnTo>
                    <a:pt x="935163" y="602720"/>
                  </a:lnTo>
                  <a:lnTo>
                    <a:pt x="924474" y="602720"/>
                  </a:lnTo>
                  <a:lnTo>
                    <a:pt x="924474" y="595319"/>
                  </a:lnTo>
                  <a:lnTo>
                    <a:pt x="919340" y="595319"/>
                  </a:lnTo>
                  <a:lnTo>
                    <a:pt x="919340" y="594579"/>
                  </a:lnTo>
                  <a:lnTo>
                    <a:pt x="915636" y="594579"/>
                  </a:lnTo>
                  <a:lnTo>
                    <a:pt x="915636" y="583679"/>
                  </a:lnTo>
                  <a:lnTo>
                    <a:pt x="908735" y="583679"/>
                  </a:lnTo>
                  <a:lnTo>
                    <a:pt x="908735" y="575740"/>
                  </a:lnTo>
                  <a:lnTo>
                    <a:pt x="898214" y="575740"/>
                  </a:lnTo>
                  <a:lnTo>
                    <a:pt x="898214" y="565917"/>
                  </a:lnTo>
                  <a:lnTo>
                    <a:pt x="895100" y="565917"/>
                  </a:lnTo>
                  <a:lnTo>
                    <a:pt x="895100" y="553335"/>
                  </a:lnTo>
                  <a:lnTo>
                    <a:pt x="891228" y="553335"/>
                  </a:lnTo>
                  <a:lnTo>
                    <a:pt x="891228" y="523999"/>
                  </a:lnTo>
                  <a:lnTo>
                    <a:pt x="882475" y="523999"/>
                  </a:lnTo>
                  <a:lnTo>
                    <a:pt x="882475" y="505026"/>
                  </a:lnTo>
                  <a:lnTo>
                    <a:pt x="871702" y="505026"/>
                  </a:lnTo>
                  <a:lnTo>
                    <a:pt x="871702" y="497019"/>
                  </a:lnTo>
                  <a:lnTo>
                    <a:pt x="862949" y="497019"/>
                  </a:lnTo>
                  <a:lnTo>
                    <a:pt x="862949" y="489820"/>
                  </a:lnTo>
                  <a:lnTo>
                    <a:pt x="847294" y="489820"/>
                  </a:lnTo>
                  <a:lnTo>
                    <a:pt x="847294" y="474479"/>
                  </a:lnTo>
                  <a:lnTo>
                    <a:pt x="835932" y="474479"/>
                  </a:lnTo>
                  <a:lnTo>
                    <a:pt x="835932" y="464925"/>
                  </a:lnTo>
                  <a:lnTo>
                    <a:pt x="792923" y="464925"/>
                  </a:lnTo>
                  <a:lnTo>
                    <a:pt x="792923" y="459408"/>
                  </a:lnTo>
                  <a:lnTo>
                    <a:pt x="756648" y="459408"/>
                  </a:lnTo>
                  <a:lnTo>
                    <a:pt x="756648" y="455909"/>
                  </a:lnTo>
                  <a:lnTo>
                    <a:pt x="750672" y="455909"/>
                  </a:lnTo>
                  <a:lnTo>
                    <a:pt x="750672" y="452141"/>
                  </a:lnTo>
                  <a:lnTo>
                    <a:pt x="713639" y="452141"/>
                  </a:lnTo>
                  <a:lnTo>
                    <a:pt x="713639" y="448306"/>
                  </a:lnTo>
                  <a:lnTo>
                    <a:pt x="703539" y="448306"/>
                  </a:lnTo>
                  <a:lnTo>
                    <a:pt x="703539" y="444673"/>
                  </a:lnTo>
                  <a:lnTo>
                    <a:pt x="692850" y="444673"/>
                  </a:lnTo>
                  <a:lnTo>
                    <a:pt x="692850" y="443125"/>
                  </a:lnTo>
                  <a:lnTo>
                    <a:pt x="685781" y="443125"/>
                  </a:lnTo>
                  <a:lnTo>
                    <a:pt x="685781" y="437944"/>
                  </a:lnTo>
                  <a:lnTo>
                    <a:pt x="648411" y="437944"/>
                  </a:lnTo>
                  <a:lnTo>
                    <a:pt x="648411" y="434580"/>
                  </a:lnTo>
                  <a:lnTo>
                    <a:pt x="637133" y="434580"/>
                  </a:lnTo>
                  <a:lnTo>
                    <a:pt x="637133" y="426305"/>
                  </a:lnTo>
                  <a:lnTo>
                    <a:pt x="612809" y="426305"/>
                  </a:lnTo>
                  <a:lnTo>
                    <a:pt x="612809" y="418163"/>
                  </a:lnTo>
                  <a:lnTo>
                    <a:pt x="604140" y="418163"/>
                  </a:lnTo>
                  <a:lnTo>
                    <a:pt x="604140" y="414328"/>
                  </a:lnTo>
                  <a:lnTo>
                    <a:pt x="598585" y="414328"/>
                  </a:lnTo>
                  <a:lnTo>
                    <a:pt x="598585" y="402823"/>
                  </a:lnTo>
                  <a:lnTo>
                    <a:pt x="593283" y="402823"/>
                  </a:lnTo>
                  <a:lnTo>
                    <a:pt x="593283" y="376986"/>
                  </a:lnTo>
                  <a:lnTo>
                    <a:pt x="587054" y="376986"/>
                  </a:lnTo>
                  <a:lnTo>
                    <a:pt x="587054" y="373017"/>
                  </a:lnTo>
                  <a:lnTo>
                    <a:pt x="582509" y="373017"/>
                  </a:lnTo>
                  <a:lnTo>
                    <a:pt x="582509" y="369383"/>
                  </a:lnTo>
                  <a:lnTo>
                    <a:pt x="577712" y="369383"/>
                  </a:lnTo>
                  <a:lnTo>
                    <a:pt x="577712" y="362049"/>
                  </a:lnTo>
                  <a:lnTo>
                    <a:pt x="571568" y="362049"/>
                  </a:lnTo>
                  <a:lnTo>
                    <a:pt x="571568" y="356465"/>
                  </a:lnTo>
                  <a:lnTo>
                    <a:pt x="566686" y="356465"/>
                  </a:lnTo>
                  <a:lnTo>
                    <a:pt x="566686" y="350746"/>
                  </a:lnTo>
                  <a:lnTo>
                    <a:pt x="561047" y="350746"/>
                  </a:lnTo>
                  <a:lnTo>
                    <a:pt x="561047" y="333791"/>
                  </a:lnTo>
                  <a:lnTo>
                    <a:pt x="552631" y="333791"/>
                  </a:lnTo>
                  <a:lnTo>
                    <a:pt x="552631" y="331638"/>
                  </a:lnTo>
                  <a:lnTo>
                    <a:pt x="546066" y="331638"/>
                  </a:lnTo>
                  <a:lnTo>
                    <a:pt x="546066" y="320065"/>
                  </a:lnTo>
                  <a:lnTo>
                    <a:pt x="541268" y="320065"/>
                  </a:lnTo>
                  <a:lnTo>
                    <a:pt x="541268" y="309030"/>
                  </a:lnTo>
                  <a:lnTo>
                    <a:pt x="487823" y="309030"/>
                  </a:lnTo>
                  <a:lnTo>
                    <a:pt x="487823" y="305599"/>
                  </a:lnTo>
                  <a:lnTo>
                    <a:pt x="461816" y="305599"/>
                  </a:lnTo>
                  <a:lnTo>
                    <a:pt x="461816" y="301764"/>
                  </a:lnTo>
                  <a:lnTo>
                    <a:pt x="435051" y="301764"/>
                  </a:lnTo>
                  <a:lnTo>
                    <a:pt x="435051" y="297862"/>
                  </a:lnTo>
                  <a:lnTo>
                    <a:pt x="362080" y="297862"/>
                  </a:lnTo>
                  <a:lnTo>
                    <a:pt x="362080" y="294296"/>
                  </a:lnTo>
                  <a:lnTo>
                    <a:pt x="356778" y="294296"/>
                  </a:lnTo>
                  <a:lnTo>
                    <a:pt x="356778" y="290460"/>
                  </a:lnTo>
                  <a:lnTo>
                    <a:pt x="341291" y="290460"/>
                  </a:lnTo>
                  <a:lnTo>
                    <a:pt x="341291" y="286962"/>
                  </a:lnTo>
                  <a:lnTo>
                    <a:pt x="335568" y="286962"/>
                  </a:lnTo>
                  <a:lnTo>
                    <a:pt x="335568" y="282790"/>
                  </a:lnTo>
                  <a:lnTo>
                    <a:pt x="330181" y="282790"/>
                  </a:lnTo>
                  <a:lnTo>
                    <a:pt x="330181" y="274380"/>
                  </a:lnTo>
                  <a:lnTo>
                    <a:pt x="323532" y="274380"/>
                  </a:lnTo>
                  <a:lnTo>
                    <a:pt x="323532" y="271419"/>
                  </a:lnTo>
                  <a:lnTo>
                    <a:pt x="319745" y="271419"/>
                  </a:lnTo>
                  <a:lnTo>
                    <a:pt x="319745" y="252782"/>
                  </a:lnTo>
                  <a:lnTo>
                    <a:pt x="314863" y="252782"/>
                  </a:lnTo>
                  <a:lnTo>
                    <a:pt x="314863" y="237912"/>
                  </a:lnTo>
                  <a:lnTo>
                    <a:pt x="309392" y="237912"/>
                  </a:lnTo>
                  <a:lnTo>
                    <a:pt x="309392" y="202320"/>
                  </a:lnTo>
                  <a:lnTo>
                    <a:pt x="304511" y="202320"/>
                  </a:lnTo>
                  <a:lnTo>
                    <a:pt x="304511" y="166727"/>
                  </a:lnTo>
                  <a:lnTo>
                    <a:pt x="293569" y="166727"/>
                  </a:lnTo>
                  <a:lnTo>
                    <a:pt x="293569" y="151117"/>
                  </a:lnTo>
                  <a:lnTo>
                    <a:pt x="289024" y="151117"/>
                  </a:lnTo>
                  <a:lnTo>
                    <a:pt x="289024" y="133758"/>
                  </a:lnTo>
                  <a:lnTo>
                    <a:pt x="282880" y="133758"/>
                  </a:lnTo>
                  <a:lnTo>
                    <a:pt x="282880" y="113708"/>
                  </a:lnTo>
                  <a:lnTo>
                    <a:pt x="272444" y="113708"/>
                  </a:lnTo>
                  <a:lnTo>
                    <a:pt x="272444" y="105096"/>
                  </a:lnTo>
                  <a:lnTo>
                    <a:pt x="267310" y="105096"/>
                  </a:lnTo>
                  <a:lnTo>
                    <a:pt x="267310" y="103548"/>
                  </a:lnTo>
                  <a:lnTo>
                    <a:pt x="260071" y="103548"/>
                  </a:lnTo>
                  <a:lnTo>
                    <a:pt x="260071" y="83969"/>
                  </a:lnTo>
                  <a:lnTo>
                    <a:pt x="256705" y="83969"/>
                  </a:lnTo>
                  <a:lnTo>
                    <a:pt x="256705" y="77443"/>
                  </a:lnTo>
                  <a:lnTo>
                    <a:pt x="251066" y="77443"/>
                  </a:lnTo>
                  <a:lnTo>
                    <a:pt x="251066" y="56652"/>
                  </a:lnTo>
                  <a:lnTo>
                    <a:pt x="245258" y="56652"/>
                  </a:lnTo>
                  <a:lnTo>
                    <a:pt x="245258" y="34853"/>
                  </a:lnTo>
                  <a:lnTo>
                    <a:pt x="226574" y="34853"/>
                  </a:lnTo>
                  <a:lnTo>
                    <a:pt x="226574" y="30748"/>
                  </a:lnTo>
                  <a:lnTo>
                    <a:pt x="222954" y="30748"/>
                  </a:lnTo>
                  <a:lnTo>
                    <a:pt x="222954" y="26577"/>
                  </a:lnTo>
                  <a:lnTo>
                    <a:pt x="199472" y="26577"/>
                  </a:lnTo>
                  <a:lnTo>
                    <a:pt x="199472" y="22876"/>
                  </a:lnTo>
                  <a:lnTo>
                    <a:pt x="177926" y="22876"/>
                  </a:lnTo>
                  <a:lnTo>
                    <a:pt x="177926" y="19310"/>
                  </a:lnTo>
                  <a:lnTo>
                    <a:pt x="146280" y="19310"/>
                  </a:lnTo>
                  <a:lnTo>
                    <a:pt x="146280" y="15542"/>
                  </a:lnTo>
                  <a:lnTo>
                    <a:pt x="140893" y="15542"/>
                  </a:lnTo>
                  <a:lnTo>
                    <a:pt x="140893" y="11842"/>
                  </a:lnTo>
                  <a:lnTo>
                    <a:pt x="135506" y="11842"/>
                  </a:lnTo>
                  <a:lnTo>
                    <a:pt x="135506" y="8410"/>
                  </a:lnTo>
                  <a:lnTo>
                    <a:pt x="103944" y="8410"/>
                  </a:lnTo>
                  <a:lnTo>
                    <a:pt x="103944" y="4306"/>
                  </a:lnTo>
                  <a:lnTo>
                    <a:pt x="51425" y="4306"/>
                  </a:lnTo>
                  <a:lnTo>
                    <a:pt x="51425" y="0"/>
                  </a:lnTo>
                  <a:lnTo>
                    <a:pt x="0" y="0"/>
                  </a:lnTo>
                </a:path>
              </a:pathLst>
            </a:custGeom>
            <a:noFill/>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90" name="TextBox 989">
              <a:extLst>
                <a:ext uri="{FF2B5EF4-FFF2-40B4-BE49-F238E27FC236}">
                  <a16:creationId xmlns:a16="http://schemas.microsoft.com/office/drawing/2014/main" id="{DDAA3C93-4A60-FD66-8A7F-660948458D13}"/>
                </a:ext>
              </a:extLst>
            </p:cNvPr>
            <p:cNvSpPr txBox="1"/>
            <p:nvPr/>
          </p:nvSpPr>
          <p:spPr>
            <a:xfrm>
              <a:off x="9675690" y="2321042"/>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6699">
                      <a:lumMod val="75000"/>
                    </a:srgbClr>
                  </a:solidFill>
                  <a:effectLst/>
                  <a:uLnTx/>
                  <a:uFillTx/>
                  <a:latin typeface="Arial" panose="020B0604020202020204"/>
                  <a:ea typeface="+mn-ea"/>
                  <a:cs typeface="+mn-cs"/>
                </a:rPr>
                <a:t>53.3%</a:t>
              </a:r>
            </a:p>
          </p:txBody>
        </p:sp>
        <p:sp>
          <p:nvSpPr>
            <p:cNvPr id="991" name="TextBox 990">
              <a:extLst>
                <a:ext uri="{FF2B5EF4-FFF2-40B4-BE49-F238E27FC236}">
                  <a16:creationId xmlns:a16="http://schemas.microsoft.com/office/drawing/2014/main" id="{02ED5BB1-DB34-7DB4-8AED-E106E2394864}"/>
                </a:ext>
              </a:extLst>
            </p:cNvPr>
            <p:cNvSpPr txBox="1"/>
            <p:nvPr/>
          </p:nvSpPr>
          <p:spPr>
            <a:xfrm>
              <a:off x="10543254" y="2654525"/>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6699">
                      <a:lumMod val="75000"/>
                    </a:srgbClr>
                  </a:solidFill>
                  <a:effectLst/>
                  <a:uLnTx/>
                  <a:uFillTx/>
                  <a:latin typeface="Arial" panose="020B0604020202020204"/>
                  <a:ea typeface="+mn-ea"/>
                  <a:cs typeface="+mn-cs"/>
                </a:rPr>
                <a:t>37.5%</a:t>
              </a:r>
            </a:p>
          </p:txBody>
        </p:sp>
        <p:sp>
          <p:nvSpPr>
            <p:cNvPr id="992" name="TextBox 991">
              <a:extLst>
                <a:ext uri="{FF2B5EF4-FFF2-40B4-BE49-F238E27FC236}">
                  <a16:creationId xmlns:a16="http://schemas.microsoft.com/office/drawing/2014/main" id="{BFA033AA-2032-9E10-E366-3803A452CDD4}"/>
                </a:ext>
              </a:extLst>
            </p:cNvPr>
            <p:cNvSpPr txBox="1"/>
            <p:nvPr/>
          </p:nvSpPr>
          <p:spPr>
            <a:xfrm>
              <a:off x="11393313" y="2870073"/>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6699">
                      <a:lumMod val="75000"/>
                    </a:srgbClr>
                  </a:solidFill>
                  <a:effectLst/>
                  <a:uLnTx/>
                  <a:uFillTx/>
                  <a:latin typeface="Arial" panose="020B0604020202020204"/>
                  <a:ea typeface="+mn-ea"/>
                  <a:cs typeface="+mn-cs"/>
                </a:rPr>
                <a:t>25.5%</a:t>
              </a:r>
            </a:p>
          </p:txBody>
        </p:sp>
        <p:sp>
          <p:nvSpPr>
            <p:cNvPr id="993" name="TextBox 992">
              <a:extLst>
                <a:ext uri="{FF2B5EF4-FFF2-40B4-BE49-F238E27FC236}">
                  <a16:creationId xmlns:a16="http://schemas.microsoft.com/office/drawing/2014/main" id="{0324F6D2-DB0A-D3D5-4500-D54EFEE759A4}"/>
                </a:ext>
              </a:extLst>
            </p:cNvPr>
            <p:cNvSpPr txBox="1"/>
            <p:nvPr/>
          </p:nvSpPr>
          <p:spPr>
            <a:xfrm>
              <a:off x="10981051" y="3428535"/>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33333">
                      <a:lumMod val="60000"/>
                      <a:lumOff val="40000"/>
                    </a:srgbClr>
                  </a:solidFill>
                  <a:effectLst/>
                  <a:uLnTx/>
                  <a:uFillTx/>
                  <a:latin typeface="Arial" panose="020B0604020202020204"/>
                  <a:ea typeface="+mn-ea"/>
                  <a:cs typeface="+mn-cs"/>
                </a:rPr>
                <a:t>14.6%</a:t>
              </a:r>
            </a:p>
          </p:txBody>
        </p:sp>
        <p:sp>
          <p:nvSpPr>
            <p:cNvPr id="994" name="TextBox 993">
              <a:extLst>
                <a:ext uri="{FF2B5EF4-FFF2-40B4-BE49-F238E27FC236}">
                  <a16:creationId xmlns:a16="http://schemas.microsoft.com/office/drawing/2014/main" id="{735E6558-80A3-C1B9-FBB9-54A190973924}"/>
                </a:ext>
              </a:extLst>
            </p:cNvPr>
            <p:cNvSpPr txBox="1"/>
            <p:nvPr/>
          </p:nvSpPr>
          <p:spPr>
            <a:xfrm>
              <a:off x="10112398" y="3320409"/>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33333">
                      <a:lumMod val="60000"/>
                      <a:lumOff val="40000"/>
                    </a:srgbClr>
                  </a:solidFill>
                  <a:effectLst/>
                  <a:uLnTx/>
                  <a:uFillTx/>
                  <a:latin typeface="Arial" panose="020B0604020202020204"/>
                  <a:ea typeface="+mn-ea"/>
                  <a:cs typeface="+mn-cs"/>
                </a:rPr>
                <a:t>18.7%</a:t>
              </a:r>
            </a:p>
          </p:txBody>
        </p:sp>
        <p:sp>
          <p:nvSpPr>
            <p:cNvPr id="995" name="TextBox 994">
              <a:extLst>
                <a:ext uri="{FF2B5EF4-FFF2-40B4-BE49-F238E27FC236}">
                  <a16:creationId xmlns:a16="http://schemas.microsoft.com/office/drawing/2014/main" id="{64B45336-A4F0-3ED8-3006-D2C09D713EA8}"/>
                </a:ext>
              </a:extLst>
            </p:cNvPr>
            <p:cNvSpPr txBox="1"/>
            <p:nvPr/>
          </p:nvSpPr>
          <p:spPr>
            <a:xfrm>
              <a:off x="9224599" y="2931989"/>
              <a:ext cx="291136" cy="229208"/>
            </a:xfrm>
            <a:prstGeom prst="rect">
              <a:avLst/>
            </a:prstGeom>
            <a:noFill/>
            <a:ln>
              <a:noFill/>
            </a:ln>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33333">
                      <a:lumMod val="60000"/>
                      <a:lumOff val="40000"/>
                    </a:srgbClr>
                  </a:solidFill>
                  <a:effectLst/>
                  <a:uLnTx/>
                  <a:uFillTx/>
                  <a:latin typeface="Arial" panose="020B0604020202020204"/>
                  <a:ea typeface="+mn-ea"/>
                  <a:cs typeface="+mn-cs"/>
                </a:rPr>
                <a:t>38.5%</a:t>
              </a:r>
            </a:p>
          </p:txBody>
        </p:sp>
        <p:sp>
          <p:nvSpPr>
            <p:cNvPr id="996" name="Rectangle 995">
              <a:extLst>
                <a:ext uri="{FF2B5EF4-FFF2-40B4-BE49-F238E27FC236}">
                  <a16:creationId xmlns:a16="http://schemas.microsoft.com/office/drawing/2014/main" id="{E77ADFBB-88F6-CB62-2AC8-2AEBE1A5ACB5}"/>
                </a:ext>
              </a:extLst>
            </p:cNvPr>
            <p:cNvSpPr/>
            <p:nvPr/>
          </p:nvSpPr>
          <p:spPr>
            <a:xfrm>
              <a:off x="7930300" y="3877476"/>
              <a:ext cx="4520577" cy="257857"/>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Time from </a:t>
              </a:r>
              <a:r>
                <a:rPr kumimoji="0" lang="en-US" sz="900" b="1" i="0" u="none" strike="noStrike" kern="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randomisation</a:t>
              </a: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(months)</a:t>
              </a:r>
            </a:p>
          </p:txBody>
        </p:sp>
        <p:sp>
          <p:nvSpPr>
            <p:cNvPr id="997" name="Rectangle 996">
              <a:extLst>
                <a:ext uri="{FF2B5EF4-FFF2-40B4-BE49-F238E27FC236}">
                  <a16:creationId xmlns:a16="http://schemas.microsoft.com/office/drawing/2014/main" id="{2AA7A007-B095-E8C3-618F-5137EB4664E4}"/>
                </a:ext>
              </a:extLst>
            </p:cNvPr>
            <p:cNvSpPr/>
            <p:nvPr/>
          </p:nvSpPr>
          <p:spPr>
            <a:xfrm>
              <a:off x="7774889"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365</a:t>
              </a:r>
            </a:p>
          </p:txBody>
        </p:sp>
        <p:sp>
          <p:nvSpPr>
            <p:cNvPr id="998" name="Rectangle 997">
              <a:extLst>
                <a:ext uri="{FF2B5EF4-FFF2-40B4-BE49-F238E27FC236}">
                  <a16:creationId xmlns:a16="http://schemas.microsoft.com/office/drawing/2014/main" id="{C720370C-8E69-EE9E-0E60-2A3769E2BD63}"/>
                </a:ext>
              </a:extLst>
            </p:cNvPr>
            <p:cNvSpPr/>
            <p:nvPr/>
          </p:nvSpPr>
          <p:spPr>
            <a:xfrm>
              <a:off x="8655636"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249</a:t>
              </a:r>
            </a:p>
          </p:txBody>
        </p:sp>
        <p:sp>
          <p:nvSpPr>
            <p:cNvPr id="999" name="Rectangle 998">
              <a:extLst>
                <a:ext uri="{FF2B5EF4-FFF2-40B4-BE49-F238E27FC236}">
                  <a16:creationId xmlns:a16="http://schemas.microsoft.com/office/drawing/2014/main" id="{174C7F45-9263-FB31-D4F7-BC9BA9C424E6}"/>
                </a:ext>
              </a:extLst>
            </p:cNvPr>
            <p:cNvSpPr/>
            <p:nvPr/>
          </p:nvSpPr>
          <p:spPr>
            <a:xfrm>
              <a:off x="9529956"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158</a:t>
              </a:r>
            </a:p>
          </p:txBody>
        </p:sp>
        <p:sp>
          <p:nvSpPr>
            <p:cNvPr id="1000" name="Rectangle 999">
              <a:extLst>
                <a:ext uri="{FF2B5EF4-FFF2-40B4-BE49-F238E27FC236}">
                  <a16:creationId xmlns:a16="http://schemas.microsoft.com/office/drawing/2014/main" id="{915CC73C-F8FF-B948-857C-AB6831DD75F8}"/>
                </a:ext>
              </a:extLst>
            </p:cNvPr>
            <p:cNvSpPr/>
            <p:nvPr/>
          </p:nvSpPr>
          <p:spPr>
            <a:xfrm>
              <a:off x="10404275"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66</a:t>
              </a:r>
            </a:p>
          </p:txBody>
        </p:sp>
        <p:sp>
          <p:nvSpPr>
            <p:cNvPr id="1001" name="Rectangle 1000">
              <a:extLst>
                <a:ext uri="{FF2B5EF4-FFF2-40B4-BE49-F238E27FC236}">
                  <a16:creationId xmlns:a16="http://schemas.microsoft.com/office/drawing/2014/main" id="{577B54EA-8298-163C-577B-CB713390C220}"/>
                </a:ext>
              </a:extLst>
            </p:cNvPr>
            <p:cNvSpPr/>
            <p:nvPr/>
          </p:nvSpPr>
          <p:spPr>
            <a:xfrm>
              <a:off x="11272165"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15</a:t>
              </a:r>
            </a:p>
          </p:txBody>
        </p:sp>
        <p:sp>
          <p:nvSpPr>
            <p:cNvPr id="1002" name="Rectangle 1001">
              <a:extLst>
                <a:ext uri="{FF2B5EF4-FFF2-40B4-BE49-F238E27FC236}">
                  <a16:creationId xmlns:a16="http://schemas.microsoft.com/office/drawing/2014/main" id="{BA360092-BE48-5673-FB37-DA2206D53C2F}"/>
                </a:ext>
              </a:extLst>
            </p:cNvPr>
            <p:cNvSpPr/>
            <p:nvPr/>
          </p:nvSpPr>
          <p:spPr>
            <a:xfrm>
              <a:off x="12140054"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4</a:t>
              </a:r>
            </a:p>
          </p:txBody>
        </p:sp>
        <p:sp>
          <p:nvSpPr>
            <p:cNvPr id="1003" name="Rectangle 1002">
              <a:extLst>
                <a:ext uri="{FF2B5EF4-FFF2-40B4-BE49-F238E27FC236}">
                  <a16:creationId xmlns:a16="http://schemas.microsoft.com/office/drawing/2014/main" id="{F1B7ECD9-9A02-4599-86CF-86E20F2109B1}"/>
                </a:ext>
              </a:extLst>
            </p:cNvPr>
            <p:cNvSpPr/>
            <p:nvPr/>
          </p:nvSpPr>
          <p:spPr>
            <a:xfrm>
              <a:off x="7774889"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367</a:t>
              </a:r>
            </a:p>
          </p:txBody>
        </p:sp>
        <p:sp>
          <p:nvSpPr>
            <p:cNvPr id="1004" name="Rectangle 1003">
              <a:extLst>
                <a:ext uri="{FF2B5EF4-FFF2-40B4-BE49-F238E27FC236}">
                  <a16:creationId xmlns:a16="http://schemas.microsoft.com/office/drawing/2014/main" id="{456CDA99-B0B5-9DBF-6CD6-490E16E7AAF4}"/>
                </a:ext>
              </a:extLst>
            </p:cNvPr>
            <p:cNvSpPr/>
            <p:nvPr/>
          </p:nvSpPr>
          <p:spPr>
            <a:xfrm>
              <a:off x="8655636"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205</a:t>
              </a:r>
            </a:p>
          </p:txBody>
        </p:sp>
        <p:sp>
          <p:nvSpPr>
            <p:cNvPr id="1005" name="Rectangle 1004">
              <a:extLst>
                <a:ext uri="{FF2B5EF4-FFF2-40B4-BE49-F238E27FC236}">
                  <a16:creationId xmlns:a16="http://schemas.microsoft.com/office/drawing/2014/main" id="{F803E9AB-DEFA-98A3-0F3D-28188FF84381}"/>
                </a:ext>
              </a:extLst>
            </p:cNvPr>
            <p:cNvSpPr/>
            <p:nvPr/>
          </p:nvSpPr>
          <p:spPr>
            <a:xfrm>
              <a:off x="9529956"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93</a:t>
              </a:r>
            </a:p>
          </p:txBody>
        </p:sp>
        <p:sp>
          <p:nvSpPr>
            <p:cNvPr id="1006" name="Rectangle 1005">
              <a:extLst>
                <a:ext uri="{FF2B5EF4-FFF2-40B4-BE49-F238E27FC236}">
                  <a16:creationId xmlns:a16="http://schemas.microsoft.com/office/drawing/2014/main" id="{6289EAD7-F40F-A41F-479B-3BB3E2C100C7}"/>
                </a:ext>
              </a:extLst>
            </p:cNvPr>
            <p:cNvSpPr/>
            <p:nvPr/>
          </p:nvSpPr>
          <p:spPr>
            <a:xfrm>
              <a:off x="10404275"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26</a:t>
              </a:r>
            </a:p>
          </p:txBody>
        </p:sp>
        <p:sp>
          <p:nvSpPr>
            <p:cNvPr id="1007" name="Rectangle 1006">
              <a:extLst>
                <a:ext uri="{FF2B5EF4-FFF2-40B4-BE49-F238E27FC236}">
                  <a16:creationId xmlns:a16="http://schemas.microsoft.com/office/drawing/2014/main" id="{A07B9B24-5889-EF2E-F3ED-44280F6D6B49}"/>
                </a:ext>
              </a:extLst>
            </p:cNvPr>
            <p:cNvSpPr/>
            <p:nvPr/>
          </p:nvSpPr>
          <p:spPr>
            <a:xfrm>
              <a:off x="11272165"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8</a:t>
              </a:r>
            </a:p>
          </p:txBody>
        </p:sp>
        <p:sp>
          <p:nvSpPr>
            <p:cNvPr id="1008" name="Rectangle 1007">
              <a:extLst>
                <a:ext uri="{FF2B5EF4-FFF2-40B4-BE49-F238E27FC236}">
                  <a16:creationId xmlns:a16="http://schemas.microsoft.com/office/drawing/2014/main" id="{42CCB7ED-B182-2B9C-A3A0-0553FA11F01C}"/>
                </a:ext>
              </a:extLst>
            </p:cNvPr>
            <p:cNvSpPr/>
            <p:nvPr/>
          </p:nvSpPr>
          <p:spPr>
            <a:xfrm>
              <a:off x="12140054"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a:t>
              </a:r>
            </a:p>
          </p:txBody>
        </p:sp>
        <p:sp>
          <p:nvSpPr>
            <p:cNvPr id="1009" name="Rectangle 1008">
              <a:extLst>
                <a:ext uri="{FF2B5EF4-FFF2-40B4-BE49-F238E27FC236}">
                  <a16:creationId xmlns:a16="http://schemas.microsoft.com/office/drawing/2014/main" id="{1775B6EB-5C3B-3EB5-51B5-5068C9EA0A48}"/>
                </a:ext>
              </a:extLst>
            </p:cNvPr>
            <p:cNvSpPr/>
            <p:nvPr/>
          </p:nvSpPr>
          <p:spPr>
            <a:xfrm>
              <a:off x="6767631" y="4202228"/>
              <a:ext cx="925925"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Dato-DXd</a:t>
              </a:r>
            </a:p>
          </p:txBody>
        </p:sp>
        <p:sp>
          <p:nvSpPr>
            <p:cNvPr id="1010" name="Rectangle 1009">
              <a:extLst>
                <a:ext uri="{FF2B5EF4-FFF2-40B4-BE49-F238E27FC236}">
                  <a16:creationId xmlns:a16="http://schemas.microsoft.com/office/drawing/2014/main" id="{50E9C54E-5EEC-7823-FFB5-B8CC2DBE5B7B}"/>
                </a:ext>
              </a:extLst>
            </p:cNvPr>
            <p:cNvSpPr/>
            <p:nvPr/>
          </p:nvSpPr>
          <p:spPr>
            <a:xfrm>
              <a:off x="6767631" y="4381078"/>
              <a:ext cx="925925"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ICC</a:t>
              </a:r>
            </a:p>
          </p:txBody>
        </p:sp>
        <p:sp>
          <p:nvSpPr>
            <p:cNvPr id="1011" name="Rectangle 1010">
              <a:extLst>
                <a:ext uri="{FF2B5EF4-FFF2-40B4-BE49-F238E27FC236}">
                  <a16:creationId xmlns:a16="http://schemas.microsoft.com/office/drawing/2014/main" id="{421E848C-B363-3642-2A0D-29F45032F76E}"/>
                </a:ext>
              </a:extLst>
            </p:cNvPr>
            <p:cNvSpPr/>
            <p:nvPr/>
          </p:nvSpPr>
          <p:spPr>
            <a:xfrm>
              <a:off x="6767631" y="3744896"/>
              <a:ext cx="925925" cy="458414"/>
            </a:xfrm>
            <a:prstGeom prst="rect">
              <a:avLst/>
            </a:prstGeom>
            <a:noFill/>
            <a:ln w="12700" cap="flat" cmpd="sng" algn="ctr">
              <a:noFill/>
              <a:prstDash val="solid"/>
              <a:miter lim="800000"/>
            </a:ln>
            <a:effectLst/>
          </p:spPr>
          <p:txBody>
            <a:bodyPr wrap="square" lIns="0" tIns="0" rIns="0" bIns="0" anchor="b">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Number </a:t>
              </a:r>
              <a:b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risk</a:t>
              </a:r>
            </a:p>
          </p:txBody>
        </p:sp>
        <p:cxnSp>
          <p:nvCxnSpPr>
            <p:cNvPr id="1012" name="Straight Connector 1011">
              <a:extLst>
                <a:ext uri="{FF2B5EF4-FFF2-40B4-BE49-F238E27FC236}">
                  <a16:creationId xmlns:a16="http://schemas.microsoft.com/office/drawing/2014/main" id="{F2E98668-E90C-4432-CFDA-2C1999DCF800}"/>
                </a:ext>
              </a:extLst>
            </p:cNvPr>
            <p:cNvCxnSpPr>
              <a:cxnSpLocks/>
            </p:cNvCxnSpPr>
            <p:nvPr/>
          </p:nvCxnSpPr>
          <p:spPr>
            <a:xfrm>
              <a:off x="7931530" y="1594189"/>
              <a:ext cx="0" cy="2103679"/>
            </a:xfrm>
            <a:prstGeom prst="line">
              <a:avLst/>
            </a:prstGeom>
            <a:noFill/>
            <a:ln w="12700" cap="sq" cmpd="sng" algn="ctr">
              <a:solidFill>
                <a:srgbClr val="000000"/>
              </a:solidFill>
              <a:prstDash val="solid"/>
              <a:miter lim="800000"/>
            </a:ln>
            <a:effectLst/>
          </p:spPr>
        </p:cxnSp>
        <p:grpSp>
          <p:nvGrpSpPr>
            <p:cNvPr id="1013" name="Group 1012">
              <a:extLst>
                <a:ext uri="{FF2B5EF4-FFF2-40B4-BE49-F238E27FC236}">
                  <a16:creationId xmlns:a16="http://schemas.microsoft.com/office/drawing/2014/main" id="{AC428F80-5D74-54BD-0CFD-270C7B56A1CC}"/>
                </a:ext>
              </a:extLst>
            </p:cNvPr>
            <p:cNvGrpSpPr/>
            <p:nvPr/>
          </p:nvGrpSpPr>
          <p:grpSpPr>
            <a:xfrm>
              <a:off x="7515000" y="1495597"/>
              <a:ext cx="415301" cy="200558"/>
              <a:chOff x="7474239" y="2752460"/>
              <a:chExt cx="490358" cy="122834"/>
            </a:xfrm>
          </p:grpSpPr>
          <p:sp>
            <p:nvSpPr>
              <p:cNvPr id="1048" name="Rectangle 1047">
                <a:extLst>
                  <a:ext uri="{FF2B5EF4-FFF2-40B4-BE49-F238E27FC236}">
                    <a16:creationId xmlns:a16="http://schemas.microsoft.com/office/drawing/2014/main" id="{D3EEFC1C-0200-E62A-EC0F-13B0A337284C}"/>
                  </a:ext>
                </a:extLst>
              </p:cNvPr>
              <p:cNvSpPr/>
              <p:nvPr/>
            </p:nvSpPr>
            <p:spPr>
              <a:xfrm>
                <a:off x="7474239" y="2752460"/>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1.0</a:t>
                </a:r>
              </a:p>
            </p:txBody>
          </p:sp>
          <p:cxnSp>
            <p:nvCxnSpPr>
              <p:cNvPr id="1049" name="Straight Connector 1048">
                <a:extLst>
                  <a:ext uri="{FF2B5EF4-FFF2-40B4-BE49-F238E27FC236}">
                    <a16:creationId xmlns:a16="http://schemas.microsoft.com/office/drawing/2014/main" id="{66014A99-1C0A-B8D2-278B-59950E16DF68}"/>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014" name="Group 1013">
              <a:extLst>
                <a:ext uri="{FF2B5EF4-FFF2-40B4-BE49-F238E27FC236}">
                  <a16:creationId xmlns:a16="http://schemas.microsoft.com/office/drawing/2014/main" id="{DA6C0272-47FC-AFBC-F58C-D0E6E2049DD5}"/>
                </a:ext>
              </a:extLst>
            </p:cNvPr>
            <p:cNvGrpSpPr/>
            <p:nvPr/>
          </p:nvGrpSpPr>
          <p:grpSpPr>
            <a:xfrm>
              <a:off x="7446208" y="1918074"/>
              <a:ext cx="484094" cy="200558"/>
              <a:chOff x="7393014" y="3206893"/>
              <a:chExt cx="571583" cy="122834"/>
            </a:xfrm>
          </p:grpSpPr>
          <p:sp>
            <p:nvSpPr>
              <p:cNvPr id="1046" name="Rectangle 1045">
                <a:extLst>
                  <a:ext uri="{FF2B5EF4-FFF2-40B4-BE49-F238E27FC236}">
                    <a16:creationId xmlns:a16="http://schemas.microsoft.com/office/drawing/2014/main" id="{2BC441DC-1C31-57A3-A800-5181960ACB8E}"/>
                  </a:ext>
                </a:extLst>
              </p:cNvPr>
              <p:cNvSpPr/>
              <p:nvPr/>
            </p:nvSpPr>
            <p:spPr>
              <a:xfrm>
                <a:off x="7393014" y="3206893"/>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0.8</a:t>
                </a:r>
              </a:p>
            </p:txBody>
          </p:sp>
          <p:cxnSp>
            <p:nvCxnSpPr>
              <p:cNvPr id="1047" name="Straight Connector 1046">
                <a:extLst>
                  <a:ext uri="{FF2B5EF4-FFF2-40B4-BE49-F238E27FC236}">
                    <a16:creationId xmlns:a16="http://schemas.microsoft.com/office/drawing/2014/main" id="{82166F8C-CB2A-F2A1-F78D-70711BDAF841}"/>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015" name="Group 1014">
              <a:extLst>
                <a:ext uri="{FF2B5EF4-FFF2-40B4-BE49-F238E27FC236}">
                  <a16:creationId xmlns:a16="http://schemas.microsoft.com/office/drawing/2014/main" id="{50166379-C505-91F0-2082-B45914AF559A}"/>
                </a:ext>
              </a:extLst>
            </p:cNvPr>
            <p:cNvGrpSpPr/>
            <p:nvPr/>
          </p:nvGrpSpPr>
          <p:grpSpPr>
            <a:xfrm>
              <a:off x="7515000" y="2551787"/>
              <a:ext cx="415301" cy="200558"/>
              <a:chOff x="7474239" y="3465462"/>
              <a:chExt cx="490358" cy="122834"/>
            </a:xfrm>
          </p:grpSpPr>
          <p:sp>
            <p:nvSpPr>
              <p:cNvPr id="1044" name="Rectangle 1043">
                <a:extLst>
                  <a:ext uri="{FF2B5EF4-FFF2-40B4-BE49-F238E27FC236}">
                    <a16:creationId xmlns:a16="http://schemas.microsoft.com/office/drawing/2014/main" id="{F994B11F-82E6-45E6-E73D-356654190772}"/>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0.5</a:t>
                </a:r>
              </a:p>
            </p:txBody>
          </p:sp>
          <p:cxnSp>
            <p:nvCxnSpPr>
              <p:cNvPr id="1045" name="Straight Connector 1044">
                <a:extLst>
                  <a:ext uri="{FF2B5EF4-FFF2-40B4-BE49-F238E27FC236}">
                    <a16:creationId xmlns:a16="http://schemas.microsoft.com/office/drawing/2014/main" id="{05FCD14C-A5F1-676E-9D02-DDC5523025CC}"/>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16" name="Group 1015">
              <a:extLst>
                <a:ext uri="{FF2B5EF4-FFF2-40B4-BE49-F238E27FC236}">
                  <a16:creationId xmlns:a16="http://schemas.microsoft.com/office/drawing/2014/main" id="{30CD2D2B-9D8B-646B-330C-CA9FED3E0355}"/>
                </a:ext>
              </a:extLst>
            </p:cNvPr>
            <p:cNvGrpSpPr/>
            <p:nvPr/>
          </p:nvGrpSpPr>
          <p:grpSpPr>
            <a:xfrm>
              <a:off x="7446208" y="3185503"/>
              <a:ext cx="484094" cy="200558"/>
              <a:chOff x="7393014" y="3716409"/>
              <a:chExt cx="571583" cy="122834"/>
            </a:xfrm>
          </p:grpSpPr>
          <p:sp>
            <p:nvSpPr>
              <p:cNvPr id="1042" name="Rectangle 1041">
                <a:extLst>
                  <a:ext uri="{FF2B5EF4-FFF2-40B4-BE49-F238E27FC236}">
                    <a16:creationId xmlns:a16="http://schemas.microsoft.com/office/drawing/2014/main" id="{892BDD0D-E964-EAA7-C3FB-623F06DB8F6D}"/>
                  </a:ext>
                </a:extLst>
              </p:cNvPr>
              <p:cNvSpPr/>
              <p:nvPr/>
            </p:nvSpPr>
            <p:spPr>
              <a:xfrm>
                <a:off x="7393014" y="3716409"/>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0.2</a:t>
                </a:r>
              </a:p>
            </p:txBody>
          </p:sp>
          <p:cxnSp>
            <p:nvCxnSpPr>
              <p:cNvPr id="1043" name="Straight Connector 1042">
                <a:extLst>
                  <a:ext uri="{FF2B5EF4-FFF2-40B4-BE49-F238E27FC236}">
                    <a16:creationId xmlns:a16="http://schemas.microsoft.com/office/drawing/2014/main" id="{CDD4A188-F25D-37FF-F5D4-7951BA1F52D5}"/>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017" name="Group 1016">
              <a:extLst>
                <a:ext uri="{FF2B5EF4-FFF2-40B4-BE49-F238E27FC236}">
                  <a16:creationId xmlns:a16="http://schemas.microsoft.com/office/drawing/2014/main" id="{F8DC249D-0A65-857A-E597-2A5BE4FAE934}"/>
                </a:ext>
              </a:extLst>
            </p:cNvPr>
            <p:cNvGrpSpPr/>
            <p:nvPr/>
          </p:nvGrpSpPr>
          <p:grpSpPr>
            <a:xfrm>
              <a:off x="7446208" y="3396748"/>
              <a:ext cx="484094" cy="200558"/>
              <a:chOff x="7393014" y="3716409"/>
              <a:chExt cx="571583" cy="122834"/>
            </a:xfrm>
          </p:grpSpPr>
          <p:sp>
            <p:nvSpPr>
              <p:cNvPr id="1040" name="Rectangle 1039">
                <a:extLst>
                  <a:ext uri="{FF2B5EF4-FFF2-40B4-BE49-F238E27FC236}">
                    <a16:creationId xmlns:a16="http://schemas.microsoft.com/office/drawing/2014/main" id="{E6022266-1D46-8425-C40D-18A9FF5FFCEA}"/>
                  </a:ext>
                </a:extLst>
              </p:cNvPr>
              <p:cNvSpPr/>
              <p:nvPr/>
            </p:nvSpPr>
            <p:spPr>
              <a:xfrm>
                <a:off x="7393014" y="3716409"/>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0.1</a:t>
                </a:r>
              </a:p>
            </p:txBody>
          </p:sp>
          <p:cxnSp>
            <p:nvCxnSpPr>
              <p:cNvPr id="1041" name="Straight Connector 1040">
                <a:extLst>
                  <a:ext uri="{FF2B5EF4-FFF2-40B4-BE49-F238E27FC236}">
                    <a16:creationId xmlns:a16="http://schemas.microsoft.com/office/drawing/2014/main" id="{A2C63B3C-8D14-BDF0-91C7-088019083F58}"/>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018" name="Group 1017">
              <a:extLst>
                <a:ext uri="{FF2B5EF4-FFF2-40B4-BE49-F238E27FC236}">
                  <a16:creationId xmlns:a16="http://schemas.microsoft.com/office/drawing/2014/main" id="{E402ED1E-61DD-CF14-193B-99C35C9F6ACF}"/>
                </a:ext>
              </a:extLst>
            </p:cNvPr>
            <p:cNvGrpSpPr/>
            <p:nvPr/>
          </p:nvGrpSpPr>
          <p:grpSpPr>
            <a:xfrm>
              <a:off x="7515000" y="1706835"/>
              <a:ext cx="415301" cy="200558"/>
              <a:chOff x="7474239" y="2752460"/>
              <a:chExt cx="490358" cy="122834"/>
            </a:xfrm>
          </p:grpSpPr>
          <p:sp>
            <p:nvSpPr>
              <p:cNvPr id="1038" name="Rectangle 1037">
                <a:extLst>
                  <a:ext uri="{FF2B5EF4-FFF2-40B4-BE49-F238E27FC236}">
                    <a16:creationId xmlns:a16="http://schemas.microsoft.com/office/drawing/2014/main" id="{3AF97CE7-287C-18DE-E806-BBE74B992F07}"/>
                  </a:ext>
                </a:extLst>
              </p:cNvPr>
              <p:cNvSpPr/>
              <p:nvPr/>
            </p:nvSpPr>
            <p:spPr>
              <a:xfrm>
                <a:off x="7474239" y="2752460"/>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0.9</a:t>
                </a:r>
              </a:p>
            </p:txBody>
          </p:sp>
          <p:cxnSp>
            <p:nvCxnSpPr>
              <p:cNvPr id="1039" name="Straight Connector 1038">
                <a:extLst>
                  <a:ext uri="{FF2B5EF4-FFF2-40B4-BE49-F238E27FC236}">
                    <a16:creationId xmlns:a16="http://schemas.microsoft.com/office/drawing/2014/main" id="{60FB8AB2-4B7B-26B8-5C7A-9C8DD75934B2}"/>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019" name="Group 1018">
              <a:extLst>
                <a:ext uri="{FF2B5EF4-FFF2-40B4-BE49-F238E27FC236}">
                  <a16:creationId xmlns:a16="http://schemas.microsoft.com/office/drawing/2014/main" id="{1BC3D575-AC47-1F6A-09A0-478E52DEB94A}"/>
                </a:ext>
              </a:extLst>
            </p:cNvPr>
            <p:cNvGrpSpPr/>
            <p:nvPr/>
          </p:nvGrpSpPr>
          <p:grpSpPr>
            <a:xfrm>
              <a:off x="7446208" y="2129312"/>
              <a:ext cx="484094" cy="200558"/>
              <a:chOff x="7393014" y="3206893"/>
              <a:chExt cx="571583" cy="122834"/>
            </a:xfrm>
          </p:grpSpPr>
          <p:sp>
            <p:nvSpPr>
              <p:cNvPr id="1036" name="Rectangle 1035">
                <a:extLst>
                  <a:ext uri="{FF2B5EF4-FFF2-40B4-BE49-F238E27FC236}">
                    <a16:creationId xmlns:a16="http://schemas.microsoft.com/office/drawing/2014/main" id="{152D2312-2286-2D9D-155B-D8FC0889973B}"/>
                  </a:ext>
                </a:extLst>
              </p:cNvPr>
              <p:cNvSpPr/>
              <p:nvPr/>
            </p:nvSpPr>
            <p:spPr>
              <a:xfrm>
                <a:off x="7393014" y="3206893"/>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0.7</a:t>
                </a:r>
              </a:p>
            </p:txBody>
          </p:sp>
          <p:cxnSp>
            <p:nvCxnSpPr>
              <p:cNvPr id="1037" name="Straight Connector 1036">
                <a:extLst>
                  <a:ext uri="{FF2B5EF4-FFF2-40B4-BE49-F238E27FC236}">
                    <a16:creationId xmlns:a16="http://schemas.microsoft.com/office/drawing/2014/main" id="{45943963-46D2-43DB-BB89-631CDB2A2C02}"/>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020" name="Group 1019">
              <a:extLst>
                <a:ext uri="{FF2B5EF4-FFF2-40B4-BE49-F238E27FC236}">
                  <a16:creationId xmlns:a16="http://schemas.microsoft.com/office/drawing/2014/main" id="{BB824A65-76CA-E2F4-616B-2636FFAE6233}"/>
                </a:ext>
              </a:extLst>
            </p:cNvPr>
            <p:cNvGrpSpPr/>
            <p:nvPr/>
          </p:nvGrpSpPr>
          <p:grpSpPr>
            <a:xfrm>
              <a:off x="7515000" y="2763025"/>
              <a:ext cx="415301" cy="200558"/>
              <a:chOff x="7474239" y="3465462"/>
              <a:chExt cx="490358" cy="122834"/>
            </a:xfrm>
          </p:grpSpPr>
          <p:sp>
            <p:nvSpPr>
              <p:cNvPr id="1034" name="Rectangle 1033">
                <a:extLst>
                  <a:ext uri="{FF2B5EF4-FFF2-40B4-BE49-F238E27FC236}">
                    <a16:creationId xmlns:a16="http://schemas.microsoft.com/office/drawing/2014/main" id="{D03EE0DB-08A3-5E41-FF26-7174E05C773F}"/>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0.4</a:t>
                </a:r>
              </a:p>
            </p:txBody>
          </p:sp>
          <p:cxnSp>
            <p:nvCxnSpPr>
              <p:cNvPr id="1035" name="Straight Connector 1034">
                <a:extLst>
                  <a:ext uri="{FF2B5EF4-FFF2-40B4-BE49-F238E27FC236}">
                    <a16:creationId xmlns:a16="http://schemas.microsoft.com/office/drawing/2014/main" id="{A3D9BBF6-5761-4859-31C5-B6F67B9C061C}"/>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21" name="Group 1020">
              <a:extLst>
                <a:ext uri="{FF2B5EF4-FFF2-40B4-BE49-F238E27FC236}">
                  <a16:creationId xmlns:a16="http://schemas.microsoft.com/office/drawing/2014/main" id="{310B0078-7590-1FD8-0CDF-5DF511B2EBE6}"/>
                </a:ext>
              </a:extLst>
            </p:cNvPr>
            <p:cNvGrpSpPr/>
            <p:nvPr/>
          </p:nvGrpSpPr>
          <p:grpSpPr>
            <a:xfrm>
              <a:off x="7515000" y="2974263"/>
              <a:ext cx="415301" cy="200558"/>
              <a:chOff x="7474239" y="3465462"/>
              <a:chExt cx="490358" cy="122834"/>
            </a:xfrm>
          </p:grpSpPr>
          <p:sp>
            <p:nvSpPr>
              <p:cNvPr id="1032" name="Rectangle 1031">
                <a:extLst>
                  <a:ext uri="{FF2B5EF4-FFF2-40B4-BE49-F238E27FC236}">
                    <a16:creationId xmlns:a16="http://schemas.microsoft.com/office/drawing/2014/main" id="{92CF651B-8814-B53A-553C-C3C504091365}"/>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0.3</a:t>
                </a:r>
              </a:p>
            </p:txBody>
          </p:sp>
          <p:cxnSp>
            <p:nvCxnSpPr>
              <p:cNvPr id="1033" name="Straight Connector 1032">
                <a:extLst>
                  <a:ext uri="{FF2B5EF4-FFF2-40B4-BE49-F238E27FC236}">
                    <a16:creationId xmlns:a16="http://schemas.microsoft.com/office/drawing/2014/main" id="{CE247ABE-A3B2-5690-E397-40263392E9A2}"/>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22" name="Group 1021">
              <a:extLst>
                <a:ext uri="{FF2B5EF4-FFF2-40B4-BE49-F238E27FC236}">
                  <a16:creationId xmlns:a16="http://schemas.microsoft.com/office/drawing/2014/main" id="{2A3D6A7D-DB21-B600-4F34-EFE82D8EEEDE}"/>
                </a:ext>
              </a:extLst>
            </p:cNvPr>
            <p:cNvGrpSpPr/>
            <p:nvPr/>
          </p:nvGrpSpPr>
          <p:grpSpPr>
            <a:xfrm>
              <a:off x="7515000" y="2340548"/>
              <a:ext cx="415301" cy="200558"/>
              <a:chOff x="7474239" y="3465462"/>
              <a:chExt cx="490358" cy="122834"/>
            </a:xfrm>
          </p:grpSpPr>
          <p:sp>
            <p:nvSpPr>
              <p:cNvPr id="1030" name="Rectangle 1029">
                <a:extLst>
                  <a:ext uri="{FF2B5EF4-FFF2-40B4-BE49-F238E27FC236}">
                    <a16:creationId xmlns:a16="http://schemas.microsoft.com/office/drawing/2014/main" id="{69444099-0801-A04F-F1EC-1AA2148A4F06}"/>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0.6</a:t>
                </a:r>
              </a:p>
            </p:txBody>
          </p:sp>
          <p:cxnSp>
            <p:nvCxnSpPr>
              <p:cNvPr id="1031" name="Straight Connector 1030">
                <a:extLst>
                  <a:ext uri="{FF2B5EF4-FFF2-40B4-BE49-F238E27FC236}">
                    <a16:creationId xmlns:a16="http://schemas.microsoft.com/office/drawing/2014/main" id="{5300BE56-4A13-D1B3-670A-DB86B30C42A9}"/>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sp>
          <p:nvSpPr>
            <p:cNvPr id="1023" name="Rectangle 1022">
              <a:extLst>
                <a:ext uri="{FF2B5EF4-FFF2-40B4-BE49-F238E27FC236}">
                  <a16:creationId xmlns:a16="http://schemas.microsoft.com/office/drawing/2014/main" id="{5ECB7B12-B044-B36A-1466-F02FBE968BEB}"/>
                </a:ext>
              </a:extLst>
            </p:cNvPr>
            <p:cNvSpPr/>
            <p:nvPr/>
          </p:nvSpPr>
          <p:spPr>
            <a:xfrm rot="16200000">
              <a:off x="6909716" y="2517071"/>
              <a:ext cx="1286807" cy="274909"/>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Probability of PFS</a:t>
              </a:r>
            </a:p>
          </p:txBody>
        </p:sp>
      </p:grpSp>
      <p:sp>
        <p:nvSpPr>
          <p:cNvPr id="2" name="Title 1">
            <a:extLst>
              <a:ext uri="{FF2B5EF4-FFF2-40B4-BE49-F238E27FC236}">
                <a16:creationId xmlns:a16="http://schemas.microsoft.com/office/drawing/2014/main" id="{A1844F83-0FA4-618D-DAE0-37BD5754FCD9}"/>
              </a:ext>
            </a:extLst>
          </p:cNvPr>
          <p:cNvSpPr>
            <a:spLocks noGrp="1"/>
          </p:cNvSpPr>
          <p:nvPr>
            <p:ph type="title"/>
          </p:nvPr>
        </p:nvSpPr>
        <p:spPr>
          <a:xfrm>
            <a:off x="337806" y="336617"/>
            <a:ext cx="8475300" cy="332399"/>
          </a:xfrm>
        </p:spPr>
        <p:txBody>
          <a:bodyPr>
            <a:normAutofit fontScale="90000"/>
          </a:bodyPr>
          <a:lstStyle/>
          <a:p>
            <a:r>
              <a:rPr lang="en-US" sz="2400" dirty="0"/>
              <a:t>TROPION-Breast01</a:t>
            </a:r>
            <a:endParaRPr lang="en-US" b="0" baseline="30000" dirty="0"/>
          </a:p>
        </p:txBody>
      </p:sp>
      <p:sp>
        <p:nvSpPr>
          <p:cNvPr id="3" name="Text Placeholder 2">
            <a:extLst>
              <a:ext uri="{FF2B5EF4-FFF2-40B4-BE49-F238E27FC236}">
                <a16:creationId xmlns:a16="http://schemas.microsoft.com/office/drawing/2014/main" id="{36C60CB1-AE16-4B6E-A918-F5E0CC3CC049}"/>
              </a:ext>
            </a:extLst>
          </p:cNvPr>
          <p:cNvSpPr>
            <a:spLocks noGrp="1"/>
          </p:cNvSpPr>
          <p:nvPr>
            <p:ph type="body" sz="quarter" idx="13"/>
          </p:nvPr>
        </p:nvSpPr>
        <p:spPr>
          <a:xfrm>
            <a:off x="450407" y="5695246"/>
            <a:ext cx="11300400" cy="553998"/>
          </a:xfrm>
        </p:spPr>
        <p:txBody>
          <a:bodyPr/>
          <a:lstStyle/>
          <a:p>
            <a:r>
              <a:rPr lang="en-US" sz="600" dirty="0"/>
              <a:t>*Per American Society of Clinical Oncology/College of American Pathologists (ASCO/CAP) guidelines;</a:t>
            </a:r>
            <a:r>
              <a:rPr lang="en-US" sz="600" baseline="30000" dirty="0"/>
              <a:t>2</a:t>
            </a:r>
            <a:r>
              <a:rPr lang="en-US" sz="600" dirty="0"/>
              <a:t> </a:t>
            </a:r>
            <a:r>
              <a:rPr lang="en-US" sz="600" baseline="30000" dirty="0"/>
              <a:t>†</a:t>
            </a:r>
            <a:r>
              <a:rPr lang="en-US" sz="600" dirty="0"/>
              <a:t>ICC was administered as follows: </a:t>
            </a:r>
            <a:r>
              <a:rPr lang="en-US" sz="600" dirty="0" err="1"/>
              <a:t>eribulin</a:t>
            </a:r>
            <a:r>
              <a:rPr lang="en-US" sz="600" dirty="0"/>
              <a:t> mesylate, 1.4 mg/m</a:t>
            </a:r>
            <a:r>
              <a:rPr lang="en-US" sz="600" baseline="30000" dirty="0"/>
              <a:t>2</a:t>
            </a:r>
            <a:r>
              <a:rPr lang="en-US" sz="600" dirty="0"/>
              <a:t> IV on Days 1 and 8, Q3W; capecitabine, 1000 or 1250 mg/m</a:t>
            </a:r>
            <a:r>
              <a:rPr lang="en-US" sz="600" baseline="30000" dirty="0"/>
              <a:t>2</a:t>
            </a:r>
            <a:r>
              <a:rPr lang="en-US" sz="600" dirty="0"/>
              <a:t> orally twice daily on Days 1 to 14, Q3W (dose per standard institutional practice); vinorelbine, 25 mg/m</a:t>
            </a:r>
            <a:r>
              <a:rPr lang="en-US" sz="600" baseline="30000" dirty="0"/>
              <a:t>2</a:t>
            </a:r>
            <a:r>
              <a:rPr lang="en-US" sz="600" dirty="0"/>
              <a:t> IV on Days 1 and 8, Q3W; or gemcitabine, 1000 mg/m</a:t>
            </a:r>
            <a:r>
              <a:rPr lang="en-US" sz="600" baseline="30000" dirty="0"/>
              <a:t>2</a:t>
            </a:r>
            <a:r>
              <a:rPr lang="en-US" sz="600" dirty="0"/>
              <a:t> IV on Days 1 and 8, Q3W.</a:t>
            </a:r>
            <a:r>
              <a:rPr lang="en-US" sz="600" baseline="30000" dirty="0"/>
              <a:t>2</a:t>
            </a:r>
          </a:p>
          <a:p>
            <a:r>
              <a:rPr lang="en-US" sz="600" dirty="0"/>
              <a:t>BICR, blinded independent central review; CDK4/6, cyclin-dependent kinase 4/6; CI, confidence interval; D, day; Dato-DXd, datopotamab deruxtecan; ECOG PS, Eastern Cooperative Oncology Group performance status; ET, endocrine therapy; HER2, human epidermal growth factor receptor 2; HR, hormone receptor; ICC, investigator’s choice of chemotherapy; IHC, immunohistochemistry; ISH, in situ </a:t>
            </a:r>
            <a:r>
              <a:rPr lang="en-US" sz="600" dirty="0" err="1"/>
              <a:t>hybridisation</a:t>
            </a:r>
            <a:r>
              <a:rPr lang="en-US" sz="600" dirty="0"/>
              <a:t>; IV, intravenous; ORR, objective response rate; OS, overall survival; PD, progressive disease; PFS, progression-free survival; PRO, patient-reported outcome; Q3W, every 3 weeks; RECIST, Response Evaluation Criteria in Solid </a:t>
            </a:r>
            <a:r>
              <a:rPr lang="en-US" sz="600" dirty="0" err="1"/>
              <a:t>Tumours</a:t>
            </a:r>
            <a:r>
              <a:rPr lang="en-US" sz="600" dirty="0"/>
              <a:t>; TFST, time to first subsequent therapy. </a:t>
            </a:r>
          </a:p>
          <a:p>
            <a:r>
              <a:rPr lang="en-US" sz="600" dirty="0"/>
              <a:t>1. Bardia A, et al. </a:t>
            </a:r>
            <a:r>
              <a:rPr lang="en-US" sz="600" i="1" dirty="0"/>
              <a:t>J Clin Oncol. </a:t>
            </a:r>
            <a:r>
              <a:rPr lang="en-US" sz="600" dirty="0"/>
              <a:t>2025;43:285–296; 2. Pistilli B, </a:t>
            </a:r>
            <a:r>
              <a:rPr lang="en-US" sz="600" i="1" dirty="0"/>
              <a:t>et al. </a:t>
            </a:r>
            <a:r>
              <a:rPr lang="en-US" sz="600" dirty="0"/>
              <a:t>Oral presentation. ESMO On Air Webinar series. 12 February 2025.</a:t>
            </a:r>
          </a:p>
        </p:txBody>
      </p:sp>
      <p:grpSp>
        <p:nvGrpSpPr>
          <p:cNvPr id="1062" name="Group 1061">
            <a:extLst>
              <a:ext uri="{FF2B5EF4-FFF2-40B4-BE49-F238E27FC236}">
                <a16:creationId xmlns:a16="http://schemas.microsoft.com/office/drawing/2014/main" id="{5D528EDD-99B9-39BC-60FE-C35EA33A25C3}"/>
              </a:ext>
            </a:extLst>
          </p:cNvPr>
          <p:cNvGrpSpPr/>
          <p:nvPr/>
        </p:nvGrpSpPr>
        <p:grpSpPr>
          <a:xfrm>
            <a:off x="8031623" y="1359786"/>
            <a:ext cx="1134479" cy="313820"/>
            <a:chOff x="6727610" y="1497343"/>
            <a:chExt cx="1188192" cy="328678"/>
          </a:xfrm>
        </p:grpSpPr>
        <p:grpSp>
          <p:nvGrpSpPr>
            <p:cNvPr id="1024" name="Group 1023">
              <a:extLst>
                <a:ext uri="{FF2B5EF4-FFF2-40B4-BE49-F238E27FC236}">
                  <a16:creationId xmlns:a16="http://schemas.microsoft.com/office/drawing/2014/main" id="{77322559-1EFC-8787-FD3D-60AB7B563547}"/>
                </a:ext>
              </a:extLst>
            </p:cNvPr>
            <p:cNvGrpSpPr/>
            <p:nvPr/>
          </p:nvGrpSpPr>
          <p:grpSpPr>
            <a:xfrm>
              <a:off x="6727610" y="1497343"/>
              <a:ext cx="1188192" cy="112822"/>
              <a:chOff x="6096000" y="1608394"/>
              <a:chExt cx="1188192" cy="112822"/>
            </a:xfrm>
          </p:grpSpPr>
          <p:sp>
            <p:nvSpPr>
              <p:cNvPr id="1028" name="Rectangle 1027">
                <a:extLst>
                  <a:ext uri="{FF2B5EF4-FFF2-40B4-BE49-F238E27FC236}">
                    <a16:creationId xmlns:a16="http://schemas.microsoft.com/office/drawing/2014/main" id="{149BB54F-F24C-7724-75B6-0D7FC4C25AE8}"/>
                  </a:ext>
                </a:extLst>
              </p:cNvPr>
              <p:cNvSpPr/>
              <p:nvPr/>
            </p:nvSpPr>
            <p:spPr>
              <a:xfrm>
                <a:off x="6230999" y="1608394"/>
                <a:ext cx="1053193" cy="112822"/>
              </a:xfrm>
              <a:prstGeom prst="rect">
                <a:avLst/>
              </a:prstGeom>
              <a:noFill/>
              <a:ln w="12700" cap="flat" cmpd="sng" algn="ctr">
                <a:noFill/>
                <a:prstDash val="solid"/>
                <a:miter lim="800000"/>
              </a:ln>
              <a:effectLst/>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Dato-DXd </a:t>
                </a: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(n=365)</a:t>
                </a:r>
              </a:p>
            </p:txBody>
          </p:sp>
          <p:sp>
            <p:nvSpPr>
              <p:cNvPr id="1029" name="Rectangle 1028">
                <a:extLst>
                  <a:ext uri="{FF2B5EF4-FFF2-40B4-BE49-F238E27FC236}">
                    <a16:creationId xmlns:a16="http://schemas.microsoft.com/office/drawing/2014/main" id="{BBD0FD14-2A10-F250-621D-C6150077AC1C}"/>
                  </a:ext>
                </a:extLst>
              </p:cNvPr>
              <p:cNvSpPr/>
              <p:nvPr/>
            </p:nvSpPr>
            <p:spPr>
              <a:xfrm>
                <a:off x="6096000" y="1624308"/>
                <a:ext cx="80042" cy="800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025" name="Group 1024">
              <a:extLst>
                <a:ext uri="{FF2B5EF4-FFF2-40B4-BE49-F238E27FC236}">
                  <a16:creationId xmlns:a16="http://schemas.microsoft.com/office/drawing/2014/main" id="{B265A4C9-D6A7-5E4E-5A08-3E449BE2A70E}"/>
                </a:ext>
              </a:extLst>
            </p:cNvPr>
            <p:cNvGrpSpPr/>
            <p:nvPr/>
          </p:nvGrpSpPr>
          <p:grpSpPr>
            <a:xfrm>
              <a:off x="6727610" y="1713199"/>
              <a:ext cx="839276" cy="112822"/>
              <a:chOff x="6096000" y="1419206"/>
              <a:chExt cx="839276" cy="112822"/>
            </a:xfrm>
          </p:grpSpPr>
          <p:sp>
            <p:nvSpPr>
              <p:cNvPr id="1026" name="Rectangle 1025">
                <a:extLst>
                  <a:ext uri="{FF2B5EF4-FFF2-40B4-BE49-F238E27FC236}">
                    <a16:creationId xmlns:a16="http://schemas.microsoft.com/office/drawing/2014/main" id="{6D335A9C-F7FC-15F5-338E-FC850B28AE8C}"/>
                  </a:ext>
                </a:extLst>
              </p:cNvPr>
              <p:cNvSpPr/>
              <p:nvPr/>
            </p:nvSpPr>
            <p:spPr>
              <a:xfrm>
                <a:off x="6230999" y="1419206"/>
                <a:ext cx="704277" cy="112822"/>
              </a:xfrm>
              <a:prstGeom prst="rect">
                <a:avLst/>
              </a:prstGeom>
              <a:noFill/>
              <a:ln w="12700" cap="flat" cmpd="sng" algn="ctr">
                <a:noFill/>
                <a:prstDash val="solid"/>
                <a:miter lim="800000"/>
              </a:ln>
              <a:effectLst/>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ICC </a:t>
                </a: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(n=367)</a:t>
                </a:r>
              </a:p>
            </p:txBody>
          </p:sp>
          <p:sp>
            <p:nvSpPr>
              <p:cNvPr id="1027" name="Rectangle 1026">
                <a:extLst>
                  <a:ext uri="{FF2B5EF4-FFF2-40B4-BE49-F238E27FC236}">
                    <a16:creationId xmlns:a16="http://schemas.microsoft.com/office/drawing/2014/main" id="{7AF3AD37-0E9E-82CB-2729-827EFEE32C7B}"/>
                  </a:ext>
                </a:extLst>
              </p:cNvPr>
              <p:cNvSpPr/>
              <p:nvPr/>
            </p:nvSpPr>
            <p:spPr>
              <a:xfrm>
                <a:off x="6096000" y="1431797"/>
                <a:ext cx="80042" cy="800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grpSp>
        <p:nvGrpSpPr>
          <p:cNvPr id="1575" name="Group 1574">
            <a:extLst>
              <a:ext uri="{FF2B5EF4-FFF2-40B4-BE49-F238E27FC236}">
                <a16:creationId xmlns:a16="http://schemas.microsoft.com/office/drawing/2014/main" id="{D3A5CC53-1746-26A3-DA4C-6BCEC13894D0}"/>
              </a:ext>
            </a:extLst>
          </p:cNvPr>
          <p:cNvGrpSpPr/>
          <p:nvPr/>
        </p:nvGrpSpPr>
        <p:grpSpPr>
          <a:xfrm>
            <a:off x="5822095" y="3467413"/>
            <a:ext cx="5722205" cy="1609120"/>
            <a:chOff x="12528187" y="3852045"/>
            <a:chExt cx="5294198" cy="2212993"/>
          </a:xfrm>
        </p:grpSpPr>
        <p:sp>
          <p:nvSpPr>
            <p:cNvPr id="1070" name="Rectangle: Rounded Corners 1069">
              <a:extLst>
                <a:ext uri="{FF2B5EF4-FFF2-40B4-BE49-F238E27FC236}">
                  <a16:creationId xmlns:a16="http://schemas.microsoft.com/office/drawing/2014/main" id="{3754D33D-B219-73AC-C549-2A43DD1FDA02}"/>
                </a:ext>
              </a:extLst>
            </p:cNvPr>
            <p:cNvSpPr/>
            <p:nvPr/>
          </p:nvSpPr>
          <p:spPr>
            <a:xfrm>
              <a:off x="13686675" y="4696373"/>
              <a:ext cx="1679088" cy="578514"/>
            </a:xfrm>
            <a:prstGeom prst="roundRect">
              <a:avLst/>
            </a:prstGeom>
            <a:solidFill>
              <a:schemeClr val="accent4">
                <a:alpha val="102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96699"/>
                  </a:solidFill>
                  <a:effectLst/>
                  <a:uLnTx/>
                  <a:uFillTx/>
                  <a:latin typeface="Arial" panose="020B0604020202020204"/>
                  <a:ea typeface="+mn-ea"/>
                  <a:cs typeface="+mn-cs"/>
                </a:rPr>
                <a:t>Dual primary OS did not reach statistical significance</a:t>
              </a:r>
            </a:p>
          </p:txBody>
        </p:sp>
        <p:cxnSp>
          <p:nvCxnSpPr>
            <p:cNvPr id="5" name="Straight Connector 4">
              <a:extLst>
                <a:ext uri="{FF2B5EF4-FFF2-40B4-BE49-F238E27FC236}">
                  <a16:creationId xmlns:a16="http://schemas.microsoft.com/office/drawing/2014/main" id="{1BF7C33A-CFA3-CA01-3A96-738E6232AB57}"/>
                </a:ext>
              </a:extLst>
            </p:cNvPr>
            <p:cNvCxnSpPr>
              <a:cxnSpLocks/>
            </p:cNvCxnSpPr>
            <p:nvPr/>
          </p:nvCxnSpPr>
          <p:spPr>
            <a:xfrm flipH="1">
              <a:off x="13561345" y="5401241"/>
              <a:ext cx="4240514" cy="0"/>
            </a:xfrm>
            <a:prstGeom prst="line">
              <a:avLst/>
            </a:prstGeom>
            <a:noFill/>
            <a:ln w="12700" cap="sq" cmpd="sng" algn="ctr">
              <a:solidFill>
                <a:srgbClr val="000000"/>
              </a:solidFill>
              <a:prstDash val="solid"/>
              <a:miter lim="800000"/>
            </a:ln>
            <a:effectLst/>
          </p:spPr>
        </p:cxnSp>
        <p:grpSp>
          <p:nvGrpSpPr>
            <p:cNvPr id="6" name="Group 5">
              <a:extLst>
                <a:ext uri="{FF2B5EF4-FFF2-40B4-BE49-F238E27FC236}">
                  <a16:creationId xmlns:a16="http://schemas.microsoft.com/office/drawing/2014/main" id="{CC5F3664-9EE5-3DF7-746C-3DA1DA44793E}"/>
                </a:ext>
              </a:extLst>
            </p:cNvPr>
            <p:cNvGrpSpPr/>
            <p:nvPr/>
          </p:nvGrpSpPr>
          <p:grpSpPr>
            <a:xfrm>
              <a:off x="13466493" y="5414482"/>
              <a:ext cx="289546" cy="190404"/>
              <a:chOff x="10499102" y="2709630"/>
              <a:chExt cx="230259" cy="164614"/>
            </a:xfrm>
          </p:grpSpPr>
          <p:sp>
            <p:nvSpPr>
              <p:cNvPr id="1297" name="Rectangle 1296">
                <a:extLst>
                  <a:ext uri="{FF2B5EF4-FFF2-40B4-BE49-F238E27FC236}">
                    <a16:creationId xmlns:a16="http://schemas.microsoft.com/office/drawing/2014/main" id="{D8DACFA8-AECF-ADD5-D500-7CE53DD49A0E}"/>
                  </a:ext>
                </a:extLst>
              </p:cNvPr>
              <p:cNvSpPr/>
              <p:nvPr/>
            </p:nvSpPr>
            <p:spPr>
              <a:xfrm>
                <a:off x="10499102" y="2746163"/>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a:t>
                </a:r>
              </a:p>
            </p:txBody>
          </p:sp>
          <p:cxnSp>
            <p:nvCxnSpPr>
              <p:cNvPr id="1298" name="Straight Connector 1297">
                <a:extLst>
                  <a:ext uri="{FF2B5EF4-FFF2-40B4-BE49-F238E27FC236}">
                    <a16:creationId xmlns:a16="http://schemas.microsoft.com/office/drawing/2014/main" id="{12FE3955-F242-9A0E-6F1B-40BDBBB5AA82}"/>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7" name="Group 6">
              <a:extLst>
                <a:ext uri="{FF2B5EF4-FFF2-40B4-BE49-F238E27FC236}">
                  <a16:creationId xmlns:a16="http://schemas.microsoft.com/office/drawing/2014/main" id="{D3C2040A-A263-42C9-5C4E-65B585873C64}"/>
                </a:ext>
              </a:extLst>
            </p:cNvPr>
            <p:cNvGrpSpPr/>
            <p:nvPr/>
          </p:nvGrpSpPr>
          <p:grpSpPr>
            <a:xfrm>
              <a:off x="14150128" y="5415201"/>
              <a:ext cx="289546" cy="190406"/>
              <a:chOff x="10499102" y="2709630"/>
              <a:chExt cx="230259" cy="164615"/>
            </a:xfrm>
          </p:grpSpPr>
          <p:sp>
            <p:nvSpPr>
              <p:cNvPr id="1295" name="Rectangle 1294">
                <a:extLst>
                  <a:ext uri="{FF2B5EF4-FFF2-40B4-BE49-F238E27FC236}">
                    <a16:creationId xmlns:a16="http://schemas.microsoft.com/office/drawing/2014/main" id="{78439949-CFFF-F2BF-ABFD-459E1C6C6F0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6</a:t>
                </a:r>
              </a:p>
            </p:txBody>
          </p:sp>
          <p:cxnSp>
            <p:nvCxnSpPr>
              <p:cNvPr id="1296" name="Straight Connector 1295">
                <a:extLst>
                  <a:ext uri="{FF2B5EF4-FFF2-40B4-BE49-F238E27FC236}">
                    <a16:creationId xmlns:a16="http://schemas.microsoft.com/office/drawing/2014/main" id="{C3BF34EB-72BD-B98D-4146-56767145EBC8}"/>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8" name="Group 7">
              <a:extLst>
                <a:ext uri="{FF2B5EF4-FFF2-40B4-BE49-F238E27FC236}">
                  <a16:creationId xmlns:a16="http://schemas.microsoft.com/office/drawing/2014/main" id="{34DF7375-036F-857A-3014-A30577D0F9D6}"/>
                </a:ext>
              </a:extLst>
            </p:cNvPr>
            <p:cNvGrpSpPr/>
            <p:nvPr/>
          </p:nvGrpSpPr>
          <p:grpSpPr>
            <a:xfrm>
              <a:off x="14485187" y="5414496"/>
              <a:ext cx="289546" cy="190406"/>
              <a:chOff x="10499102" y="2709630"/>
              <a:chExt cx="230259" cy="164615"/>
            </a:xfrm>
          </p:grpSpPr>
          <p:sp>
            <p:nvSpPr>
              <p:cNvPr id="1293" name="Rectangle 1292">
                <a:extLst>
                  <a:ext uri="{FF2B5EF4-FFF2-40B4-BE49-F238E27FC236}">
                    <a16:creationId xmlns:a16="http://schemas.microsoft.com/office/drawing/2014/main" id="{61C12675-E703-9B2C-5CCB-DEA08E57A846}"/>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9</a:t>
                </a:r>
              </a:p>
            </p:txBody>
          </p:sp>
          <p:cxnSp>
            <p:nvCxnSpPr>
              <p:cNvPr id="1294" name="Straight Connector 1293">
                <a:extLst>
                  <a:ext uri="{FF2B5EF4-FFF2-40B4-BE49-F238E27FC236}">
                    <a16:creationId xmlns:a16="http://schemas.microsoft.com/office/drawing/2014/main" id="{87F5966A-57C1-02D0-B052-5992C16FA900}"/>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9" name="Group 8">
              <a:extLst>
                <a:ext uri="{FF2B5EF4-FFF2-40B4-BE49-F238E27FC236}">
                  <a16:creationId xmlns:a16="http://schemas.microsoft.com/office/drawing/2014/main" id="{A753E66A-752F-57FC-59DA-D64DE25C72AC}"/>
                </a:ext>
              </a:extLst>
            </p:cNvPr>
            <p:cNvGrpSpPr/>
            <p:nvPr/>
          </p:nvGrpSpPr>
          <p:grpSpPr>
            <a:xfrm>
              <a:off x="14822571" y="5414496"/>
              <a:ext cx="289546" cy="190406"/>
              <a:chOff x="10499102" y="2709630"/>
              <a:chExt cx="230259" cy="164615"/>
            </a:xfrm>
          </p:grpSpPr>
          <p:sp>
            <p:nvSpPr>
              <p:cNvPr id="1291" name="Rectangle 1290">
                <a:extLst>
                  <a:ext uri="{FF2B5EF4-FFF2-40B4-BE49-F238E27FC236}">
                    <a16:creationId xmlns:a16="http://schemas.microsoft.com/office/drawing/2014/main" id="{A3327C1F-5304-2DBA-81FE-7AF634F8F7F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12</a:t>
                </a:r>
              </a:p>
            </p:txBody>
          </p:sp>
          <p:cxnSp>
            <p:nvCxnSpPr>
              <p:cNvPr id="1292" name="Straight Connector 1291">
                <a:extLst>
                  <a:ext uri="{FF2B5EF4-FFF2-40B4-BE49-F238E27FC236}">
                    <a16:creationId xmlns:a16="http://schemas.microsoft.com/office/drawing/2014/main" id="{89C566E3-E2BC-ED0B-058A-B9949A6C14D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0" name="Group 9">
              <a:extLst>
                <a:ext uri="{FF2B5EF4-FFF2-40B4-BE49-F238E27FC236}">
                  <a16:creationId xmlns:a16="http://schemas.microsoft.com/office/drawing/2014/main" id="{C77CA075-1A4F-3B9D-F41F-7725CAA02035}"/>
                </a:ext>
              </a:extLst>
            </p:cNvPr>
            <p:cNvGrpSpPr/>
            <p:nvPr/>
          </p:nvGrpSpPr>
          <p:grpSpPr>
            <a:xfrm>
              <a:off x="16851584" y="5414496"/>
              <a:ext cx="289546" cy="190406"/>
              <a:chOff x="10499102" y="2709630"/>
              <a:chExt cx="230259" cy="164615"/>
            </a:xfrm>
          </p:grpSpPr>
          <p:sp>
            <p:nvSpPr>
              <p:cNvPr id="1289" name="Rectangle 1288">
                <a:extLst>
                  <a:ext uri="{FF2B5EF4-FFF2-40B4-BE49-F238E27FC236}">
                    <a16:creationId xmlns:a16="http://schemas.microsoft.com/office/drawing/2014/main" id="{3C055EBD-FDB3-FA70-DDEA-178EF50D8DCF}"/>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30</a:t>
                </a:r>
              </a:p>
            </p:txBody>
          </p:sp>
          <p:cxnSp>
            <p:nvCxnSpPr>
              <p:cNvPr id="1290" name="Straight Connector 1289">
                <a:extLst>
                  <a:ext uri="{FF2B5EF4-FFF2-40B4-BE49-F238E27FC236}">
                    <a16:creationId xmlns:a16="http://schemas.microsoft.com/office/drawing/2014/main" id="{CA574799-DB96-955D-FF51-44DB533D2E6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1" name="Group 10">
              <a:extLst>
                <a:ext uri="{FF2B5EF4-FFF2-40B4-BE49-F238E27FC236}">
                  <a16:creationId xmlns:a16="http://schemas.microsoft.com/office/drawing/2014/main" id="{558F9136-DB9D-ADAC-9875-116E38CF4082}"/>
                </a:ext>
              </a:extLst>
            </p:cNvPr>
            <p:cNvGrpSpPr/>
            <p:nvPr/>
          </p:nvGrpSpPr>
          <p:grpSpPr>
            <a:xfrm>
              <a:off x="17532839" y="5414496"/>
              <a:ext cx="289546" cy="190406"/>
              <a:chOff x="10499102" y="2709630"/>
              <a:chExt cx="230259" cy="164615"/>
            </a:xfrm>
          </p:grpSpPr>
          <p:sp>
            <p:nvSpPr>
              <p:cNvPr id="1287" name="Rectangle 1286">
                <a:extLst>
                  <a:ext uri="{FF2B5EF4-FFF2-40B4-BE49-F238E27FC236}">
                    <a16:creationId xmlns:a16="http://schemas.microsoft.com/office/drawing/2014/main" id="{5C30A4A6-48A4-BBF7-FD04-90FF6CCE9D6B}"/>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36</a:t>
                </a:r>
              </a:p>
            </p:txBody>
          </p:sp>
          <p:cxnSp>
            <p:nvCxnSpPr>
              <p:cNvPr id="1288" name="Straight Connector 1287">
                <a:extLst>
                  <a:ext uri="{FF2B5EF4-FFF2-40B4-BE49-F238E27FC236}">
                    <a16:creationId xmlns:a16="http://schemas.microsoft.com/office/drawing/2014/main" id="{14B8EEAE-DE02-1049-2BB5-B1BA17B76D2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1239" name="Rectangle 1238">
              <a:extLst>
                <a:ext uri="{FF2B5EF4-FFF2-40B4-BE49-F238E27FC236}">
                  <a16:creationId xmlns:a16="http://schemas.microsoft.com/office/drawing/2014/main" id="{B6659BD3-9C06-333F-EB12-6DB80954A10E}"/>
                </a:ext>
              </a:extLst>
            </p:cNvPr>
            <p:cNvSpPr/>
            <p:nvPr/>
          </p:nvSpPr>
          <p:spPr>
            <a:xfrm>
              <a:off x="13611265" y="5538531"/>
              <a:ext cx="4211120" cy="190475"/>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Time from </a:t>
              </a:r>
              <a:r>
                <a:rPr kumimoji="0" lang="en-US" sz="900" b="1" i="0" u="none" strike="noStrike" kern="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randomisation</a:t>
              </a: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(months)</a:t>
              </a:r>
            </a:p>
          </p:txBody>
        </p:sp>
        <p:sp>
          <p:nvSpPr>
            <p:cNvPr id="1240" name="Rectangle 1239">
              <a:extLst>
                <a:ext uri="{FF2B5EF4-FFF2-40B4-BE49-F238E27FC236}">
                  <a16:creationId xmlns:a16="http://schemas.microsoft.com/office/drawing/2014/main" id="{307B913C-7BE0-138C-D122-ED662906BF6F}"/>
                </a:ext>
              </a:extLst>
            </p:cNvPr>
            <p:cNvSpPr/>
            <p:nvPr/>
          </p:nvSpPr>
          <p:spPr>
            <a:xfrm>
              <a:off x="13466493"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365</a:t>
              </a:r>
            </a:p>
          </p:txBody>
        </p:sp>
        <p:sp>
          <p:nvSpPr>
            <p:cNvPr id="1241" name="Rectangle 1240">
              <a:extLst>
                <a:ext uri="{FF2B5EF4-FFF2-40B4-BE49-F238E27FC236}">
                  <a16:creationId xmlns:a16="http://schemas.microsoft.com/office/drawing/2014/main" id="{523D278F-B730-CAEB-7D12-D476A45C7E4C}"/>
                </a:ext>
              </a:extLst>
            </p:cNvPr>
            <p:cNvSpPr/>
            <p:nvPr/>
          </p:nvSpPr>
          <p:spPr>
            <a:xfrm>
              <a:off x="14481788"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299</a:t>
              </a:r>
            </a:p>
          </p:txBody>
        </p:sp>
        <p:sp>
          <p:nvSpPr>
            <p:cNvPr id="1242" name="Rectangle 1241">
              <a:extLst>
                <a:ext uri="{FF2B5EF4-FFF2-40B4-BE49-F238E27FC236}">
                  <a16:creationId xmlns:a16="http://schemas.microsoft.com/office/drawing/2014/main" id="{6C7D02CE-1567-17BD-3DEF-3A49E171A424}"/>
                </a:ext>
              </a:extLst>
            </p:cNvPr>
            <p:cNvSpPr/>
            <p:nvPr/>
          </p:nvSpPr>
          <p:spPr>
            <a:xfrm>
              <a:off x="15165207"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227</a:t>
              </a:r>
            </a:p>
          </p:txBody>
        </p:sp>
        <p:sp>
          <p:nvSpPr>
            <p:cNvPr id="1243" name="Rectangle 1242">
              <a:extLst>
                <a:ext uri="{FF2B5EF4-FFF2-40B4-BE49-F238E27FC236}">
                  <a16:creationId xmlns:a16="http://schemas.microsoft.com/office/drawing/2014/main" id="{7FC657B5-D833-BC3E-FC04-475B3233054E}"/>
                </a:ext>
              </a:extLst>
            </p:cNvPr>
            <p:cNvSpPr/>
            <p:nvPr/>
          </p:nvSpPr>
          <p:spPr>
            <a:xfrm>
              <a:off x="15841458"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118</a:t>
              </a:r>
            </a:p>
          </p:txBody>
        </p:sp>
        <p:sp>
          <p:nvSpPr>
            <p:cNvPr id="1244" name="Rectangle 1243">
              <a:extLst>
                <a:ext uri="{FF2B5EF4-FFF2-40B4-BE49-F238E27FC236}">
                  <a16:creationId xmlns:a16="http://schemas.microsoft.com/office/drawing/2014/main" id="{52EB6186-8CB7-F8C2-448D-AEB8E8966D2B}"/>
                </a:ext>
              </a:extLst>
            </p:cNvPr>
            <p:cNvSpPr/>
            <p:nvPr/>
          </p:nvSpPr>
          <p:spPr>
            <a:xfrm>
              <a:off x="16851953"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a:t>
              </a:r>
            </a:p>
          </p:txBody>
        </p:sp>
        <p:sp>
          <p:nvSpPr>
            <p:cNvPr id="1246" name="Rectangle 1245">
              <a:extLst>
                <a:ext uri="{FF2B5EF4-FFF2-40B4-BE49-F238E27FC236}">
                  <a16:creationId xmlns:a16="http://schemas.microsoft.com/office/drawing/2014/main" id="{A2742BA6-8316-75B5-EC35-FD4400378894}"/>
                </a:ext>
              </a:extLst>
            </p:cNvPr>
            <p:cNvSpPr/>
            <p:nvPr/>
          </p:nvSpPr>
          <p:spPr>
            <a:xfrm>
              <a:off x="13466493"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367</a:t>
              </a:r>
            </a:p>
          </p:txBody>
        </p:sp>
        <p:sp>
          <p:nvSpPr>
            <p:cNvPr id="1247" name="Rectangle 1246">
              <a:extLst>
                <a:ext uri="{FF2B5EF4-FFF2-40B4-BE49-F238E27FC236}">
                  <a16:creationId xmlns:a16="http://schemas.microsoft.com/office/drawing/2014/main" id="{8B14A407-C493-48D4-AC61-77312306B5F3}"/>
                </a:ext>
              </a:extLst>
            </p:cNvPr>
            <p:cNvSpPr/>
            <p:nvPr/>
          </p:nvSpPr>
          <p:spPr>
            <a:xfrm>
              <a:off x="14481788"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283</a:t>
              </a:r>
            </a:p>
          </p:txBody>
        </p:sp>
        <p:sp>
          <p:nvSpPr>
            <p:cNvPr id="1248" name="Rectangle 1247">
              <a:extLst>
                <a:ext uri="{FF2B5EF4-FFF2-40B4-BE49-F238E27FC236}">
                  <a16:creationId xmlns:a16="http://schemas.microsoft.com/office/drawing/2014/main" id="{16B3442C-43E0-1EDE-5027-B7E63D57D160}"/>
                </a:ext>
              </a:extLst>
            </p:cNvPr>
            <p:cNvSpPr/>
            <p:nvPr/>
          </p:nvSpPr>
          <p:spPr>
            <a:xfrm>
              <a:off x="15165207"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213</a:t>
              </a:r>
            </a:p>
          </p:txBody>
        </p:sp>
        <p:sp>
          <p:nvSpPr>
            <p:cNvPr id="1249" name="Rectangle 1248">
              <a:extLst>
                <a:ext uri="{FF2B5EF4-FFF2-40B4-BE49-F238E27FC236}">
                  <a16:creationId xmlns:a16="http://schemas.microsoft.com/office/drawing/2014/main" id="{5C01D073-5CFC-7E6A-5B24-8DC0804656B1}"/>
                </a:ext>
              </a:extLst>
            </p:cNvPr>
            <p:cNvSpPr/>
            <p:nvPr/>
          </p:nvSpPr>
          <p:spPr>
            <a:xfrm>
              <a:off x="15841458"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123</a:t>
              </a:r>
            </a:p>
          </p:txBody>
        </p:sp>
        <p:sp>
          <p:nvSpPr>
            <p:cNvPr id="1250" name="Rectangle 1249">
              <a:extLst>
                <a:ext uri="{FF2B5EF4-FFF2-40B4-BE49-F238E27FC236}">
                  <a16:creationId xmlns:a16="http://schemas.microsoft.com/office/drawing/2014/main" id="{06C4949A-6517-A5E9-4187-0FD42519E7A6}"/>
                </a:ext>
              </a:extLst>
            </p:cNvPr>
            <p:cNvSpPr/>
            <p:nvPr/>
          </p:nvSpPr>
          <p:spPr>
            <a:xfrm>
              <a:off x="16851953"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a:t>
              </a:r>
            </a:p>
          </p:txBody>
        </p:sp>
        <p:sp>
          <p:nvSpPr>
            <p:cNvPr id="1252" name="Rectangle 1251">
              <a:extLst>
                <a:ext uri="{FF2B5EF4-FFF2-40B4-BE49-F238E27FC236}">
                  <a16:creationId xmlns:a16="http://schemas.microsoft.com/office/drawing/2014/main" id="{9E983964-261F-CBAB-8339-D4C100933535}"/>
                </a:ext>
              </a:extLst>
            </p:cNvPr>
            <p:cNvSpPr/>
            <p:nvPr/>
          </p:nvSpPr>
          <p:spPr>
            <a:xfrm>
              <a:off x="12528187" y="5769026"/>
              <a:ext cx="862542"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Dato-DXd</a:t>
              </a:r>
            </a:p>
          </p:txBody>
        </p:sp>
        <p:sp>
          <p:nvSpPr>
            <p:cNvPr id="1253" name="Rectangle 1252">
              <a:extLst>
                <a:ext uri="{FF2B5EF4-FFF2-40B4-BE49-F238E27FC236}">
                  <a16:creationId xmlns:a16="http://schemas.microsoft.com/office/drawing/2014/main" id="{3DEF297D-DA51-8DF3-DE7B-19DB181364C5}"/>
                </a:ext>
              </a:extLst>
            </p:cNvPr>
            <p:cNvSpPr/>
            <p:nvPr/>
          </p:nvSpPr>
          <p:spPr>
            <a:xfrm>
              <a:off x="12528187" y="5895726"/>
              <a:ext cx="862542"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ICC</a:t>
              </a:r>
            </a:p>
          </p:txBody>
        </p:sp>
        <p:sp>
          <p:nvSpPr>
            <p:cNvPr id="1254" name="Rectangle 1253">
              <a:extLst>
                <a:ext uri="{FF2B5EF4-FFF2-40B4-BE49-F238E27FC236}">
                  <a16:creationId xmlns:a16="http://schemas.microsoft.com/office/drawing/2014/main" id="{71365307-5BFC-5BAE-47AC-5A87A88CE63B}"/>
                </a:ext>
              </a:extLst>
            </p:cNvPr>
            <p:cNvSpPr/>
            <p:nvPr/>
          </p:nvSpPr>
          <p:spPr>
            <a:xfrm>
              <a:off x="12528187" y="5434636"/>
              <a:ext cx="862542" cy="338623"/>
            </a:xfrm>
            <a:prstGeom prst="rect">
              <a:avLst/>
            </a:prstGeom>
            <a:noFill/>
            <a:ln w="12700" cap="flat" cmpd="sng" algn="ctr">
              <a:noFill/>
              <a:prstDash val="solid"/>
              <a:miter lim="800000"/>
            </a:ln>
            <a:effectLst/>
          </p:spPr>
          <p:txBody>
            <a:bodyPr wrap="square" lIns="0" tIns="0" rIns="0" bIns="0" anchor="b">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Number </a:t>
              </a:r>
              <a:b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risk</a:t>
              </a:r>
            </a:p>
          </p:txBody>
        </p:sp>
        <p:cxnSp>
          <p:nvCxnSpPr>
            <p:cNvPr id="1255" name="Straight Connector 1254">
              <a:extLst>
                <a:ext uri="{FF2B5EF4-FFF2-40B4-BE49-F238E27FC236}">
                  <a16:creationId xmlns:a16="http://schemas.microsoft.com/office/drawing/2014/main" id="{F2019DD5-D794-CB35-A176-0AB4004E1B0B}"/>
                </a:ext>
              </a:extLst>
            </p:cNvPr>
            <p:cNvCxnSpPr>
              <a:cxnSpLocks/>
            </p:cNvCxnSpPr>
            <p:nvPr/>
          </p:nvCxnSpPr>
          <p:spPr>
            <a:xfrm>
              <a:off x="13612411" y="3924912"/>
              <a:ext cx="0" cy="1490283"/>
            </a:xfrm>
            <a:prstGeom prst="line">
              <a:avLst/>
            </a:prstGeom>
            <a:noFill/>
            <a:ln w="12700" cap="sq" cmpd="sng" algn="ctr">
              <a:solidFill>
                <a:srgbClr val="000000"/>
              </a:solidFill>
              <a:prstDash val="solid"/>
              <a:miter lim="800000"/>
            </a:ln>
            <a:effectLst/>
          </p:spPr>
        </p:cxnSp>
        <p:grpSp>
          <p:nvGrpSpPr>
            <p:cNvPr id="1256" name="Group 1255">
              <a:extLst>
                <a:ext uri="{FF2B5EF4-FFF2-40B4-BE49-F238E27FC236}">
                  <a16:creationId xmlns:a16="http://schemas.microsoft.com/office/drawing/2014/main" id="{8D5D84A6-EBED-030D-A306-149A90F0FCF1}"/>
                </a:ext>
              </a:extLst>
            </p:cNvPr>
            <p:cNvGrpSpPr/>
            <p:nvPr/>
          </p:nvGrpSpPr>
          <p:grpSpPr>
            <a:xfrm>
              <a:off x="13224395" y="3852045"/>
              <a:ext cx="386871" cy="148148"/>
              <a:chOff x="7474239" y="2749837"/>
              <a:chExt cx="490358" cy="128081"/>
            </a:xfrm>
          </p:grpSpPr>
          <p:sp>
            <p:nvSpPr>
              <p:cNvPr id="1285" name="Rectangle 1284">
                <a:extLst>
                  <a:ext uri="{FF2B5EF4-FFF2-40B4-BE49-F238E27FC236}">
                    <a16:creationId xmlns:a16="http://schemas.microsoft.com/office/drawing/2014/main" id="{255ED4A9-8B35-B88D-3C1A-0C3AE45BE666}"/>
                  </a:ext>
                </a:extLst>
              </p:cNvPr>
              <p:cNvSpPr/>
              <p:nvPr/>
            </p:nvSpPr>
            <p:spPr>
              <a:xfrm>
                <a:off x="7474239" y="2749837"/>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1.0</a:t>
                </a:r>
              </a:p>
            </p:txBody>
          </p:sp>
          <p:cxnSp>
            <p:nvCxnSpPr>
              <p:cNvPr id="1286" name="Straight Connector 1285">
                <a:extLst>
                  <a:ext uri="{FF2B5EF4-FFF2-40B4-BE49-F238E27FC236}">
                    <a16:creationId xmlns:a16="http://schemas.microsoft.com/office/drawing/2014/main" id="{529F9DB7-3FF2-FA03-70D1-AEFA6BD9F8BD}"/>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257" name="Group 1256">
              <a:extLst>
                <a:ext uri="{FF2B5EF4-FFF2-40B4-BE49-F238E27FC236}">
                  <a16:creationId xmlns:a16="http://schemas.microsoft.com/office/drawing/2014/main" id="{F7256837-C7CA-54E0-1272-7B2E4EB6D6D4}"/>
                </a:ext>
              </a:extLst>
            </p:cNvPr>
            <p:cNvGrpSpPr/>
            <p:nvPr/>
          </p:nvGrpSpPr>
          <p:grpSpPr>
            <a:xfrm>
              <a:off x="13160312" y="4151336"/>
              <a:ext cx="450955" cy="148148"/>
              <a:chOff x="7393014" y="3204270"/>
              <a:chExt cx="571583" cy="128081"/>
            </a:xfrm>
          </p:grpSpPr>
          <p:sp>
            <p:nvSpPr>
              <p:cNvPr id="1283" name="Rectangle 1282">
                <a:extLst>
                  <a:ext uri="{FF2B5EF4-FFF2-40B4-BE49-F238E27FC236}">
                    <a16:creationId xmlns:a16="http://schemas.microsoft.com/office/drawing/2014/main" id="{CDFC5789-2B6B-309E-E2CA-A2FB463FD977}"/>
                  </a:ext>
                </a:extLst>
              </p:cNvPr>
              <p:cNvSpPr/>
              <p:nvPr/>
            </p:nvSpPr>
            <p:spPr>
              <a:xfrm>
                <a:off x="7393014" y="3204270"/>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0.8</a:t>
                </a:r>
              </a:p>
            </p:txBody>
          </p:sp>
          <p:cxnSp>
            <p:nvCxnSpPr>
              <p:cNvPr id="1284" name="Straight Connector 1283">
                <a:extLst>
                  <a:ext uri="{FF2B5EF4-FFF2-40B4-BE49-F238E27FC236}">
                    <a16:creationId xmlns:a16="http://schemas.microsoft.com/office/drawing/2014/main" id="{CA72DB52-DBD3-5055-963F-128D00D3E022}"/>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258" name="Group 1257">
              <a:extLst>
                <a:ext uri="{FF2B5EF4-FFF2-40B4-BE49-F238E27FC236}">
                  <a16:creationId xmlns:a16="http://schemas.microsoft.com/office/drawing/2014/main" id="{B0AF717C-1D72-0606-6E4C-1B20A57EB87F}"/>
                </a:ext>
              </a:extLst>
            </p:cNvPr>
            <p:cNvGrpSpPr/>
            <p:nvPr/>
          </p:nvGrpSpPr>
          <p:grpSpPr>
            <a:xfrm>
              <a:off x="13224395" y="4600271"/>
              <a:ext cx="386871" cy="148148"/>
              <a:chOff x="7474239" y="3462839"/>
              <a:chExt cx="490358" cy="128081"/>
            </a:xfrm>
          </p:grpSpPr>
          <p:sp>
            <p:nvSpPr>
              <p:cNvPr id="1281" name="Rectangle 1280">
                <a:extLst>
                  <a:ext uri="{FF2B5EF4-FFF2-40B4-BE49-F238E27FC236}">
                    <a16:creationId xmlns:a16="http://schemas.microsoft.com/office/drawing/2014/main" id="{C4B7BE4B-29D2-4A52-0F6B-CF751C84E4FA}"/>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0.5</a:t>
                </a:r>
              </a:p>
            </p:txBody>
          </p:sp>
          <p:cxnSp>
            <p:nvCxnSpPr>
              <p:cNvPr id="1282" name="Straight Connector 1281">
                <a:extLst>
                  <a:ext uri="{FF2B5EF4-FFF2-40B4-BE49-F238E27FC236}">
                    <a16:creationId xmlns:a16="http://schemas.microsoft.com/office/drawing/2014/main" id="{DBB1D962-85E8-EE57-D596-D2413D97C1C1}"/>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59" name="Group 1258">
              <a:extLst>
                <a:ext uri="{FF2B5EF4-FFF2-40B4-BE49-F238E27FC236}">
                  <a16:creationId xmlns:a16="http://schemas.microsoft.com/office/drawing/2014/main" id="{A2FCF923-7A31-EC8D-B13F-A5F31DECD712}"/>
                </a:ext>
              </a:extLst>
            </p:cNvPr>
            <p:cNvGrpSpPr/>
            <p:nvPr/>
          </p:nvGrpSpPr>
          <p:grpSpPr>
            <a:xfrm>
              <a:off x="13160312" y="5049208"/>
              <a:ext cx="450955" cy="148148"/>
              <a:chOff x="7393014" y="3713786"/>
              <a:chExt cx="571583" cy="128081"/>
            </a:xfrm>
          </p:grpSpPr>
          <p:sp>
            <p:nvSpPr>
              <p:cNvPr id="1279" name="Rectangle 1278">
                <a:extLst>
                  <a:ext uri="{FF2B5EF4-FFF2-40B4-BE49-F238E27FC236}">
                    <a16:creationId xmlns:a16="http://schemas.microsoft.com/office/drawing/2014/main" id="{B01023CE-4746-2288-659A-26B5A51461D7}"/>
                  </a:ext>
                </a:extLst>
              </p:cNvPr>
              <p:cNvSpPr/>
              <p:nvPr/>
            </p:nvSpPr>
            <p:spPr>
              <a:xfrm>
                <a:off x="7393014" y="3713786"/>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0.2</a:t>
                </a:r>
              </a:p>
            </p:txBody>
          </p:sp>
          <p:cxnSp>
            <p:nvCxnSpPr>
              <p:cNvPr id="1280" name="Straight Connector 1279">
                <a:extLst>
                  <a:ext uri="{FF2B5EF4-FFF2-40B4-BE49-F238E27FC236}">
                    <a16:creationId xmlns:a16="http://schemas.microsoft.com/office/drawing/2014/main" id="{1CFE5C11-5FE9-8285-C8A9-37EA2CD0400A}"/>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260" name="Group 1259">
              <a:extLst>
                <a:ext uri="{FF2B5EF4-FFF2-40B4-BE49-F238E27FC236}">
                  <a16:creationId xmlns:a16="http://schemas.microsoft.com/office/drawing/2014/main" id="{B756DF34-C5CC-F62A-1A8E-77CCE8913091}"/>
                </a:ext>
              </a:extLst>
            </p:cNvPr>
            <p:cNvGrpSpPr/>
            <p:nvPr/>
          </p:nvGrpSpPr>
          <p:grpSpPr>
            <a:xfrm>
              <a:off x="13160312" y="5198858"/>
              <a:ext cx="450955" cy="148148"/>
              <a:chOff x="7393014" y="3713786"/>
              <a:chExt cx="571583" cy="128081"/>
            </a:xfrm>
          </p:grpSpPr>
          <p:sp>
            <p:nvSpPr>
              <p:cNvPr id="1277" name="Rectangle 1276">
                <a:extLst>
                  <a:ext uri="{FF2B5EF4-FFF2-40B4-BE49-F238E27FC236}">
                    <a16:creationId xmlns:a16="http://schemas.microsoft.com/office/drawing/2014/main" id="{A2989B2C-6558-C458-718F-D760FC619B97}"/>
                  </a:ext>
                </a:extLst>
              </p:cNvPr>
              <p:cNvSpPr/>
              <p:nvPr/>
            </p:nvSpPr>
            <p:spPr>
              <a:xfrm>
                <a:off x="7393014" y="3713786"/>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0.1</a:t>
                </a:r>
              </a:p>
            </p:txBody>
          </p:sp>
          <p:cxnSp>
            <p:nvCxnSpPr>
              <p:cNvPr id="1278" name="Straight Connector 1277">
                <a:extLst>
                  <a:ext uri="{FF2B5EF4-FFF2-40B4-BE49-F238E27FC236}">
                    <a16:creationId xmlns:a16="http://schemas.microsoft.com/office/drawing/2014/main" id="{9C179059-4CB5-F6F8-9013-464A4716C4FB}"/>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261" name="Group 1260">
              <a:extLst>
                <a:ext uri="{FF2B5EF4-FFF2-40B4-BE49-F238E27FC236}">
                  <a16:creationId xmlns:a16="http://schemas.microsoft.com/office/drawing/2014/main" id="{9856827C-B35E-07E6-8FD2-9A0732E6FF8E}"/>
                </a:ext>
              </a:extLst>
            </p:cNvPr>
            <p:cNvGrpSpPr/>
            <p:nvPr/>
          </p:nvGrpSpPr>
          <p:grpSpPr>
            <a:xfrm>
              <a:off x="13224395" y="4001690"/>
              <a:ext cx="386871" cy="148148"/>
              <a:chOff x="7474239" y="2749837"/>
              <a:chExt cx="490358" cy="128081"/>
            </a:xfrm>
          </p:grpSpPr>
          <p:sp>
            <p:nvSpPr>
              <p:cNvPr id="1275" name="Rectangle 1274">
                <a:extLst>
                  <a:ext uri="{FF2B5EF4-FFF2-40B4-BE49-F238E27FC236}">
                    <a16:creationId xmlns:a16="http://schemas.microsoft.com/office/drawing/2014/main" id="{E718B3FE-9255-AFA7-857C-5B9D8189BEF0}"/>
                  </a:ext>
                </a:extLst>
              </p:cNvPr>
              <p:cNvSpPr/>
              <p:nvPr/>
            </p:nvSpPr>
            <p:spPr>
              <a:xfrm>
                <a:off x="7474239" y="2749837"/>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0.9</a:t>
                </a:r>
              </a:p>
            </p:txBody>
          </p:sp>
          <p:cxnSp>
            <p:nvCxnSpPr>
              <p:cNvPr id="1276" name="Straight Connector 1275">
                <a:extLst>
                  <a:ext uri="{FF2B5EF4-FFF2-40B4-BE49-F238E27FC236}">
                    <a16:creationId xmlns:a16="http://schemas.microsoft.com/office/drawing/2014/main" id="{7147E6C3-732D-C1EE-EFF7-5CC0B995B75A}"/>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262" name="Group 1261">
              <a:extLst>
                <a:ext uri="{FF2B5EF4-FFF2-40B4-BE49-F238E27FC236}">
                  <a16:creationId xmlns:a16="http://schemas.microsoft.com/office/drawing/2014/main" id="{49F0B6F3-07B1-127E-7B1E-B4CD384CB507}"/>
                </a:ext>
              </a:extLst>
            </p:cNvPr>
            <p:cNvGrpSpPr/>
            <p:nvPr/>
          </p:nvGrpSpPr>
          <p:grpSpPr>
            <a:xfrm>
              <a:off x="13160312" y="4300981"/>
              <a:ext cx="450955" cy="148148"/>
              <a:chOff x="7393014" y="3204270"/>
              <a:chExt cx="571583" cy="128081"/>
            </a:xfrm>
          </p:grpSpPr>
          <p:sp>
            <p:nvSpPr>
              <p:cNvPr id="1273" name="Rectangle 1272">
                <a:extLst>
                  <a:ext uri="{FF2B5EF4-FFF2-40B4-BE49-F238E27FC236}">
                    <a16:creationId xmlns:a16="http://schemas.microsoft.com/office/drawing/2014/main" id="{26D588DD-AF25-2D88-ACBE-8ECF47C5CF8F}"/>
                  </a:ext>
                </a:extLst>
              </p:cNvPr>
              <p:cNvSpPr/>
              <p:nvPr/>
            </p:nvSpPr>
            <p:spPr>
              <a:xfrm>
                <a:off x="7393014" y="3204270"/>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0.7</a:t>
                </a:r>
              </a:p>
            </p:txBody>
          </p:sp>
          <p:cxnSp>
            <p:nvCxnSpPr>
              <p:cNvPr id="1274" name="Straight Connector 1273">
                <a:extLst>
                  <a:ext uri="{FF2B5EF4-FFF2-40B4-BE49-F238E27FC236}">
                    <a16:creationId xmlns:a16="http://schemas.microsoft.com/office/drawing/2014/main" id="{F5B31819-DD4C-1B77-BC3D-0FFC1CAC0884}"/>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263" name="Group 1262">
              <a:extLst>
                <a:ext uri="{FF2B5EF4-FFF2-40B4-BE49-F238E27FC236}">
                  <a16:creationId xmlns:a16="http://schemas.microsoft.com/office/drawing/2014/main" id="{5D822EBD-C9BF-155E-F444-F7EC10FD0090}"/>
                </a:ext>
              </a:extLst>
            </p:cNvPr>
            <p:cNvGrpSpPr/>
            <p:nvPr/>
          </p:nvGrpSpPr>
          <p:grpSpPr>
            <a:xfrm>
              <a:off x="13224395" y="4749916"/>
              <a:ext cx="386871" cy="148148"/>
              <a:chOff x="7474239" y="3462839"/>
              <a:chExt cx="490358" cy="128081"/>
            </a:xfrm>
          </p:grpSpPr>
          <p:sp>
            <p:nvSpPr>
              <p:cNvPr id="1271" name="Rectangle 1270">
                <a:extLst>
                  <a:ext uri="{FF2B5EF4-FFF2-40B4-BE49-F238E27FC236}">
                    <a16:creationId xmlns:a16="http://schemas.microsoft.com/office/drawing/2014/main" id="{85504084-21A5-A9F0-659E-33A12CAAB106}"/>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0.4</a:t>
                </a:r>
              </a:p>
            </p:txBody>
          </p:sp>
          <p:cxnSp>
            <p:nvCxnSpPr>
              <p:cNvPr id="1272" name="Straight Connector 1271">
                <a:extLst>
                  <a:ext uri="{FF2B5EF4-FFF2-40B4-BE49-F238E27FC236}">
                    <a16:creationId xmlns:a16="http://schemas.microsoft.com/office/drawing/2014/main" id="{E4370AD6-9873-7320-E02C-62DEA6F9291A}"/>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64" name="Group 1263">
              <a:extLst>
                <a:ext uri="{FF2B5EF4-FFF2-40B4-BE49-F238E27FC236}">
                  <a16:creationId xmlns:a16="http://schemas.microsoft.com/office/drawing/2014/main" id="{42337673-4164-D47C-31F4-DDE40288E991}"/>
                </a:ext>
              </a:extLst>
            </p:cNvPr>
            <p:cNvGrpSpPr/>
            <p:nvPr/>
          </p:nvGrpSpPr>
          <p:grpSpPr>
            <a:xfrm>
              <a:off x="13224395" y="4899561"/>
              <a:ext cx="386871" cy="148148"/>
              <a:chOff x="7474239" y="3462839"/>
              <a:chExt cx="490358" cy="128081"/>
            </a:xfrm>
          </p:grpSpPr>
          <p:sp>
            <p:nvSpPr>
              <p:cNvPr id="1269" name="Rectangle 1268">
                <a:extLst>
                  <a:ext uri="{FF2B5EF4-FFF2-40B4-BE49-F238E27FC236}">
                    <a16:creationId xmlns:a16="http://schemas.microsoft.com/office/drawing/2014/main" id="{A6FC3A6C-BABA-7F6E-5CC4-562A87FC8226}"/>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0.3</a:t>
                </a:r>
              </a:p>
            </p:txBody>
          </p:sp>
          <p:cxnSp>
            <p:nvCxnSpPr>
              <p:cNvPr id="1270" name="Straight Connector 1269">
                <a:extLst>
                  <a:ext uri="{FF2B5EF4-FFF2-40B4-BE49-F238E27FC236}">
                    <a16:creationId xmlns:a16="http://schemas.microsoft.com/office/drawing/2014/main" id="{DF769BE6-7164-3370-58F7-FCEAA0E453DD}"/>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65" name="Group 1264">
              <a:extLst>
                <a:ext uri="{FF2B5EF4-FFF2-40B4-BE49-F238E27FC236}">
                  <a16:creationId xmlns:a16="http://schemas.microsoft.com/office/drawing/2014/main" id="{AC7E7002-5022-2656-956B-3CC0C3D4A5F2}"/>
                </a:ext>
              </a:extLst>
            </p:cNvPr>
            <p:cNvGrpSpPr/>
            <p:nvPr/>
          </p:nvGrpSpPr>
          <p:grpSpPr>
            <a:xfrm>
              <a:off x="13224395" y="4450626"/>
              <a:ext cx="386871" cy="148148"/>
              <a:chOff x="7474239" y="3462839"/>
              <a:chExt cx="490358" cy="128081"/>
            </a:xfrm>
          </p:grpSpPr>
          <p:sp>
            <p:nvSpPr>
              <p:cNvPr id="1267" name="Rectangle 1266">
                <a:extLst>
                  <a:ext uri="{FF2B5EF4-FFF2-40B4-BE49-F238E27FC236}">
                    <a16:creationId xmlns:a16="http://schemas.microsoft.com/office/drawing/2014/main" id="{B89FDF3C-2718-832D-C6DA-DB97CBA12E61}"/>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0.6</a:t>
                </a:r>
              </a:p>
            </p:txBody>
          </p:sp>
          <p:cxnSp>
            <p:nvCxnSpPr>
              <p:cNvPr id="1268" name="Straight Connector 1267">
                <a:extLst>
                  <a:ext uri="{FF2B5EF4-FFF2-40B4-BE49-F238E27FC236}">
                    <a16:creationId xmlns:a16="http://schemas.microsoft.com/office/drawing/2014/main" id="{CA5CE0A4-1E14-9EF5-0043-74287DA603B0}"/>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sp>
          <p:nvSpPr>
            <p:cNvPr id="1266" name="Rectangle 1265">
              <a:extLst>
                <a:ext uri="{FF2B5EF4-FFF2-40B4-BE49-F238E27FC236}">
                  <a16:creationId xmlns:a16="http://schemas.microsoft.com/office/drawing/2014/main" id="{FD469DFA-29F2-A3D6-67AE-BB4A1EEEF702}"/>
                </a:ext>
              </a:extLst>
            </p:cNvPr>
            <p:cNvSpPr/>
            <p:nvPr/>
          </p:nvSpPr>
          <p:spPr>
            <a:xfrm rot="16200000">
              <a:off x="12804107" y="4547930"/>
              <a:ext cx="911596" cy="256280"/>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Probability of OS</a:t>
              </a:r>
            </a:p>
          </p:txBody>
        </p:sp>
        <p:grpSp>
          <p:nvGrpSpPr>
            <p:cNvPr id="1299" name="Group 1298">
              <a:extLst>
                <a:ext uri="{FF2B5EF4-FFF2-40B4-BE49-F238E27FC236}">
                  <a16:creationId xmlns:a16="http://schemas.microsoft.com/office/drawing/2014/main" id="{6C6749B2-3A91-9CC4-2441-7ECA5A38215B}"/>
                </a:ext>
              </a:extLst>
            </p:cNvPr>
            <p:cNvGrpSpPr/>
            <p:nvPr/>
          </p:nvGrpSpPr>
          <p:grpSpPr>
            <a:xfrm>
              <a:off x="13807394" y="5418400"/>
              <a:ext cx="289546" cy="190404"/>
              <a:chOff x="10499102" y="2709630"/>
              <a:chExt cx="230259" cy="164614"/>
            </a:xfrm>
          </p:grpSpPr>
          <p:sp>
            <p:nvSpPr>
              <p:cNvPr id="1300" name="Rectangle 1299">
                <a:extLst>
                  <a:ext uri="{FF2B5EF4-FFF2-40B4-BE49-F238E27FC236}">
                    <a16:creationId xmlns:a16="http://schemas.microsoft.com/office/drawing/2014/main" id="{7F8D8CC8-68ED-772D-40A8-3F2A45B57DEF}"/>
                  </a:ext>
                </a:extLst>
              </p:cNvPr>
              <p:cNvSpPr/>
              <p:nvPr/>
            </p:nvSpPr>
            <p:spPr>
              <a:xfrm>
                <a:off x="10499102" y="2746163"/>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a:t>
                </a:r>
              </a:p>
            </p:txBody>
          </p:sp>
          <p:cxnSp>
            <p:nvCxnSpPr>
              <p:cNvPr id="1301" name="Straight Connector 1300">
                <a:extLst>
                  <a:ext uri="{FF2B5EF4-FFF2-40B4-BE49-F238E27FC236}">
                    <a16:creationId xmlns:a16="http://schemas.microsoft.com/office/drawing/2014/main" id="{22BD5184-63F7-33B3-B665-1B97B8539344}"/>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2" name="Group 1301">
              <a:extLst>
                <a:ext uri="{FF2B5EF4-FFF2-40B4-BE49-F238E27FC236}">
                  <a16:creationId xmlns:a16="http://schemas.microsoft.com/office/drawing/2014/main" id="{EB0CBF26-A53F-E33A-E59F-F6B398889278}"/>
                </a:ext>
              </a:extLst>
            </p:cNvPr>
            <p:cNvGrpSpPr/>
            <p:nvPr/>
          </p:nvGrpSpPr>
          <p:grpSpPr>
            <a:xfrm>
              <a:off x="15160809" y="5411116"/>
              <a:ext cx="289546" cy="190406"/>
              <a:chOff x="10499102" y="2709630"/>
              <a:chExt cx="230259" cy="164615"/>
            </a:xfrm>
          </p:grpSpPr>
          <p:sp>
            <p:nvSpPr>
              <p:cNvPr id="1303" name="Rectangle 1302">
                <a:extLst>
                  <a:ext uri="{FF2B5EF4-FFF2-40B4-BE49-F238E27FC236}">
                    <a16:creationId xmlns:a16="http://schemas.microsoft.com/office/drawing/2014/main" id="{245B5815-1296-8B56-8028-B92A520D198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15</a:t>
                </a:r>
              </a:p>
            </p:txBody>
          </p:sp>
          <p:cxnSp>
            <p:nvCxnSpPr>
              <p:cNvPr id="1304" name="Straight Connector 1303">
                <a:extLst>
                  <a:ext uri="{FF2B5EF4-FFF2-40B4-BE49-F238E27FC236}">
                    <a16:creationId xmlns:a16="http://schemas.microsoft.com/office/drawing/2014/main" id="{D8B52A9E-5225-4FAC-BC9D-76B8980A2321}"/>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5" name="Group 1304">
              <a:extLst>
                <a:ext uri="{FF2B5EF4-FFF2-40B4-BE49-F238E27FC236}">
                  <a16:creationId xmlns:a16="http://schemas.microsoft.com/office/drawing/2014/main" id="{FA822025-AF4F-FA2E-B117-73ADCBB4F27A}"/>
                </a:ext>
              </a:extLst>
            </p:cNvPr>
            <p:cNvGrpSpPr/>
            <p:nvPr/>
          </p:nvGrpSpPr>
          <p:grpSpPr>
            <a:xfrm>
              <a:off x="15497211" y="5411162"/>
              <a:ext cx="289546" cy="190406"/>
              <a:chOff x="10499102" y="2709630"/>
              <a:chExt cx="230259" cy="164615"/>
            </a:xfrm>
          </p:grpSpPr>
          <p:sp>
            <p:nvSpPr>
              <p:cNvPr id="1306" name="Rectangle 1305">
                <a:extLst>
                  <a:ext uri="{FF2B5EF4-FFF2-40B4-BE49-F238E27FC236}">
                    <a16:creationId xmlns:a16="http://schemas.microsoft.com/office/drawing/2014/main" id="{C6024B4F-36ED-6291-86F5-CEF94507F810}"/>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18</a:t>
                </a:r>
              </a:p>
            </p:txBody>
          </p:sp>
          <p:cxnSp>
            <p:nvCxnSpPr>
              <p:cNvPr id="1307" name="Straight Connector 1306">
                <a:extLst>
                  <a:ext uri="{FF2B5EF4-FFF2-40B4-BE49-F238E27FC236}">
                    <a16:creationId xmlns:a16="http://schemas.microsoft.com/office/drawing/2014/main" id="{4CFE3E5D-9DDA-EFDC-005E-DD051B1AF1DF}"/>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8" name="Group 1307">
              <a:extLst>
                <a:ext uri="{FF2B5EF4-FFF2-40B4-BE49-F238E27FC236}">
                  <a16:creationId xmlns:a16="http://schemas.microsoft.com/office/drawing/2014/main" id="{4424A3B4-5CE0-8582-B32A-230C1BAC6B9A}"/>
                </a:ext>
              </a:extLst>
            </p:cNvPr>
            <p:cNvGrpSpPr/>
            <p:nvPr/>
          </p:nvGrpSpPr>
          <p:grpSpPr>
            <a:xfrm>
              <a:off x="15843092" y="5411251"/>
              <a:ext cx="289546" cy="190406"/>
              <a:chOff x="10499102" y="2709630"/>
              <a:chExt cx="230259" cy="164615"/>
            </a:xfrm>
          </p:grpSpPr>
          <p:sp>
            <p:nvSpPr>
              <p:cNvPr id="1309" name="Rectangle 1308">
                <a:extLst>
                  <a:ext uri="{FF2B5EF4-FFF2-40B4-BE49-F238E27FC236}">
                    <a16:creationId xmlns:a16="http://schemas.microsoft.com/office/drawing/2014/main" id="{86EC3176-253A-43D6-CFB7-04ED771011DF}"/>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21</a:t>
                </a:r>
              </a:p>
            </p:txBody>
          </p:sp>
          <p:cxnSp>
            <p:nvCxnSpPr>
              <p:cNvPr id="1310" name="Straight Connector 1309">
                <a:extLst>
                  <a:ext uri="{FF2B5EF4-FFF2-40B4-BE49-F238E27FC236}">
                    <a16:creationId xmlns:a16="http://schemas.microsoft.com/office/drawing/2014/main" id="{3A0A5BBD-D9AE-41AC-8ACB-C76476E4B7C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1" name="Group 1310">
              <a:extLst>
                <a:ext uri="{FF2B5EF4-FFF2-40B4-BE49-F238E27FC236}">
                  <a16:creationId xmlns:a16="http://schemas.microsoft.com/office/drawing/2014/main" id="{0559CA9F-8D71-5C62-C62E-1AC66859EF6C}"/>
                </a:ext>
              </a:extLst>
            </p:cNvPr>
            <p:cNvGrpSpPr/>
            <p:nvPr/>
          </p:nvGrpSpPr>
          <p:grpSpPr>
            <a:xfrm>
              <a:off x="16181574" y="5408491"/>
              <a:ext cx="289546" cy="190406"/>
              <a:chOff x="10499102" y="2709630"/>
              <a:chExt cx="230259" cy="164615"/>
            </a:xfrm>
          </p:grpSpPr>
          <p:sp>
            <p:nvSpPr>
              <p:cNvPr id="1312" name="Rectangle 1311">
                <a:extLst>
                  <a:ext uri="{FF2B5EF4-FFF2-40B4-BE49-F238E27FC236}">
                    <a16:creationId xmlns:a16="http://schemas.microsoft.com/office/drawing/2014/main" id="{CE87CB96-F2C8-511D-16EF-D9A55EFA9646}"/>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24</a:t>
                </a:r>
              </a:p>
            </p:txBody>
          </p:sp>
          <p:cxnSp>
            <p:nvCxnSpPr>
              <p:cNvPr id="1313" name="Straight Connector 1312">
                <a:extLst>
                  <a:ext uri="{FF2B5EF4-FFF2-40B4-BE49-F238E27FC236}">
                    <a16:creationId xmlns:a16="http://schemas.microsoft.com/office/drawing/2014/main" id="{3573F88F-29AF-50AC-69A1-7814B2C3F881}"/>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4" name="Group 1313">
              <a:extLst>
                <a:ext uri="{FF2B5EF4-FFF2-40B4-BE49-F238E27FC236}">
                  <a16:creationId xmlns:a16="http://schemas.microsoft.com/office/drawing/2014/main" id="{58411AE2-9E80-85AE-C74C-72951EDCE5E0}"/>
                </a:ext>
              </a:extLst>
            </p:cNvPr>
            <p:cNvGrpSpPr/>
            <p:nvPr/>
          </p:nvGrpSpPr>
          <p:grpSpPr>
            <a:xfrm>
              <a:off x="16514977" y="5414910"/>
              <a:ext cx="289546" cy="190406"/>
              <a:chOff x="10499102" y="2709630"/>
              <a:chExt cx="230259" cy="164615"/>
            </a:xfrm>
          </p:grpSpPr>
          <p:sp>
            <p:nvSpPr>
              <p:cNvPr id="1315" name="Rectangle 1314">
                <a:extLst>
                  <a:ext uri="{FF2B5EF4-FFF2-40B4-BE49-F238E27FC236}">
                    <a16:creationId xmlns:a16="http://schemas.microsoft.com/office/drawing/2014/main" id="{6BBD93DE-6A00-E339-4238-1F6F25F451F9}"/>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27</a:t>
                </a:r>
              </a:p>
            </p:txBody>
          </p:sp>
          <p:cxnSp>
            <p:nvCxnSpPr>
              <p:cNvPr id="1316" name="Straight Connector 1315">
                <a:extLst>
                  <a:ext uri="{FF2B5EF4-FFF2-40B4-BE49-F238E27FC236}">
                    <a16:creationId xmlns:a16="http://schemas.microsoft.com/office/drawing/2014/main" id="{D0D9A1E2-EB14-ED19-111D-F13629BE5DC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7" name="Group 1316">
              <a:extLst>
                <a:ext uri="{FF2B5EF4-FFF2-40B4-BE49-F238E27FC236}">
                  <a16:creationId xmlns:a16="http://schemas.microsoft.com/office/drawing/2014/main" id="{9B0651EA-EA9B-FFD7-4F1F-8EA940CAE857}"/>
                </a:ext>
              </a:extLst>
            </p:cNvPr>
            <p:cNvGrpSpPr/>
            <p:nvPr/>
          </p:nvGrpSpPr>
          <p:grpSpPr>
            <a:xfrm>
              <a:off x="17189514" y="5403013"/>
              <a:ext cx="289546" cy="190406"/>
              <a:chOff x="10499102" y="2709630"/>
              <a:chExt cx="230259" cy="164615"/>
            </a:xfrm>
          </p:grpSpPr>
          <p:sp>
            <p:nvSpPr>
              <p:cNvPr id="1318" name="Rectangle 1317">
                <a:extLst>
                  <a:ext uri="{FF2B5EF4-FFF2-40B4-BE49-F238E27FC236}">
                    <a16:creationId xmlns:a16="http://schemas.microsoft.com/office/drawing/2014/main" id="{72098527-340C-260D-DCBD-846895A3551D}"/>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33</a:t>
                </a:r>
              </a:p>
            </p:txBody>
          </p:sp>
          <p:cxnSp>
            <p:nvCxnSpPr>
              <p:cNvPr id="1319" name="Straight Connector 1318">
                <a:extLst>
                  <a:ext uri="{FF2B5EF4-FFF2-40B4-BE49-F238E27FC236}">
                    <a16:creationId xmlns:a16="http://schemas.microsoft.com/office/drawing/2014/main" id="{9AFAF733-C42C-6061-8300-BA05F2FC1CE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1323" name="Freeform: Shape 1322">
              <a:extLst>
                <a:ext uri="{FF2B5EF4-FFF2-40B4-BE49-F238E27FC236}">
                  <a16:creationId xmlns:a16="http://schemas.microsoft.com/office/drawing/2014/main" id="{8C1AB09C-4835-A557-7B84-E6CC9C7951FD}"/>
                </a:ext>
              </a:extLst>
            </p:cNvPr>
            <p:cNvSpPr/>
            <p:nvPr/>
          </p:nvSpPr>
          <p:spPr>
            <a:xfrm>
              <a:off x="13628277" y="3918456"/>
              <a:ext cx="53293" cy="9466"/>
            </a:xfrm>
            <a:custGeom>
              <a:avLst/>
              <a:gdLst>
                <a:gd name="connsiteX0" fmla="*/ 0 w 53293"/>
                <a:gd name="connsiteY0" fmla="*/ 0 h 9466"/>
                <a:gd name="connsiteX1" fmla="*/ 53293 w 53293"/>
                <a:gd name="connsiteY1" fmla="*/ 8415 h 9466"/>
              </a:gdLst>
              <a:ahLst/>
              <a:cxnLst>
                <a:cxn ang="0">
                  <a:pos x="connsiteX0" y="connsiteY0"/>
                </a:cxn>
                <a:cxn ang="0">
                  <a:pos x="connsiteX1" y="connsiteY1"/>
                </a:cxn>
              </a:cxnLst>
              <a:rect l="l" t="t" r="r" b="b"/>
              <a:pathLst>
                <a:path w="53293" h="9466">
                  <a:moveTo>
                    <a:pt x="0" y="0"/>
                  </a:moveTo>
                  <a:cubicBezTo>
                    <a:pt x="27700" y="13851"/>
                    <a:pt x="10557" y="8415"/>
                    <a:pt x="53293" y="8415"/>
                  </a:cubicBez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26" name="Freeform: Shape 1325">
              <a:extLst>
                <a:ext uri="{FF2B5EF4-FFF2-40B4-BE49-F238E27FC236}">
                  <a16:creationId xmlns:a16="http://schemas.microsoft.com/office/drawing/2014/main" id="{39A86E26-5CA7-826F-9265-81B86D513517}"/>
                </a:ext>
              </a:extLst>
            </p:cNvPr>
            <p:cNvSpPr/>
            <p:nvPr/>
          </p:nvSpPr>
          <p:spPr>
            <a:xfrm>
              <a:off x="13628277" y="3924066"/>
              <a:ext cx="3525769" cy="1253794"/>
            </a:xfrm>
            <a:custGeom>
              <a:avLst/>
              <a:gdLst>
                <a:gd name="connsiteX0" fmla="*/ 0 w 3525769"/>
                <a:gd name="connsiteY0" fmla="*/ 0 h 1253794"/>
                <a:gd name="connsiteX1" fmla="*/ 84147 w 3525769"/>
                <a:gd name="connsiteY1" fmla="*/ 0 h 1253794"/>
                <a:gd name="connsiteX2" fmla="*/ 100976 w 3525769"/>
                <a:gd name="connsiteY2" fmla="*/ 16829 h 1253794"/>
                <a:gd name="connsiteX3" fmla="*/ 143050 w 3525769"/>
                <a:gd name="connsiteY3" fmla="*/ 16829 h 1253794"/>
                <a:gd name="connsiteX4" fmla="*/ 143050 w 3525769"/>
                <a:gd name="connsiteY4" fmla="*/ 39269 h 1253794"/>
                <a:gd name="connsiteX5" fmla="*/ 218782 w 3525769"/>
                <a:gd name="connsiteY5" fmla="*/ 39269 h 1253794"/>
                <a:gd name="connsiteX6" fmla="*/ 246831 w 3525769"/>
                <a:gd name="connsiteY6" fmla="*/ 67318 h 1253794"/>
                <a:gd name="connsiteX7" fmla="*/ 269270 w 3525769"/>
                <a:gd name="connsiteY7" fmla="*/ 89757 h 1253794"/>
                <a:gd name="connsiteX8" fmla="*/ 322564 w 3525769"/>
                <a:gd name="connsiteY8" fmla="*/ 89757 h 1253794"/>
                <a:gd name="connsiteX9" fmla="*/ 370247 w 3525769"/>
                <a:gd name="connsiteY9" fmla="*/ 89757 h 1253794"/>
                <a:gd name="connsiteX10" fmla="*/ 395492 w 3525769"/>
                <a:gd name="connsiteY10" fmla="*/ 89757 h 1253794"/>
                <a:gd name="connsiteX11" fmla="*/ 445980 w 3525769"/>
                <a:gd name="connsiteY11" fmla="*/ 89757 h 1253794"/>
                <a:gd name="connsiteX12" fmla="*/ 471224 w 3525769"/>
                <a:gd name="connsiteY12" fmla="*/ 115001 h 1253794"/>
                <a:gd name="connsiteX13" fmla="*/ 493663 w 3525769"/>
                <a:gd name="connsiteY13" fmla="*/ 115001 h 1253794"/>
                <a:gd name="connsiteX14" fmla="*/ 544152 w 3525769"/>
                <a:gd name="connsiteY14" fmla="*/ 115001 h 1253794"/>
                <a:gd name="connsiteX15" fmla="*/ 544152 w 3525769"/>
                <a:gd name="connsiteY15" fmla="*/ 143051 h 1253794"/>
                <a:gd name="connsiteX16" fmla="*/ 560981 w 3525769"/>
                <a:gd name="connsiteY16" fmla="*/ 143051 h 1253794"/>
                <a:gd name="connsiteX17" fmla="*/ 580615 w 3525769"/>
                <a:gd name="connsiteY17" fmla="*/ 162685 h 1253794"/>
                <a:gd name="connsiteX18" fmla="*/ 594639 w 3525769"/>
                <a:gd name="connsiteY18" fmla="*/ 176709 h 1253794"/>
                <a:gd name="connsiteX19" fmla="*/ 656348 w 3525769"/>
                <a:gd name="connsiteY19" fmla="*/ 176709 h 1253794"/>
                <a:gd name="connsiteX20" fmla="*/ 656348 w 3525769"/>
                <a:gd name="connsiteY20" fmla="*/ 176709 h 1253794"/>
                <a:gd name="connsiteX21" fmla="*/ 720861 w 3525769"/>
                <a:gd name="connsiteY21" fmla="*/ 176709 h 1253794"/>
                <a:gd name="connsiteX22" fmla="*/ 757325 w 3525769"/>
                <a:gd name="connsiteY22" fmla="*/ 213173 h 1253794"/>
                <a:gd name="connsiteX23" fmla="*/ 785374 w 3525769"/>
                <a:gd name="connsiteY23" fmla="*/ 213173 h 1253794"/>
                <a:gd name="connsiteX24" fmla="*/ 785374 w 3525769"/>
                <a:gd name="connsiteY24" fmla="*/ 224393 h 1253794"/>
                <a:gd name="connsiteX25" fmla="*/ 849887 w 3525769"/>
                <a:gd name="connsiteY25" fmla="*/ 224393 h 1253794"/>
                <a:gd name="connsiteX26" fmla="*/ 883546 w 3525769"/>
                <a:gd name="connsiteY26" fmla="*/ 258052 h 1253794"/>
                <a:gd name="connsiteX27" fmla="*/ 931229 w 3525769"/>
                <a:gd name="connsiteY27" fmla="*/ 258052 h 1253794"/>
                <a:gd name="connsiteX28" fmla="*/ 956473 w 3525769"/>
                <a:gd name="connsiteY28" fmla="*/ 258052 h 1253794"/>
                <a:gd name="connsiteX29" fmla="*/ 956473 w 3525769"/>
                <a:gd name="connsiteY29" fmla="*/ 288906 h 1253794"/>
                <a:gd name="connsiteX30" fmla="*/ 1023791 w 3525769"/>
                <a:gd name="connsiteY30" fmla="*/ 288906 h 1253794"/>
                <a:gd name="connsiteX31" fmla="*/ 1060255 w 3525769"/>
                <a:gd name="connsiteY31" fmla="*/ 325370 h 1253794"/>
                <a:gd name="connsiteX32" fmla="*/ 1102328 w 3525769"/>
                <a:gd name="connsiteY32" fmla="*/ 325370 h 1253794"/>
                <a:gd name="connsiteX33" fmla="*/ 1121962 w 3525769"/>
                <a:gd name="connsiteY33" fmla="*/ 345004 h 1253794"/>
                <a:gd name="connsiteX34" fmla="*/ 1155622 w 3525769"/>
                <a:gd name="connsiteY34" fmla="*/ 345004 h 1253794"/>
                <a:gd name="connsiteX35" fmla="*/ 1194891 w 3525769"/>
                <a:gd name="connsiteY35" fmla="*/ 384273 h 1253794"/>
                <a:gd name="connsiteX36" fmla="*/ 1248184 w 3525769"/>
                <a:gd name="connsiteY36" fmla="*/ 384273 h 1253794"/>
                <a:gd name="connsiteX37" fmla="*/ 1265013 w 3525769"/>
                <a:gd name="connsiteY37" fmla="*/ 401102 h 1253794"/>
                <a:gd name="connsiteX38" fmla="*/ 1284647 w 3525769"/>
                <a:gd name="connsiteY38" fmla="*/ 420736 h 1253794"/>
                <a:gd name="connsiteX39" fmla="*/ 1335136 w 3525769"/>
                <a:gd name="connsiteY39" fmla="*/ 420736 h 1253794"/>
                <a:gd name="connsiteX40" fmla="*/ 1354771 w 3525769"/>
                <a:gd name="connsiteY40" fmla="*/ 440371 h 1253794"/>
                <a:gd name="connsiteX41" fmla="*/ 1388429 w 3525769"/>
                <a:gd name="connsiteY41" fmla="*/ 440371 h 1253794"/>
                <a:gd name="connsiteX42" fmla="*/ 1408063 w 3525769"/>
                <a:gd name="connsiteY42" fmla="*/ 460005 h 1253794"/>
                <a:gd name="connsiteX43" fmla="*/ 1452942 w 3525769"/>
                <a:gd name="connsiteY43" fmla="*/ 460005 h 1253794"/>
                <a:gd name="connsiteX44" fmla="*/ 1495015 w 3525769"/>
                <a:gd name="connsiteY44" fmla="*/ 502078 h 1253794"/>
                <a:gd name="connsiteX45" fmla="*/ 1553919 w 3525769"/>
                <a:gd name="connsiteY45" fmla="*/ 502078 h 1253794"/>
                <a:gd name="connsiteX46" fmla="*/ 1584774 w 3525769"/>
                <a:gd name="connsiteY46" fmla="*/ 532933 h 1253794"/>
                <a:gd name="connsiteX47" fmla="*/ 1621236 w 3525769"/>
                <a:gd name="connsiteY47" fmla="*/ 532933 h 1253794"/>
                <a:gd name="connsiteX48" fmla="*/ 1666114 w 3525769"/>
                <a:gd name="connsiteY48" fmla="*/ 577811 h 1253794"/>
                <a:gd name="connsiteX49" fmla="*/ 1722213 w 3525769"/>
                <a:gd name="connsiteY49" fmla="*/ 577811 h 1253794"/>
                <a:gd name="connsiteX50" fmla="*/ 1761482 w 3525769"/>
                <a:gd name="connsiteY50" fmla="*/ 617080 h 1253794"/>
                <a:gd name="connsiteX51" fmla="*/ 1820385 w 3525769"/>
                <a:gd name="connsiteY51" fmla="*/ 617080 h 1253794"/>
                <a:gd name="connsiteX52" fmla="*/ 1845629 w 3525769"/>
                <a:gd name="connsiteY52" fmla="*/ 642324 h 1253794"/>
                <a:gd name="connsiteX53" fmla="*/ 1890507 w 3525769"/>
                <a:gd name="connsiteY53" fmla="*/ 642324 h 1253794"/>
                <a:gd name="connsiteX54" fmla="*/ 1938191 w 3525769"/>
                <a:gd name="connsiteY54" fmla="*/ 642324 h 1253794"/>
                <a:gd name="connsiteX55" fmla="*/ 1963435 w 3525769"/>
                <a:gd name="connsiteY55" fmla="*/ 667568 h 1253794"/>
                <a:gd name="connsiteX56" fmla="*/ 1997094 w 3525769"/>
                <a:gd name="connsiteY56" fmla="*/ 701227 h 1253794"/>
                <a:gd name="connsiteX57" fmla="*/ 2036363 w 3525769"/>
                <a:gd name="connsiteY57" fmla="*/ 740496 h 1253794"/>
                <a:gd name="connsiteX58" fmla="*/ 2081241 w 3525769"/>
                <a:gd name="connsiteY58" fmla="*/ 740496 h 1253794"/>
                <a:gd name="connsiteX59" fmla="*/ 2106485 w 3525769"/>
                <a:gd name="connsiteY59" fmla="*/ 765740 h 1253794"/>
                <a:gd name="connsiteX60" fmla="*/ 2131729 w 3525769"/>
                <a:gd name="connsiteY60" fmla="*/ 790984 h 1253794"/>
                <a:gd name="connsiteX61" fmla="*/ 2196242 w 3525769"/>
                <a:gd name="connsiteY61" fmla="*/ 790984 h 1253794"/>
                <a:gd name="connsiteX62" fmla="*/ 2246731 w 3525769"/>
                <a:gd name="connsiteY62" fmla="*/ 790984 h 1253794"/>
                <a:gd name="connsiteX63" fmla="*/ 2246731 w 3525769"/>
                <a:gd name="connsiteY63" fmla="*/ 819033 h 1253794"/>
                <a:gd name="connsiteX64" fmla="*/ 2302829 w 3525769"/>
                <a:gd name="connsiteY64" fmla="*/ 819033 h 1253794"/>
                <a:gd name="connsiteX65" fmla="*/ 2311244 w 3525769"/>
                <a:gd name="connsiteY65" fmla="*/ 827448 h 1253794"/>
                <a:gd name="connsiteX66" fmla="*/ 2367342 w 3525769"/>
                <a:gd name="connsiteY66" fmla="*/ 827448 h 1253794"/>
                <a:gd name="connsiteX67" fmla="*/ 2381366 w 3525769"/>
                <a:gd name="connsiteY67" fmla="*/ 841472 h 1253794"/>
                <a:gd name="connsiteX68" fmla="*/ 2504782 w 3525769"/>
                <a:gd name="connsiteY68" fmla="*/ 841472 h 1253794"/>
                <a:gd name="connsiteX69" fmla="*/ 2541246 w 3525769"/>
                <a:gd name="connsiteY69" fmla="*/ 877936 h 1253794"/>
                <a:gd name="connsiteX70" fmla="*/ 2594539 w 3525769"/>
                <a:gd name="connsiteY70" fmla="*/ 877936 h 1253794"/>
                <a:gd name="connsiteX71" fmla="*/ 2614174 w 3525769"/>
                <a:gd name="connsiteY71" fmla="*/ 897571 h 1253794"/>
                <a:gd name="connsiteX72" fmla="*/ 2695516 w 3525769"/>
                <a:gd name="connsiteY72" fmla="*/ 897571 h 1253794"/>
                <a:gd name="connsiteX73" fmla="*/ 2720760 w 3525769"/>
                <a:gd name="connsiteY73" fmla="*/ 922815 h 1253794"/>
                <a:gd name="connsiteX74" fmla="*/ 2746004 w 3525769"/>
                <a:gd name="connsiteY74" fmla="*/ 948059 h 1253794"/>
                <a:gd name="connsiteX75" fmla="*/ 2776858 w 3525769"/>
                <a:gd name="connsiteY75" fmla="*/ 948059 h 1253794"/>
                <a:gd name="connsiteX76" fmla="*/ 2776858 w 3525769"/>
                <a:gd name="connsiteY76" fmla="*/ 981718 h 1253794"/>
                <a:gd name="connsiteX77" fmla="*/ 2830152 w 3525769"/>
                <a:gd name="connsiteY77" fmla="*/ 981718 h 1253794"/>
                <a:gd name="connsiteX78" fmla="*/ 2830152 w 3525769"/>
                <a:gd name="connsiteY78" fmla="*/ 1001352 h 1253794"/>
                <a:gd name="connsiteX79" fmla="*/ 2889055 w 3525769"/>
                <a:gd name="connsiteY79" fmla="*/ 1001352 h 1253794"/>
                <a:gd name="connsiteX80" fmla="*/ 3020885 w 3525769"/>
                <a:gd name="connsiteY80" fmla="*/ 1001352 h 1253794"/>
                <a:gd name="connsiteX81" fmla="*/ 3158326 w 3525769"/>
                <a:gd name="connsiteY81" fmla="*/ 1001352 h 1253794"/>
                <a:gd name="connsiteX82" fmla="*/ 3158326 w 3525769"/>
                <a:gd name="connsiteY82" fmla="*/ 1015377 h 1253794"/>
                <a:gd name="connsiteX83" fmla="*/ 3368694 w 3525769"/>
                <a:gd name="connsiteY83" fmla="*/ 1015377 h 1253794"/>
                <a:gd name="connsiteX84" fmla="*/ 3368694 w 3525769"/>
                <a:gd name="connsiteY84" fmla="*/ 1250989 h 1253794"/>
                <a:gd name="connsiteX85" fmla="*/ 3525769 w 3525769"/>
                <a:gd name="connsiteY85" fmla="*/ 1250989 h 1253794"/>
                <a:gd name="connsiteX86" fmla="*/ 3506134 w 3525769"/>
                <a:gd name="connsiteY86" fmla="*/ 1248184 h 1253794"/>
                <a:gd name="connsiteX87" fmla="*/ 3503330 w 3525769"/>
                <a:gd name="connsiteY87" fmla="*/ 1253794 h 125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525769" h="1253794">
                  <a:moveTo>
                    <a:pt x="0" y="0"/>
                  </a:moveTo>
                  <a:lnTo>
                    <a:pt x="84147" y="0"/>
                  </a:lnTo>
                  <a:lnTo>
                    <a:pt x="100976" y="16829"/>
                  </a:lnTo>
                  <a:lnTo>
                    <a:pt x="143050" y="16829"/>
                  </a:lnTo>
                  <a:lnTo>
                    <a:pt x="143050" y="39269"/>
                  </a:lnTo>
                  <a:lnTo>
                    <a:pt x="218782" y="39269"/>
                  </a:lnTo>
                  <a:lnTo>
                    <a:pt x="246831" y="67318"/>
                  </a:lnTo>
                  <a:lnTo>
                    <a:pt x="269270" y="89757"/>
                  </a:lnTo>
                  <a:lnTo>
                    <a:pt x="322564" y="89757"/>
                  </a:lnTo>
                  <a:lnTo>
                    <a:pt x="370247" y="89757"/>
                  </a:lnTo>
                  <a:lnTo>
                    <a:pt x="395492" y="89757"/>
                  </a:lnTo>
                  <a:lnTo>
                    <a:pt x="445980" y="89757"/>
                  </a:lnTo>
                  <a:lnTo>
                    <a:pt x="471224" y="115001"/>
                  </a:lnTo>
                  <a:lnTo>
                    <a:pt x="493663" y="115001"/>
                  </a:lnTo>
                  <a:lnTo>
                    <a:pt x="544152" y="115001"/>
                  </a:lnTo>
                  <a:lnTo>
                    <a:pt x="544152" y="143051"/>
                  </a:lnTo>
                  <a:lnTo>
                    <a:pt x="560981" y="143051"/>
                  </a:lnTo>
                  <a:lnTo>
                    <a:pt x="580615" y="162685"/>
                  </a:lnTo>
                  <a:lnTo>
                    <a:pt x="594639" y="176709"/>
                  </a:lnTo>
                  <a:lnTo>
                    <a:pt x="656348" y="176709"/>
                  </a:lnTo>
                  <a:lnTo>
                    <a:pt x="656348" y="176709"/>
                  </a:lnTo>
                  <a:lnTo>
                    <a:pt x="720861" y="176709"/>
                  </a:lnTo>
                  <a:lnTo>
                    <a:pt x="757325" y="213173"/>
                  </a:lnTo>
                  <a:lnTo>
                    <a:pt x="785374" y="213173"/>
                  </a:lnTo>
                  <a:lnTo>
                    <a:pt x="785374" y="224393"/>
                  </a:lnTo>
                  <a:lnTo>
                    <a:pt x="849887" y="224393"/>
                  </a:lnTo>
                  <a:lnTo>
                    <a:pt x="883546" y="258052"/>
                  </a:lnTo>
                  <a:lnTo>
                    <a:pt x="931229" y="258052"/>
                  </a:lnTo>
                  <a:lnTo>
                    <a:pt x="956473" y="258052"/>
                  </a:lnTo>
                  <a:lnTo>
                    <a:pt x="956473" y="288906"/>
                  </a:lnTo>
                  <a:lnTo>
                    <a:pt x="1023791" y="288906"/>
                  </a:lnTo>
                  <a:lnTo>
                    <a:pt x="1060255" y="325370"/>
                  </a:lnTo>
                  <a:lnTo>
                    <a:pt x="1102328" y="325370"/>
                  </a:lnTo>
                  <a:lnTo>
                    <a:pt x="1121962" y="345004"/>
                  </a:lnTo>
                  <a:lnTo>
                    <a:pt x="1155622" y="345004"/>
                  </a:lnTo>
                  <a:lnTo>
                    <a:pt x="1194891" y="384273"/>
                  </a:lnTo>
                  <a:lnTo>
                    <a:pt x="1248184" y="384273"/>
                  </a:lnTo>
                  <a:lnTo>
                    <a:pt x="1265013" y="401102"/>
                  </a:lnTo>
                  <a:lnTo>
                    <a:pt x="1284647" y="420736"/>
                  </a:lnTo>
                  <a:lnTo>
                    <a:pt x="1335136" y="420736"/>
                  </a:lnTo>
                  <a:lnTo>
                    <a:pt x="1354771" y="440371"/>
                  </a:lnTo>
                  <a:lnTo>
                    <a:pt x="1388429" y="440371"/>
                  </a:lnTo>
                  <a:lnTo>
                    <a:pt x="1408063" y="460005"/>
                  </a:lnTo>
                  <a:lnTo>
                    <a:pt x="1452942" y="460005"/>
                  </a:lnTo>
                  <a:lnTo>
                    <a:pt x="1495015" y="502078"/>
                  </a:lnTo>
                  <a:lnTo>
                    <a:pt x="1553919" y="502078"/>
                  </a:lnTo>
                  <a:lnTo>
                    <a:pt x="1584774" y="532933"/>
                  </a:lnTo>
                  <a:lnTo>
                    <a:pt x="1621236" y="532933"/>
                  </a:lnTo>
                  <a:lnTo>
                    <a:pt x="1666114" y="577811"/>
                  </a:lnTo>
                  <a:lnTo>
                    <a:pt x="1722213" y="577811"/>
                  </a:lnTo>
                  <a:lnTo>
                    <a:pt x="1761482" y="617080"/>
                  </a:lnTo>
                  <a:lnTo>
                    <a:pt x="1820385" y="617080"/>
                  </a:lnTo>
                  <a:lnTo>
                    <a:pt x="1845629" y="642324"/>
                  </a:lnTo>
                  <a:lnTo>
                    <a:pt x="1890507" y="642324"/>
                  </a:lnTo>
                  <a:lnTo>
                    <a:pt x="1938191" y="642324"/>
                  </a:lnTo>
                  <a:lnTo>
                    <a:pt x="1963435" y="667568"/>
                  </a:lnTo>
                  <a:lnTo>
                    <a:pt x="1997094" y="701227"/>
                  </a:lnTo>
                  <a:lnTo>
                    <a:pt x="2036363" y="740496"/>
                  </a:lnTo>
                  <a:lnTo>
                    <a:pt x="2081241" y="740496"/>
                  </a:lnTo>
                  <a:lnTo>
                    <a:pt x="2106485" y="765740"/>
                  </a:lnTo>
                  <a:lnTo>
                    <a:pt x="2131729" y="790984"/>
                  </a:lnTo>
                  <a:lnTo>
                    <a:pt x="2196242" y="790984"/>
                  </a:lnTo>
                  <a:lnTo>
                    <a:pt x="2246731" y="790984"/>
                  </a:lnTo>
                  <a:lnTo>
                    <a:pt x="2246731" y="819033"/>
                  </a:lnTo>
                  <a:lnTo>
                    <a:pt x="2302829" y="819033"/>
                  </a:lnTo>
                  <a:lnTo>
                    <a:pt x="2311244" y="827448"/>
                  </a:lnTo>
                  <a:lnTo>
                    <a:pt x="2367342" y="827448"/>
                  </a:lnTo>
                  <a:lnTo>
                    <a:pt x="2381366" y="841472"/>
                  </a:lnTo>
                  <a:lnTo>
                    <a:pt x="2504782" y="841472"/>
                  </a:lnTo>
                  <a:lnTo>
                    <a:pt x="2541246" y="877936"/>
                  </a:lnTo>
                  <a:lnTo>
                    <a:pt x="2594539" y="877936"/>
                  </a:lnTo>
                  <a:lnTo>
                    <a:pt x="2614174" y="897571"/>
                  </a:lnTo>
                  <a:lnTo>
                    <a:pt x="2695516" y="897571"/>
                  </a:lnTo>
                  <a:lnTo>
                    <a:pt x="2720760" y="922815"/>
                  </a:lnTo>
                  <a:lnTo>
                    <a:pt x="2746004" y="948059"/>
                  </a:lnTo>
                  <a:lnTo>
                    <a:pt x="2776858" y="948059"/>
                  </a:lnTo>
                  <a:lnTo>
                    <a:pt x="2776858" y="981718"/>
                  </a:lnTo>
                  <a:lnTo>
                    <a:pt x="2830152" y="981718"/>
                  </a:lnTo>
                  <a:lnTo>
                    <a:pt x="2830152" y="1001352"/>
                  </a:lnTo>
                  <a:lnTo>
                    <a:pt x="2889055" y="1001352"/>
                  </a:lnTo>
                  <a:lnTo>
                    <a:pt x="3020885" y="1001352"/>
                  </a:lnTo>
                  <a:lnTo>
                    <a:pt x="3158326" y="1001352"/>
                  </a:lnTo>
                  <a:lnTo>
                    <a:pt x="3158326" y="1015377"/>
                  </a:lnTo>
                  <a:lnTo>
                    <a:pt x="3368694" y="1015377"/>
                  </a:lnTo>
                  <a:lnTo>
                    <a:pt x="3368694" y="1250989"/>
                  </a:lnTo>
                  <a:lnTo>
                    <a:pt x="3525769" y="1250989"/>
                  </a:lnTo>
                  <a:lnTo>
                    <a:pt x="3506134" y="1248184"/>
                  </a:lnTo>
                  <a:lnTo>
                    <a:pt x="3503330" y="1253794"/>
                  </a:ln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27" name="Freeform 660">
              <a:extLst>
                <a:ext uri="{FF2B5EF4-FFF2-40B4-BE49-F238E27FC236}">
                  <a16:creationId xmlns:a16="http://schemas.microsoft.com/office/drawing/2014/main" id="{3EA1536A-8CD3-AB26-1450-4554FA5E6B83}"/>
                </a:ext>
              </a:extLst>
            </p:cNvPr>
            <p:cNvSpPr/>
            <p:nvPr/>
          </p:nvSpPr>
          <p:spPr>
            <a:xfrm>
              <a:off x="16324366" y="48502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28" name="Freeform 660">
              <a:extLst>
                <a:ext uri="{FF2B5EF4-FFF2-40B4-BE49-F238E27FC236}">
                  <a16:creationId xmlns:a16="http://schemas.microsoft.com/office/drawing/2014/main" id="{02C03ABB-6A1A-C968-8BEE-E91E67FF64C7}"/>
                </a:ext>
              </a:extLst>
            </p:cNvPr>
            <p:cNvSpPr/>
            <p:nvPr/>
          </p:nvSpPr>
          <p:spPr>
            <a:xfrm>
              <a:off x="16462321" y="49125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29" name="Freeform 660">
              <a:extLst>
                <a:ext uri="{FF2B5EF4-FFF2-40B4-BE49-F238E27FC236}">
                  <a16:creationId xmlns:a16="http://schemas.microsoft.com/office/drawing/2014/main" id="{5CD53B95-6DFE-5B32-1038-2451675834EC}"/>
                </a:ext>
              </a:extLst>
            </p:cNvPr>
            <p:cNvSpPr/>
            <p:nvPr/>
          </p:nvSpPr>
          <p:spPr>
            <a:xfrm rot="16200000">
              <a:off x="16462320" y="4914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0" name="Freeform 660">
              <a:extLst>
                <a:ext uri="{FF2B5EF4-FFF2-40B4-BE49-F238E27FC236}">
                  <a16:creationId xmlns:a16="http://schemas.microsoft.com/office/drawing/2014/main" id="{F881EE3E-EFF8-497E-89FB-C00C84F9577C}"/>
                </a:ext>
              </a:extLst>
            </p:cNvPr>
            <p:cNvSpPr/>
            <p:nvPr/>
          </p:nvSpPr>
          <p:spPr>
            <a:xfrm>
              <a:off x="17105879" y="516998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1" name="Freeform 660">
              <a:extLst>
                <a:ext uri="{FF2B5EF4-FFF2-40B4-BE49-F238E27FC236}">
                  <a16:creationId xmlns:a16="http://schemas.microsoft.com/office/drawing/2014/main" id="{63921F7B-DF5C-C4D8-7D71-AAD6F4DF7C2A}"/>
                </a:ext>
              </a:extLst>
            </p:cNvPr>
            <p:cNvSpPr/>
            <p:nvPr/>
          </p:nvSpPr>
          <p:spPr>
            <a:xfrm rot="16200000">
              <a:off x="17105878" y="517233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2" name="Freeform 660">
              <a:extLst>
                <a:ext uri="{FF2B5EF4-FFF2-40B4-BE49-F238E27FC236}">
                  <a16:creationId xmlns:a16="http://schemas.microsoft.com/office/drawing/2014/main" id="{99E7562E-3D74-103F-8E29-D9FDED197FEE}"/>
                </a:ext>
              </a:extLst>
            </p:cNvPr>
            <p:cNvSpPr/>
            <p:nvPr/>
          </p:nvSpPr>
          <p:spPr>
            <a:xfrm>
              <a:off x="16907585" y="493314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3" name="Freeform 660">
              <a:extLst>
                <a:ext uri="{FF2B5EF4-FFF2-40B4-BE49-F238E27FC236}">
                  <a16:creationId xmlns:a16="http://schemas.microsoft.com/office/drawing/2014/main" id="{6D2927DE-279B-EA55-BC24-31497C14465B}"/>
                </a:ext>
              </a:extLst>
            </p:cNvPr>
            <p:cNvSpPr/>
            <p:nvPr/>
          </p:nvSpPr>
          <p:spPr>
            <a:xfrm rot="16200000">
              <a:off x="16907584" y="49354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4" name="Freeform 660">
              <a:extLst>
                <a:ext uri="{FF2B5EF4-FFF2-40B4-BE49-F238E27FC236}">
                  <a16:creationId xmlns:a16="http://schemas.microsoft.com/office/drawing/2014/main" id="{EA21B116-21A6-3420-8305-CFD35C12BAEF}"/>
                </a:ext>
              </a:extLst>
            </p:cNvPr>
            <p:cNvSpPr/>
            <p:nvPr/>
          </p:nvSpPr>
          <p:spPr>
            <a:xfrm>
              <a:off x="16748725"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5" name="Freeform 660">
              <a:extLst>
                <a:ext uri="{FF2B5EF4-FFF2-40B4-BE49-F238E27FC236}">
                  <a16:creationId xmlns:a16="http://schemas.microsoft.com/office/drawing/2014/main" id="{74706C53-FDA9-E806-1EC7-C412387EDCD7}"/>
                </a:ext>
              </a:extLst>
            </p:cNvPr>
            <p:cNvSpPr/>
            <p:nvPr/>
          </p:nvSpPr>
          <p:spPr>
            <a:xfrm rot="16200000">
              <a:off x="16748724"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6" name="Freeform 660">
              <a:extLst>
                <a:ext uri="{FF2B5EF4-FFF2-40B4-BE49-F238E27FC236}">
                  <a16:creationId xmlns:a16="http://schemas.microsoft.com/office/drawing/2014/main" id="{04A51C49-0F04-A10A-5424-851DD9188888}"/>
                </a:ext>
              </a:extLst>
            </p:cNvPr>
            <p:cNvSpPr/>
            <p:nvPr/>
          </p:nvSpPr>
          <p:spPr>
            <a:xfrm>
              <a:off x="16724362" y="49219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7" name="Freeform 660">
              <a:extLst>
                <a:ext uri="{FF2B5EF4-FFF2-40B4-BE49-F238E27FC236}">
                  <a16:creationId xmlns:a16="http://schemas.microsoft.com/office/drawing/2014/main" id="{1E364B12-BCE4-3A12-69B9-5B5051A7AAD7}"/>
                </a:ext>
              </a:extLst>
            </p:cNvPr>
            <p:cNvSpPr/>
            <p:nvPr/>
          </p:nvSpPr>
          <p:spPr>
            <a:xfrm rot="16200000">
              <a:off x="16724361" y="49243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8" name="Freeform 660">
              <a:extLst>
                <a:ext uri="{FF2B5EF4-FFF2-40B4-BE49-F238E27FC236}">
                  <a16:creationId xmlns:a16="http://schemas.microsoft.com/office/drawing/2014/main" id="{A345CBFA-1A52-D6CE-FC38-55833E4B205F}"/>
                </a:ext>
              </a:extLst>
            </p:cNvPr>
            <p:cNvSpPr/>
            <p:nvPr/>
          </p:nvSpPr>
          <p:spPr>
            <a:xfrm>
              <a:off x="16666707"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9" name="Freeform 660">
              <a:extLst>
                <a:ext uri="{FF2B5EF4-FFF2-40B4-BE49-F238E27FC236}">
                  <a16:creationId xmlns:a16="http://schemas.microsoft.com/office/drawing/2014/main" id="{E6201C79-1B9D-7C89-9ED5-0060CBB0F3C6}"/>
                </a:ext>
              </a:extLst>
            </p:cNvPr>
            <p:cNvSpPr/>
            <p:nvPr/>
          </p:nvSpPr>
          <p:spPr>
            <a:xfrm rot="16200000">
              <a:off x="16666706"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0" name="Freeform 660">
              <a:extLst>
                <a:ext uri="{FF2B5EF4-FFF2-40B4-BE49-F238E27FC236}">
                  <a16:creationId xmlns:a16="http://schemas.microsoft.com/office/drawing/2014/main" id="{819084B3-3569-20D1-CA06-CFCEAA701E74}"/>
                </a:ext>
              </a:extLst>
            </p:cNvPr>
            <p:cNvSpPr/>
            <p:nvPr/>
          </p:nvSpPr>
          <p:spPr>
            <a:xfrm>
              <a:off x="16640280"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1" name="Freeform 660">
              <a:extLst>
                <a:ext uri="{FF2B5EF4-FFF2-40B4-BE49-F238E27FC236}">
                  <a16:creationId xmlns:a16="http://schemas.microsoft.com/office/drawing/2014/main" id="{187E4704-9E22-E4D4-CE22-6CF7C5864EE7}"/>
                </a:ext>
              </a:extLst>
            </p:cNvPr>
            <p:cNvSpPr/>
            <p:nvPr/>
          </p:nvSpPr>
          <p:spPr>
            <a:xfrm rot="16200000">
              <a:off x="16640279"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2" name="Freeform 660">
              <a:extLst>
                <a:ext uri="{FF2B5EF4-FFF2-40B4-BE49-F238E27FC236}">
                  <a16:creationId xmlns:a16="http://schemas.microsoft.com/office/drawing/2014/main" id="{48D4D54D-2AC1-6D92-0373-E8568C8479C2}"/>
                </a:ext>
              </a:extLst>
            </p:cNvPr>
            <p:cNvSpPr/>
            <p:nvPr/>
          </p:nvSpPr>
          <p:spPr>
            <a:xfrm>
              <a:off x="16582147"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3" name="Freeform 660">
              <a:extLst>
                <a:ext uri="{FF2B5EF4-FFF2-40B4-BE49-F238E27FC236}">
                  <a16:creationId xmlns:a16="http://schemas.microsoft.com/office/drawing/2014/main" id="{7C352CF5-BF4C-A16A-1D61-92925860F9D9}"/>
                </a:ext>
              </a:extLst>
            </p:cNvPr>
            <p:cNvSpPr/>
            <p:nvPr/>
          </p:nvSpPr>
          <p:spPr>
            <a:xfrm rot="16200000">
              <a:off x="16582146"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4" name="Freeform 660">
              <a:extLst>
                <a:ext uri="{FF2B5EF4-FFF2-40B4-BE49-F238E27FC236}">
                  <a16:creationId xmlns:a16="http://schemas.microsoft.com/office/drawing/2014/main" id="{A52E71B1-E918-CD72-6DE6-8AA413271499}"/>
                </a:ext>
              </a:extLst>
            </p:cNvPr>
            <p:cNvSpPr/>
            <p:nvPr/>
          </p:nvSpPr>
          <p:spPr>
            <a:xfrm>
              <a:off x="16556990" y="49219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5" name="Freeform 660">
              <a:extLst>
                <a:ext uri="{FF2B5EF4-FFF2-40B4-BE49-F238E27FC236}">
                  <a16:creationId xmlns:a16="http://schemas.microsoft.com/office/drawing/2014/main" id="{1CCC7867-BC9D-69BD-F4A5-B9497F5EEC3E}"/>
                </a:ext>
              </a:extLst>
            </p:cNvPr>
            <p:cNvSpPr/>
            <p:nvPr/>
          </p:nvSpPr>
          <p:spPr>
            <a:xfrm rot="16200000">
              <a:off x="16556989" y="49243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6" name="Freeform 660">
              <a:extLst>
                <a:ext uri="{FF2B5EF4-FFF2-40B4-BE49-F238E27FC236}">
                  <a16:creationId xmlns:a16="http://schemas.microsoft.com/office/drawing/2014/main" id="{F7C42198-485C-C73A-BBAD-2E846CE9DBF4}"/>
                </a:ext>
              </a:extLst>
            </p:cNvPr>
            <p:cNvSpPr/>
            <p:nvPr/>
          </p:nvSpPr>
          <p:spPr>
            <a:xfrm>
              <a:off x="16541752"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7" name="Freeform 660">
              <a:extLst>
                <a:ext uri="{FF2B5EF4-FFF2-40B4-BE49-F238E27FC236}">
                  <a16:creationId xmlns:a16="http://schemas.microsoft.com/office/drawing/2014/main" id="{9678B81D-8D2B-73C2-7AA0-8A9C30CAD5D9}"/>
                </a:ext>
              </a:extLst>
            </p:cNvPr>
            <p:cNvSpPr/>
            <p:nvPr/>
          </p:nvSpPr>
          <p:spPr>
            <a:xfrm rot="16200000">
              <a:off x="16541751"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8" name="Freeform 660">
              <a:extLst>
                <a:ext uri="{FF2B5EF4-FFF2-40B4-BE49-F238E27FC236}">
                  <a16:creationId xmlns:a16="http://schemas.microsoft.com/office/drawing/2014/main" id="{0131B3B9-E04A-1DC9-B61F-D81F9D3CC946}"/>
                </a:ext>
              </a:extLst>
            </p:cNvPr>
            <p:cNvSpPr/>
            <p:nvPr/>
          </p:nvSpPr>
          <p:spPr>
            <a:xfrm>
              <a:off x="16402063" y="48943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9" name="Freeform 660">
              <a:extLst>
                <a:ext uri="{FF2B5EF4-FFF2-40B4-BE49-F238E27FC236}">
                  <a16:creationId xmlns:a16="http://schemas.microsoft.com/office/drawing/2014/main" id="{D47AA981-5778-6648-0F4A-C5F85B67E152}"/>
                </a:ext>
              </a:extLst>
            </p:cNvPr>
            <p:cNvSpPr/>
            <p:nvPr/>
          </p:nvSpPr>
          <p:spPr>
            <a:xfrm rot="16200000">
              <a:off x="16402062" y="48966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0" name="Freeform 660">
              <a:extLst>
                <a:ext uri="{FF2B5EF4-FFF2-40B4-BE49-F238E27FC236}">
                  <a16:creationId xmlns:a16="http://schemas.microsoft.com/office/drawing/2014/main" id="{FE975836-B81D-2752-AE73-3B43217A7250}"/>
                </a:ext>
              </a:extLst>
            </p:cNvPr>
            <p:cNvSpPr/>
            <p:nvPr/>
          </p:nvSpPr>
          <p:spPr>
            <a:xfrm>
              <a:off x="16353126" y="48682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1" name="Freeform 660">
              <a:extLst>
                <a:ext uri="{FF2B5EF4-FFF2-40B4-BE49-F238E27FC236}">
                  <a16:creationId xmlns:a16="http://schemas.microsoft.com/office/drawing/2014/main" id="{0A7F5576-7DF9-3AA1-EAF1-B1F0C96F8833}"/>
                </a:ext>
              </a:extLst>
            </p:cNvPr>
            <p:cNvSpPr/>
            <p:nvPr/>
          </p:nvSpPr>
          <p:spPr>
            <a:xfrm rot="16200000">
              <a:off x="16353125" y="48706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2" name="Freeform 660">
              <a:extLst>
                <a:ext uri="{FF2B5EF4-FFF2-40B4-BE49-F238E27FC236}">
                  <a16:creationId xmlns:a16="http://schemas.microsoft.com/office/drawing/2014/main" id="{730C08B7-B773-D121-990B-720CB1C78661}"/>
                </a:ext>
              </a:extLst>
            </p:cNvPr>
            <p:cNvSpPr/>
            <p:nvPr/>
          </p:nvSpPr>
          <p:spPr>
            <a:xfrm>
              <a:off x="16308315" y="48326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3" name="Freeform 660">
              <a:extLst>
                <a:ext uri="{FF2B5EF4-FFF2-40B4-BE49-F238E27FC236}">
                  <a16:creationId xmlns:a16="http://schemas.microsoft.com/office/drawing/2014/main" id="{48179D19-5375-0C9B-F604-DCA3FE34E2B4}"/>
                </a:ext>
              </a:extLst>
            </p:cNvPr>
            <p:cNvSpPr/>
            <p:nvPr/>
          </p:nvSpPr>
          <p:spPr>
            <a:xfrm rot="16200000">
              <a:off x="16308314" y="48349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4" name="Freeform 660">
              <a:extLst>
                <a:ext uri="{FF2B5EF4-FFF2-40B4-BE49-F238E27FC236}">
                  <a16:creationId xmlns:a16="http://schemas.microsoft.com/office/drawing/2014/main" id="{D0B4D837-A68C-526A-7032-818BDF5AB1D1}"/>
                </a:ext>
              </a:extLst>
            </p:cNvPr>
            <p:cNvSpPr/>
            <p:nvPr/>
          </p:nvSpPr>
          <p:spPr>
            <a:xfrm>
              <a:off x="16278283" y="481556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5" name="Freeform 660">
              <a:extLst>
                <a:ext uri="{FF2B5EF4-FFF2-40B4-BE49-F238E27FC236}">
                  <a16:creationId xmlns:a16="http://schemas.microsoft.com/office/drawing/2014/main" id="{C90A8D40-4FC0-352E-01CA-E51C41EBBBBD}"/>
                </a:ext>
              </a:extLst>
            </p:cNvPr>
            <p:cNvSpPr/>
            <p:nvPr/>
          </p:nvSpPr>
          <p:spPr>
            <a:xfrm rot="16200000">
              <a:off x="16278282" y="48179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6" name="Freeform 660">
              <a:extLst>
                <a:ext uri="{FF2B5EF4-FFF2-40B4-BE49-F238E27FC236}">
                  <a16:creationId xmlns:a16="http://schemas.microsoft.com/office/drawing/2014/main" id="{D6D9E788-717D-A353-4D4E-2ED8DD4905DF}"/>
                </a:ext>
              </a:extLst>
            </p:cNvPr>
            <p:cNvSpPr/>
            <p:nvPr/>
          </p:nvSpPr>
          <p:spPr>
            <a:xfrm>
              <a:off x="16309488" y="482488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7" name="Freeform 660">
              <a:extLst>
                <a:ext uri="{FF2B5EF4-FFF2-40B4-BE49-F238E27FC236}">
                  <a16:creationId xmlns:a16="http://schemas.microsoft.com/office/drawing/2014/main" id="{E0CE9B81-FB39-75B0-FC58-433243CB98C4}"/>
                </a:ext>
              </a:extLst>
            </p:cNvPr>
            <p:cNvSpPr/>
            <p:nvPr/>
          </p:nvSpPr>
          <p:spPr>
            <a:xfrm rot="16200000">
              <a:off x="16309487" y="482722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8" name="Freeform 660">
              <a:extLst>
                <a:ext uri="{FF2B5EF4-FFF2-40B4-BE49-F238E27FC236}">
                  <a16:creationId xmlns:a16="http://schemas.microsoft.com/office/drawing/2014/main" id="{FDE9615D-2953-A32F-B220-F307FCA86B2F}"/>
                </a:ext>
              </a:extLst>
            </p:cNvPr>
            <p:cNvSpPr/>
            <p:nvPr/>
          </p:nvSpPr>
          <p:spPr>
            <a:xfrm>
              <a:off x="16246039" y="48114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9" name="Freeform 660">
              <a:extLst>
                <a:ext uri="{FF2B5EF4-FFF2-40B4-BE49-F238E27FC236}">
                  <a16:creationId xmlns:a16="http://schemas.microsoft.com/office/drawing/2014/main" id="{89CA06E7-78EA-7067-757F-DB24E4608275}"/>
                </a:ext>
              </a:extLst>
            </p:cNvPr>
            <p:cNvSpPr/>
            <p:nvPr/>
          </p:nvSpPr>
          <p:spPr>
            <a:xfrm rot="16200000">
              <a:off x="16246038" y="48137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0" name="Freeform 660">
              <a:extLst>
                <a:ext uri="{FF2B5EF4-FFF2-40B4-BE49-F238E27FC236}">
                  <a16:creationId xmlns:a16="http://schemas.microsoft.com/office/drawing/2014/main" id="{F587F414-52B6-F42C-CCEC-31286A351451}"/>
                </a:ext>
              </a:extLst>
            </p:cNvPr>
            <p:cNvSpPr/>
            <p:nvPr/>
          </p:nvSpPr>
          <p:spPr>
            <a:xfrm>
              <a:off x="16229390" y="480495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1" name="Freeform 660">
              <a:extLst>
                <a:ext uri="{FF2B5EF4-FFF2-40B4-BE49-F238E27FC236}">
                  <a16:creationId xmlns:a16="http://schemas.microsoft.com/office/drawing/2014/main" id="{C1E33900-F8E9-562D-8BC0-BAB2ADBDB5F2}"/>
                </a:ext>
              </a:extLst>
            </p:cNvPr>
            <p:cNvSpPr/>
            <p:nvPr/>
          </p:nvSpPr>
          <p:spPr>
            <a:xfrm rot="16200000">
              <a:off x="16229389" y="48072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2" name="Freeform 660">
              <a:extLst>
                <a:ext uri="{FF2B5EF4-FFF2-40B4-BE49-F238E27FC236}">
                  <a16:creationId xmlns:a16="http://schemas.microsoft.com/office/drawing/2014/main" id="{13047FCC-14CB-EF90-54F7-D999AC626A09}"/>
                </a:ext>
              </a:extLst>
            </p:cNvPr>
            <p:cNvSpPr/>
            <p:nvPr/>
          </p:nvSpPr>
          <p:spPr>
            <a:xfrm>
              <a:off x="16197144" y="48002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3" name="Freeform 660">
              <a:extLst>
                <a:ext uri="{FF2B5EF4-FFF2-40B4-BE49-F238E27FC236}">
                  <a16:creationId xmlns:a16="http://schemas.microsoft.com/office/drawing/2014/main" id="{16884ED2-A6BF-D065-4A31-B5FD8250C1BA}"/>
                </a:ext>
              </a:extLst>
            </p:cNvPr>
            <p:cNvSpPr/>
            <p:nvPr/>
          </p:nvSpPr>
          <p:spPr>
            <a:xfrm rot="16200000">
              <a:off x="16197143" y="48025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4" name="Freeform 660">
              <a:extLst>
                <a:ext uri="{FF2B5EF4-FFF2-40B4-BE49-F238E27FC236}">
                  <a16:creationId xmlns:a16="http://schemas.microsoft.com/office/drawing/2014/main" id="{DC15AA60-36FF-0406-F622-3949AFF8EE82}"/>
                </a:ext>
              </a:extLst>
            </p:cNvPr>
            <p:cNvSpPr/>
            <p:nvPr/>
          </p:nvSpPr>
          <p:spPr>
            <a:xfrm>
              <a:off x="16158047" y="479609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5" name="Freeform 660">
              <a:extLst>
                <a:ext uri="{FF2B5EF4-FFF2-40B4-BE49-F238E27FC236}">
                  <a16:creationId xmlns:a16="http://schemas.microsoft.com/office/drawing/2014/main" id="{C09FAF4D-918F-252B-D11B-9967372010BB}"/>
                </a:ext>
              </a:extLst>
            </p:cNvPr>
            <p:cNvSpPr/>
            <p:nvPr/>
          </p:nvSpPr>
          <p:spPr>
            <a:xfrm rot="16200000">
              <a:off x="16158046" y="479844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6" name="Freeform 660">
              <a:extLst>
                <a:ext uri="{FF2B5EF4-FFF2-40B4-BE49-F238E27FC236}">
                  <a16:creationId xmlns:a16="http://schemas.microsoft.com/office/drawing/2014/main" id="{BF4F5B4A-CCA2-847B-5A89-C8A9B062683B}"/>
                </a:ext>
              </a:extLst>
            </p:cNvPr>
            <p:cNvSpPr/>
            <p:nvPr/>
          </p:nvSpPr>
          <p:spPr>
            <a:xfrm>
              <a:off x="16179267" y="479506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7" name="Freeform 660">
              <a:extLst>
                <a:ext uri="{FF2B5EF4-FFF2-40B4-BE49-F238E27FC236}">
                  <a16:creationId xmlns:a16="http://schemas.microsoft.com/office/drawing/2014/main" id="{0E0AC3D6-101E-49A3-6586-072C10C1DB5E}"/>
                </a:ext>
              </a:extLst>
            </p:cNvPr>
            <p:cNvSpPr/>
            <p:nvPr/>
          </p:nvSpPr>
          <p:spPr>
            <a:xfrm rot="16200000">
              <a:off x="16179266" y="479740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8" name="Freeform 660">
              <a:extLst>
                <a:ext uri="{FF2B5EF4-FFF2-40B4-BE49-F238E27FC236}">
                  <a16:creationId xmlns:a16="http://schemas.microsoft.com/office/drawing/2014/main" id="{AAAD7E96-62FB-2CF3-F599-0916553632AC}"/>
                </a:ext>
              </a:extLst>
            </p:cNvPr>
            <p:cNvSpPr/>
            <p:nvPr/>
          </p:nvSpPr>
          <p:spPr>
            <a:xfrm>
              <a:off x="16132439" y="476929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9" name="Freeform 660">
              <a:extLst>
                <a:ext uri="{FF2B5EF4-FFF2-40B4-BE49-F238E27FC236}">
                  <a16:creationId xmlns:a16="http://schemas.microsoft.com/office/drawing/2014/main" id="{DAA21577-D4A1-C98E-C5FB-72B1A06FA879}"/>
                </a:ext>
              </a:extLst>
            </p:cNvPr>
            <p:cNvSpPr/>
            <p:nvPr/>
          </p:nvSpPr>
          <p:spPr>
            <a:xfrm rot="16200000">
              <a:off x="16132438" y="47716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0" name="Freeform 660">
              <a:extLst>
                <a:ext uri="{FF2B5EF4-FFF2-40B4-BE49-F238E27FC236}">
                  <a16:creationId xmlns:a16="http://schemas.microsoft.com/office/drawing/2014/main" id="{7938BB27-17A2-B40B-D334-856749E9CB51}"/>
                </a:ext>
              </a:extLst>
            </p:cNvPr>
            <p:cNvSpPr/>
            <p:nvPr/>
          </p:nvSpPr>
          <p:spPr>
            <a:xfrm>
              <a:off x="16091847" y="475825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1" name="Freeform 660">
              <a:extLst>
                <a:ext uri="{FF2B5EF4-FFF2-40B4-BE49-F238E27FC236}">
                  <a16:creationId xmlns:a16="http://schemas.microsoft.com/office/drawing/2014/main" id="{3C1C9689-539F-1FAA-6F54-F6FF3C5ADDA1}"/>
                </a:ext>
              </a:extLst>
            </p:cNvPr>
            <p:cNvSpPr/>
            <p:nvPr/>
          </p:nvSpPr>
          <p:spPr>
            <a:xfrm rot="16200000">
              <a:off x="16091846" y="47605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2" name="Freeform 660">
              <a:extLst>
                <a:ext uri="{FF2B5EF4-FFF2-40B4-BE49-F238E27FC236}">
                  <a16:creationId xmlns:a16="http://schemas.microsoft.com/office/drawing/2014/main" id="{EBC1E780-B4B1-E865-25CC-8A079721C401}"/>
                </a:ext>
              </a:extLst>
            </p:cNvPr>
            <p:cNvSpPr/>
            <p:nvPr/>
          </p:nvSpPr>
          <p:spPr>
            <a:xfrm>
              <a:off x="16060779" y="475593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3" name="Freeform 660">
              <a:extLst>
                <a:ext uri="{FF2B5EF4-FFF2-40B4-BE49-F238E27FC236}">
                  <a16:creationId xmlns:a16="http://schemas.microsoft.com/office/drawing/2014/main" id="{83F7DD41-572A-D8F7-7C82-A40EC941EBD2}"/>
                </a:ext>
              </a:extLst>
            </p:cNvPr>
            <p:cNvSpPr/>
            <p:nvPr/>
          </p:nvSpPr>
          <p:spPr>
            <a:xfrm rot="16200000">
              <a:off x="16060778" y="475827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4" name="Freeform 660">
              <a:extLst>
                <a:ext uri="{FF2B5EF4-FFF2-40B4-BE49-F238E27FC236}">
                  <a16:creationId xmlns:a16="http://schemas.microsoft.com/office/drawing/2014/main" id="{140AB5D1-97B2-9562-50FD-55B13624BADC}"/>
                </a:ext>
              </a:extLst>
            </p:cNvPr>
            <p:cNvSpPr/>
            <p:nvPr/>
          </p:nvSpPr>
          <p:spPr>
            <a:xfrm>
              <a:off x="16036510" y="47581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5" name="Freeform 660">
              <a:extLst>
                <a:ext uri="{FF2B5EF4-FFF2-40B4-BE49-F238E27FC236}">
                  <a16:creationId xmlns:a16="http://schemas.microsoft.com/office/drawing/2014/main" id="{C8B1164A-509B-8DD4-251C-A2F48411EC49}"/>
                </a:ext>
              </a:extLst>
            </p:cNvPr>
            <p:cNvSpPr/>
            <p:nvPr/>
          </p:nvSpPr>
          <p:spPr>
            <a:xfrm rot="16200000">
              <a:off x="16036509" y="476046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6" name="Freeform 660">
              <a:extLst>
                <a:ext uri="{FF2B5EF4-FFF2-40B4-BE49-F238E27FC236}">
                  <a16:creationId xmlns:a16="http://schemas.microsoft.com/office/drawing/2014/main" id="{DC5E22DF-C900-EF96-7DB2-76D7790894DB}"/>
                </a:ext>
              </a:extLst>
            </p:cNvPr>
            <p:cNvSpPr/>
            <p:nvPr/>
          </p:nvSpPr>
          <p:spPr>
            <a:xfrm>
              <a:off x="16013744" y="47556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7" name="Freeform 660">
              <a:extLst>
                <a:ext uri="{FF2B5EF4-FFF2-40B4-BE49-F238E27FC236}">
                  <a16:creationId xmlns:a16="http://schemas.microsoft.com/office/drawing/2014/main" id="{1A6D6C46-4DF0-CBA9-942C-3CCD88BF37EC}"/>
                </a:ext>
              </a:extLst>
            </p:cNvPr>
            <p:cNvSpPr/>
            <p:nvPr/>
          </p:nvSpPr>
          <p:spPr>
            <a:xfrm rot="16200000">
              <a:off x="16013743" y="475804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8" name="Freeform 660">
              <a:extLst>
                <a:ext uri="{FF2B5EF4-FFF2-40B4-BE49-F238E27FC236}">
                  <a16:creationId xmlns:a16="http://schemas.microsoft.com/office/drawing/2014/main" id="{9EB67ADA-D1E0-AF3A-76E9-C8F60692F9EB}"/>
                </a:ext>
              </a:extLst>
            </p:cNvPr>
            <p:cNvSpPr/>
            <p:nvPr/>
          </p:nvSpPr>
          <p:spPr>
            <a:xfrm>
              <a:off x="16106197" y="47591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9" name="Freeform 660">
              <a:extLst>
                <a:ext uri="{FF2B5EF4-FFF2-40B4-BE49-F238E27FC236}">
                  <a16:creationId xmlns:a16="http://schemas.microsoft.com/office/drawing/2014/main" id="{073D2A95-D33A-278C-45B1-45F9CC29A1AA}"/>
                </a:ext>
              </a:extLst>
            </p:cNvPr>
            <p:cNvSpPr/>
            <p:nvPr/>
          </p:nvSpPr>
          <p:spPr>
            <a:xfrm rot="16200000">
              <a:off x="16106196" y="47614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0" name="Freeform 660">
              <a:extLst>
                <a:ext uri="{FF2B5EF4-FFF2-40B4-BE49-F238E27FC236}">
                  <a16:creationId xmlns:a16="http://schemas.microsoft.com/office/drawing/2014/main" id="{648F4B02-5305-719E-8DDB-FC5055DAADD9}"/>
                </a:ext>
              </a:extLst>
            </p:cNvPr>
            <p:cNvSpPr/>
            <p:nvPr/>
          </p:nvSpPr>
          <p:spPr>
            <a:xfrm>
              <a:off x="16010923" y="47581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1" name="Freeform 660">
              <a:extLst>
                <a:ext uri="{FF2B5EF4-FFF2-40B4-BE49-F238E27FC236}">
                  <a16:creationId xmlns:a16="http://schemas.microsoft.com/office/drawing/2014/main" id="{E8BAD1F8-2365-7320-DCB2-E25047A8EE80}"/>
                </a:ext>
              </a:extLst>
            </p:cNvPr>
            <p:cNvSpPr/>
            <p:nvPr/>
          </p:nvSpPr>
          <p:spPr>
            <a:xfrm rot="16200000">
              <a:off x="16010922" y="476046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2" name="Freeform 660">
              <a:extLst>
                <a:ext uri="{FF2B5EF4-FFF2-40B4-BE49-F238E27FC236}">
                  <a16:creationId xmlns:a16="http://schemas.microsoft.com/office/drawing/2014/main" id="{ECE58869-92EB-BF5A-A15C-789DC6A711EA}"/>
                </a:ext>
              </a:extLst>
            </p:cNvPr>
            <p:cNvSpPr/>
            <p:nvPr/>
          </p:nvSpPr>
          <p:spPr>
            <a:xfrm>
              <a:off x="15988723" y="47482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3" name="Freeform 660">
              <a:extLst>
                <a:ext uri="{FF2B5EF4-FFF2-40B4-BE49-F238E27FC236}">
                  <a16:creationId xmlns:a16="http://schemas.microsoft.com/office/drawing/2014/main" id="{377FD7F9-7119-D190-C9B8-1FEB507B9E5D}"/>
                </a:ext>
              </a:extLst>
            </p:cNvPr>
            <p:cNvSpPr/>
            <p:nvPr/>
          </p:nvSpPr>
          <p:spPr>
            <a:xfrm rot="16200000">
              <a:off x="15988722" y="475059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4" name="Freeform 660">
              <a:extLst>
                <a:ext uri="{FF2B5EF4-FFF2-40B4-BE49-F238E27FC236}">
                  <a16:creationId xmlns:a16="http://schemas.microsoft.com/office/drawing/2014/main" id="{CCE1C9EF-D697-FF88-FC5D-3F7629E1A95E}"/>
                </a:ext>
              </a:extLst>
            </p:cNvPr>
            <p:cNvSpPr/>
            <p:nvPr/>
          </p:nvSpPr>
          <p:spPr>
            <a:xfrm>
              <a:off x="15948562" y="475216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5" name="Freeform 660">
              <a:extLst>
                <a:ext uri="{FF2B5EF4-FFF2-40B4-BE49-F238E27FC236}">
                  <a16:creationId xmlns:a16="http://schemas.microsoft.com/office/drawing/2014/main" id="{A6F3E555-5775-EE53-BD4F-97F73F19726F}"/>
                </a:ext>
              </a:extLst>
            </p:cNvPr>
            <p:cNvSpPr/>
            <p:nvPr/>
          </p:nvSpPr>
          <p:spPr>
            <a:xfrm rot="16200000">
              <a:off x="15948561" y="47545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6" name="Freeform 660">
              <a:extLst>
                <a:ext uri="{FF2B5EF4-FFF2-40B4-BE49-F238E27FC236}">
                  <a16:creationId xmlns:a16="http://schemas.microsoft.com/office/drawing/2014/main" id="{58A28B70-6FA1-92B8-9311-479DC9FC40F6}"/>
                </a:ext>
              </a:extLst>
            </p:cNvPr>
            <p:cNvSpPr/>
            <p:nvPr/>
          </p:nvSpPr>
          <p:spPr>
            <a:xfrm>
              <a:off x="15959221" y="47482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7" name="Freeform 660">
              <a:extLst>
                <a:ext uri="{FF2B5EF4-FFF2-40B4-BE49-F238E27FC236}">
                  <a16:creationId xmlns:a16="http://schemas.microsoft.com/office/drawing/2014/main" id="{4635C3FE-370B-B33D-F8F9-5CB254635E48}"/>
                </a:ext>
              </a:extLst>
            </p:cNvPr>
            <p:cNvSpPr/>
            <p:nvPr/>
          </p:nvSpPr>
          <p:spPr>
            <a:xfrm rot="16200000">
              <a:off x="15959220" y="475059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8" name="Freeform 660">
              <a:extLst>
                <a:ext uri="{FF2B5EF4-FFF2-40B4-BE49-F238E27FC236}">
                  <a16:creationId xmlns:a16="http://schemas.microsoft.com/office/drawing/2014/main" id="{0516E8D1-204B-2BC3-D302-EE2C73E77FA4}"/>
                </a:ext>
              </a:extLst>
            </p:cNvPr>
            <p:cNvSpPr/>
            <p:nvPr/>
          </p:nvSpPr>
          <p:spPr>
            <a:xfrm>
              <a:off x="15929026" y="47441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9" name="Freeform 660">
              <a:extLst>
                <a:ext uri="{FF2B5EF4-FFF2-40B4-BE49-F238E27FC236}">
                  <a16:creationId xmlns:a16="http://schemas.microsoft.com/office/drawing/2014/main" id="{0C1F43DD-3815-E577-565A-C20D2B44DB56}"/>
                </a:ext>
              </a:extLst>
            </p:cNvPr>
            <p:cNvSpPr/>
            <p:nvPr/>
          </p:nvSpPr>
          <p:spPr>
            <a:xfrm rot="16200000">
              <a:off x="15929025" y="47464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0" name="Freeform 660">
              <a:extLst>
                <a:ext uri="{FF2B5EF4-FFF2-40B4-BE49-F238E27FC236}">
                  <a16:creationId xmlns:a16="http://schemas.microsoft.com/office/drawing/2014/main" id="{4B3F7FD1-C8F9-6757-917D-E526BDE5F380}"/>
                </a:ext>
              </a:extLst>
            </p:cNvPr>
            <p:cNvSpPr/>
            <p:nvPr/>
          </p:nvSpPr>
          <p:spPr>
            <a:xfrm>
              <a:off x="15887774" y="472934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1" name="Freeform 660">
              <a:extLst>
                <a:ext uri="{FF2B5EF4-FFF2-40B4-BE49-F238E27FC236}">
                  <a16:creationId xmlns:a16="http://schemas.microsoft.com/office/drawing/2014/main" id="{1928F9A5-D130-0A8D-7F12-AFDFF0F59FE7}"/>
                </a:ext>
              </a:extLst>
            </p:cNvPr>
            <p:cNvSpPr/>
            <p:nvPr/>
          </p:nvSpPr>
          <p:spPr>
            <a:xfrm rot="16200000">
              <a:off x="15887773" y="473169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2" name="Freeform 660">
              <a:extLst>
                <a:ext uri="{FF2B5EF4-FFF2-40B4-BE49-F238E27FC236}">
                  <a16:creationId xmlns:a16="http://schemas.microsoft.com/office/drawing/2014/main" id="{BCF27DE3-4402-9A55-E91B-E4279A8148D3}"/>
                </a:ext>
              </a:extLst>
            </p:cNvPr>
            <p:cNvSpPr/>
            <p:nvPr/>
          </p:nvSpPr>
          <p:spPr>
            <a:xfrm>
              <a:off x="15743516" y="46988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3" name="Freeform 660">
              <a:extLst>
                <a:ext uri="{FF2B5EF4-FFF2-40B4-BE49-F238E27FC236}">
                  <a16:creationId xmlns:a16="http://schemas.microsoft.com/office/drawing/2014/main" id="{AAB932C1-7143-8C01-3A9F-BB86E1DE24ED}"/>
                </a:ext>
              </a:extLst>
            </p:cNvPr>
            <p:cNvSpPr/>
            <p:nvPr/>
          </p:nvSpPr>
          <p:spPr>
            <a:xfrm rot="16200000">
              <a:off x="15743515" y="47011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4" name="Freeform 660">
              <a:extLst>
                <a:ext uri="{FF2B5EF4-FFF2-40B4-BE49-F238E27FC236}">
                  <a16:creationId xmlns:a16="http://schemas.microsoft.com/office/drawing/2014/main" id="{252E371B-3D22-4BBA-CD3F-64ECB1D2D89C}"/>
                </a:ext>
              </a:extLst>
            </p:cNvPr>
            <p:cNvSpPr/>
            <p:nvPr/>
          </p:nvSpPr>
          <p:spPr>
            <a:xfrm>
              <a:off x="15525029" y="457826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5" name="Freeform 660">
              <a:extLst>
                <a:ext uri="{FF2B5EF4-FFF2-40B4-BE49-F238E27FC236}">
                  <a16:creationId xmlns:a16="http://schemas.microsoft.com/office/drawing/2014/main" id="{B1A7EEC6-2558-D82F-1FA3-B58A3346D3CE}"/>
                </a:ext>
              </a:extLst>
            </p:cNvPr>
            <p:cNvSpPr/>
            <p:nvPr/>
          </p:nvSpPr>
          <p:spPr>
            <a:xfrm rot="16200000">
              <a:off x="15525028" y="45806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6" name="Freeform 660">
              <a:extLst>
                <a:ext uri="{FF2B5EF4-FFF2-40B4-BE49-F238E27FC236}">
                  <a16:creationId xmlns:a16="http://schemas.microsoft.com/office/drawing/2014/main" id="{01D614A8-74C0-D79E-CEFC-305B78C82D52}"/>
                </a:ext>
              </a:extLst>
            </p:cNvPr>
            <p:cNvSpPr/>
            <p:nvPr/>
          </p:nvSpPr>
          <p:spPr>
            <a:xfrm>
              <a:off x="15655328" y="46703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7" name="Freeform 660">
              <a:extLst>
                <a:ext uri="{FF2B5EF4-FFF2-40B4-BE49-F238E27FC236}">
                  <a16:creationId xmlns:a16="http://schemas.microsoft.com/office/drawing/2014/main" id="{49A0161A-E612-9C7B-1E77-E2E808709B20}"/>
                </a:ext>
              </a:extLst>
            </p:cNvPr>
            <p:cNvSpPr/>
            <p:nvPr/>
          </p:nvSpPr>
          <p:spPr>
            <a:xfrm rot="16200000">
              <a:off x="15655327" y="46727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8" name="Freeform 660">
              <a:extLst>
                <a:ext uri="{FF2B5EF4-FFF2-40B4-BE49-F238E27FC236}">
                  <a16:creationId xmlns:a16="http://schemas.microsoft.com/office/drawing/2014/main" id="{A0CBFDA5-86B5-6CF1-0B1A-B4674EB2E797}"/>
                </a:ext>
              </a:extLst>
            </p:cNvPr>
            <p:cNvSpPr/>
            <p:nvPr/>
          </p:nvSpPr>
          <p:spPr>
            <a:xfrm>
              <a:off x="15412999" y="45402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9" name="Freeform 660">
              <a:extLst>
                <a:ext uri="{FF2B5EF4-FFF2-40B4-BE49-F238E27FC236}">
                  <a16:creationId xmlns:a16="http://schemas.microsoft.com/office/drawing/2014/main" id="{F44DE4ED-AD00-B29C-AC69-C39CC57236E3}"/>
                </a:ext>
              </a:extLst>
            </p:cNvPr>
            <p:cNvSpPr/>
            <p:nvPr/>
          </p:nvSpPr>
          <p:spPr>
            <a:xfrm rot="16200000">
              <a:off x="15412998" y="454258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0" name="Freeform 660">
              <a:extLst>
                <a:ext uri="{FF2B5EF4-FFF2-40B4-BE49-F238E27FC236}">
                  <a16:creationId xmlns:a16="http://schemas.microsoft.com/office/drawing/2014/main" id="{F15D31D5-095B-291A-35B7-9C3230DC2A45}"/>
                </a:ext>
              </a:extLst>
            </p:cNvPr>
            <p:cNvSpPr/>
            <p:nvPr/>
          </p:nvSpPr>
          <p:spPr>
            <a:xfrm>
              <a:off x="15154785" y="44195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1" name="Freeform 660">
              <a:extLst>
                <a:ext uri="{FF2B5EF4-FFF2-40B4-BE49-F238E27FC236}">
                  <a16:creationId xmlns:a16="http://schemas.microsoft.com/office/drawing/2014/main" id="{F43B142A-B08C-9CD6-9A2D-69E660CE9DBA}"/>
                </a:ext>
              </a:extLst>
            </p:cNvPr>
            <p:cNvSpPr/>
            <p:nvPr/>
          </p:nvSpPr>
          <p:spPr>
            <a:xfrm rot="16200000">
              <a:off x="15154784" y="44218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2" name="Freeform 660">
              <a:extLst>
                <a:ext uri="{FF2B5EF4-FFF2-40B4-BE49-F238E27FC236}">
                  <a16:creationId xmlns:a16="http://schemas.microsoft.com/office/drawing/2014/main" id="{D01D4D6C-8468-6EAE-FCB0-EDE878455D1B}"/>
                </a:ext>
              </a:extLst>
            </p:cNvPr>
            <p:cNvSpPr/>
            <p:nvPr/>
          </p:nvSpPr>
          <p:spPr>
            <a:xfrm>
              <a:off x="14589690" y="420013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3" name="Freeform 660">
              <a:extLst>
                <a:ext uri="{FF2B5EF4-FFF2-40B4-BE49-F238E27FC236}">
                  <a16:creationId xmlns:a16="http://schemas.microsoft.com/office/drawing/2014/main" id="{BF4859D5-311E-4149-30E6-15B58C3B3764}"/>
                </a:ext>
              </a:extLst>
            </p:cNvPr>
            <p:cNvSpPr/>
            <p:nvPr/>
          </p:nvSpPr>
          <p:spPr>
            <a:xfrm rot="16200000">
              <a:off x="14589689" y="42024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4" name="Freeform 660">
              <a:extLst>
                <a:ext uri="{FF2B5EF4-FFF2-40B4-BE49-F238E27FC236}">
                  <a16:creationId xmlns:a16="http://schemas.microsoft.com/office/drawing/2014/main" id="{33F3AA96-7C46-900D-D170-95B59D952747}"/>
                </a:ext>
              </a:extLst>
            </p:cNvPr>
            <p:cNvSpPr/>
            <p:nvPr/>
          </p:nvSpPr>
          <p:spPr>
            <a:xfrm>
              <a:off x="14090777" y="40347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5" name="Freeform 660">
              <a:extLst>
                <a:ext uri="{FF2B5EF4-FFF2-40B4-BE49-F238E27FC236}">
                  <a16:creationId xmlns:a16="http://schemas.microsoft.com/office/drawing/2014/main" id="{C7BFE6BF-3CA0-679E-8331-FA9AA7E22E0A}"/>
                </a:ext>
              </a:extLst>
            </p:cNvPr>
            <p:cNvSpPr/>
            <p:nvPr/>
          </p:nvSpPr>
          <p:spPr>
            <a:xfrm rot="16200000">
              <a:off x="14090776" y="40371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6" name="Freeform 660">
              <a:extLst>
                <a:ext uri="{FF2B5EF4-FFF2-40B4-BE49-F238E27FC236}">
                  <a16:creationId xmlns:a16="http://schemas.microsoft.com/office/drawing/2014/main" id="{835B92A6-D222-4DC6-B659-6755DBF92A82}"/>
                </a:ext>
              </a:extLst>
            </p:cNvPr>
            <p:cNvSpPr/>
            <p:nvPr/>
          </p:nvSpPr>
          <p:spPr>
            <a:xfrm>
              <a:off x="14058999" y="401913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7" name="Freeform 660">
              <a:extLst>
                <a:ext uri="{FF2B5EF4-FFF2-40B4-BE49-F238E27FC236}">
                  <a16:creationId xmlns:a16="http://schemas.microsoft.com/office/drawing/2014/main" id="{EADA9AEB-2048-BAA7-4090-4663D3E6DEBD}"/>
                </a:ext>
              </a:extLst>
            </p:cNvPr>
            <p:cNvSpPr/>
            <p:nvPr/>
          </p:nvSpPr>
          <p:spPr>
            <a:xfrm rot="16200000">
              <a:off x="14058998" y="402147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8" name="Freeform 660">
              <a:extLst>
                <a:ext uri="{FF2B5EF4-FFF2-40B4-BE49-F238E27FC236}">
                  <a16:creationId xmlns:a16="http://schemas.microsoft.com/office/drawing/2014/main" id="{FBCE92BF-D067-8324-CDC5-F26B4317FEBB}"/>
                </a:ext>
              </a:extLst>
            </p:cNvPr>
            <p:cNvSpPr/>
            <p:nvPr/>
          </p:nvSpPr>
          <p:spPr>
            <a:xfrm>
              <a:off x="13770885" y="39561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9" name="Freeform 660">
              <a:extLst>
                <a:ext uri="{FF2B5EF4-FFF2-40B4-BE49-F238E27FC236}">
                  <a16:creationId xmlns:a16="http://schemas.microsoft.com/office/drawing/2014/main" id="{645B2A1F-E504-8580-92F9-307075516276}"/>
                </a:ext>
              </a:extLst>
            </p:cNvPr>
            <p:cNvSpPr/>
            <p:nvPr/>
          </p:nvSpPr>
          <p:spPr>
            <a:xfrm rot="16200000">
              <a:off x="13770884" y="395852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0" name="Freeform 660">
              <a:extLst>
                <a:ext uri="{FF2B5EF4-FFF2-40B4-BE49-F238E27FC236}">
                  <a16:creationId xmlns:a16="http://schemas.microsoft.com/office/drawing/2014/main" id="{07C89317-2C50-04EB-4E3F-FF6283CE8E13}"/>
                </a:ext>
              </a:extLst>
            </p:cNvPr>
            <p:cNvSpPr/>
            <p:nvPr/>
          </p:nvSpPr>
          <p:spPr>
            <a:xfrm>
              <a:off x="13704232" y="39461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1" name="Freeform 660">
              <a:extLst>
                <a:ext uri="{FF2B5EF4-FFF2-40B4-BE49-F238E27FC236}">
                  <a16:creationId xmlns:a16="http://schemas.microsoft.com/office/drawing/2014/main" id="{9661310D-1A61-D206-E093-6684207C9E3F}"/>
                </a:ext>
              </a:extLst>
            </p:cNvPr>
            <p:cNvSpPr/>
            <p:nvPr/>
          </p:nvSpPr>
          <p:spPr>
            <a:xfrm rot="16200000">
              <a:off x="13704231" y="39484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2" name="Freeform 660">
              <a:extLst>
                <a:ext uri="{FF2B5EF4-FFF2-40B4-BE49-F238E27FC236}">
                  <a16:creationId xmlns:a16="http://schemas.microsoft.com/office/drawing/2014/main" id="{56CE2E93-1E4E-ADD9-06D6-BBA17F5276F0}"/>
                </a:ext>
              </a:extLst>
            </p:cNvPr>
            <p:cNvSpPr/>
            <p:nvPr/>
          </p:nvSpPr>
          <p:spPr>
            <a:xfrm>
              <a:off x="13674158" y="393234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3" name="Freeform 660">
              <a:extLst>
                <a:ext uri="{FF2B5EF4-FFF2-40B4-BE49-F238E27FC236}">
                  <a16:creationId xmlns:a16="http://schemas.microsoft.com/office/drawing/2014/main" id="{09AD13D9-B316-DCAA-3A7E-41BFD05718E4}"/>
                </a:ext>
              </a:extLst>
            </p:cNvPr>
            <p:cNvSpPr/>
            <p:nvPr/>
          </p:nvSpPr>
          <p:spPr>
            <a:xfrm rot="16200000">
              <a:off x="13674157" y="393469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4" name="Freeform 660">
              <a:extLst>
                <a:ext uri="{FF2B5EF4-FFF2-40B4-BE49-F238E27FC236}">
                  <a16:creationId xmlns:a16="http://schemas.microsoft.com/office/drawing/2014/main" id="{57A6A4AA-FD3B-0FA1-D0E5-CD33CD51DFA8}"/>
                </a:ext>
              </a:extLst>
            </p:cNvPr>
            <p:cNvSpPr/>
            <p:nvPr/>
          </p:nvSpPr>
          <p:spPr>
            <a:xfrm>
              <a:off x="13605680" y="39143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5" name="Freeform 660">
              <a:extLst>
                <a:ext uri="{FF2B5EF4-FFF2-40B4-BE49-F238E27FC236}">
                  <a16:creationId xmlns:a16="http://schemas.microsoft.com/office/drawing/2014/main" id="{888BCBFA-2133-3727-DD87-9E4740FC76AD}"/>
                </a:ext>
              </a:extLst>
            </p:cNvPr>
            <p:cNvSpPr/>
            <p:nvPr/>
          </p:nvSpPr>
          <p:spPr>
            <a:xfrm rot="16200000">
              <a:off x="13605679" y="39166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6" name="Freeform: Shape 1415">
              <a:extLst>
                <a:ext uri="{FF2B5EF4-FFF2-40B4-BE49-F238E27FC236}">
                  <a16:creationId xmlns:a16="http://schemas.microsoft.com/office/drawing/2014/main" id="{1F77DBC1-9CCF-EF97-2A56-15F4DE6F5D1E}"/>
                </a:ext>
              </a:extLst>
            </p:cNvPr>
            <p:cNvSpPr/>
            <p:nvPr/>
          </p:nvSpPr>
          <p:spPr>
            <a:xfrm>
              <a:off x="13629370" y="3915327"/>
              <a:ext cx="3608173" cy="1080333"/>
            </a:xfrm>
            <a:custGeom>
              <a:avLst/>
              <a:gdLst>
                <a:gd name="connsiteX0" fmla="*/ 0 w 3608173"/>
                <a:gd name="connsiteY0" fmla="*/ 0 h 1080333"/>
                <a:gd name="connsiteX1" fmla="*/ 91793 w 3608173"/>
                <a:gd name="connsiteY1" fmla="*/ 0 h 1080333"/>
                <a:gd name="connsiteX2" fmla="*/ 91793 w 3608173"/>
                <a:gd name="connsiteY2" fmla="*/ 17652 h 1080333"/>
                <a:gd name="connsiteX3" fmla="*/ 194178 w 3608173"/>
                <a:gd name="connsiteY3" fmla="*/ 17652 h 1080333"/>
                <a:gd name="connsiteX4" fmla="*/ 190647 w 3608173"/>
                <a:gd name="connsiteY4" fmla="*/ 21183 h 1080333"/>
                <a:gd name="connsiteX5" fmla="*/ 285971 w 3608173"/>
                <a:gd name="connsiteY5" fmla="*/ 21183 h 1080333"/>
                <a:gd name="connsiteX6" fmla="*/ 307154 w 3608173"/>
                <a:gd name="connsiteY6" fmla="*/ 42366 h 1080333"/>
                <a:gd name="connsiteX7" fmla="*/ 349520 w 3608173"/>
                <a:gd name="connsiteY7" fmla="*/ 42366 h 1080333"/>
                <a:gd name="connsiteX8" fmla="*/ 349520 w 3608173"/>
                <a:gd name="connsiteY8" fmla="*/ 60018 h 1080333"/>
                <a:gd name="connsiteX9" fmla="*/ 406008 w 3608173"/>
                <a:gd name="connsiteY9" fmla="*/ 60018 h 1080333"/>
                <a:gd name="connsiteX10" fmla="*/ 409539 w 3608173"/>
                <a:gd name="connsiteY10" fmla="*/ 63549 h 1080333"/>
                <a:gd name="connsiteX11" fmla="*/ 416600 w 3608173"/>
                <a:gd name="connsiteY11" fmla="*/ 70610 h 1080333"/>
                <a:gd name="connsiteX12" fmla="*/ 487210 w 3608173"/>
                <a:gd name="connsiteY12" fmla="*/ 70610 h 1080333"/>
                <a:gd name="connsiteX13" fmla="*/ 487210 w 3608173"/>
                <a:gd name="connsiteY13" fmla="*/ 98854 h 1080333"/>
                <a:gd name="connsiteX14" fmla="*/ 586064 w 3608173"/>
                <a:gd name="connsiteY14" fmla="*/ 98854 h 1080333"/>
                <a:gd name="connsiteX15" fmla="*/ 646082 w 3608173"/>
                <a:gd name="connsiteY15" fmla="*/ 98854 h 1080333"/>
                <a:gd name="connsiteX16" fmla="*/ 663734 w 3608173"/>
                <a:gd name="connsiteY16" fmla="*/ 116506 h 1080333"/>
                <a:gd name="connsiteX17" fmla="*/ 737875 w 3608173"/>
                <a:gd name="connsiteY17" fmla="*/ 116506 h 1080333"/>
                <a:gd name="connsiteX18" fmla="*/ 737875 w 3608173"/>
                <a:gd name="connsiteY18" fmla="*/ 130628 h 1080333"/>
                <a:gd name="connsiteX19" fmla="*/ 755528 w 3608173"/>
                <a:gd name="connsiteY19" fmla="*/ 130628 h 1080333"/>
                <a:gd name="connsiteX20" fmla="*/ 755528 w 3608173"/>
                <a:gd name="connsiteY20" fmla="*/ 148281 h 1080333"/>
                <a:gd name="connsiteX21" fmla="*/ 801424 w 3608173"/>
                <a:gd name="connsiteY21" fmla="*/ 148281 h 1080333"/>
                <a:gd name="connsiteX22" fmla="*/ 815546 w 3608173"/>
                <a:gd name="connsiteY22" fmla="*/ 162403 h 1080333"/>
                <a:gd name="connsiteX23" fmla="*/ 857912 w 3608173"/>
                <a:gd name="connsiteY23" fmla="*/ 162403 h 1080333"/>
                <a:gd name="connsiteX24" fmla="*/ 857912 w 3608173"/>
                <a:gd name="connsiteY24" fmla="*/ 197708 h 1080333"/>
                <a:gd name="connsiteX25" fmla="*/ 896748 w 3608173"/>
                <a:gd name="connsiteY25" fmla="*/ 197708 h 1080333"/>
                <a:gd name="connsiteX26" fmla="*/ 946175 w 3608173"/>
                <a:gd name="connsiteY26" fmla="*/ 197708 h 1080333"/>
                <a:gd name="connsiteX27" fmla="*/ 999132 w 3608173"/>
                <a:gd name="connsiteY27" fmla="*/ 197708 h 1080333"/>
                <a:gd name="connsiteX28" fmla="*/ 999132 w 3608173"/>
                <a:gd name="connsiteY28" fmla="*/ 222421 h 1080333"/>
                <a:gd name="connsiteX29" fmla="*/ 1013254 w 3608173"/>
                <a:gd name="connsiteY29" fmla="*/ 236543 h 1080333"/>
                <a:gd name="connsiteX30" fmla="*/ 1045029 w 3608173"/>
                <a:gd name="connsiteY30" fmla="*/ 236543 h 1080333"/>
                <a:gd name="connsiteX31" fmla="*/ 1066212 w 3608173"/>
                <a:gd name="connsiteY31" fmla="*/ 257726 h 1080333"/>
                <a:gd name="connsiteX32" fmla="*/ 1097987 w 3608173"/>
                <a:gd name="connsiteY32" fmla="*/ 289501 h 1080333"/>
                <a:gd name="connsiteX33" fmla="*/ 1119169 w 3608173"/>
                <a:gd name="connsiteY33" fmla="*/ 310683 h 1080333"/>
                <a:gd name="connsiteX34" fmla="*/ 1172127 w 3608173"/>
                <a:gd name="connsiteY34" fmla="*/ 310683 h 1080333"/>
                <a:gd name="connsiteX35" fmla="*/ 1172127 w 3608173"/>
                <a:gd name="connsiteY35" fmla="*/ 338928 h 1080333"/>
                <a:gd name="connsiteX36" fmla="*/ 1207432 w 3608173"/>
                <a:gd name="connsiteY36" fmla="*/ 338928 h 1080333"/>
                <a:gd name="connsiteX37" fmla="*/ 1235676 w 3608173"/>
                <a:gd name="connsiteY37" fmla="*/ 367172 h 1080333"/>
                <a:gd name="connsiteX38" fmla="*/ 1288634 w 3608173"/>
                <a:gd name="connsiteY38" fmla="*/ 367172 h 1080333"/>
                <a:gd name="connsiteX39" fmla="*/ 1313347 w 3608173"/>
                <a:gd name="connsiteY39" fmla="*/ 391885 h 1080333"/>
                <a:gd name="connsiteX40" fmla="*/ 1398079 w 3608173"/>
                <a:gd name="connsiteY40" fmla="*/ 391885 h 1080333"/>
                <a:gd name="connsiteX41" fmla="*/ 1398079 w 3608173"/>
                <a:gd name="connsiteY41" fmla="*/ 416599 h 1080333"/>
                <a:gd name="connsiteX42" fmla="*/ 1426323 w 3608173"/>
                <a:gd name="connsiteY42" fmla="*/ 416599 h 1080333"/>
                <a:gd name="connsiteX43" fmla="*/ 1493403 w 3608173"/>
                <a:gd name="connsiteY43" fmla="*/ 416599 h 1080333"/>
                <a:gd name="connsiteX44" fmla="*/ 1493403 w 3608173"/>
                <a:gd name="connsiteY44" fmla="*/ 448373 h 1080333"/>
                <a:gd name="connsiteX45" fmla="*/ 1535769 w 3608173"/>
                <a:gd name="connsiteY45" fmla="*/ 448373 h 1080333"/>
                <a:gd name="connsiteX46" fmla="*/ 1535769 w 3608173"/>
                <a:gd name="connsiteY46" fmla="*/ 480148 h 1080333"/>
                <a:gd name="connsiteX47" fmla="*/ 1585196 w 3608173"/>
                <a:gd name="connsiteY47" fmla="*/ 480148 h 1080333"/>
                <a:gd name="connsiteX48" fmla="*/ 1609909 w 3608173"/>
                <a:gd name="connsiteY48" fmla="*/ 504861 h 1080333"/>
                <a:gd name="connsiteX49" fmla="*/ 1620501 w 3608173"/>
                <a:gd name="connsiteY49" fmla="*/ 515453 h 1080333"/>
                <a:gd name="connsiteX50" fmla="*/ 1698172 w 3608173"/>
                <a:gd name="connsiteY50" fmla="*/ 515453 h 1080333"/>
                <a:gd name="connsiteX51" fmla="*/ 1708763 w 3608173"/>
                <a:gd name="connsiteY51" fmla="*/ 526044 h 1080333"/>
                <a:gd name="connsiteX52" fmla="*/ 1708763 w 3608173"/>
                <a:gd name="connsiteY52" fmla="*/ 550758 h 1080333"/>
                <a:gd name="connsiteX53" fmla="*/ 1779373 w 3608173"/>
                <a:gd name="connsiteY53" fmla="*/ 550758 h 1080333"/>
                <a:gd name="connsiteX54" fmla="*/ 1779373 w 3608173"/>
                <a:gd name="connsiteY54" fmla="*/ 571941 h 1080333"/>
                <a:gd name="connsiteX55" fmla="*/ 1800556 w 3608173"/>
                <a:gd name="connsiteY55" fmla="*/ 571941 h 1080333"/>
                <a:gd name="connsiteX56" fmla="*/ 1800556 w 3608173"/>
                <a:gd name="connsiteY56" fmla="*/ 607246 h 1080333"/>
                <a:gd name="connsiteX57" fmla="*/ 1853514 w 3608173"/>
                <a:gd name="connsiteY57" fmla="*/ 607246 h 1080333"/>
                <a:gd name="connsiteX58" fmla="*/ 1906471 w 3608173"/>
                <a:gd name="connsiteY58" fmla="*/ 607246 h 1080333"/>
                <a:gd name="connsiteX59" fmla="*/ 1906471 w 3608173"/>
                <a:gd name="connsiteY59" fmla="*/ 656673 h 1080333"/>
                <a:gd name="connsiteX60" fmla="*/ 1941776 w 3608173"/>
                <a:gd name="connsiteY60" fmla="*/ 656673 h 1080333"/>
                <a:gd name="connsiteX61" fmla="*/ 1962959 w 3608173"/>
                <a:gd name="connsiteY61" fmla="*/ 677856 h 1080333"/>
                <a:gd name="connsiteX62" fmla="*/ 1984142 w 3608173"/>
                <a:gd name="connsiteY62" fmla="*/ 699039 h 1080333"/>
                <a:gd name="connsiteX63" fmla="*/ 2040630 w 3608173"/>
                <a:gd name="connsiteY63" fmla="*/ 699039 h 1080333"/>
                <a:gd name="connsiteX64" fmla="*/ 2040630 w 3608173"/>
                <a:gd name="connsiteY64" fmla="*/ 720222 h 1080333"/>
                <a:gd name="connsiteX65" fmla="*/ 2054752 w 3608173"/>
                <a:gd name="connsiteY65" fmla="*/ 734344 h 1080333"/>
                <a:gd name="connsiteX66" fmla="*/ 2104179 w 3608173"/>
                <a:gd name="connsiteY66" fmla="*/ 734344 h 1080333"/>
                <a:gd name="connsiteX67" fmla="*/ 2104179 w 3608173"/>
                <a:gd name="connsiteY67" fmla="*/ 762588 h 1080333"/>
                <a:gd name="connsiteX68" fmla="*/ 2146545 w 3608173"/>
                <a:gd name="connsiteY68" fmla="*/ 762588 h 1080333"/>
                <a:gd name="connsiteX69" fmla="*/ 2199503 w 3608173"/>
                <a:gd name="connsiteY69" fmla="*/ 762588 h 1080333"/>
                <a:gd name="connsiteX70" fmla="*/ 2224217 w 3608173"/>
                <a:gd name="connsiteY70" fmla="*/ 787302 h 1080333"/>
                <a:gd name="connsiteX71" fmla="*/ 2248930 w 3608173"/>
                <a:gd name="connsiteY71" fmla="*/ 812015 h 1080333"/>
                <a:gd name="connsiteX72" fmla="*/ 2284235 w 3608173"/>
                <a:gd name="connsiteY72" fmla="*/ 847320 h 1080333"/>
                <a:gd name="connsiteX73" fmla="*/ 2333662 w 3608173"/>
                <a:gd name="connsiteY73" fmla="*/ 847320 h 1080333"/>
                <a:gd name="connsiteX74" fmla="*/ 2354845 w 3608173"/>
                <a:gd name="connsiteY74" fmla="*/ 868503 h 1080333"/>
                <a:gd name="connsiteX75" fmla="*/ 2365437 w 3608173"/>
                <a:gd name="connsiteY75" fmla="*/ 879095 h 1080333"/>
                <a:gd name="connsiteX76" fmla="*/ 2407803 w 3608173"/>
                <a:gd name="connsiteY76" fmla="*/ 879095 h 1080333"/>
                <a:gd name="connsiteX77" fmla="*/ 2439577 w 3608173"/>
                <a:gd name="connsiteY77" fmla="*/ 910869 h 1080333"/>
                <a:gd name="connsiteX78" fmla="*/ 2481943 w 3608173"/>
                <a:gd name="connsiteY78" fmla="*/ 910869 h 1080333"/>
                <a:gd name="connsiteX79" fmla="*/ 2474882 w 3608173"/>
                <a:gd name="connsiteY79" fmla="*/ 917930 h 1080333"/>
                <a:gd name="connsiteX80" fmla="*/ 2524309 w 3608173"/>
                <a:gd name="connsiteY80" fmla="*/ 917930 h 1080333"/>
                <a:gd name="connsiteX81" fmla="*/ 2524309 w 3608173"/>
                <a:gd name="connsiteY81" fmla="*/ 949705 h 1080333"/>
                <a:gd name="connsiteX82" fmla="*/ 2598450 w 3608173"/>
                <a:gd name="connsiteY82" fmla="*/ 949705 h 1080333"/>
                <a:gd name="connsiteX83" fmla="*/ 2598450 w 3608173"/>
                <a:gd name="connsiteY83" fmla="*/ 967357 h 1080333"/>
                <a:gd name="connsiteX84" fmla="*/ 2626694 w 3608173"/>
                <a:gd name="connsiteY84" fmla="*/ 967357 h 1080333"/>
                <a:gd name="connsiteX85" fmla="*/ 2626694 w 3608173"/>
                <a:gd name="connsiteY85" fmla="*/ 995601 h 1080333"/>
                <a:gd name="connsiteX86" fmla="*/ 2690243 w 3608173"/>
                <a:gd name="connsiteY86" fmla="*/ 995601 h 1080333"/>
                <a:gd name="connsiteX87" fmla="*/ 2774975 w 3608173"/>
                <a:gd name="connsiteY87" fmla="*/ 995601 h 1080333"/>
                <a:gd name="connsiteX88" fmla="*/ 2845585 w 3608173"/>
                <a:gd name="connsiteY88" fmla="*/ 995601 h 1080333"/>
                <a:gd name="connsiteX89" fmla="*/ 2880890 w 3608173"/>
                <a:gd name="connsiteY89" fmla="*/ 1030906 h 1080333"/>
                <a:gd name="connsiteX90" fmla="*/ 2895012 w 3608173"/>
                <a:gd name="connsiteY90" fmla="*/ 1045028 h 1080333"/>
                <a:gd name="connsiteX91" fmla="*/ 2990335 w 3608173"/>
                <a:gd name="connsiteY91" fmla="*/ 1045028 h 1080333"/>
                <a:gd name="connsiteX92" fmla="*/ 2990335 w 3608173"/>
                <a:gd name="connsiteY92" fmla="*/ 1080333 h 1080333"/>
                <a:gd name="connsiteX93" fmla="*/ 3608173 w 3608173"/>
                <a:gd name="connsiteY93" fmla="*/ 1080333 h 1080333"/>
                <a:gd name="connsiteX94" fmla="*/ 3608173 w 3608173"/>
                <a:gd name="connsiteY94" fmla="*/ 1080333 h 10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08173" h="1080333">
                  <a:moveTo>
                    <a:pt x="0" y="0"/>
                  </a:moveTo>
                  <a:lnTo>
                    <a:pt x="91793" y="0"/>
                  </a:lnTo>
                  <a:lnTo>
                    <a:pt x="91793" y="17652"/>
                  </a:lnTo>
                  <a:lnTo>
                    <a:pt x="194178" y="17652"/>
                  </a:lnTo>
                  <a:lnTo>
                    <a:pt x="190647" y="21183"/>
                  </a:lnTo>
                  <a:lnTo>
                    <a:pt x="285971" y="21183"/>
                  </a:lnTo>
                  <a:lnTo>
                    <a:pt x="307154" y="42366"/>
                  </a:lnTo>
                  <a:lnTo>
                    <a:pt x="349520" y="42366"/>
                  </a:lnTo>
                  <a:lnTo>
                    <a:pt x="349520" y="60018"/>
                  </a:lnTo>
                  <a:lnTo>
                    <a:pt x="406008" y="60018"/>
                  </a:lnTo>
                  <a:lnTo>
                    <a:pt x="409539" y="63549"/>
                  </a:lnTo>
                  <a:lnTo>
                    <a:pt x="416600" y="70610"/>
                  </a:lnTo>
                  <a:lnTo>
                    <a:pt x="487210" y="70610"/>
                  </a:lnTo>
                  <a:lnTo>
                    <a:pt x="487210" y="98854"/>
                  </a:lnTo>
                  <a:lnTo>
                    <a:pt x="586064" y="98854"/>
                  </a:lnTo>
                  <a:lnTo>
                    <a:pt x="646082" y="98854"/>
                  </a:lnTo>
                  <a:lnTo>
                    <a:pt x="663734" y="116506"/>
                  </a:lnTo>
                  <a:lnTo>
                    <a:pt x="737875" y="116506"/>
                  </a:lnTo>
                  <a:lnTo>
                    <a:pt x="737875" y="130628"/>
                  </a:lnTo>
                  <a:lnTo>
                    <a:pt x="755528" y="130628"/>
                  </a:lnTo>
                  <a:lnTo>
                    <a:pt x="755528" y="148281"/>
                  </a:lnTo>
                  <a:lnTo>
                    <a:pt x="801424" y="148281"/>
                  </a:lnTo>
                  <a:lnTo>
                    <a:pt x="815546" y="162403"/>
                  </a:lnTo>
                  <a:lnTo>
                    <a:pt x="857912" y="162403"/>
                  </a:lnTo>
                  <a:lnTo>
                    <a:pt x="857912" y="197708"/>
                  </a:lnTo>
                  <a:lnTo>
                    <a:pt x="896748" y="197708"/>
                  </a:lnTo>
                  <a:lnTo>
                    <a:pt x="946175" y="197708"/>
                  </a:lnTo>
                  <a:lnTo>
                    <a:pt x="999132" y="197708"/>
                  </a:lnTo>
                  <a:lnTo>
                    <a:pt x="999132" y="222421"/>
                  </a:lnTo>
                  <a:lnTo>
                    <a:pt x="1013254" y="236543"/>
                  </a:lnTo>
                  <a:lnTo>
                    <a:pt x="1045029" y="236543"/>
                  </a:lnTo>
                  <a:lnTo>
                    <a:pt x="1066212" y="257726"/>
                  </a:lnTo>
                  <a:lnTo>
                    <a:pt x="1097987" y="289501"/>
                  </a:lnTo>
                  <a:lnTo>
                    <a:pt x="1119169" y="310683"/>
                  </a:lnTo>
                  <a:lnTo>
                    <a:pt x="1172127" y="310683"/>
                  </a:lnTo>
                  <a:lnTo>
                    <a:pt x="1172127" y="338928"/>
                  </a:lnTo>
                  <a:lnTo>
                    <a:pt x="1207432" y="338928"/>
                  </a:lnTo>
                  <a:lnTo>
                    <a:pt x="1235676" y="367172"/>
                  </a:lnTo>
                  <a:lnTo>
                    <a:pt x="1288634" y="367172"/>
                  </a:lnTo>
                  <a:lnTo>
                    <a:pt x="1313347" y="391885"/>
                  </a:lnTo>
                  <a:lnTo>
                    <a:pt x="1398079" y="391885"/>
                  </a:lnTo>
                  <a:lnTo>
                    <a:pt x="1398079" y="416599"/>
                  </a:lnTo>
                  <a:lnTo>
                    <a:pt x="1426323" y="416599"/>
                  </a:lnTo>
                  <a:lnTo>
                    <a:pt x="1493403" y="416599"/>
                  </a:lnTo>
                  <a:lnTo>
                    <a:pt x="1493403" y="448373"/>
                  </a:lnTo>
                  <a:lnTo>
                    <a:pt x="1535769" y="448373"/>
                  </a:lnTo>
                  <a:lnTo>
                    <a:pt x="1535769" y="480148"/>
                  </a:lnTo>
                  <a:lnTo>
                    <a:pt x="1585196" y="480148"/>
                  </a:lnTo>
                  <a:lnTo>
                    <a:pt x="1609909" y="504861"/>
                  </a:lnTo>
                  <a:lnTo>
                    <a:pt x="1620501" y="515453"/>
                  </a:lnTo>
                  <a:lnTo>
                    <a:pt x="1698172" y="515453"/>
                  </a:lnTo>
                  <a:lnTo>
                    <a:pt x="1708763" y="526044"/>
                  </a:lnTo>
                  <a:lnTo>
                    <a:pt x="1708763" y="550758"/>
                  </a:lnTo>
                  <a:lnTo>
                    <a:pt x="1779373" y="550758"/>
                  </a:lnTo>
                  <a:lnTo>
                    <a:pt x="1779373" y="571941"/>
                  </a:lnTo>
                  <a:lnTo>
                    <a:pt x="1800556" y="571941"/>
                  </a:lnTo>
                  <a:lnTo>
                    <a:pt x="1800556" y="607246"/>
                  </a:lnTo>
                  <a:lnTo>
                    <a:pt x="1853514" y="607246"/>
                  </a:lnTo>
                  <a:lnTo>
                    <a:pt x="1906471" y="607246"/>
                  </a:lnTo>
                  <a:lnTo>
                    <a:pt x="1906471" y="656673"/>
                  </a:lnTo>
                  <a:lnTo>
                    <a:pt x="1941776" y="656673"/>
                  </a:lnTo>
                  <a:lnTo>
                    <a:pt x="1962959" y="677856"/>
                  </a:lnTo>
                  <a:lnTo>
                    <a:pt x="1984142" y="699039"/>
                  </a:lnTo>
                  <a:lnTo>
                    <a:pt x="2040630" y="699039"/>
                  </a:lnTo>
                  <a:lnTo>
                    <a:pt x="2040630" y="720222"/>
                  </a:lnTo>
                  <a:lnTo>
                    <a:pt x="2054752" y="734344"/>
                  </a:lnTo>
                  <a:lnTo>
                    <a:pt x="2104179" y="734344"/>
                  </a:lnTo>
                  <a:lnTo>
                    <a:pt x="2104179" y="762588"/>
                  </a:lnTo>
                  <a:lnTo>
                    <a:pt x="2146545" y="762588"/>
                  </a:lnTo>
                  <a:lnTo>
                    <a:pt x="2199503" y="762588"/>
                  </a:lnTo>
                  <a:lnTo>
                    <a:pt x="2224217" y="787302"/>
                  </a:lnTo>
                  <a:lnTo>
                    <a:pt x="2248930" y="812015"/>
                  </a:lnTo>
                  <a:lnTo>
                    <a:pt x="2284235" y="847320"/>
                  </a:lnTo>
                  <a:lnTo>
                    <a:pt x="2333662" y="847320"/>
                  </a:lnTo>
                  <a:lnTo>
                    <a:pt x="2354845" y="868503"/>
                  </a:lnTo>
                  <a:lnTo>
                    <a:pt x="2365437" y="879095"/>
                  </a:lnTo>
                  <a:lnTo>
                    <a:pt x="2407803" y="879095"/>
                  </a:lnTo>
                  <a:lnTo>
                    <a:pt x="2439577" y="910869"/>
                  </a:lnTo>
                  <a:lnTo>
                    <a:pt x="2481943" y="910869"/>
                  </a:lnTo>
                  <a:lnTo>
                    <a:pt x="2474882" y="917930"/>
                  </a:lnTo>
                  <a:lnTo>
                    <a:pt x="2524309" y="917930"/>
                  </a:lnTo>
                  <a:lnTo>
                    <a:pt x="2524309" y="949705"/>
                  </a:lnTo>
                  <a:lnTo>
                    <a:pt x="2598450" y="949705"/>
                  </a:lnTo>
                  <a:lnTo>
                    <a:pt x="2598450" y="967357"/>
                  </a:lnTo>
                  <a:lnTo>
                    <a:pt x="2626694" y="967357"/>
                  </a:lnTo>
                  <a:lnTo>
                    <a:pt x="2626694" y="995601"/>
                  </a:lnTo>
                  <a:lnTo>
                    <a:pt x="2690243" y="995601"/>
                  </a:lnTo>
                  <a:lnTo>
                    <a:pt x="2774975" y="995601"/>
                  </a:lnTo>
                  <a:lnTo>
                    <a:pt x="2845585" y="995601"/>
                  </a:lnTo>
                  <a:lnTo>
                    <a:pt x="2880890" y="1030906"/>
                  </a:lnTo>
                  <a:lnTo>
                    <a:pt x="2895012" y="1045028"/>
                  </a:lnTo>
                  <a:lnTo>
                    <a:pt x="2990335" y="1045028"/>
                  </a:lnTo>
                  <a:lnTo>
                    <a:pt x="2990335" y="1080333"/>
                  </a:lnTo>
                  <a:lnTo>
                    <a:pt x="3608173" y="1080333"/>
                  </a:lnTo>
                  <a:lnTo>
                    <a:pt x="3608173" y="1080333"/>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17" name="Freeform 660">
              <a:extLst>
                <a:ext uri="{FF2B5EF4-FFF2-40B4-BE49-F238E27FC236}">
                  <a16:creationId xmlns:a16="http://schemas.microsoft.com/office/drawing/2014/main" id="{3B120750-19D3-506E-8B34-9C793EB037F4}"/>
                </a:ext>
              </a:extLst>
            </p:cNvPr>
            <p:cNvSpPr/>
            <p:nvPr/>
          </p:nvSpPr>
          <p:spPr>
            <a:xfrm>
              <a:off x="17206527" y="49910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8" name="Freeform 660">
              <a:extLst>
                <a:ext uri="{FF2B5EF4-FFF2-40B4-BE49-F238E27FC236}">
                  <a16:creationId xmlns:a16="http://schemas.microsoft.com/office/drawing/2014/main" id="{1537168A-BF7F-D08E-95C6-881E924EF023}"/>
                </a:ext>
              </a:extLst>
            </p:cNvPr>
            <p:cNvSpPr/>
            <p:nvPr/>
          </p:nvSpPr>
          <p:spPr>
            <a:xfrm rot="16200000">
              <a:off x="17206526" y="499340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9" name="Freeform 660">
              <a:extLst>
                <a:ext uri="{FF2B5EF4-FFF2-40B4-BE49-F238E27FC236}">
                  <a16:creationId xmlns:a16="http://schemas.microsoft.com/office/drawing/2014/main" id="{3700CD2C-2DF6-56CA-B42A-2BC57889A966}"/>
                </a:ext>
              </a:extLst>
            </p:cNvPr>
            <p:cNvSpPr/>
            <p:nvPr/>
          </p:nvSpPr>
          <p:spPr>
            <a:xfrm>
              <a:off x="16937615" y="49876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0" name="Freeform 660">
              <a:extLst>
                <a:ext uri="{FF2B5EF4-FFF2-40B4-BE49-F238E27FC236}">
                  <a16:creationId xmlns:a16="http://schemas.microsoft.com/office/drawing/2014/main" id="{EB2DFAC5-3AE3-18BA-BC8B-F6A4C125E322}"/>
                </a:ext>
              </a:extLst>
            </p:cNvPr>
            <p:cNvSpPr/>
            <p:nvPr/>
          </p:nvSpPr>
          <p:spPr>
            <a:xfrm rot="16200000">
              <a:off x="16937614" y="499001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1" name="Freeform 660">
              <a:extLst>
                <a:ext uri="{FF2B5EF4-FFF2-40B4-BE49-F238E27FC236}">
                  <a16:creationId xmlns:a16="http://schemas.microsoft.com/office/drawing/2014/main" id="{08F308B8-73C1-A722-E20E-DBABC985157C}"/>
                </a:ext>
              </a:extLst>
            </p:cNvPr>
            <p:cNvSpPr/>
            <p:nvPr/>
          </p:nvSpPr>
          <p:spPr>
            <a:xfrm>
              <a:off x="16770500" y="49920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2" name="Freeform 660">
              <a:extLst>
                <a:ext uri="{FF2B5EF4-FFF2-40B4-BE49-F238E27FC236}">
                  <a16:creationId xmlns:a16="http://schemas.microsoft.com/office/drawing/2014/main" id="{0EAD7A5D-1326-3238-EA3E-D3E4BC9D1CF0}"/>
                </a:ext>
              </a:extLst>
            </p:cNvPr>
            <p:cNvSpPr/>
            <p:nvPr/>
          </p:nvSpPr>
          <p:spPr>
            <a:xfrm rot="16200000">
              <a:off x="16770499" y="4994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3" name="Freeform 660">
              <a:extLst>
                <a:ext uri="{FF2B5EF4-FFF2-40B4-BE49-F238E27FC236}">
                  <a16:creationId xmlns:a16="http://schemas.microsoft.com/office/drawing/2014/main" id="{80A8AF31-D4A2-A5EE-336D-3689CA9CB56A}"/>
                </a:ext>
              </a:extLst>
            </p:cNvPr>
            <p:cNvSpPr/>
            <p:nvPr/>
          </p:nvSpPr>
          <p:spPr>
            <a:xfrm>
              <a:off x="16744596" y="49916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4" name="Freeform 660">
              <a:extLst>
                <a:ext uri="{FF2B5EF4-FFF2-40B4-BE49-F238E27FC236}">
                  <a16:creationId xmlns:a16="http://schemas.microsoft.com/office/drawing/2014/main" id="{AAB6BF86-D319-958E-95C5-805A7A308805}"/>
                </a:ext>
              </a:extLst>
            </p:cNvPr>
            <p:cNvSpPr/>
            <p:nvPr/>
          </p:nvSpPr>
          <p:spPr>
            <a:xfrm rot="16200000">
              <a:off x="16744595" y="499401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5" name="Freeform 660">
              <a:extLst>
                <a:ext uri="{FF2B5EF4-FFF2-40B4-BE49-F238E27FC236}">
                  <a16:creationId xmlns:a16="http://schemas.microsoft.com/office/drawing/2014/main" id="{65833189-4BE5-98A0-3100-EF9FC7F9A101}"/>
                </a:ext>
              </a:extLst>
            </p:cNvPr>
            <p:cNvSpPr/>
            <p:nvPr/>
          </p:nvSpPr>
          <p:spPr>
            <a:xfrm>
              <a:off x="16713171" y="499081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6" name="Freeform 660">
              <a:extLst>
                <a:ext uri="{FF2B5EF4-FFF2-40B4-BE49-F238E27FC236}">
                  <a16:creationId xmlns:a16="http://schemas.microsoft.com/office/drawing/2014/main" id="{3A84F2B9-7AC3-AA1F-6E75-E4C6519B52C1}"/>
                </a:ext>
              </a:extLst>
            </p:cNvPr>
            <p:cNvSpPr/>
            <p:nvPr/>
          </p:nvSpPr>
          <p:spPr>
            <a:xfrm rot="16200000">
              <a:off x="16713170" y="49931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7" name="Freeform 660">
              <a:extLst>
                <a:ext uri="{FF2B5EF4-FFF2-40B4-BE49-F238E27FC236}">
                  <a16:creationId xmlns:a16="http://schemas.microsoft.com/office/drawing/2014/main" id="{973865C0-7593-9FF7-4261-0DFF6BB9914F}"/>
                </a:ext>
              </a:extLst>
            </p:cNvPr>
            <p:cNvSpPr/>
            <p:nvPr/>
          </p:nvSpPr>
          <p:spPr>
            <a:xfrm>
              <a:off x="16684951" y="499458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8" name="Freeform 660">
              <a:extLst>
                <a:ext uri="{FF2B5EF4-FFF2-40B4-BE49-F238E27FC236}">
                  <a16:creationId xmlns:a16="http://schemas.microsoft.com/office/drawing/2014/main" id="{7B6C42F2-621D-C22F-34E1-24DA13238876}"/>
                </a:ext>
              </a:extLst>
            </p:cNvPr>
            <p:cNvSpPr/>
            <p:nvPr/>
          </p:nvSpPr>
          <p:spPr>
            <a:xfrm rot="16200000">
              <a:off x="16684950" y="499693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9" name="Freeform 660">
              <a:extLst>
                <a:ext uri="{FF2B5EF4-FFF2-40B4-BE49-F238E27FC236}">
                  <a16:creationId xmlns:a16="http://schemas.microsoft.com/office/drawing/2014/main" id="{915BCAEA-9CD5-A42C-C821-ABD8755F5340}"/>
                </a:ext>
              </a:extLst>
            </p:cNvPr>
            <p:cNvSpPr/>
            <p:nvPr/>
          </p:nvSpPr>
          <p:spPr>
            <a:xfrm>
              <a:off x="16662578" y="49897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0" name="Freeform 660">
              <a:extLst>
                <a:ext uri="{FF2B5EF4-FFF2-40B4-BE49-F238E27FC236}">
                  <a16:creationId xmlns:a16="http://schemas.microsoft.com/office/drawing/2014/main" id="{93778A66-6F2A-D9F9-EE8D-D6016FF7574A}"/>
                </a:ext>
              </a:extLst>
            </p:cNvPr>
            <p:cNvSpPr/>
            <p:nvPr/>
          </p:nvSpPr>
          <p:spPr>
            <a:xfrm rot="16200000">
              <a:off x="16662577" y="49920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1" name="Freeform 660">
              <a:extLst>
                <a:ext uri="{FF2B5EF4-FFF2-40B4-BE49-F238E27FC236}">
                  <a16:creationId xmlns:a16="http://schemas.microsoft.com/office/drawing/2014/main" id="{A25C5805-C3E8-EB95-477A-9AA43CB44BEC}"/>
                </a:ext>
              </a:extLst>
            </p:cNvPr>
            <p:cNvSpPr/>
            <p:nvPr/>
          </p:nvSpPr>
          <p:spPr>
            <a:xfrm>
              <a:off x="16726948" y="49878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2" name="Freeform 660">
              <a:extLst>
                <a:ext uri="{FF2B5EF4-FFF2-40B4-BE49-F238E27FC236}">
                  <a16:creationId xmlns:a16="http://schemas.microsoft.com/office/drawing/2014/main" id="{7F4D226D-FB62-3B07-9271-554E459B3F00}"/>
                </a:ext>
              </a:extLst>
            </p:cNvPr>
            <p:cNvSpPr/>
            <p:nvPr/>
          </p:nvSpPr>
          <p:spPr>
            <a:xfrm rot="16200000">
              <a:off x="16726947" y="49901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3" name="Freeform 660">
              <a:extLst>
                <a:ext uri="{FF2B5EF4-FFF2-40B4-BE49-F238E27FC236}">
                  <a16:creationId xmlns:a16="http://schemas.microsoft.com/office/drawing/2014/main" id="{D5663405-E14C-70BB-B558-A4BF304CB0A7}"/>
                </a:ext>
              </a:extLst>
            </p:cNvPr>
            <p:cNvSpPr/>
            <p:nvPr/>
          </p:nvSpPr>
          <p:spPr>
            <a:xfrm>
              <a:off x="16618503" y="499568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4" name="Freeform 660">
              <a:extLst>
                <a:ext uri="{FF2B5EF4-FFF2-40B4-BE49-F238E27FC236}">
                  <a16:creationId xmlns:a16="http://schemas.microsoft.com/office/drawing/2014/main" id="{90CA8752-99A7-5169-728B-98B4D9576F5D}"/>
                </a:ext>
              </a:extLst>
            </p:cNvPr>
            <p:cNvSpPr/>
            <p:nvPr/>
          </p:nvSpPr>
          <p:spPr>
            <a:xfrm rot="16200000">
              <a:off x="16618502" y="49980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5" name="Freeform 660">
              <a:extLst>
                <a:ext uri="{FF2B5EF4-FFF2-40B4-BE49-F238E27FC236}">
                  <a16:creationId xmlns:a16="http://schemas.microsoft.com/office/drawing/2014/main" id="{B871EFD1-ABC9-45A6-77C6-A272F873CA5B}"/>
                </a:ext>
              </a:extLst>
            </p:cNvPr>
            <p:cNvSpPr/>
            <p:nvPr/>
          </p:nvSpPr>
          <p:spPr>
            <a:xfrm>
              <a:off x="16586273" y="49632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6" name="Freeform 660">
              <a:extLst>
                <a:ext uri="{FF2B5EF4-FFF2-40B4-BE49-F238E27FC236}">
                  <a16:creationId xmlns:a16="http://schemas.microsoft.com/office/drawing/2014/main" id="{BB01B0D7-A0B4-82FA-68B8-1325D2707033}"/>
                </a:ext>
              </a:extLst>
            </p:cNvPr>
            <p:cNvSpPr/>
            <p:nvPr/>
          </p:nvSpPr>
          <p:spPr>
            <a:xfrm rot="16200000">
              <a:off x="16586272" y="49656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7" name="Freeform 660">
              <a:extLst>
                <a:ext uri="{FF2B5EF4-FFF2-40B4-BE49-F238E27FC236}">
                  <a16:creationId xmlns:a16="http://schemas.microsoft.com/office/drawing/2014/main" id="{E92EE8B5-DEB6-C045-8AEA-D7DFCAD1D080}"/>
                </a:ext>
              </a:extLst>
            </p:cNvPr>
            <p:cNvSpPr/>
            <p:nvPr/>
          </p:nvSpPr>
          <p:spPr>
            <a:xfrm>
              <a:off x="16564805" y="495998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8" name="Freeform 660">
              <a:extLst>
                <a:ext uri="{FF2B5EF4-FFF2-40B4-BE49-F238E27FC236}">
                  <a16:creationId xmlns:a16="http://schemas.microsoft.com/office/drawing/2014/main" id="{A09FE7BA-7D0E-A9E3-FD4B-A174911FB98B}"/>
                </a:ext>
              </a:extLst>
            </p:cNvPr>
            <p:cNvSpPr/>
            <p:nvPr/>
          </p:nvSpPr>
          <p:spPr>
            <a:xfrm rot="16200000">
              <a:off x="16564804" y="49623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9" name="Freeform 660">
              <a:extLst>
                <a:ext uri="{FF2B5EF4-FFF2-40B4-BE49-F238E27FC236}">
                  <a16:creationId xmlns:a16="http://schemas.microsoft.com/office/drawing/2014/main" id="{68361F52-543C-ACA9-D888-0E9F53FFAC9E}"/>
                </a:ext>
              </a:extLst>
            </p:cNvPr>
            <p:cNvSpPr/>
            <p:nvPr/>
          </p:nvSpPr>
          <p:spPr>
            <a:xfrm>
              <a:off x="16535426" y="495257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0" name="Freeform 660">
              <a:extLst>
                <a:ext uri="{FF2B5EF4-FFF2-40B4-BE49-F238E27FC236}">
                  <a16:creationId xmlns:a16="http://schemas.microsoft.com/office/drawing/2014/main" id="{316605D2-C867-0632-D241-178C3847EE6C}"/>
                </a:ext>
              </a:extLst>
            </p:cNvPr>
            <p:cNvSpPr/>
            <p:nvPr/>
          </p:nvSpPr>
          <p:spPr>
            <a:xfrm rot="16200000">
              <a:off x="16535425" y="49549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1" name="Freeform 660">
              <a:extLst>
                <a:ext uri="{FF2B5EF4-FFF2-40B4-BE49-F238E27FC236}">
                  <a16:creationId xmlns:a16="http://schemas.microsoft.com/office/drawing/2014/main" id="{70015107-6CC6-19EF-85FC-03678ED2B4D2}"/>
                </a:ext>
              </a:extLst>
            </p:cNvPr>
            <p:cNvSpPr/>
            <p:nvPr/>
          </p:nvSpPr>
          <p:spPr>
            <a:xfrm>
              <a:off x="16508228" y="495560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2" name="Freeform 660">
              <a:extLst>
                <a:ext uri="{FF2B5EF4-FFF2-40B4-BE49-F238E27FC236}">
                  <a16:creationId xmlns:a16="http://schemas.microsoft.com/office/drawing/2014/main" id="{635A4E66-77E9-BFBF-A222-3FD6900A7712}"/>
                </a:ext>
              </a:extLst>
            </p:cNvPr>
            <p:cNvSpPr/>
            <p:nvPr/>
          </p:nvSpPr>
          <p:spPr>
            <a:xfrm rot="16200000">
              <a:off x="16508227" y="495795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3" name="Freeform 660">
              <a:extLst>
                <a:ext uri="{FF2B5EF4-FFF2-40B4-BE49-F238E27FC236}">
                  <a16:creationId xmlns:a16="http://schemas.microsoft.com/office/drawing/2014/main" id="{560D4A59-18CB-3531-3832-06AE4A6C3FA9}"/>
                </a:ext>
              </a:extLst>
            </p:cNvPr>
            <p:cNvSpPr/>
            <p:nvPr/>
          </p:nvSpPr>
          <p:spPr>
            <a:xfrm>
              <a:off x="16464173" y="49319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4" name="Freeform 660">
              <a:extLst>
                <a:ext uri="{FF2B5EF4-FFF2-40B4-BE49-F238E27FC236}">
                  <a16:creationId xmlns:a16="http://schemas.microsoft.com/office/drawing/2014/main" id="{E4931F54-A71D-AD0E-EF9D-78560A315C03}"/>
                </a:ext>
              </a:extLst>
            </p:cNvPr>
            <p:cNvSpPr/>
            <p:nvPr/>
          </p:nvSpPr>
          <p:spPr>
            <a:xfrm rot="16200000">
              <a:off x="16464172" y="49343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5" name="Freeform 660">
              <a:extLst>
                <a:ext uri="{FF2B5EF4-FFF2-40B4-BE49-F238E27FC236}">
                  <a16:creationId xmlns:a16="http://schemas.microsoft.com/office/drawing/2014/main" id="{E62DD732-BE03-6114-3318-08730164E9F9}"/>
                </a:ext>
              </a:extLst>
            </p:cNvPr>
            <p:cNvSpPr/>
            <p:nvPr/>
          </p:nvSpPr>
          <p:spPr>
            <a:xfrm>
              <a:off x="16410779"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6" name="Freeform 660">
              <a:extLst>
                <a:ext uri="{FF2B5EF4-FFF2-40B4-BE49-F238E27FC236}">
                  <a16:creationId xmlns:a16="http://schemas.microsoft.com/office/drawing/2014/main" id="{0C48ECC6-DDAE-12BE-5118-B6D07DBC78DB}"/>
                </a:ext>
              </a:extLst>
            </p:cNvPr>
            <p:cNvSpPr/>
            <p:nvPr/>
          </p:nvSpPr>
          <p:spPr>
            <a:xfrm rot="16200000">
              <a:off x="16410778"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7" name="Freeform 660">
              <a:extLst>
                <a:ext uri="{FF2B5EF4-FFF2-40B4-BE49-F238E27FC236}">
                  <a16:creationId xmlns:a16="http://schemas.microsoft.com/office/drawing/2014/main" id="{4CEDC4B3-0A23-A107-3652-2C87759C6B74}"/>
                </a:ext>
              </a:extLst>
            </p:cNvPr>
            <p:cNvSpPr/>
            <p:nvPr/>
          </p:nvSpPr>
          <p:spPr>
            <a:xfrm>
              <a:off x="16418539" y="49212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8" name="Freeform 660">
              <a:extLst>
                <a:ext uri="{FF2B5EF4-FFF2-40B4-BE49-F238E27FC236}">
                  <a16:creationId xmlns:a16="http://schemas.microsoft.com/office/drawing/2014/main" id="{C497634E-CED2-2D24-3F97-F8DF33E1A924}"/>
                </a:ext>
              </a:extLst>
            </p:cNvPr>
            <p:cNvSpPr/>
            <p:nvPr/>
          </p:nvSpPr>
          <p:spPr>
            <a:xfrm rot="16200000">
              <a:off x="16418538" y="49235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9" name="Freeform 660">
              <a:extLst>
                <a:ext uri="{FF2B5EF4-FFF2-40B4-BE49-F238E27FC236}">
                  <a16:creationId xmlns:a16="http://schemas.microsoft.com/office/drawing/2014/main" id="{D6F56685-5124-F196-849B-4DDA6E4684CC}"/>
                </a:ext>
              </a:extLst>
            </p:cNvPr>
            <p:cNvSpPr/>
            <p:nvPr/>
          </p:nvSpPr>
          <p:spPr>
            <a:xfrm>
              <a:off x="16387048" y="49065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0" name="Freeform 660">
              <a:extLst>
                <a:ext uri="{FF2B5EF4-FFF2-40B4-BE49-F238E27FC236}">
                  <a16:creationId xmlns:a16="http://schemas.microsoft.com/office/drawing/2014/main" id="{35F16071-7128-6EB0-58D6-E4538F2B4241}"/>
                </a:ext>
              </a:extLst>
            </p:cNvPr>
            <p:cNvSpPr/>
            <p:nvPr/>
          </p:nvSpPr>
          <p:spPr>
            <a:xfrm rot="16200000">
              <a:off x="16387047" y="49088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1" name="Freeform 660">
              <a:extLst>
                <a:ext uri="{FF2B5EF4-FFF2-40B4-BE49-F238E27FC236}">
                  <a16:creationId xmlns:a16="http://schemas.microsoft.com/office/drawing/2014/main" id="{E5CBDD57-D377-A6C5-61C5-E4BC98A0368E}"/>
                </a:ext>
              </a:extLst>
            </p:cNvPr>
            <p:cNvSpPr/>
            <p:nvPr/>
          </p:nvSpPr>
          <p:spPr>
            <a:xfrm>
              <a:off x="16359917" y="490256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2" name="Freeform 660">
              <a:extLst>
                <a:ext uri="{FF2B5EF4-FFF2-40B4-BE49-F238E27FC236}">
                  <a16:creationId xmlns:a16="http://schemas.microsoft.com/office/drawing/2014/main" id="{C9419342-247C-7F19-3C31-BFCB1A786C30}"/>
                </a:ext>
              </a:extLst>
            </p:cNvPr>
            <p:cNvSpPr/>
            <p:nvPr/>
          </p:nvSpPr>
          <p:spPr>
            <a:xfrm rot="16200000">
              <a:off x="16359916" y="49049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3" name="Freeform 660">
              <a:extLst>
                <a:ext uri="{FF2B5EF4-FFF2-40B4-BE49-F238E27FC236}">
                  <a16:creationId xmlns:a16="http://schemas.microsoft.com/office/drawing/2014/main" id="{FCC7DD25-1F19-A8DA-7874-DF30305B5883}"/>
                </a:ext>
              </a:extLst>
            </p:cNvPr>
            <p:cNvSpPr/>
            <p:nvPr/>
          </p:nvSpPr>
          <p:spPr>
            <a:xfrm>
              <a:off x="16349023" y="49065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4" name="Freeform 660">
              <a:extLst>
                <a:ext uri="{FF2B5EF4-FFF2-40B4-BE49-F238E27FC236}">
                  <a16:creationId xmlns:a16="http://schemas.microsoft.com/office/drawing/2014/main" id="{41182BAF-381E-4DA6-6FB3-EC6EF9B72E3D}"/>
                </a:ext>
              </a:extLst>
            </p:cNvPr>
            <p:cNvSpPr/>
            <p:nvPr/>
          </p:nvSpPr>
          <p:spPr>
            <a:xfrm rot="16200000">
              <a:off x="16349022" y="490892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5" name="Freeform 660">
              <a:extLst>
                <a:ext uri="{FF2B5EF4-FFF2-40B4-BE49-F238E27FC236}">
                  <a16:creationId xmlns:a16="http://schemas.microsoft.com/office/drawing/2014/main" id="{BAFD871A-48C4-86D5-4770-C94843ECEDAA}"/>
                </a:ext>
              </a:extLst>
            </p:cNvPr>
            <p:cNvSpPr/>
            <p:nvPr/>
          </p:nvSpPr>
          <p:spPr>
            <a:xfrm>
              <a:off x="16325213" y="490274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6" name="Freeform 660">
              <a:extLst>
                <a:ext uri="{FF2B5EF4-FFF2-40B4-BE49-F238E27FC236}">
                  <a16:creationId xmlns:a16="http://schemas.microsoft.com/office/drawing/2014/main" id="{53DF763C-7DE5-ADD9-7C76-4968D4C7A3E0}"/>
                </a:ext>
              </a:extLst>
            </p:cNvPr>
            <p:cNvSpPr/>
            <p:nvPr/>
          </p:nvSpPr>
          <p:spPr>
            <a:xfrm rot="16200000">
              <a:off x="16325212" y="490509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7" name="Freeform 660">
              <a:extLst>
                <a:ext uri="{FF2B5EF4-FFF2-40B4-BE49-F238E27FC236}">
                  <a16:creationId xmlns:a16="http://schemas.microsoft.com/office/drawing/2014/main" id="{AAEC0B06-F8A7-445C-6068-93011FEDF986}"/>
                </a:ext>
              </a:extLst>
            </p:cNvPr>
            <p:cNvSpPr/>
            <p:nvPr/>
          </p:nvSpPr>
          <p:spPr>
            <a:xfrm>
              <a:off x="16305791" y="490360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8" name="Freeform 660">
              <a:extLst>
                <a:ext uri="{FF2B5EF4-FFF2-40B4-BE49-F238E27FC236}">
                  <a16:creationId xmlns:a16="http://schemas.microsoft.com/office/drawing/2014/main" id="{02D80007-8BF0-C922-7971-4CB2F04DADF6}"/>
                </a:ext>
              </a:extLst>
            </p:cNvPr>
            <p:cNvSpPr/>
            <p:nvPr/>
          </p:nvSpPr>
          <p:spPr>
            <a:xfrm rot="16200000">
              <a:off x="16305790" y="49059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9" name="Freeform 660">
              <a:extLst>
                <a:ext uri="{FF2B5EF4-FFF2-40B4-BE49-F238E27FC236}">
                  <a16:creationId xmlns:a16="http://schemas.microsoft.com/office/drawing/2014/main" id="{B3041843-C3DD-59BE-D169-4CAF14677379}"/>
                </a:ext>
              </a:extLst>
            </p:cNvPr>
            <p:cNvSpPr/>
            <p:nvPr/>
          </p:nvSpPr>
          <p:spPr>
            <a:xfrm>
              <a:off x="16250165" y="49035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0" name="Freeform 660">
              <a:extLst>
                <a:ext uri="{FF2B5EF4-FFF2-40B4-BE49-F238E27FC236}">
                  <a16:creationId xmlns:a16="http://schemas.microsoft.com/office/drawing/2014/main" id="{3EA823B3-6DB2-5487-22E0-746AC27E3D61}"/>
                </a:ext>
              </a:extLst>
            </p:cNvPr>
            <p:cNvSpPr/>
            <p:nvPr/>
          </p:nvSpPr>
          <p:spPr>
            <a:xfrm rot="16200000">
              <a:off x="16250164" y="49058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1" name="Freeform 660">
              <a:extLst>
                <a:ext uri="{FF2B5EF4-FFF2-40B4-BE49-F238E27FC236}">
                  <a16:creationId xmlns:a16="http://schemas.microsoft.com/office/drawing/2014/main" id="{C8F8B505-C214-7F20-DFFF-4430FF493B59}"/>
                </a:ext>
              </a:extLst>
            </p:cNvPr>
            <p:cNvSpPr/>
            <p:nvPr/>
          </p:nvSpPr>
          <p:spPr>
            <a:xfrm>
              <a:off x="16217772" y="487867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2" name="Freeform 660">
              <a:extLst>
                <a:ext uri="{FF2B5EF4-FFF2-40B4-BE49-F238E27FC236}">
                  <a16:creationId xmlns:a16="http://schemas.microsoft.com/office/drawing/2014/main" id="{C027553B-7B18-1A97-D572-BA1A4D583142}"/>
                </a:ext>
              </a:extLst>
            </p:cNvPr>
            <p:cNvSpPr/>
            <p:nvPr/>
          </p:nvSpPr>
          <p:spPr>
            <a:xfrm rot="16200000">
              <a:off x="16217771" y="488102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3" name="Freeform 660">
              <a:extLst>
                <a:ext uri="{FF2B5EF4-FFF2-40B4-BE49-F238E27FC236}">
                  <a16:creationId xmlns:a16="http://schemas.microsoft.com/office/drawing/2014/main" id="{5D31D003-31DC-29F9-B097-E4FFA0F76AEF}"/>
                </a:ext>
              </a:extLst>
            </p:cNvPr>
            <p:cNvSpPr/>
            <p:nvPr/>
          </p:nvSpPr>
          <p:spPr>
            <a:xfrm>
              <a:off x="16193876" y="48646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4" name="Freeform 660">
              <a:extLst>
                <a:ext uri="{FF2B5EF4-FFF2-40B4-BE49-F238E27FC236}">
                  <a16:creationId xmlns:a16="http://schemas.microsoft.com/office/drawing/2014/main" id="{4147B0D6-03DA-E56C-1041-CEF0DC50E4C7}"/>
                </a:ext>
              </a:extLst>
            </p:cNvPr>
            <p:cNvSpPr/>
            <p:nvPr/>
          </p:nvSpPr>
          <p:spPr>
            <a:xfrm rot="16200000">
              <a:off x="16193875" y="486695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5" name="Freeform 660">
              <a:extLst>
                <a:ext uri="{FF2B5EF4-FFF2-40B4-BE49-F238E27FC236}">
                  <a16:creationId xmlns:a16="http://schemas.microsoft.com/office/drawing/2014/main" id="{EDD5852E-9C19-BE85-A83D-EC56D53729F8}"/>
                </a:ext>
              </a:extLst>
            </p:cNvPr>
            <p:cNvSpPr/>
            <p:nvPr/>
          </p:nvSpPr>
          <p:spPr>
            <a:xfrm>
              <a:off x="16175325" y="486102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6" name="Freeform 660">
              <a:extLst>
                <a:ext uri="{FF2B5EF4-FFF2-40B4-BE49-F238E27FC236}">
                  <a16:creationId xmlns:a16="http://schemas.microsoft.com/office/drawing/2014/main" id="{851BDB8E-6503-CFDE-3D93-5A53E8D1158A}"/>
                </a:ext>
              </a:extLst>
            </p:cNvPr>
            <p:cNvSpPr/>
            <p:nvPr/>
          </p:nvSpPr>
          <p:spPr>
            <a:xfrm rot="16200000">
              <a:off x="16175324" y="486337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7" name="Freeform 660">
              <a:extLst>
                <a:ext uri="{FF2B5EF4-FFF2-40B4-BE49-F238E27FC236}">
                  <a16:creationId xmlns:a16="http://schemas.microsoft.com/office/drawing/2014/main" id="{6CF4B369-94D0-B7A2-6850-8E449FD92B2E}"/>
                </a:ext>
              </a:extLst>
            </p:cNvPr>
            <p:cNvSpPr/>
            <p:nvPr/>
          </p:nvSpPr>
          <p:spPr>
            <a:xfrm>
              <a:off x="16101707" y="482571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8" name="Freeform 660">
              <a:extLst>
                <a:ext uri="{FF2B5EF4-FFF2-40B4-BE49-F238E27FC236}">
                  <a16:creationId xmlns:a16="http://schemas.microsoft.com/office/drawing/2014/main" id="{E62A2AFA-319D-DE9D-585B-19D55EDF8EA9}"/>
                </a:ext>
              </a:extLst>
            </p:cNvPr>
            <p:cNvSpPr/>
            <p:nvPr/>
          </p:nvSpPr>
          <p:spPr>
            <a:xfrm rot="16200000">
              <a:off x="16101706" y="48280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9" name="Freeform 660">
              <a:extLst>
                <a:ext uri="{FF2B5EF4-FFF2-40B4-BE49-F238E27FC236}">
                  <a16:creationId xmlns:a16="http://schemas.microsoft.com/office/drawing/2014/main" id="{5664B85D-E62E-DBFF-8FA4-B7663DFED74A}"/>
                </a:ext>
              </a:extLst>
            </p:cNvPr>
            <p:cNvSpPr/>
            <p:nvPr/>
          </p:nvSpPr>
          <p:spPr>
            <a:xfrm>
              <a:off x="16109388" y="4821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0" name="Freeform 660">
              <a:extLst>
                <a:ext uri="{FF2B5EF4-FFF2-40B4-BE49-F238E27FC236}">
                  <a16:creationId xmlns:a16="http://schemas.microsoft.com/office/drawing/2014/main" id="{A2265CA9-7C55-E958-6AB9-C5230106817E}"/>
                </a:ext>
              </a:extLst>
            </p:cNvPr>
            <p:cNvSpPr/>
            <p:nvPr/>
          </p:nvSpPr>
          <p:spPr>
            <a:xfrm rot="16200000">
              <a:off x="16109387" y="482374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1" name="Freeform 660">
              <a:extLst>
                <a:ext uri="{FF2B5EF4-FFF2-40B4-BE49-F238E27FC236}">
                  <a16:creationId xmlns:a16="http://schemas.microsoft.com/office/drawing/2014/main" id="{D9D06C67-6A39-FAE7-BDF7-FD14A08DFF09}"/>
                </a:ext>
              </a:extLst>
            </p:cNvPr>
            <p:cNvSpPr/>
            <p:nvPr/>
          </p:nvSpPr>
          <p:spPr>
            <a:xfrm>
              <a:off x="16069448" y="48216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2" name="Freeform 660">
              <a:extLst>
                <a:ext uri="{FF2B5EF4-FFF2-40B4-BE49-F238E27FC236}">
                  <a16:creationId xmlns:a16="http://schemas.microsoft.com/office/drawing/2014/main" id="{408581C4-5069-A36A-8650-B542FAAFFC5A}"/>
                </a:ext>
              </a:extLst>
            </p:cNvPr>
            <p:cNvSpPr/>
            <p:nvPr/>
          </p:nvSpPr>
          <p:spPr>
            <a:xfrm rot="16200000">
              <a:off x="16069447" y="482397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3" name="Freeform 660">
              <a:extLst>
                <a:ext uri="{FF2B5EF4-FFF2-40B4-BE49-F238E27FC236}">
                  <a16:creationId xmlns:a16="http://schemas.microsoft.com/office/drawing/2014/main" id="{5A9CD13D-908B-E041-0E13-E907121B4FB3}"/>
                </a:ext>
              </a:extLst>
            </p:cNvPr>
            <p:cNvSpPr/>
            <p:nvPr/>
          </p:nvSpPr>
          <p:spPr>
            <a:xfrm>
              <a:off x="16049262" y="48114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4" name="Freeform 660">
              <a:extLst>
                <a:ext uri="{FF2B5EF4-FFF2-40B4-BE49-F238E27FC236}">
                  <a16:creationId xmlns:a16="http://schemas.microsoft.com/office/drawing/2014/main" id="{F5F708EE-F2E8-B022-6F5B-3322C4E4F62A}"/>
                </a:ext>
              </a:extLst>
            </p:cNvPr>
            <p:cNvSpPr/>
            <p:nvPr/>
          </p:nvSpPr>
          <p:spPr>
            <a:xfrm rot="16200000">
              <a:off x="16049261" y="48137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5" name="Freeform 660">
              <a:extLst>
                <a:ext uri="{FF2B5EF4-FFF2-40B4-BE49-F238E27FC236}">
                  <a16:creationId xmlns:a16="http://schemas.microsoft.com/office/drawing/2014/main" id="{11981EDE-7D3E-2614-CB73-03F16B847DF5}"/>
                </a:ext>
              </a:extLst>
            </p:cNvPr>
            <p:cNvSpPr/>
            <p:nvPr/>
          </p:nvSpPr>
          <p:spPr>
            <a:xfrm>
              <a:off x="16017018" y="48114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6" name="Freeform 660">
              <a:extLst>
                <a:ext uri="{FF2B5EF4-FFF2-40B4-BE49-F238E27FC236}">
                  <a16:creationId xmlns:a16="http://schemas.microsoft.com/office/drawing/2014/main" id="{FF21477E-43B3-E2EF-B0D4-9FCF655EE766}"/>
                </a:ext>
              </a:extLst>
            </p:cNvPr>
            <p:cNvSpPr/>
            <p:nvPr/>
          </p:nvSpPr>
          <p:spPr>
            <a:xfrm rot="16200000">
              <a:off x="16017017" y="48137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7" name="Freeform 660">
              <a:extLst>
                <a:ext uri="{FF2B5EF4-FFF2-40B4-BE49-F238E27FC236}">
                  <a16:creationId xmlns:a16="http://schemas.microsoft.com/office/drawing/2014/main" id="{73154748-2CA9-E6D4-AB73-ADA352FA3300}"/>
                </a:ext>
              </a:extLst>
            </p:cNvPr>
            <p:cNvSpPr/>
            <p:nvPr/>
          </p:nvSpPr>
          <p:spPr>
            <a:xfrm>
              <a:off x="15989275" y="47832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8" name="Freeform 660">
              <a:extLst>
                <a:ext uri="{FF2B5EF4-FFF2-40B4-BE49-F238E27FC236}">
                  <a16:creationId xmlns:a16="http://schemas.microsoft.com/office/drawing/2014/main" id="{0F9C112B-5FDC-4E93-FAC0-73AC2934FEE4}"/>
                </a:ext>
              </a:extLst>
            </p:cNvPr>
            <p:cNvSpPr/>
            <p:nvPr/>
          </p:nvSpPr>
          <p:spPr>
            <a:xfrm rot="16200000">
              <a:off x="15989274" y="478555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9" name="Freeform 660">
              <a:extLst>
                <a:ext uri="{FF2B5EF4-FFF2-40B4-BE49-F238E27FC236}">
                  <a16:creationId xmlns:a16="http://schemas.microsoft.com/office/drawing/2014/main" id="{A2A680A1-1386-EC3C-3082-AD538AC16EAB}"/>
                </a:ext>
              </a:extLst>
            </p:cNvPr>
            <p:cNvSpPr/>
            <p:nvPr/>
          </p:nvSpPr>
          <p:spPr>
            <a:xfrm>
              <a:off x="15970412" y="478139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0" name="Freeform 660">
              <a:extLst>
                <a:ext uri="{FF2B5EF4-FFF2-40B4-BE49-F238E27FC236}">
                  <a16:creationId xmlns:a16="http://schemas.microsoft.com/office/drawing/2014/main" id="{5B960092-F45C-1ADC-5FD4-A539A0D37240}"/>
                </a:ext>
              </a:extLst>
            </p:cNvPr>
            <p:cNvSpPr/>
            <p:nvPr/>
          </p:nvSpPr>
          <p:spPr>
            <a:xfrm rot="16200000">
              <a:off x="15970411" y="47837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1" name="Freeform 660">
              <a:extLst>
                <a:ext uri="{FF2B5EF4-FFF2-40B4-BE49-F238E27FC236}">
                  <a16:creationId xmlns:a16="http://schemas.microsoft.com/office/drawing/2014/main" id="{A89272C3-29F8-4680-204C-A099FFB4F35C}"/>
                </a:ext>
              </a:extLst>
            </p:cNvPr>
            <p:cNvSpPr/>
            <p:nvPr/>
          </p:nvSpPr>
          <p:spPr>
            <a:xfrm>
              <a:off x="15928471" y="47684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2" name="Freeform 660">
              <a:extLst>
                <a:ext uri="{FF2B5EF4-FFF2-40B4-BE49-F238E27FC236}">
                  <a16:creationId xmlns:a16="http://schemas.microsoft.com/office/drawing/2014/main" id="{00361C92-4863-7ED6-5CD2-4AA5BA9BAC06}"/>
                </a:ext>
              </a:extLst>
            </p:cNvPr>
            <p:cNvSpPr/>
            <p:nvPr/>
          </p:nvSpPr>
          <p:spPr>
            <a:xfrm rot="16200000">
              <a:off x="15928470" y="47707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3" name="Freeform 660">
              <a:extLst>
                <a:ext uri="{FF2B5EF4-FFF2-40B4-BE49-F238E27FC236}">
                  <a16:creationId xmlns:a16="http://schemas.microsoft.com/office/drawing/2014/main" id="{368AB7BA-E66C-6706-31F4-2138BA8F7952}"/>
                </a:ext>
              </a:extLst>
            </p:cNvPr>
            <p:cNvSpPr/>
            <p:nvPr/>
          </p:nvSpPr>
          <p:spPr>
            <a:xfrm>
              <a:off x="15913678" y="476637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4" name="Freeform 660">
              <a:extLst>
                <a:ext uri="{FF2B5EF4-FFF2-40B4-BE49-F238E27FC236}">
                  <a16:creationId xmlns:a16="http://schemas.microsoft.com/office/drawing/2014/main" id="{1B162DE8-EDBB-AA53-83B6-97520EEBE462}"/>
                </a:ext>
              </a:extLst>
            </p:cNvPr>
            <p:cNvSpPr/>
            <p:nvPr/>
          </p:nvSpPr>
          <p:spPr>
            <a:xfrm rot="16200000">
              <a:off x="15913677" y="47687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5" name="Freeform 660">
              <a:extLst>
                <a:ext uri="{FF2B5EF4-FFF2-40B4-BE49-F238E27FC236}">
                  <a16:creationId xmlns:a16="http://schemas.microsoft.com/office/drawing/2014/main" id="{CBB35D81-E656-DF16-A5E8-5AF7A242E0ED}"/>
                </a:ext>
              </a:extLst>
            </p:cNvPr>
            <p:cNvSpPr/>
            <p:nvPr/>
          </p:nvSpPr>
          <p:spPr>
            <a:xfrm>
              <a:off x="15778236" y="467060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6" name="Freeform 660">
              <a:extLst>
                <a:ext uri="{FF2B5EF4-FFF2-40B4-BE49-F238E27FC236}">
                  <a16:creationId xmlns:a16="http://schemas.microsoft.com/office/drawing/2014/main" id="{05C4F938-396C-2F7F-DAA5-344DBB43F082}"/>
                </a:ext>
              </a:extLst>
            </p:cNvPr>
            <p:cNvSpPr/>
            <p:nvPr/>
          </p:nvSpPr>
          <p:spPr>
            <a:xfrm rot="16200000">
              <a:off x="15778235" y="46729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7" name="Freeform 660">
              <a:extLst>
                <a:ext uri="{FF2B5EF4-FFF2-40B4-BE49-F238E27FC236}">
                  <a16:creationId xmlns:a16="http://schemas.microsoft.com/office/drawing/2014/main" id="{C767230F-4F00-83FD-FA39-5BD4AC42453E}"/>
                </a:ext>
              </a:extLst>
            </p:cNvPr>
            <p:cNvSpPr/>
            <p:nvPr/>
          </p:nvSpPr>
          <p:spPr>
            <a:xfrm>
              <a:off x="15655328" y="46202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8" name="Freeform 660">
              <a:extLst>
                <a:ext uri="{FF2B5EF4-FFF2-40B4-BE49-F238E27FC236}">
                  <a16:creationId xmlns:a16="http://schemas.microsoft.com/office/drawing/2014/main" id="{6736C000-9B42-7675-5789-3BD85A837D14}"/>
                </a:ext>
              </a:extLst>
            </p:cNvPr>
            <p:cNvSpPr/>
            <p:nvPr/>
          </p:nvSpPr>
          <p:spPr>
            <a:xfrm rot="16200000">
              <a:off x="15655327" y="46225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9" name="Freeform 660">
              <a:extLst>
                <a:ext uri="{FF2B5EF4-FFF2-40B4-BE49-F238E27FC236}">
                  <a16:creationId xmlns:a16="http://schemas.microsoft.com/office/drawing/2014/main" id="{2F66FDB1-769C-82A4-BEB8-CE2F4E1824B5}"/>
                </a:ext>
              </a:extLst>
            </p:cNvPr>
            <p:cNvSpPr/>
            <p:nvPr/>
          </p:nvSpPr>
          <p:spPr>
            <a:xfrm>
              <a:off x="15569225" y="457413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0" name="Freeform 660">
              <a:extLst>
                <a:ext uri="{FF2B5EF4-FFF2-40B4-BE49-F238E27FC236}">
                  <a16:creationId xmlns:a16="http://schemas.microsoft.com/office/drawing/2014/main" id="{9E3F2EB1-BD0D-4E62-5C6D-77A53306EDDA}"/>
                </a:ext>
              </a:extLst>
            </p:cNvPr>
            <p:cNvSpPr/>
            <p:nvPr/>
          </p:nvSpPr>
          <p:spPr>
            <a:xfrm rot="16200000">
              <a:off x="15569224" y="457648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1" name="Freeform 660">
              <a:extLst>
                <a:ext uri="{FF2B5EF4-FFF2-40B4-BE49-F238E27FC236}">
                  <a16:creationId xmlns:a16="http://schemas.microsoft.com/office/drawing/2014/main" id="{96E6955A-ED6D-95ED-1556-9DDC0A5060E1}"/>
                </a:ext>
              </a:extLst>
            </p:cNvPr>
            <p:cNvSpPr/>
            <p:nvPr/>
          </p:nvSpPr>
          <p:spPr>
            <a:xfrm>
              <a:off x="15190313" y="44020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2" name="Freeform 660">
              <a:extLst>
                <a:ext uri="{FF2B5EF4-FFF2-40B4-BE49-F238E27FC236}">
                  <a16:creationId xmlns:a16="http://schemas.microsoft.com/office/drawing/2014/main" id="{F348234B-965D-F1C8-CF9F-0C7BB14DC2BE}"/>
                </a:ext>
              </a:extLst>
            </p:cNvPr>
            <p:cNvSpPr/>
            <p:nvPr/>
          </p:nvSpPr>
          <p:spPr>
            <a:xfrm rot="16200000">
              <a:off x="15190312" y="4404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3" name="Freeform 660">
              <a:extLst>
                <a:ext uri="{FF2B5EF4-FFF2-40B4-BE49-F238E27FC236}">
                  <a16:creationId xmlns:a16="http://schemas.microsoft.com/office/drawing/2014/main" id="{35D90C0D-0A35-7567-18C9-3659B45B23AB}"/>
                </a:ext>
              </a:extLst>
            </p:cNvPr>
            <p:cNvSpPr/>
            <p:nvPr/>
          </p:nvSpPr>
          <p:spPr>
            <a:xfrm>
              <a:off x="15153531" y="439145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4" name="Freeform 660">
              <a:extLst>
                <a:ext uri="{FF2B5EF4-FFF2-40B4-BE49-F238E27FC236}">
                  <a16:creationId xmlns:a16="http://schemas.microsoft.com/office/drawing/2014/main" id="{9EB07956-8837-3DCE-E1F3-C97460B9CB8E}"/>
                </a:ext>
              </a:extLst>
            </p:cNvPr>
            <p:cNvSpPr/>
            <p:nvPr/>
          </p:nvSpPr>
          <p:spPr>
            <a:xfrm rot="16200000">
              <a:off x="15153530" y="439380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5" name="Freeform 660">
              <a:extLst>
                <a:ext uri="{FF2B5EF4-FFF2-40B4-BE49-F238E27FC236}">
                  <a16:creationId xmlns:a16="http://schemas.microsoft.com/office/drawing/2014/main" id="{D274EF78-6171-6E39-5837-14CE55AB3DA9}"/>
                </a:ext>
              </a:extLst>
            </p:cNvPr>
            <p:cNvSpPr/>
            <p:nvPr/>
          </p:nvSpPr>
          <p:spPr>
            <a:xfrm>
              <a:off x="14901910" y="42865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6" name="Freeform 660">
              <a:extLst>
                <a:ext uri="{FF2B5EF4-FFF2-40B4-BE49-F238E27FC236}">
                  <a16:creationId xmlns:a16="http://schemas.microsoft.com/office/drawing/2014/main" id="{2C08B651-AC44-03EF-ADFC-DA08BB2D3A7B}"/>
                </a:ext>
              </a:extLst>
            </p:cNvPr>
            <p:cNvSpPr/>
            <p:nvPr/>
          </p:nvSpPr>
          <p:spPr>
            <a:xfrm rot="16200000">
              <a:off x="14901909" y="4288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7" name="Freeform 660">
              <a:extLst>
                <a:ext uri="{FF2B5EF4-FFF2-40B4-BE49-F238E27FC236}">
                  <a16:creationId xmlns:a16="http://schemas.microsoft.com/office/drawing/2014/main" id="{C22DC8C0-DCB0-297F-70A0-D6A286C25D8E}"/>
                </a:ext>
              </a:extLst>
            </p:cNvPr>
            <p:cNvSpPr/>
            <p:nvPr/>
          </p:nvSpPr>
          <p:spPr>
            <a:xfrm>
              <a:off x="14631458" y="41428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8" name="Freeform 660">
              <a:extLst>
                <a:ext uri="{FF2B5EF4-FFF2-40B4-BE49-F238E27FC236}">
                  <a16:creationId xmlns:a16="http://schemas.microsoft.com/office/drawing/2014/main" id="{19748622-A04B-FE76-95AC-38E2F6AD67C7}"/>
                </a:ext>
              </a:extLst>
            </p:cNvPr>
            <p:cNvSpPr/>
            <p:nvPr/>
          </p:nvSpPr>
          <p:spPr>
            <a:xfrm rot="16200000">
              <a:off x="14631457" y="41452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9" name="Freeform 660">
              <a:extLst>
                <a:ext uri="{FF2B5EF4-FFF2-40B4-BE49-F238E27FC236}">
                  <a16:creationId xmlns:a16="http://schemas.microsoft.com/office/drawing/2014/main" id="{2CB7AC80-345C-99CD-4476-8439027182AD}"/>
                </a:ext>
              </a:extLst>
            </p:cNvPr>
            <p:cNvSpPr/>
            <p:nvPr/>
          </p:nvSpPr>
          <p:spPr>
            <a:xfrm>
              <a:off x="14532866" y="411510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0" name="Freeform 660">
              <a:extLst>
                <a:ext uri="{FF2B5EF4-FFF2-40B4-BE49-F238E27FC236}">
                  <a16:creationId xmlns:a16="http://schemas.microsoft.com/office/drawing/2014/main" id="{F5A5F525-00AA-7908-EAC7-EF6D89488E06}"/>
                </a:ext>
              </a:extLst>
            </p:cNvPr>
            <p:cNvSpPr/>
            <p:nvPr/>
          </p:nvSpPr>
          <p:spPr>
            <a:xfrm rot="16200000">
              <a:off x="14532865" y="411744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1" name="Freeform 660">
              <a:extLst>
                <a:ext uri="{FF2B5EF4-FFF2-40B4-BE49-F238E27FC236}">
                  <a16:creationId xmlns:a16="http://schemas.microsoft.com/office/drawing/2014/main" id="{3223F0DE-CBB5-3B85-C4A2-064AC9654BA7}"/>
                </a:ext>
              </a:extLst>
            </p:cNvPr>
            <p:cNvSpPr/>
            <p:nvPr/>
          </p:nvSpPr>
          <p:spPr>
            <a:xfrm>
              <a:off x="14418089" y="407846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2" name="Freeform 660">
              <a:extLst>
                <a:ext uri="{FF2B5EF4-FFF2-40B4-BE49-F238E27FC236}">
                  <a16:creationId xmlns:a16="http://schemas.microsoft.com/office/drawing/2014/main" id="{1E83CFF1-8620-2C05-CF4E-FEBE3F5EB9C1}"/>
                </a:ext>
              </a:extLst>
            </p:cNvPr>
            <p:cNvSpPr/>
            <p:nvPr/>
          </p:nvSpPr>
          <p:spPr>
            <a:xfrm rot="16200000">
              <a:off x="14418088" y="40808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3" name="Freeform 660">
              <a:extLst>
                <a:ext uri="{FF2B5EF4-FFF2-40B4-BE49-F238E27FC236}">
                  <a16:creationId xmlns:a16="http://schemas.microsoft.com/office/drawing/2014/main" id="{81DE60A5-2B21-482D-B3BB-757697D3A8CB}"/>
                </a:ext>
              </a:extLst>
            </p:cNvPr>
            <p:cNvSpPr/>
            <p:nvPr/>
          </p:nvSpPr>
          <p:spPr>
            <a:xfrm>
              <a:off x="14246850" y="40142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4" name="Freeform 660">
              <a:extLst>
                <a:ext uri="{FF2B5EF4-FFF2-40B4-BE49-F238E27FC236}">
                  <a16:creationId xmlns:a16="http://schemas.microsoft.com/office/drawing/2014/main" id="{650312D0-DF79-2CCC-101F-F1EC73BF3291}"/>
                </a:ext>
              </a:extLst>
            </p:cNvPr>
            <p:cNvSpPr/>
            <p:nvPr/>
          </p:nvSpPr>
          <p:spPr>
            <a:xfrm rot="16200000">
              <a:off x="14246849" y="40165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5" name="Freeform 660">
              <a:extLst>
                <a:ext uri="{FF2B5EF4-FFF2-40B4-BE49-F238E27FC236}">
                  <a16:creationId xmlns:a16="http://schemas.microsoft.com/office/drawing/2014/main" id="{1A147D65-5AFB-48EE-18BC-F4F78E54B2F4}"/>
                </a:ext>
              </a:extLst>
            </p:cNvPr>
            <p:cNvSpPr/>
            <p:nvPr/>
          </p:nvSpPr>
          <p:spPr>
            <a:xfrm>
              <a:off x="14062472" y="39886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6" name="Freeform 660">
              <a:extLst>
                <a:ext uri="{FF2B5EF4-FFF2-40B4-BE49-F238E27FC236}">
                  <a16:creationId xmlns:a16="http://schemas.microsoft.com/office/drawing/2014/main" id="{57BAFA7D-B8CB-8801-0C39-93B9A664EC6E}"/>
                </a:ext>
              </a:extLst>
            </p:cNvPr>
            <p:cNvSpPr/>
            <p:nvPr/>
          </p:nvSpPr>
          <p:spPr>
            <a:xfrm rot="16200000">
              <a:off x="14062471" y="399104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7" name="Freeform 660">
              <a:extLst>
                <a:ext uri="{FF2B5EF4-FFF2-40B4-BE49-F238E27FC236}">
                  <a16:creationId xmlns:a16="http://schemas.microsoft.com/office/drawing/2014/main" id="{A539E4C8-68B8-0F3F-BE5A-56937A2D73ED}"/>
                </a:ext>
              </a:extLst>
            </p:cNvPr>
            <p:cNvSpPr/>
            <p:nvPr/>
          </p:nvSpPr>
          <p:spPr>
            <a:xfrm>
              <a:off x="14036569" y="398456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8" name="Freeform 660">
              <a:extLst>
                <a:ext uri="{FF2B5EF4-FFF2-40B4-BE49-F238E27FC236}">
                  <a16:creationId xmlns:a16="http://schemas.microsoft.com/office/drawing/2014/main" id="{928CAB66-B37E-2B58-2992-CBEF1EFC235A}"/>
                </a:ext>
              </a:extLst>
            </p:cNvPr>
            <p:cNvSpPr/>
            <p:nvPr/>
          </p:nvSpPr>
          <p:spPr>
            <a:xfrm rot="16200000">
              <a:off x="14036568" y="398691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9" name="Freeform 660">
              <a:extLst>
                <a:ext uri="{FF2B5EF4-FFF2-40B4-BE49-F238E27FC236}">
                  <a16:creationId xmlns:a16="http://schemas.microsoft.com/office/drawing/2014/main" id="{26FF8188-BE09-024E-EC4A-4267CFDA9CCC}"/>
                </a:ext>
              </a:extLst>
            </p:cNvPr>
            <p:cNvSpPr/>
            <p:nvPr/>
          </p:nvSpPr>
          <p:spPr>
            <a:xfrm>
              <a:off x="13748645" y="39195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0" name="Freeform 660">
              <a:extLst>
                <a:ext uri="{FF2B5EF4-FFF2-40B4-BE49-F238E27FC236}">
                  <a16:creationId xmlns:a16="http://schemas.microsoft.com/office/drawing/2014/main" id="{02E9C6FE-E7DA-4014-C19C-60A9473F1606}"/>
                </a:ext>
              </a:extLst>
            </p:cNvPr>
            <p:cNvSpPr/>
            <p:nvPr/>
          </p:nvSpPr>
          <p:spPr>
            <a:xfrm rot="16200000">
              <a:off x="13748644" y="392190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1" name="Freeform 660">
              <a:extLst>
                <a:ext uri="{FF2B5EF4-FFF2-40B4-BE49-F238E27FC236}">
                  <a16:creationId xmlns:a16="http://schemas.microsoft.com/office/drawing/2014/main" id="{27349817-20B7-66F2-CCD5-DE8024BECCCE}"/>
                </a:ext>
              </a:extLst>
            </p:cNvPr>
            <p:cNvSpPr/>
            <p:nvPr/>
          </p:nvSpPr>
          <p:spPr>
            <a:xfrm>
              <a:off x="13786751" y="39184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2" name="Freeform 660">
              <a:extLst>
                <a:ext uri="{FF2B5EF4-FFF2-40B4-BE49-F238E27FC236}">
                  <a16:creationId xmlns:a16="http://schemas.microsoft.com/office/drawing/2014/main" id="{8333E63B-9854-45B2-138E-FF4117331740}"/>
                </a:ext>
              </a:extLst>
            </p:cNvPr>
            <p:cNvSpPr/>
            <p:nvPr/>
          </p:nvSpPr>
          <p:spPr>
            <a:xfrm rot="16200000">
              <a:off x="13786750" y="39208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3" name="Freeform 660">
              <a:extLst>
                <a:ext uri="{FF2B5EF4-FFF2-40B4-BE49-F238E27FC236}">
                  <a16:creationId xmlns:a16="http://schemas.microsoft.com/office/drawing/2014/main" id="{9009A13A-18FB-EDC3-DA57-4755B6B6E465}"/>
                </a:ext>
              </a:extLst>
            </p:cNvPr>
            <p:cNvSpPr/>
            <p:nvPr/>
          </p:nvSpPr>
          <p:spPr>
            <a:xfrm>
              <a:off x="13799620" y="39184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4" name="Freeform 660">
              <a:extLst>
                <a:ext uri="{FF2B5EF4-FFF2-40B4-BE49-F238E27FC236}">
                  <a16:creationId xmlns:a16="http://schemas.microsoft.com/office/drawing/2014/main" id="{94A2F068-47F2-3EE4-51AE-0B09BDC8078E}"/>
                </a:ext>
              </a:extLst>
            </p:cNvPr>
            <p:cNvSpPr/>
            <p:nvPr/>
          </p:nvSpPr>
          <p:spPr>
            <a:xfrm rot="16200000">
              <a:off x="13799619" y="39208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5" name="Freeform 660">
              <a:extLst>
                <a:ext uri="{FF2B5EF4-FFF2-40B4-BE49-F238E27FC236}">
                  <a16:creationId xmlns:a16="http://schemas.microsoft.com/office/drawing/2014/main" id="{4240B139-E823-C4D4-D4C2-1CE3B12A90AC}"/>
                </a:ext>
              </a:extLst>
            </p:cNvPr>
            <p:cNvSpPr/>
            <p:nvPr/>
          </p:nvSpPr>
          <p:spPr>
            <a:xfrm>
              <a:off x="13835899" y="39363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6" name="Freeform 660">
              <a:extLst>
                <a:ext uri="{FF2B5EF4-FFF2-40B4-BE49-F238E27FC236}">
                  <a16:creationId xmlns:a16="http://schemas.microsoft.com/office/drawing/2014/main" id="{4936D2A8-FC1F-029F-EF80-77AD9558C73C}"/>
                </a:ext>
              </a:extLst>
            </p:cNvPr>
            <p:cNvSpPr/>
            <p:nvPr/>
          </p:nvSpPr>
          <p:spPr>
            <a:xfrm rot="16200000">
              <a:off x="13835898" y="393867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7" name="Rectangle 1516">
              <a:extLst>
                <a:ext uri="{FF2B5EF4-FFF2-40B4-BE49-F238E27FC236}">
                  <a16:creationId xmlns:a16="http://schemas.microsoft.com/office/drawing/2014/main" id="{11C60B58-CEC9-53FF-FE2B-E002013945E9}"/>
                </a:ext>
              </a:extLst>
            </p:cNvPr>
            <p:cNvSpPr/>
            <p:nvPr/>
          </p:nvSpPr>
          <p:spPr>
            <a:xfrm>
              <a:off x="13811754" y="576672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349</a:t>
              </a:r>
            </a:p>
          </p:txBody>
        </p:sp>
        <p:sp>
          <p:nvSpPr>
            <p:cNvPr id="1518" name="Rectangle 1517">
              <a:extLst>
                <a:ext uri="{FF2B5EF4-FFF2-40B4-BE49-F238E27FC236}">
                  <a16:creationId xmlns:a16="http://schemas.microsoft.com/office/drawing/2014/main" id="{7109C706-2D1C-31FD-787C-9EE63E5E9DFE}"/>
                </a:ext>
              </a:extLst>
            </p:cNvPr>
            <p:cNvSpPr/>
            <p:nvPr/>
          </p:nvSpPr>
          <p:spPr>
            <a:xfrm>
              <a:off x="13811754" y="589342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335</a:t>
              </a:r>
            </a:p>
          </p:txBody>
        </p:sp>
        <p:sp>
          <p:nvSpPr>
            <p:cNvPr id="1519" name="Rectangle 1518">
              <a:extLst>
                <a:ext uri="{FF2B5EF4-FFF2-40B4-BE49-F238E27FC236}">
                  <a16:creationId xmlns:a16="http://schemas.microsoft.com/office/drawing/2014/main" id="{BF12F333-3045-A86C-8A1A-9D2BF915623A}"/>
                </a:ext>
              </a:extLst>
            </p:cNvPr>
            <p:cNvSpPr/>
            <p:nvPr/>
          </p:nvSpPr>
          <p:spPr>
            <a:xfrm>
              <a:off x="14146727" y="576672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331</a:t>
              </a:r>
            </a:p>
          </p:txBody>
        </p:sp>
        <p:sp>
          <p:nvSpPr>
            <p:cNvPr id="1520" name="Rectangle 1519">
              <a:extLst>
                <a:ext uri="{FF2B5EF4-FFF2-40B4-BE49-F238E27FC236}">
                  <a16:creationId xmlns:a16="http://schemas.microsoft.com/office/drawing/2014/main" id="{0709DD58-E342-0D3E-22BF-EC7D53D2BC91}"/>
                </a:ext>
              </a:extLst>
            </p:cNvPr>
            <p:cNvSpPr/>
            <p:nvPr/>
          </p:nvSpPr>
          <p:spPr>
            <a:xfrm>
              <a:off x="14146727" y="589342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309</a:t>
              </a:r>
            </a:p>
          </p:txBody>
        </p:sp>
        <p:sp>
          <p:nvSpPr>
            <p:cNvPr id="1521" name="Rectangle 1520">
              <a:extLst>
                <a:ext uri="{FF2B5EF4-FFF2-40B4-BE49-F238E27FC236}">
                  <a16:creationId xmlns:a16="http://schemas.microsoft.com/office/drawing/2014/main" id="{84A7AFD9-A9BA-E6D3-79DB-0509DFD7C970}"/>
                </a:ext>
              </a:extLst>
            </p:cNvPr>
            <p:cNvSpPr/>
            <p:nvPr/>
          </p:nvSpPr>
          <p:spPr>
            <a:xfrm>
              <a:off x="14827818" y="5763962"/>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259</a:t>
              </a:r>
            </a:p>
          </p:txBody>
        </p:sp>
        <p:sp>
          <p:nvSpPr>
            <p:cNvPr id="1522" name="Rectangle 1521">
              <a:extLst>
                <a:ext uri="{FF2B5EF4-FFF2-40B4-BE49-F238E27FC236}">
                  <a16:creationId xmlns:a16="http://schemas.microsoft.com/office/drawing/2014/main" id="{3D5A4F05-315F-99BB-A36D-9E50E75131AE}"/>
                </a:ext>
              </a:extLst>
            </p:cNvPr>
            <p:cNvSpPr/>
            <p:nvPr/>
          </p:nvSpPr>
          <p:spPr>
            <a:xfrm>
              <a:off x="14827818" y="5890661"/>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249</a:t>
              </a:r>
            </a:p>
          </p:txBody>
        </p:sp>
        <p:sp>
          <p:nvSpPr>
            <p:cNvPr id="1523" name="Rectangle 1522">
              <a:extLst>
                <a:ext uri="{FF2B5EF4-FFF2-40B4-BE49-F238E27FC236}">
                  <a16:creationId xmlns:a16="http://schemas.microsoft.com/office/drawing/2014/main" id="{55C0C2AE-3CDF-5943-4C33-1228F3CA47FB}"/>
                </a:ext>
              </a:extLst>
            </p:cNvPr>
            <p:cNvSpPr/>
            <p:nvPr/>
          </p:nvSpPr>
          <p:spPr>
            <a:xfrm>
              <a:off x="15511645" y="575628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180</a:t>
              </a:r>
            </a:p>
          </p:txBody>
        </p:sp>
        <p:sp>
          <p:nvSpPr>
            <p:cNvPr id="1524" name="Rectangle 1523">
              <a:extLst>
                <a:ext uri="{FF2B5EF4-FFF2-40B4-BE49-F238E27FC236}">
                  <a16:creationId xmlns:a16="http://schemas.microsoft.com/office/drawing/2014/main" id="{0CD5CC49-825C-28C7-F921-93C538EC87CC}"/>
                </a:ext>
              </a:extLst>
            </p:cNvPr>
            <p:cNvSpPr/>
            <p:nvPr/>
          </p:nvSpPr>
          <p:spPr>
            <a:xfrm>
              <a:off x="15511645" y="588298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175</a:t>
              </a:r>
            </a:p>
          </p:txBody>
        </p:sp>
        <p:sp>
          <p:nvSpPr>
            <p:cNvPr id="1525" name="Rectangle 1524">
              <a:extLst>
                <a:ext uri="{FF2B5EF4-FFF2-40B4-BE49-F238E27FC236}">
                  <a16:creationId xmlns:a16="http://schemas.microsoft.com/office/drawing/2014/main" id="{5B312C26-0A3C-6080-4C40-201C9B380EE2}"/>
                </a:ext>
              </a:extLst>
            </p:cNvPr>
            <p:cNvSpPr/>
            <p:nvPr/>
          </p:nvSpPr>
          <p:spPr>
            <a:xfrm>
              <a:off x="16194549" y="5764932"/>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49</a:t>
              </a:r>
            </a:p>
          </p:txBody>
        </p:sp>
        <p:sp>
          <p:nvSpPr>
            <p:cNvPr id="1526" name="Rectangle 1525">
              <a:extLst>
                <a:ext uri="{FF2B5EF4-FFF2-40B4-BE49-F238E27FC236}">
                  <a16:creationId xmlns:a16="http://schemas.microsoft.com/office/drawing/2014/main" id="{68720CD0-B705-00E7-1A10-B194001CF1D0}"/>
                </a:ext>
              </a:extLst>
            </p:cNvPr>
            <p:cNvSpPr/>
            <p:nvPr/>
          </p:nvSpPr>
          <p:spPr>
            <a:xfrm>
              <a:off x="16194549" y="5891632"/>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51</a:t>
              </a:r>
            </a:p>
          </p:txBody>
        </p:sp>
        <p:sp>
          <p:nvSpPr>
            <p:cNvPr id="1527" name="Rectangle 1526">
              <a:extLst>
                <a:ext uri="{FF2B5EF4-FFF2-40B4-BE49-F238E27FC236}">
                  <a16:creationId xmlns:a16="http://schemas.microsoft.com/office/drawing/2014/main" id="{9D50E0F6-2F89-8092-380E-BA3A63E18AB3}"/>
                </a:ext>
              </a:extLst>
            </p:cNvPr>
            <p:cNvSpPr/>
            <p:nvPr/>
          </p:nvSpPr>
          <p:spPr>
            <a:xfrm>
              <a:off x="16514128" y="5761851"/>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12</a:t>
              </a:r>
            </a:p>
          </p:txBody>
        </p:sp>
        <p:sp>
          <p:nvSpPr>
            <p:cNvPr id="1528" name="Rectangle 1527">
              <a:extLst>
                <a:ext uri="{FF2B5EF4-FFF2-40B4-BE49-F238E27FC236}">
                  <a16:creationId xmlns:a16="http://schemas.microsoft.com/office/drawing/2014/main" id="{D962F9D1-6A1D-2055-B1AF-EE1355EAE482}"/>
                </a:ext>
              </a:extLst>
            </p:cNvPr>
            <p:cNvSpPr/>
            <p:nvPr/>
          </p:nvSpPr>
          <p:spPr>
            <a:xfrm>
              <a:off x="16514128" y="5888553"/>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9</a:t>
              </a:r>
            </a:p>
          </p:txBody>
        </p:sp>
      </p:grpSp>
      <p:sp>
        <p:nvSpPr>
          <p:cNvPr id="13" name="Text Placeholder 31">
            <a:extLst>
              <a:ext uri="{FF2B5EF4-FFF2-40B4-BE49-F238E27FC236}">
                <a16:creationId xmlns:a16="http://schemas.microsoft.com/office/drawing/2014/main" id="{5C0E470A-E6BC-1857-683D-25F26C24BDE0}"/>
              </a:ext>
            </a:extLst>
          </p:cNvPr>
          <p:cNvSpPr txBox="1">
            <a:spLocks/>
          </p:cNvSpPr>
          <p:nvPr/>
        </p:nvSpPr>
        <p:spPr>
          <a:xfrm>
            <a:off x="450405" y="857580"/>
            <a:ext cx="1001947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Dato-DXd demonstrated significant PFS benefit, but did not show a significant difference in OS vs ICC</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1,2</a:t>
            </a:r>
          </a:p>
        </p:txBody>
      </p:sp>
      <p:grpSp>
        <p:nvGrpSpPr>
          <p:cNvPr id="14" name="Group 13">
            <a:extLst>
              <a:ext uri="{FF2B5EF4-FFF2-40B4-BE49-F238E27FC236}">
                <a16:creationId xmlns:a16="http://schemas.microsoft.com/office/drawing/2014/main" id="{1DE3DD9A-3BAC-5C1B-4DB3-BD0113170C4E}"/>
              </a:ext>
            </a:extLst>
          </p:cNvPr>
          <p:cNvGrpSpPr/>
          <p:nvPr/>
        </p:nvGrpSpPr>
        <p:grpSpPr>
          <a:xfrm>
            <a:off x="2586274" y="1648675"/>
            <a:ext cx="1793413" cy="3043555"/>
            <a:chOff x="2506611" y="1982548"/>
            <a:chExt cx="1793413" cy="3339943"/>
          </a:xfrm>
        </p:grpSpPr>
        <p:sp>
          <p:nvSpPr>
            <p:cNvPr id="28" name="Text Placeholder 19">
              <a:extLst>
                <a:ext uri="{FF2B5EF4-FFF2-40B4-BE49-F238E27FC236}">
                  <a16:creationId xmlns:a16="http://schemas.microsoft.com/office/drawing/2014/main" id="{8E13826F-8435-5A06-088C-9C3A50401B62}"/>
                </a:ext>
              </a:extLst>
            </p:cNvPr>
            <p:cNvSpPr txBox="1">
              <a:spLocks/>
            </p:cNvSpPr>
            <p:nvPr/>
          </p:nvSpPr>
          <p:spPr>
            <a:xfrm>
              <a:off x="2506611" y="1982548"/>
              <a:ext cx="1793413" cy="1210683"/>
            </a:xfrm>
            <a:prstGeom prst="roundRect">
              <a:avLst>
                <a:gd name="adj" fmla="val 6632"/>
              </a:avLst>
            </a:prstGeom>
            <a:solidFill>
              <a:schemeClr val="accent4"/>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Dato-DXd</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 mg/kg </a:t>
              </a:r>
              <a:b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IV Day </a:t>
              </a:r>
              <a:b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Q3W</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(n=365)</a:t>
              </a:r>
            </a:p>
          </p:txBody>
        </p:sp>
        <p:sp>
          <p:nvSpPr>
            <p:cNvPr id="31" name="Text Placeholder 19">
              <a:extLst>
                <a:ext uri="{FF2B5EF4-FFF2-40B4-BE49-F238E27FC236}">
                  <a16:creationId xmlns:a16="http://schemas.microsoft.com/office/drawing/2014/main" id="{15682A15-0194-D7E9-8243-E0680054C272}"/>
                </a:ext>
              </a:extLst>
            </p:cNvPr>
            <p:cNvSpPr txBox="1">
              <a:spLocks/>
            </p:cNvSpPr>
            <p:nvPr/>
          </p:nvSpPr>
          <p:spPr>
            <a:xfrm>
              <a:off x="2506612" y="3577115"/>
              <a:ext cx="1793238" cy="1745376"/>
            </a:xfrm>
            <a:prstGeom prst="roundRect">
              <a:avLst>
                <a:gd name="adj" fmla="val 6632"/>
              </a:avLst>
            </a:prstGeom>
            <a:solidFill>
              <a:srgbClr val="A0A2A2"/>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Investigator’s choice of chemotherapy (ICC)</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per protocol directions</a:t>
              </a:r>
              <a:r>
                <a:rPr kumimoji="0" lang="en-US" sz="9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eribulin</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mesylate D1,8 Q3W; </a:t>
              </a:r>
              <a:b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vinorelbine D1,8 Q3W; gemcitabine D1,8 Q3W; capecitabine D1–14 Q3W)</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(n=367)</a:t>
              </a:r>
            </a:p>
          </p:txBody>
        </p:sp>
      </p:grpSp>
      <p:sp>
        <p:nvSpPr>
          <p:cNvPr id="46" name="Rounded Rectangle 26">
            <a:extLst>
              <a:ext uri="{FF2B5EF4-FFF2-40B4-BE49-F238E27FC236}">
                <a16:creationId xmlns:a16="http://schemas.microsoft.com/office/drawing/2014/main" id="{63DD60C4-CE23-758B-7366-64CCF045AEF2}"/>
              </a:ext>
            </a:extLst>
          </p:cNvPr>
          <p:cNvSpPr/>
          <p:nvPr/>
        </p:nvSpPr>
        <p:spPr>
          <a:xfrm>
            <a:off x="4797965" y="1620875"/>
            <a:ext cx="1261523" cy="2751682"/>
          </a:xfrm>
          <a:prstGeom prst="roundRect">
            <a:avLst>
              <a:gd name="adj" fmla="val 6308"/>
            </a:avLst>
          </a:prstGeom>
          <a:solidFill>
            <a:schemeClr val="accent4">
              <a:alpha val="10000"/>
            </a:schemeClr>
          </a:solidFill>
          <a:ln w="12700" cap="flat" cmpd="sng" algn="ctr">
            <a:noFill/>
            <a:prstDash val="solid"/>
            <a:miter lim="800000"/>
          </a:ln>
          <a:effectLst/>
        </p:spPr>
        <p:txBody>
          <a:bodyPr wrap="square" lIns="144000" tIns="144000" rIns="144000" bIns="144000" rtlCol="0" anchor="t" anchorCtr="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1" i="0" u="none" strike="noStrike" kern="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Dual primary endpoints: </a:t>
            </a:r>
          </a:p>
          <a:p>
            <a:pPr marL="125997" marR="0" lvl="0" indent="-125997" algn="l" defTabSz="1219140" rtl="0" eaLnBrk="1" fontAlgn="auto" latinLnBrk="0" hangingPunct="1">
              <a:lnSpc>
                <a:spcPct val="90000"/>
              </a:lnSpc>
              <a:spcBef>
                <a:spcPts val="60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PFS by BICR per RECIST v1.1, and OS</a:t>
            </a: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1" i="0" u="none" strike="noStrike" kern="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Key secondary endpoints: </a:t>
            </a:r>
          </a:p>
          <a:p>
            <a:pPr marL="125997" marR="0" lvl="0" indent="-125997" algn="l" defTabSz="1219140" rtl="0" eaLnBrk="1" fontAlgn="auto" latinLnBrk="0" hangingPunct="1">
              <a:lnSpc>
                <a:spcPct val="90000"/>
              </a:lnSpc>
              <a:spcBef>
                <a:spcPts val="60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ORR, PFS (investigator assessed), TFST,</a:t>
            </a:r>
            <a:r>
              <a:rPr kumimoji="0" lang="en-US" sz="1000" b="0" i="0" u="none" strike="noStrike" kern="1200" cap="none" spc="0" normalizeH="0" baseline="30000" noProof="0" dirty="0">
                <a:ln>
                  <a:noFill/>
                </a:ln>
                <a:solidFill>
                  <a:srgbClr val="333333"/>
                </a:solidFill>
                <a:effectLst/>
                <a:uLnTx/>
                <a:uFillTx/>
                <a:latin typeface="Arial" panose="020B0604020202020204"/>
                <a:ea typeface="+mn-ea"/>
                <a:cs typeface="Arial"/>
              </a:rPr>
              <a:t>2</a:t>
            </a: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 Safety,</a:t>
            </a:r>
            <a:r>
              <a:rPr kumimoji="0" lang="en-US" sz="1000" b="0" i="0" u="none" strike="noStrike" kern="1200" cap="none" spc="0" normalizeH="0" baseline="30000" noProof="0" dirty="0">
                <a:ln>
                  <a:noFill/>
                </a:ln>
                <a:solidFill>
                  <a:srgbClr val="333333"/>
                </a:solidFill>
                <a:effectLst/>
                <a:uLnTx/>
                <a:uFillTx/>
                <a:latin typeface="Arial" panose="020B0604020202020204"/>
                <a:ea typeface="+mn-ea"/>
                <a:cs typeface="Arial"/>
              </a:rPr>
              <a:t>2</a:t>
            </a: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 PROs</a:t>
            </a:r>
            <a:r>
              <a:rPr kumimoji="0" lang="en-US" sz="1000" b="0" i="0" u="none" strike="noStrike" kern="1200" cap="none" spc="0" normalizeH="0" baseline="30000" noProof="0" dirty="0">
                <a:ln>
                  <a:noFill/>
                </a:ln>
                <a:solidFill>
                  <a:srgbClr val="333333"/>
                </a:solidFill>
                <a:effectLst/>
                <a:uLnTx/>
                <a:uFillTx/>
                <a:latin typeface="Arial" panose="020B0604020202020204"/>
                <a:ea typeface="+mn-ea"/>
                <a:cs typeface="Arial"/>
              </a:rPr>
              <a:t>2</a:t>
            </a:r>
          </a:p>
          <a:p>
            <a:pPr marL="0" marR="0" lvl="0" indent="0" algn="l" defTabSz="914377" rtl="0" eaLnBrk="1" fontAlgn="auto" latinLnBrk="0" hangingPunct="1">
              <a:lnSpc>
                <a:spcPct val="90000"/>
              </a:lnSpc>
              <a:spcBef>
                <a:spcPts val="600"/>
              </a:spcBef>
              <a:spcAft>
                <a:spcPts val="300"/>
              </a:spcAft>
              <a:buClr>
                <a:srgbClr val="996699"/>
              </a:buClr>
              <a:buSzTx/>
              <a:buFontTx/>
              <a:buNone/>
              <a:tabLst/>
              <a:defRPr/>
            </a:pPr>
            <a:r>
              <a:rPr kumimoji="0" lang="en-US" sz="900" b="1" i="0" u="none" strike="noStrike" kern="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Exploratory PRO endpoints</a:t>
            </a:r>
            <a:r>
              <a:rPr kumimoji="0" lang="en-US" sz="900" b="1" i="0" u="none" strike="noStrike" kern="0" cap="none" spc="0" normalizeH="0" baseline="30000" noProof="0" dirty="0">
                <a:ln>
                  <a:noFill/>
                </a:ln>
                <a:solidFill>
                  <a:srgbClr val="996699"/>
                </a:solidFill>
                <a:effectLst/>
                <a:uLnTx/>
                <a:uFillTx/>
                <a:latin typeface="Arial" panose="020B0604020202020204" pitchFamily="34" charset="0"/>
                <a:ea typeface="+mn-ea"/>
                <a:cs typeface="Arial" panose="020B0604020202020204" pitchFamily="34" charset="0"/>
              </a:rPr>
              <a:t>2</a:t>
            </a:r>
          </a:p>
        </p:txBody>
      </p:sp>
      <p:grpSp>
        <p:nvGrpSpPr>
          <p:cNvPr id="47" name="Group 46">
            <a:extLst>
              <a:ext uri="{FF2B5EF4-FFF2-40B4-BE49-F238E27FC236}">
                <a16:creationId xmlns:a16="http://schemas.microsoft.com/office/drawing/2014/main" id="{30F07F8F-05AC-8157-3B1E-BAC1DA748DD3}"/>
              </a:ext>
            </a:extLst>
          </p:cNvPr>
          <p:cNvGrpSpPr/>
          <p:nvPr/>
        </p:nvGrpSpPr>
        <p:grpSpPr>
          <a:xfrm flipV="1">
            <a:off x="2330880" y="2203030"/>
            <a:ext cx="199365" cy="832599"/>
            <a:chOff x="8589358" y="-680131"/>
            <a:chExt cx="415862" cy="1443460"/>
          </a:xfrm>
        </p:grpSpPr>
        <p:cxnSp>
          <p:nvCxnSpPr>
            <p:cNvPr id="49" name="Straight Connector 48">
              <a:extLst>
                <a:ext uri="{FF2B5EF4-FFF2-40B4-BE49-F238E27FC236}">
                  <a16:creationId xmlns:a16="http://schemas.microsoft.com/office/drawing/2014/main" id="{A7D4787B-4986-8D57-1D4C-EFBF54B22AD4}"/>
                </a:ext>
              </a:extLst>
            </p:cNvPr>
            <p:cNvCxnSpPr>
              <a:cxnSpLocks/>
            </p:cNvCxnSpPr>
            <p:nvPr/>
          </p:nvCxnSpPr>
          <p:spPr>
            <a:xfrm flipV="1">
              <a:off x="8589358" y="-680131"/>
              <a:ext cx="0" cy="1354448"/>
            </a:xfrm>
            <a:prstGeom prst="line">
              <a:avLst/>
            </a:prstGeom>
            <a:noFill/>
            <a:ln w="9525" cap="rnd" cmpd="sng" algn="ctr">
              <a:solidFill>
                <a:srgbClr val="54565B"/>
              </a:solidFill>
              <a:prstDash val="solid"/>
              <a:round/>
            </a:ln>
            <a:effectLst/>
          </p:spPr>
        </p:cxnSp>
        <p:grpSp>
          <p:nvGrpSpPr>
            <p:cNvPr id="50" name="Group 49">
              <a:extLst>
                <a:ext uri="{FF2B5EF4-FFF2-40B4-BE49-F238E27FC236}">
                  <a16:creationId xmlns:a16="http://schemas.microsoft.com/office/drawing/2014/main" id="{B16CCD87-4F52-0264-0D77-734A7E94DBAE}"/>
                </a:ext>
              </a:extLst>
            </p:cNvPr>
            <p:cNvGrpSpPr/>
            <p:nvPr/>
          </p:nvGrpSpPr>
          <p:grpSpPr>
            <a:xfrm>
              <a:off x="8590337" y="585305"/>
              <a:ext cx="414883" cy="178024"/>
              <a:chOff x="681033" y="2514747"/>
              <a:chExt cx="414883" cy="178024"/>
            </a:xfrm>
          </p:grpSpPr>
          <p:sp>
            <p:nvSpPr>
              <p:cNvPr id="51" name="Arc 50">
                <a:extLst>
                  <a:ext uri="{FF2B5EF4-FFF2-40B4-BE49-F238E27FC236}">
                    <a16:creationId xmlns:a16="http://schemas.microsoft.com/office/drawing/2014/main" id="{04362A6A-991F-2293-F205-7A5F910C5D07}"/>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53" name="Straight Connector 52">
                <a:extLst>
                  <a:ext uri="{FF2B5EF4-FFF2-40B4-BE49-F238E27FC236}">
                    <a16:creationId xmlns:a16="http://schemas.microsoft.com/office/drawing/2014/main" id="{61614B03-1EEB-D47B-4B5D-3253A41C870F}"/>
                  </a:ext>
                </a:extLst>
              </p:cNvPr>
              <p:cNvCxnSpPr>
                <a:cxnSpLocks/>
              </p:cNvCxnSpPr>
              <p:nvPr/>
            </p:nvCxnSpPr>
            <p:spPr>
              <a:xfrm flipH="1" flipV="1">
                <a:off x="795542" y="2692771"/>
                <a:ext cx="300374" cy="0"/>
              </a:xfrm>
              <a:prstGeom prst="line">
                <a:avLst/>
              </a:prstGeom>
              <a:noFill/>
              <a:ln w="9525" cap="rnd" cmpd="sng" algn="ctr">
                <a:solidFill>
                  <a:srgbClr val="54565B"/>
                </a:solidFill>
                <a:prstDash val="solid"/>
                <a:round/>
                <a:headEnd type="arrow" w="med" len="sm"/>
                <a:tailEnd type="none" w="med" len="sm"/>
              </a:ln>
              <a:effectLst/>
            </p:spPr>
          </p:cxnSp>
        </p:grpSp>
      </p:grpSp>
      <p:grpSp>
        <p:nvGrpSpPr>
          <p:cNvPr id="54" name="Group 53">
            <a:extLst>
              <a:ext uri="{FF2B5EF4-FFF2-40B4-BE49-F238E27FC236}">
                <a16:creationId xmlns:a16="http://schemas.microsoft.com/office/drawing/2014/main" id="{1668D0D0-4DA7-FE3A-A2C8-A8FFCA8EEF2C}"/>
              </a:ext>
            </a:extLst>
          </p:cNvPr>
          <p:cNvGrpSpPr/>
          <p:nvPr/>
        </p:nvGrpSpPr>
        <p:grpSpPr>
          <a:xfrm>
            <a:off x="2330878" y="2757634"/>
            <a:ext cx="199364" cy="890465"/>
            <a:chOff x="8589358" y="-780451"/>
            <a:chExt cx="415860" cy="1543780"/>
          </a:xfrm>
        </p:grpSpPr>
        <p:cxnSp>
          <p:nvCxnSpPr>
            <p:cNvPr id="55" name="Straight Connector 54">
              <a:extLst>
                <a:ext uri="{FF2B5EF4-FFF2-40B4-BE49-F238E27FC236}">
                  <a16:creationId xmlns:a16="http://schemas.microsoft.com/office/drawing/2014/main" id="{53E0C99D-68C1-43E6-8492-0841CD46A5C4}"/>
                </a:ext>
              </a:extLst>
            </p:cNvPr>
            <p:cNvCxnSpPr>
              <a:cxnSpLocks/>
            </p:cNvCxnSpPr>
            <p:nvPr/>
          </p:nvCxnSpPr>
          <p:spPr>
            <a:xfrm flipV="1">
              <a:off x="8589358" y="-780451"/>
              <a:ext cx="0" cy="1454767"/>
            </a:xfrm>
            <a:prstGeom prst="line">
              <a:avLst/>
            </a:prstGeom>
            <a:noFill/>
            <a:ln w="9525" cap="rnd" cmpd="sng" algn="ctr">
              <a:solidFill>
                <a:srgbClr val="54565B"/>
              </a:solidFill>
              <a:prstDash val="solid"/>
              <a:round/>
            </a:ln>
            <a:effectLst/>
          </p:spPr>
        </p:cxnSp>
        <p:grpSp>
          <p:nvGrpSpPr>
            <p:cNvPr id="56" name="Group 55">
              <a:extLst>
                <a:ext uri="{FF2B5EF4-FFF2-40B4-BE49-F238E27FC236}">
                  <a16:creationId xmlns:a16="http://schemas.microsoft.com/office/drawing/2014/main" id="{D141C64B-6C6D-D948-B20E-8F85ED4F274E}"/>
                </a:ext>
              </a:extLst>
            </p:cNvPr>
            <p:cNvGrpSpPr/>
            <p:nvPr/>
          </p:nvGrpSpPr>
          <p:grpSpPr>
            <a:xfrm>
              <a:off x="8590337" y="585305"/>
              <a:ext cx="414881" cy="178024"/>
              <a:chOff x="681033" y="2514747"/>
              <a:chExt cx="414881" cy="178024"/>
            </a:xfrm>
          </p:grpSpPr>
          <p:sp>
            <p:nvSpPr>
              <p:cNvPr id="57" name="Arc 56">
                <a:extLst>
                  <a:ext uri="{FF2B5EF4-FFF2-40B4-BE49-F238E27FC236}">
                    <a16:creationId xmlns:a16="http://schemas.microsoft.com/office/drawing/2014/main" id="{7AD85BFC-AA3E-001F-99B7-9F0AD54DA6EB}"/>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58" name="Straight Connector 57">
                <a:extLst>
                  <a:ext uri="{FF2B5EF4-FFF2-40B4-BE49-F238E27FC236}">
                    <a16:creationId xmlns:a16="http://schemas.microsoft.com/office/drawing/2014/main" id="{B48999BE-755E-C7C7-5D7C-DA68E223D083}"/>
                  </a:ext>
                </a:extLst>
              </p:cNvPr>
              <p:cNvCxnSpPr>
                <a:cxnSpLocks/>
              </p:cNvCxnSpPr>
              <p:nvPr/>
            </p:nvCxnSpPr>
            <p:spPr>
              <a:xfrm flipH="1">
                <a:off x="795540" y="2692771"/>
                <a:ext cx="300374" cy="0"/>
              </a:xfrm>
              <a:prstGeom prst="line">
                <a:avLst/>
              </a:prstGeom>
              <a:noFill/>
              <a:ln w="9525" cap="rnd" cmpd="sng" algn="ctr">
                <a:solidFill>
                  <a:srgbClr val="54565B"/>
                </a:solidFill>
                <a:prstDash val="solid"/>
                <a:round/>
                <a:headEnd type="arrow" w="med" len="sm"/>
                <a:tailEnd type="none" w="med" len="sm"/>
              </a:ln>
              <a:effectLst/>
            </p:spPr>
          </p:cxnSp>
        </p:grpSp>
      </p:grpSp>
      <p:cxnSp>
        <p:nvCxnSpPr>
          <p:cNvPr id="59" name="Straight Connector 58">
            <a:extLst>
              <a:ext uri="{FF2B5EF4-FFF2-40B4-BE49-F238E27FC236}">
                <a16:creationId xmlns:a16="http://schemas.microsoft.com/office/drawing/2014/main" id="{49B16AD2-8198-800A-248D-542259ABBF81}"/>
              </a:ext>
            </a:extLst>
          </p:cNvPr>
          <p:cNvCxnSpPr>
            <a:cxnSpLocks/>
          </p:cNvCxnSpPr>
          <p:nvPr/>
        </p:nvCxnSpPr>
        <p:spPr>
          <a:xfrm>
            <a:off x="1922002" y="2912613"/>
            <a:ext cx="169732" cy="0"/>
          </a:xfrm>
          <a:prstGeom prst="line">
            <a:avLst/>
          </a:prstGeom>
          <a:noFill/>
          <a:ln w="9525" cap="rnd" cmpd="sng" algn="ctr">
            <a:solidFill>
              <a:srgbClr val="54565B"/>
            </a:solidFill>
            <a:prstDash val="solid"/>
            <a:miter lim="800000"/>
            <a:tailEnd type="arrow" w="med" len="sm"/>
          </a:ln>
          <a:effectLst/>
        </p:spPr>
      </p:cxnSp>
      <p:sp>
        <p:nvSpPr>
          <p:cNvPr id="60" name="Rectangle: Rounded Corners 15">
            <a:extLst>
              <a:ext uri="{FF2B5EF4-FFF2-40B4-BE49-F238E27FC236}">
                <a16:creationId xmlns:a16="http://schemas.microsoft.com/office/drawing/2014/main" id="{0DBA00EF-4585-F52C-EDA3-A9667EFA8BB2}"/>
              </a:ext>
            </a:extLst>
          </p:cNvPr>
          <p:cNvSpPr>
            <a:spLocks/>
          </p:cNvSpPr>
          <p:nvPr/>
        </p:nvSpPr>
        <p:spPr>
          <a:xfrm>
            <a:off x="2134262" y="2712813"/>
            <a:ext cx="397821" cy="399600"/>
          </a:xfrm>
          <a:prstGeom prst="ellipse">
            <a:avLst/>
          </a:prstGeom>
          <a:solidFill>
            <a:schemeClr val="bg1">
              <a:lumMod val="85000"/>
            </a:schemeClr>
          </a:solidFill>
          <a:ln>
            <a:noFill/>
          </a:ln>
          <a:effectLst/>
        </p:spPr>
        <p:txBody>
          <a:bodyPr lIns="0" tIns="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R</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1:1</a:t>
            </a:r>
          </a:p>
        </p:txBody>
      </p:sp>
      <p:grpSp>
        <p:nvGrpSpPr>
          <p:cNvPr id="61" name="Group 60">
            <a:extLst>
              <a:ext uri="{FF2B5EF4-FFF2-40B4-BE49-F238E27FC236}">
                <a16:creationId xmlns:a16="http://schemas.microsoft.com/office/drawing/2014/main" id="{2F271C90-996F-9A21-BC4D-D17C066AEAB7}"/>
              </a:ext>
            </a:extLst>
          </p:cNvPr>
          <p:cNvGrpSpPr/>
          <p:nvPr/>
        </p:nvGrpSpPr>
        <p:grpSpPr>
          <a:xfrm>
            <a:off x="4444008" y="2204037"/>
            <a:ext cx="274677" cy="1447579"/>
            <a:chOff x="3605118" y="2678864"/>
            <a:chExt cx="274677" cy="1804773"/>
          </a:xfrm>
        </p:grpSpPr>
        <p:cxnSp>
          <p:nvCxnSpPr>
            <p:cNvPr id="62" name="Straight Connector 61">
              <a:extLst>
                <a:ext uri="{FF2B5EF4-FFF2-40B4-BE49-F238E27FC236}">
                  <a16:creationId xmlns:a16="http://schemas.microsoft.com/office/drawing/2014/main" id="{4904D792-7616-1192-D7C9-A030892D13D2}"/>
                </a:ext>
              </a:extLst>
            </p:cNvPr>
            <p:cNvCxnSpPr>
              <a:cxnSpLocks/>
            </p:cNvCxnSpPr>
            <p:nvPr/>
          </p:nvCxnSpPr>
          <p:spPr>
            <a:xfrm flipH="1">
              <a:off x="3769731" y="3580693"/>
              <a:ext cx="110064" cy="0"/>
            </a:xfrm>
            <a:prstGeom prst="line">
              <a:avLst/>
            </a:prstGeom>
            <a:noFill/>
            <a:ln w="9525" cap="rnd" cmpd="sng" algn="ctr">
              <a:solidFill>
                <a:srgbClr val="54565B"/>
              </a:solidFill>
              <a:prstDash val="solid"/>
              <a:round/>
              <a:headEnd type="arrow" w="med" len="sm"/>
              <a:tailEnd type="none" w="med" len="sm"/>
            </a:ln>
            <a:effectLst/>
          </p:spPr>
        </p:cxnSp>
        <p:grpSp>
          <p:nvGrpSpPr>
            <p:cNvPr id="63" name="Group 62">
              <a:extLst>
                <a:ext uri="{FF2B5EF4-FFF2-40B4-BE49-F238E27FC236}">
                  <a16:creationId xmlns:a16="http://schemas.microsoft.com/office/drawing/2014/main" id="{AE1CAD76-097F-DF5D-74FE-9C747CEA5D7A}"/>
                </a:ext>
              </a:extLst>
            </p:cNvPr>
            <p:cNvGrpSpPr/>
            <p:nvPr/>
          </p:nvGrpSpPr>
          <p:grpSpPr>
            <a:xfrm flipH="1" flipV="1">
              <a:off x="3605118" y="3641166"/>
              <a:ext cx="116960" cy="842471"/>
              <a:chOff x="2432768" y="2818544"/>
              <a:chExt cx="116960" cy="842471"/>
            </a:xfrm>
          </p:grpSpPr>
          <p:cxnSp>
            <p:nvCxnSpPr>
              <p:cNvPr id="260" name="Straight Connector 259">
                <a:extLst>
                  <a:ext uri="{FF2B5EF4-FFF2-40B4-BE49-F238E27FC236}">
                    <a16:creationId xmlns:a16="http://schemas.microsoft.com/office/drawing/2014/main" id="{997D5AF2-9D0F-17D2-9CDB-A74B763A7B18}"/>
                  </a:ext>
                </a:extLst>
              </p:cNvPr>
              <p:cNvCxnSpPr>
                <a:cxnSpLocks/>
              </p:cNvCxnSpPr>
              <p:nvPr/>
            </p:nvCxnSpPr>
            <p:spPr>
              <a:xfrm flipH="1">
                <a:off x="2432768" y="2869886"/>
                <a:ext cx="0" cy="791129"/>
              </a:xfrm>
              <a:prstGeom prst="line">
                <a:avLst/>
              </a:prstGeom>
              <a:noFill/>
              <a:ln w="9525" cap="rnd" cmpd="sng" algn="ctr">
                <a:solidFill>
                  <a:srgbClr val="54565B"/>
                </a:solidFill>
                <a:prstDash val="solid"/>
                <a:round/>
              </a:ln>
              <a:effectLst/>
            </p:spPr>
          </p:cxnSp>
          <p:sp>
            <p:nvSpPr>
              <p:cNvPr id="261" name="Arc 260">
                <a:extLst>
                  <a:ext uri="{FF2B5EF4-FFF2-40B4-BE49-F238E27FC236}">
                    <a16:creationId xmlns:a16="http://schemas.microsoft.com/office/drawing/2014/main" id="{CA455837-9791-F50F-9127-7A9F0228B96E}"/>
                  </a:ext>
                </a:extLst>
              </p:cNvPr>
              <p:cNvSpPr/>
              <p:nvPr/>
            </p:nvSpPr>
            <p:spPr>
              <a:xfrm rot="5400000" flipH="1" flipV="1">
                <a:off x="2440140" y="281164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sp>
          <p:nvSpPr>
            <p:cNvPr id="256" name="Arc 255">
              <a:extLst>
                <a:ext uri="{FF2B5EF4-FFF2-40B4-BE49-F238E27FC236}">
                  <a16:creationId xmlns:a16="http://schemas.microsoft.com/office/drawing/2014/main" id="{0E2431FA-813E-52E0-1167-1F6DBF3D57EA}"/>
                </a:ext>
              </a:extLst>
            </p:cNvPr>
            <p:cNvSpPr/>
            <p:nvPr/>
          </p:nvSpPr>
          <p:spPr>
            <a:xfrm flipH="1">
              <a:off x="3722078" y="358292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257" name="Straight Connector 256">
              <a:extLst>
                <a:ext uri="{FF2B5EF4-FFF2-40B4-BE49-F238E27FC236}">
                  <a16:creationId xmlns:a16="http://schemas.microsoft.com/office/drawing/2014/main" id="{392E18F2-601A-DC30-20BD-DE76B36A203C}"/>
                </a:ext>
              </a:extLst>
            </p:cNvPr>
            <p:cNvCxnSpPr>
              <a:cxnSpLocks/>
            </p:cNvCxnSpPr>
            <p:nvPr/>
          </p:nvCxnSpPr>
          <p:spPr>
            <a:xfrm>
              <a:off x="3722078" y="2730206"/>
              <a:ext cx="0" cy="791129"/>
            </a:xfrm>
            <a:prstGeom prst="line">
              <a:avLst/>
            </a:prstGeom>
            <a:noFill/>
            <a:ln w="9525" cap="rnd" cmpd="sng" algn="ctr">
              <a:solidFill>
                <a:srgbClr val="54565B"/>
              </a:solidFill>
              <a:prstDash val="solid"/>
              <a:round/>
            </a:ln>
            <a:effectLst/>
          </p:spPr>
        </p:cxnSp>
        <p:sp>
          <p:nvSpPr>
            <p:cNvPr id="258" name="Arc 257">
              <a:extLst>
                <a:ext uri="{FF2B5EF4-FFF2-40B4-BE49-F238E27FC236}">
                  <a16:creationId xmlns:a16="http://schemas.microsoft.com/office/drawing/2014/main" id="{0A2F5402-34C1-440F-001F-C903C2300BEA}"/>
                </a:ext>
              </a:extLst>
            </p:cNvPr>
            <p:cNvSpPr/>
            <p:nvPr/>
          </p:nvSpPr>
          <p:spPr>
            <a:xfrm rot="16200000" flipV="1">
              <a:off x="3612021" y="267196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sp>
          <p:nvSpPr>
            <p:cNvPr id="259" name="Arc 258">
              <a:extLst>
                <a:ext uri="{FF2B5EF4-FFF2-40B4-BE49-F238E27FC236}">
                  <a16:creationId xmlns:a16="http://schemas.microsoft.com/office/drawing/2014/main" id="{947A2242-6F78-92B8-60C5-AF905D7FB89D}"/>
                </a:ext>
              </a:extLst>
            </p:cNvPr>
            <p:cNvSpPr/>
            <p:nvPr/>
          </p:nvSpPr>
          <p:spPr>
            <a:xfrm flipH="1" flipV="1">
              <a:off x="3722078" y="3463089"/>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sp>
        <p:nvSpPr>
          <p:cNvPr id="264" name="Text Placeholder 2">
            <a:extLst>
              <a:ext uri="{FF2B5EF4-FFF2-40B4-BE49-F238E27FC236}">
                <a16:creationId xmlns:a16="http://schemas.microsoft.com/office/drawing/2014/main" id="{F5D8F649-D7BA-47CA-74C4-E9164E953D87}"/>
              </a:ext>
            </a:extLst>
          </p:cNvPr>
          <p:cNvSpPr txBox="1">
            <a:spLocks/>
          </p:cNvSpPr>
          <p:nvPr/>
        </p:nvSpPr>
        <p:spPr>
          <a:xfrm>
            <a:off x="2582579" y="4719294"/>
            <a:ext cx="2432107" cy="738664"/>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None/>
              <a:tabLst/>
              <a:defRPr/>
            </a:pPr>
            <a:r>
              <a:rPr kumimoji="0" lang="en-US" sz="900" b="1" i="0" u="none" strike="noStrike" kern="120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Stratification factors</a:t>
            </a:r>
          </a:p>
          <a:p>
            <a:pPr marL="107997" marR="0" lvl="0" indent="-107997"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Lines of chemotherapy (1 vs 2)</a:t>
            </a:r>
          </a:p>
          <a:p>
            <a:pPr marL="107997" marR="0" lvl="0" indent="-107997"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Geographic location (USA/Canada/Europe </a:t>
            </a:r>
            <a:b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vs other geographic regions)</a:t>
            </a:r>
          </a:p>
          <a:p>
            <a:pPr marL="107997" marR="0" lvl="0" indent="-107997"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Previous CDK4/6 inhibitor (yes vs no)</a:t>
            </a:r>
          </a:p>
        </p:txBody>
      </p:sp>
      <p:sp>
        <p:nvSpPr>
          <p:cNvPr id="266" name="Text Placeholder 2">
            <a:extLst>
              <a:ext uri="{FF2B5EF4-FFF2-40B4-BE49-F238E27FC236}">
                <a16:creationId xmlns:a16="http://schemas.microsoft.com/office/drawing/2014/main" id="{0576B724-82AE-871B-B1C2-2419CE8BF904}"/>
              </a:ext>
            </a:extLst>
          </p:cNvPr>
          <p:cNvSpPr txBox="1">
            <a:spLocks/>
          </p:cNvSpPr>
          <p:nvPr/>
        </p:nvSpPr>
        <p:spPr>
          <a:xfrm>
            <a:off x="450407" y="1366720"/>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NCT02574455</a:t>
            </a:r>
            <a:r>
              <a:rPr kumimoji="0" lang="en-US" sz="1100" b="1" i="0" u="none" strike="noStrike" kern="1200" cap="none" spc="0" normalizeH="0" baseline="30000" noProof="0" dirty="0">
                <a:ln>
                  <a:noFill/>
                </a:ln>
                <a:solidFill>
                  <a:srgbClr val="996699"/>
                </a:solidFill>
                <a:effectLst/>
                <a:uLnTx/>
                <a:uFillTx/>
                <a:latin typeface="Arial" panose="020B0604020202020204" pitchFamily="34" charset="0"/>
                <a:ea typeface="+mn-ea"/>
                <a:cs typeface="Arial" panose="020B0604020202020204" pitchFamily="34" charset="0"/>
              </a:rPr>
              <a:t>2</a:t>
            </a:r>
            <a:endParaRPr kumimoji="0" lang="en-US" sz="1100" b="1" i="0" u="none" strike="noStrike" kern="120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endParaRPr>
          </a:p>
        </p:txBody>
      </p:sp>
      <p:sp>
        <p:nvSpPr>
          <p:cNvPr id="267" name="Rounded Rectangle 18">
            <a:extLst>
              <a:ext uri="{FF2B5EF4-FFF2-40B4-BE49-F238E27FC236}">
                <a16:creationId xmlns:a16="http://schemas.microsoft.com/office/drawing/2014/main" id="{16D782AC-9513-5927-0F07-826CA3EA3F0B}"/>
              </a:ext>
            </a:extLst>
          </p:cNvPr>
          <p:cNvSpPr/>
          <p:nvPr/>
        </p:nvSpPr>
        <p:spPr>
          <a:xfrm>
            <a:off x="442915" y="1578676"/>
            <a:ext cx="1525468" cy="2861981"/>
          </a:xfrm>
          <a:prstGeom prst="roundRect">
            <a:avLst>
              <a:gd name="adj" fmla="val 6392"/>
            </a:avLst>
          </a:prstGeom>
          <a:solidFill>
            <a:schemeClr val="bg1"/>
          </a:solidFill>
          <a:ln w="19050" cap="flat" cmpd="sng" algn="ctr">
            <a:noFill/>
            <a:prstDash val="solid"/>
            <a:miter lim="800000"/>
          </a:ln>
          <a:effectLst/>
        </p:spPr>
        <p:txBody>
          <a:bodyPr wrap="square" lIns="72000" tIns="72000" rIns="72000" bIns="72000" rtlCol="0" anchor="t">
            <a:spAutoFit/>
          </a:bodyPr>
          <a:lstStyle/>
          <a:p>
            <a:pPr marL="0" marR="0" lvl="0" indent="0" algn="l" defTabSz="1219140" rtl="0" eaLnBrk="1" fontAlgn="auto" latinLnBrk="0" hangingPunct="1">
              <a:lnSpc>
                <a:spcPct val="100000"/>
              </a:lnSpc>
              <a:spcBef>
                <a:spcPts val="300"/>
              </a:spcBef>
              <a:spcAft>
                <a:spcPts val="300"/>
              </a:spcAft>
              <a:buClr>
                <a:srgbClr val="996699"/>
              </a:buClr>
              <a:buSzTx/>
              <a:buFontTx/>
              <a:buNone/>
              <a:tabLst/>
              <a:defRPr/>
            </a:pPr>
            <a:r>
              <a:rPr kumimoji="0" lang="en-US" sz="1000" b="1" i="0" u="none" strike="noStrike" kern="1200" cap="none" spc="0" normalizeH="0" baseline="0" noProof="0" dirty="0">
                <a:ln>
                  <a:noFill/>
                </a:ln>
                <a:solidFill>
                  <a:srgbClr val="996699"/>
                </a:solidFill>
                <a:effectLst/>
                <a:uLnTx/>
                <a:uFillTx/>
                <a:latin typeface="Arial" panose="020B0604020202020204"/>
                <a:ea typeface="+mn-ea"/>
                <a:cs typeface="Arial"/>
              </a:rPr>
              <a:t>Key inclusion criteria:</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Patients with HR+/HER2-negative breast cancer* (HER2-negative defined as IHC 0/1+/2+; ISH negative)</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Previously treated with 1–2 lines of chemotherapy (inoperable/</a:t>
            </a:r>
            <a:b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b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metastatic setting)</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Experienced progression on ET and for whom ET was unsuitable</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ECOG PS 0 or 1</a:t>
            </a:r>
          </a:p>
        </p:txBody>
      </p:sp>
      <p:sp>
        <p:nvSpPr>
          <p:cNvPr id="1570" name="Text Placeholder 2">
            <a:extLst>
              <a:ext uri="{FF2B5EF4-FFF2-40B4-BE49-F238E27FC236}">
                <a16:creationId xmlns:a16="http://schemas.microsoft.com/office/drawing/2014/main" id="{63240D10-6FD4-6571-50D6-70A537C18C50}"/>
              </a:ext>
            </a:extLst>
          </p:cNvPr>
          <p:cNvSpPr txBox="1">
            <a:spLocks/>
          </p:cNvSpPr>
          <p:nvPr/>
        </p:nvSpPr>
        <p:spPr>
          <a:xfrm>
            <a:off x="6524679" y="1366720"/>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PFS</a:t>
            </a:r>
            <a:r>
              <a:rPr kumimoji="0" lang="en-US" sz="1100" b="1" i="0" u="none" strike="noStrike" kern="1200" cap="none" spc="0" normalizeH="0" baseline="30000" noProof="0" dirty="0">
                <a:ln>
                  <a:noFill/>
                </a:ln>
                <a:solidFill>
                  <a:srgbClr val="996699"/>
                </a:solidFill>
                <a:effectLst/>
                <a:uLnTx/>
                <a:uFillTx/>
                <a:latin typeface="Arial" panose="020B0604020202020204"/>
                <a:ea typeface="+mn-ea"/>
                <a:cs typeface="Arial" panose="020B0604020202020204" pitchFamily="34" charset="0"/>
              </a:rPr>
              <a:t>1</a:t>
            </a: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 (%)</a:t>
            </a:r>
          </a:p>
        </p:txBody>
      </p:sp>
      <p:sp>
        <p:nvSpPr>
          <p:cNvPr id="1571" name="Text Placeholder 2">
            <a:extLst>
              <a:ext uri="{FF2B5EF4-FFF2-40B4-BE49-F238E27FC236}">
                <a16:creationId xmlns:a16="http://schemas.microsoft.com/office/drawing/2014/main" id="{FB54D12A-BAFD-51C3-E7DF-62E234BB8E51}"/>
              </a:ext>
            </a:extLst>
          </p:cNvPr>
          <p:cNvSpPr txBox="1">
            <a:spLocks/>
          </p:cNvSpPr>
          <p:nvPr/>
        </p:nvSpPr>
        <p:spPr>
          <a:xfrm>
            <a:off x="6524679" y="3303426"/>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OS</a:t>
            </a:r>
            <a:r>
              <a:rPr kumimoji="0" lang="en-US" sz="1100" b="1" i="0" u="none" strike="noStrike" kern="1200" cap="none" spc="0" normalizeH="0" baseline="30000" noProof="0" dirty="0">
                <a:ln>
                  <a:noFill/>
                </a:ln>
                <a:solidFill>
                  <a:srgbClr val="996699"/>
                </a:solidFill>
                <a:effectLst/>
                <a:uLnTx/>
                <a:uFillTx/>
                <a:latin typeface="Arial" panose="020B0604020202020204"/>
                <a:ea typeface="+mn-ea"/>
                <a:cs typeface="Arial" panose="020B0604020202020204" pitchFamily="34" charset="0"/>
              </a:rPr>
              <a:t>2 </a:t>
            </a: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a:t>
            </a:r>
          </a:p>
        </p:txBody>
      </p:sp>
      <p:graphicFrame>
        <p:nvGraphicFramePr>
          <p:cNvPr id="1064" name="Content Placeholder 7">
            <a:extLst>
              <a:ext uri="{FF2B5EF4-FFF2-40B4-BE49-F238E27FC236}">
                <a16:creationId xmlns:a16="http://schemas.microsoft.com/office/drawing/2014/main" id="{34BC2DE3-9832-8C4A-9760-EF279AA7C291}"/>
              </a:ext>
            </a:extLst>
          </p:cNvPr>
          <p:cNvGraphicFramePr>
            <a:graphicFrameLocks/>
          </p:cNvGraphicFramePr>
          <p:nvPr/>
        </p:nvGraphicFramePr>
        <p:xfrm>
          <a:off x="9287436" y="1366719"/>
          <a:ext cx="2256865" cy="821400"/>
        </p:xfrm>
        <a:graphic>
          <a:graphicData uri="http://schemas.openxmlformats.org/drawingml/2006/table">
            <a:tbl>
              <a:tblPr firstRow="1" bandRow="1">
                <a:tableStyleId>{6E25E649-3F16-4E02-A733-19D2CDBF48F0}</a:tableStyleId>
              </a:tblPr>
              <a:tblGrid>
                <a:gridCol w="1041595">
                  <a:extLst>
                    <a:ext uri="{9D8B030D-6E8A-4147-A177-3AD203B41FA5}">
                      <a16:colId xmlns:a16="http://schemas.microsoft.com/office/drawing/2014/main" val="20003"/>
                    </a:ext>
                  </a:extLst>
                </a:gridCol>
                <a:gridCol w="607635">
                  <a:extLst>
                    <a:ext uri="{9D8B030D-6E8A-4147-A177-3AD203B41FA5}">
                      <a16:colId xmlns:a16="http://schemas.microsoft.com/office/drawing/2014/main" val="335939435"/>
                    </a:ext>
                  </a:extLst>
                </a:gridCol>
                <a:gridCol w="607635">
                  <a:extLst>
                    <a:ext uri="{9D8B030D-6E8A-4147-A177-3AD203B41FA5}">
                      <a16:colId xmlns:a16="http://schemas.microsoft.com/office/drawing/2014/main" val="20005"/>
                    </a:ext>
                  </a:extLst>
                </a:gridCol>
              </a:tblGrid>
              <a:tr h="178680">
                <a:tc>
                  <a:txBody>
                    <a:bodyPr/>
                    <a:lstStyle/>
                    <a:p>
                      <a:pPr algn="l"/>
                      <a:endParaRPr lang="en-US" sz="700" b="1" dirty="0">
                        <a:solidFill>
                          <a:schemeClr val="bg1"/>
                        </a:solidFill>
                        <a:latin typeface="Arial" panose="020B0604020202020204" pitchFamily="34" charset="0"/>
                        <a:cs typeface="Arial" panose="020B0604020202020204" pitchFamily="34" charset="0"/>
                      </a:endParaRPr>
                    </a:p>
                  </a:txBody>
                  <a:tcPr marL="72000" marR="7200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dirty="0">
                          <a:solidFill>
                            <a:schemeClr val="bg1"/>
                          </a:solidFill>
                          <a:latin typeface="Arial" panose="020B0604020202020204" pitchFamily="34" charset="0"/>
                          <a:cs typeface="Arial" panose="020B0604020202020204" pitchFamily="34" charset="0"/>
                        </a:rPr>
                        <a:t>Dato-DXd</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sz="700" dirty="0">
                          <a:solidFill>
                            <a:schemeClr val="bg1"/>
                          </a:solidFill>
                          <a:latin typeface="Arial" panose="020B0604020202020204" pitchFamily="34" charset="0"/>
                          <a:cs typeface="Arial" panose="020B0604020202020204" pitchFamily="34" charset="0"/>
                        </a:rPr>
                        <a:t>ICC</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0A2A2"/>
                    </a:solidFill>
                  </a:tcPr>
                </a:tc>
                <a:extLst>
                  <a:ext uri="{0D108BD9-81ED-4DB2-BD59-A6C34878D82A}">
                    <a16:rowId xmlns:a16="http://schemas.microsoft.com/office/drawing/2014/main" val="378972870"/>
                  </a:ext>
                </a:extLst>
              </a:tr>
              <a:tr h="285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700" b="0" dirty="0">
                          <a:solidFill>
                            <a:schemeClr val="tx1"/>
                          </a:solidFill>
                          <a:latin typeface="Arial" panose="020B0604020202020204" pitchFamily="34" charset="0"/>
                          <a:cs typeface="Arial" panose="020B0604020202020204" pitchFamily="34" charset="0"/>
                        </a:rPr>
                        <a:t>Median PFS, </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months (95% CI)</a:t>
                      </a:r>
                      <a:endParaRPr lang="en-US" sz="700" b="0" baseline="30000" dirty="0">
                        <a:solidFill>
                          <a:schemeClr val="tx1"/>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Arial" panose="020B0604020202020204" pitchFamily="34" charset="0"/>
                          <a:cs typeface="Arial" panose="020B0604020202020204" pitchFamily="34" charset="0"/>
                        </a:rPr>
                        <a:t>6.9 (5.7–7.4)</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4.9 (4.2–5.5)</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8680">
                <a:tc>
                  <a:txBody>
                    <a:bodyPr/>
                    <a:lstStyle/>
                    <a:p>
                      <a:pPr algn="l"/>
                      <a:r>
                        <a:rPr lang="en-US" sz="700" b="0" dirty="0">
                          <a:solidFill>
                            <a:schemeClr val="tx1"/>
                          </a:solidFill>
                          <a:latin typeface="Arial" panose="020B0604020202020204" pitchFamily="34" charset="0"/>
                          <a:cs typeface="Arial" panose="020B0604020202020204" pitchFamily="34" charset="0"/>
                        </a:rPr>
                        <a:t>Hazard ratio (95% CI)</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0.63 (0.52–0.76)</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1920" marR="1219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51196"/>
                  </a:ext>
                </a:extLst>
              </a:tr>
              <a:tr h="178680">
                <a:tc>
                  <a:txBody>
                    <a:bodyPr/>
                    <a:lstStyle/>
                    <a:p>
                      <a:pPr algn="l"/>
                      <a:r>
                        <a:rPr lang="en-US" sz="700" b="0" i="1" dirty="0">
                          <a:solidFill>
                            <a:schemeClr val="tx1"/>
                          </a:solidFill>
                          <a:latin typeface="Arial" panose="020B0604020202020204" pitchFamily="34" charset="0"/>
                          <a:cs typeface="Arial" panose="020B0604020202020204" pitchFamily="34" charset="0"/>
                        </a:rPr>
                        <a:t>P</a:t>
                      </a:r>
                      <a:r>
                        <a:rPr lang="en-US" sz="700" b="0" dirty="0">
                          <a:solidFill>
                            <a:schemeClr val="tx1"/>
                          </a:solidFill>
                          <a:latin typeface="Arial" panose="020B0604020202020204" pitchFamily="34" charset="0"/>
                          <a:cs typeface="Arial" panose="020B0604020202020204" pitchFamily="34" charset="0"/>
                        </a:rPr>
                        <a:t> value</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&lt;.0001</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809826631"/>
                  </a:ext>
                </a:extLst>
              </a:tr>
            </a:tbl>
          </a:graphicData>
        </a:graphic>
      </p:graphicFrame>
      <p:graphicFrame>
        <p:nvGraphicFramePr>
          <p:cNvPr id="1069" name="Content Placeholder 7">
            <a:extLst>
              <a:ext uri="{FF2B5EF4-FFF2-40B4-BE49-F238E27FC236}">
                <a16:creationId xmlns:a16="http://schemas.microsoft.com/office/drawing/2014/main" id="{3AFCB335-CF81-D5AB-DD61-3CC2F5536DA8}"/>
              </a:ext>
            </a:extLst>
          </p:cNvPr>
          <p:cNvGraphicFramePr>
            <a:graphicFrameLocks/>
          </p:cNvGraphicFramePr>
          <p:nvPr/>
        </p:nvGraphicFramePr>
        <p:xfrm>
          <a:off x="9287437" y="3303427"/>
          <a:ext cx="2256865" cy="642720"/>
        </p:xfrm>
        <a:graphic>
          <a:graphicData uri="http://schemas.openxmlformats.org/drawingml/2006/table">
            <a:tbl>
              <a:tblPr firstRow="1" bandRow="1">
                <a:tableStyleId>{6E25E649-3F16-4E02-A733-19D2CDBF48F0}</a:tableStyleId>
              </a:tblPr>
              <a:tblGrid>
                <a:gridCol w="976567">
                  <a:extLst>
                    <a:ext uri="{9D8B030D-6E8A-4147-A177-3AD203B41FA5}">
                      <a16:colId xmlns:a16="http://schemas.microsoft.com/office/drawing/2014/main" val="20003"/>
                    </a:ext>
                  </a:extLst>
                </a:gridCol>
                <a:gridCol w="640149">
                  <a:extLst>
                    <a:ext uri="{9D8B030D-6E8A-4147-A177-3AD203B41FA5}">
                      <a16:colId xmlns:a16="http://schemas.microsoft.com/office/drawing/2014/main" val="335939435"/>
                    </a:ext>
                  </a:extLst>
                </a:gridCol>
                <a:gridCol w="640149">
                  <a:extLst>
                    <a:ext uri="{9D8B030D-6E8A-4147-A177-3AD203B41FA5}">
                      <a16:colId xmlns:a16="http://schemas.microsoft.com/office/drawing/2014/main" val="20005"/>
                    </a:ext>
                  </a:extLst>
                </a:gridCol>
              </a:tblGrid>
              <a:tr h="178680">
                <a:tc>
                  <a:txBody>
                    <a:bodyPr/>
                    <a:lstStyle/>
                    <a:p>
                      <a:pPr algn="l"/>
                      <a:endParaRPr lang="en-US" sz="700" b="1" dirty="0">
                        <a:solidFill>
                          <a:schemeClr val="bg1"/>
                        </a:solidFill>
                        <a:latin typeface="Arial" panose="020B0604020202020204" pitchFamily="34" charset="0"/>
                        <a:cs typeface="Arial" panose="020B0604020202020204" pitchFamily="34" charset="0"/>
                      </a:endParaRPr>
                    </a:p>
                  </a:txBody>
                  <a:tcPr marL="72000" marR="7200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700" dirty="0">
                          <a:solidFill>
                            <a:schemeClr val="bg1"/>
                          </a:solidFill>
                          <a:latin typeface="Arial" panose="020B0604020202020204" pitchFamily="34" charset="0"/>
                          <a:cs typeface="Arial" panose="020B0604020202020204" pitchFamily="34" charset="0"/>
                        </a:rPr>
                        <a:t>Dato-DXd</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700" dirty="0">
                          <a:solidFill>
                            <a:schemeClr val="bg1"/>
                          </a:solidFill>
                          <a:latin typeface="Arial" panose="020B0604020202020204" pitchFamily="34" charset="0"/>
                          <a:cs typeface="Arial" panose="020B0604020202020204" pitchFamily="34" charset="0"/>
                        </a:rPr>
                        <a:t>ICC</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A0A2A2"/>
                    </a:solidFill>
                  </a:tcPr>
                </a:tc>
                <a:extLst>
                  <a:ext uri="{0D108BD9-81ED-4DB2-BD59-A6C34878D82A}">
                    <a16:rowId xmlns:a16="http://schemas.microsoft.com/office/drawing/2014/main" val="378972870"/>
                  </a:ext>
                </a:extLst>
              </a:tr>
              <a:tr h="285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700" b="0" dirty="0">
                          <a:solidFill>
                            <a:schemeClr val="tx1"/>
                          </a:solidFill>
                          <a:latin typeface="Arial" panose="020B0604020202020204" pitchFamily="34" charset="0"/>
                          <a:cs typeface="Arial" panose="020B0604020202020204" pitchFamily="34" charset="0"/>
                        </a:rPr>
                        <a:t>Median OS, months</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(95% CI)</a:t>
                      </a:r>
                      <a:endParaRPr lang="en-US" sz="700" b="0" baseline="30000" dirty="0">
                        <a:solidFill>
                          <a:schemeClr val="tx1"/>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Arial" panose="020B0604020202020204" pitchFamily="34" charset="0"/>
                          <a:cs typeface="Arial" panose="020B0604020202020204" pitchFamily="34" charset="0"/>
                        </a:rPr>
                        <a:t>18.6 </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(17.3–20.1)</a:t>
                      </a:r>
                    </a:p>
                  </a:txBody>
                  <a:tcPr marL="0" marR="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18.3 </a:t>
                      </a:r>
                      <a:br>
                        <a:rPr lang="en-US" sz="700" b="0" i="0" dirty="0">
                          <a:solidFill>
                            <a:schemeClr val="tx1"/>
                          </a:solidFill>
                          <a:latin typeface="Arial" panose="020B0604020202020204" pitchFamily="34" charset="0"/>
                          <a:cs typeface="Arial" panose="020B0604020202020204" pitchFamily="34" charset="0"/>
                        </a:rPr>
                      </a:br>
                      <a:r>
                        <a:rPr lang="en-US" sz="700" b="0" i="0" dirty="0">
                          <a:solidFill>
                            <a:schemeClr val="tx1"/>
                          </a:solidFill>
                          <a:latin typeface="Arial" panose="020B0604020202020204" pitchFamily="34" charset="0"/>
                          <a:cs typeface="Arial" panose="020B0604020202020204" pitchFamily="34" charset="0"/>
                        </a:rPr>
                        <a:t>(17.3–20.5)</a:t>
                      </a:r>
                    </a:p>
                  </a:txBody>
                  <a:tcPr marL="0" marR="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8680">
                <a:tc>
                  <a:txBody>
                    <a:bodyPr/>
                    <a:lstStyle/>
                    <a:p>
                      <a:pPr algn="l"/>
                      <a:r>
                        <a:rPr lang="en-US" sz="700" b="0" dirty="0">
                          <a:solidFill>
                            <a:schemeClr val="tx1"/>
                          </a:solidFill>
                          <a:latin typeface="Arial" panose="020B0604020202020204" pitchFamily="34" charset="0"/>
                          <a:cs typeface="Arial" panose="020B0604020202020204" pitchFamily="34" charset="0"/>
                        </a:rPr>
                        <a:t>Hazard ratio (95% CI)</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1.01 (0.83–1.22)</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1920" marR="1219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51196"/>
                  </a:ext>
                </a:extLst>
              </a:tr>
            </a:tbl>
          </a:graphicData>
        </a:graphic>
      </p:graphicFrame>
      <p:sp>
        <p:nvSpPr>
          <p:cNvPr id="24" name="TextBox 23">
            <a:extLst>
              <a:ext uri="{FF2B5EF4-FFF2-40B4-BE49-F238E27FC236}">
                <a16:creationId xmlns:a16="http://schemas.microsoft.com/office/drawing/2014/main" id="{5A522432-AB2F-6093-2DFF-BEA7E874D35A}"/>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711144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B22C-4CB6-7A2B-BEA9-1517E47C6FF0}"/>
            </a:ext>
          </a:extLst>
        </p:cNvPr>
        <p:cNvGrpSpPr/>
        <p:nvPr/>
      </p:nvGrpSpPr>
      <p:grpSpPr>
        <a:xfrm>
          <a:off x="0" y="0"/>
          <a:ext cx="0" cy="0"/>
          <a:chOff x="0" y="0"/>
          <a:chExt cx="0" cy="0"/>
        </a:xfrm>
      </p:grpSpPr>
      <p:cxnSp>
        <p:nvCxnSpPr>
          <p:cNvPr id="6" name="Connector: Elbow 5">
            <a:extLst>
              <a:ext uri="{FF2B5EF4-FFF2-40B4-BE49-F238E27FC236}">
                <a16:creationId xmlns:a16="http://schemas.microsoft.com/office/drawing/2014/main" id="{9D852795-7862-E415-149A-FA5B73B36F21}"/>
              </a:ext>
            </a:extLst>
          </p:cNvPr>
          <p:cNvCxnSpPr>
            <a:cxnSpLocks/>
          </p:cNvCxnSpPr>
          <p:nvPr/>
        </p:nvCxnSpPr>
        <p:spPr>
          <a:xfrm flipV="1">
            <a:off x="9021662" y="2260623"/>
            <a:ext cx="16933" cy="1097280"/>
          </a:xfrm>
          <a:prstGeom prst="bentConnector3">
            <a:avLst>
              <a:gd name="adj1" fmla="val 2477654"/>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247FFD0-5A2E-659C-C02E-4F71087FE18E}"/>
              </a:ext>
            </a:extLst>
          </p:cNvPr>
          <p:cNvGrpSpPr/>
          <p:nvPr/>
        </p:nvGrpSpPr>
        <p:grpSpPr>
          <a:xfrm>
            <a:off x="4353376" y="2274977"/>
            <a:ext cx="816000" cy="1097280"/>
            <a:chOff x="3522238" y="1591273"/>
            <a:chExt cx="1107232" cy="822960"/>
          </a:xfrm>
        </p:grpSpPr>
        <p:cxnSp>
          <p:nvCxnSpPr>
            <p:cNvPr id="11" name="Connector: Elbow 10">
              <a:extLst>
                <a:ext uri="{FF2B5EF4-FFF2-40B4-BE49-F238E27FC236}">
                  <a16:creationId xmlns:a16="http://schemas.microsoft.com/office/drawing/2014/main" id="{87D79755-C8AB-9F9A-2C27-D601A828C853}"/>
                </a:ext>
              </a:extLst>
            </p:cNvPr>
            <p:cNvCxnSpPr/>
            <p:nvPr/>
          </p:nvCxnSpPr>
          <p:spPr>
            <a:xfrm rot="10800000" flipV="1">
              <a:off x="4616769" y="1591273"/>
              <a:ext cx="12701" cy="822960"/>
            </a:xfrm>
            <a:prstGeom prst="bentConnector3">
              <a:avLst>
                <a:gd name="adj1" fmla="val 1800000"/>
              </a:avLst>
            </a:prstGeom>
            <a:noFill/>
            <a:ln w="19050" cap="flat" cmpd="sng" algn="ctr">
              <a:solidFill>
                <a:schemeClr val="tx1"/>
              </a:solidFill>
              <a:prstDash val="solid"/>
              <a:miter lim="800000"/>
              <a:headEnd type="triangle" w="med" len="med"/>
              <a:tailEnd type="triangle" w="med" len="med"/>
            </a:ln>
            <a:effectLst/>
          </p:spPr>
        </p:cxnSp>
        <p:cxnSp>
          <p:nvCxnSpPr>
            <p:cNvPr id="14" name="Straight Connector 13">
              <a:extLst>
                <a:ext uri="{FF2B5EF4-FFF2-40B4-BE49-F238E27FC236}">
                  <a16:creationId xmlns:a16="http://schemas.microsoft.com/office/drawing/2014/main" id="{3B5EBDAB-3708-3113-3E77-7CBD15DB99A4}"/>
                </a:ext>
              </a:extLst>
            </p:cNvPr>
            <p:cNvCxnSpPr>
              <a:cxnSpLocks/>
            </p:cNvCxnSpPr>
            <p:nvPr/>
          </p:nvCxnSpPr>
          <p:spPr>
            <a:xfrm flipH="1">
              <a:off x="3522238" y="2000250"/>
              <a:ext cx="882122" cy="0"/>
            </a:xfrm>
            <a:prstGeom prst="line">
              <a:avLst/>
            </a:prstGeom>
            <a:noFill/>
            <a:ln w="12700" cap="flat" cmpd="sng" algn="ctr">
              <a:solidFill>
                <a:schemeClr val="tx1"/>
              </a:solidFill>
              <a:prstDash val="solid"/>
              <a:miter lim="800000"/>
              <a:headEnd type="none" w="med" len="med"/>
              <a:tailEnd type="none" w="med" len="med"/>
            </a:ln>
            <a:effectLst/>
          </p:spPr>
        </p:cxnSp>
      </p:grpSp>
      <p:sp>
        <p:nvSpPr>
          <p:cNvPr id="2" name="Title 1">
            <a:extLst>
              <a:ext uri="{FF2B5EF4-FFF2-40B4-BE49-F238E27FC236}">
                <a16:creationId xmlns:a16="http://schemas.microsoft.com/office/drawing/2014/main" id="{9352CC78-5CA7-8044-6D43-D694EDF5C6CD}"/>
              </a:ext>
            </a:extLst>
          </p:cNvPr>
          <p:cNvSpPr>
            <a:spLocks noGrp="1"/>
          </p:cNvSpPr>
          <p:nvPr>
            <p:ph type="title"/>
          </p:nvPr>
        </p:nvSpPr>
        <p:spPr>
          <a:xfrm>
            <a:off x="508000" y="238192"/>
            <a:ext cx="9326880" cy="949648"/>
          </a:xfrm>
        </p:spPr>
        <p:txBody>
          <a:bodyPr>
            <a:noAutofit/>
          </a:bodyPr>
          <a:lstStyle/>
          <a:p>
            <a:r>
              <a:rPr lang="en-US" dirty="0"/>
              <a:t>ASCENT-07: Phase 3, Randomized, Open-Label Study</a:t>
            </a:r>
          </a:p>
        </p:txBody>
      </p:sp>
      <p:sp>
        <p:nvSpPr>
          <p:cNvPr id="13" name="Oval 12">
            <a:extLst>
              <a:ext uri="{FF2B5EF4-FFF2-40B4-BE49-F238E27FC236}">
                <a16:creationId xmlns:a16="http://schemas.microsoft.com/office/drawing/2014/main" id="{F9255969-FAB7-519D-07ED-24571A0FFB40}"/>
              </a:ext>
            </a:extLst>
          </p:cNvPr>
          <p:cNvSpPr/>
          <p:nvPr/>
        </p:nvSpPr>
        <p:spPr>
          <a:xfrm>
            <a:off x="4307675" y="2495439"/>
            <a:ext cx="650363" cy="6461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Arial Narrow"/>
                <a:ea typeface="+mn-ea"/>
                <a:cs typeface="+mn-cs"/>
                <a:sym typeface="Arial"/>
              </a:rPr>
              <a:t>R</a:t>
            </a:r>
            <a:br>
              <a:rPr kumimoji="0" lang="en-US" sz="1467" b="0" i="0" u="none" strike="noStrike" kern="1200" cap="none" spc="0" normalizeH="0" baseline="0" noProof="0" dirty="0">
                <a:ln>
                  <a:noFill/>
                </a:ln>
                <a:solidFill>
                  <a:srgbClr val="FFFFFF"/>
                </a:solidFill>
                <a:effectLst/>
                <a:uLnTx/>
                <a:uFillTx/>
                <a:latin typeface="Arial Narrow"/>
                <a:ea typeface="+mn-ea"/>
                <a:cs typeface="+mn-cs"/>
                <a:sym typeface="Arial"/>
              </a:rPr>
            </a:br>
            <a:r>
              <a:rPr kumimoji="0" lang="en-US" sz="1467" b="0" i="0" u="none" strike="noStrike" kern="1200" cap="none" spc="0" normalizeH="0" baseline="0" noProof="0" dirty="0">
                <a:ln>
                  <a:noFill/>
                </a:ln>
                <a:solidFill>
                  <a:srgbClr val="FFFFFF"/>
                </a:solidFill>
                <a:effectLst/>
                <a:uLnTx/>
                <a:uFillTx/>
                <a:latin typeface="Arial Narrow"/>
                <a:ea typeface="+mn-ea"/>
                <a:cs typeface="+mn-cs"/>
                <a:sym typeface="Arial"/>
              </a:rPr>
              <a:t>2:1</a:t>
            </a:r>
          </a:p>
        </p:txBody>
      </p:sp>
      <p:sp>
        <p:nvSpPr>
          <p:cNvPr id="3" name="TextBox 2">
            <a:extLst>
              <a:ext uri="{FF2B5EF4-FFF2-40B4-BE49-F238E27FC236}">
                <a16:creationId xmlns:a16="http://schemas.microsoft.com/office/drawing/2014/main" id="{3D6B0176-D477-4C9E-9A48-8DFBF620FF48}"/>
              </a:ext>
            </a:extLst>
          </p:cNvPr>
          <p:cNvSpPr txBox="1"/>
          <p:nvPr/>
        </p:nvSpPr>
        <p:spPr>
          <a:xfrm>
            <a:off x="4176174" y="2191885"/>
            <a:ext cx="869820" cy="31810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N = 690</a:t>
            </a:r>
          </a:p>
        </p:txBody>
      </p:sp>
      <p:sp>
        <p:nvSpPr>
          <p:cNvPr id="16" name="Rectangle: Rounded Corners 15">
            <a:extLst>
              <a:ext uri="{FF2B5EF4-FFF2-40B4-BE49-F238E27FC236}">
                <a16:creationId xmlns:a16="http://schemas.microsoft.com/office/drawing/2014/main" id="{821C82A9-A033-BD1E-FB46-4B3D96E7BB4C}"/>
              </a:ext>
            </a:extLst>
          </p:cNvPr>
          <p:cNvSpPr/>
          <p:nvPr/>
        </p:nvSpPr>
        <p:spPr>
          <a:xfrm>
            <a:off x="5153413" y="1737859"/>
            <a:ext cx="4176000" cy="960000"/>
          </a:xfrm>
          <a:prstGeom prst="roundRect">
            <a:avLst/>
          </a:prstGeom>
          <a:solidFill>
            <a:srgbClr val="3C587F"/>
          </a:solidFill>
          <a:ln>
            <a:noFill/>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mn-cs"/>
              </a:rPr>
              <a:t>Sacituzumab govitecan 10 mg/kg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mn-cs"/>
              </a:rPr>
              <a:t> Days 1 and 8, every 21 days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Narrow"/>
                <a:ea typeface="+mn-ea"/>
                <a:cs typeface="Arial"/>
                <a:sym typeface="Arial"/>
              </a:rPr>
              <a:t>n = 456</a:t>
            </a:r>
          </a:p>
        </p:txBody>
      </p:sp>
      <p:sp>
        <p:nvSpPr>
          <p:cNvPr id="20" name="Rectangle: Rounded Corners 19">
            <a:extLst>
              <a:ext uri="{FF2B5EF4-FFF2-40B4-BE49-F238E27FC236}">
                <a16:creationId xmlns:a16="http://schemas.microsoft.com/office/drawing/2014/main" id="{9E20E8B2-7C05-D990-4817-B536669F74B3}"/>
              </a:ext>
            </a:extLst>
          </p:cNvPr>
          <p:cNvSpPr/>
          <p:nvPr/>
        </p:nvSpPr>
        <p:spPr>
          <a:xfrm>
            <a:off x="5134511" y="2910265"/>
            <a:ext cx="4176000" cy="960000"/>
          </a:xfrm>
          <a:prstGeom prst="roundRect">
            <a:avLst/>
          </a:prstGeom>
          <a:solidFill>
            <a:srgbClr val="881222"/>
          </a:solidFill>
          <a:ln>
            <a:noFill/>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mn-cs"/>
              </a:rPr>
              <a:t>Treatment of physician’s choice (capecitabine, paclitaxel, nab-paclitaxel)</a:t>
            </a:r>
            <a:r>
              <a:rPr kumimoji="0" lang="en-US" sz="1867" b="1" i="0" u="none" strike="noStrike" kern="0" cap="none" spc="0" normalizeH="0" baseline="30000" noProof="0" dirty="0">
                <a:ln>
                  <a:noFill/>
                </a:ln>
                <a:solidFill>
                  <a:prstClr val="white"/>
                </a:solidFill>
                <a:effectLst/>
                <a:uLnTx/>
                <a:uFillTx/>
                <a:latin typeface="Arial Narrow"/>
                <a:ea typeface="+mn-ea"/>
                <a:cs typeface="+mn-cs"/>
              </a:rPr>
              <a:t>b</a:t>
            </a:r>
          </a:p>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Arial"/>
                <a:sym typeface="Arial"/>
              </a:rPr>
              <a:t>n = 234</a:t>
            </a:r>
          </a:p>
        </p:txBody>
      </p:sp>
      <p:sp>
        <p:nvSpPr>
          <p:cNvPr id="8" name="Footer Placeholder 4">
            <a:extLst>
              <a:ext uri="{FF2B5EF4-FFF2-40B4-BE49-F238E27FC236}">
                <a16:creationId xmlns:a16="http://schemas.microsoft.com/office/drawing/2014/main" id="{E662B133-7DCF-9833-719E-3AB13C1D9AE9}"/>
              </a:ext>
            </a:extLst>
          </p:cNvPr>
          <p:cNvSpPr txBox="1">
            <a:spLocks/>
          </p:cNvSpPr>
          <p:nvPr/>
        </p:nvSpPr>
        <p:spPr>
          <a:xfrm>
            <a:off x="426719" y="5920801"/>
            <a:ext cx="11204448" cy="861390"/>
          </a:xfrm>
          <a:prstGeom prst="rect">
            <a:avLst/>
          </a:prstGeom>
          <a:noFill/>
        </p:spPr>
        <p:txBody>
          <a:bodyPr vert="horz" wrap="square"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ClinicalTrials.gov identifier: NCT05840211.</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a</a:t>
            </a:r>
            <a:r>
              <a:rPr kumimoji="0" lang="en-US" sz="933"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Disease</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recurrence while on the first 24 months of starting adjuvant ET will be considered a line of therapy; these participants will only require 1 line of ET in the metastatic setting. </a:t>
            </a: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b</a:t>
            </a:r>
            <a:r>
              <a:rPr kumimoji="0" lang="en-US" sz="933" b="0" i="0" u="none" strike="noStrike" kern="1200" cap="none" spc="0" normalizeH="0" baseline="0" noProof="0" dirty="0" err="1">
                <a:ln>
                  <a:noFill/>
                </a:ln>
                <a:solidFill>
                  <a:srgbClr val="1E1E1E"/>
                </a:solidFill>
                <a:effectLst/>
                <a:uLnTx/>
                <a:uFillTx/>
                <a:latin typeface="Arial Narrow" panose="020B0606020202030204" pitchFamily="34" charset="0"/>
                <a:ea typeface="+mn-ea"/>
                <a:cs typeface="+mn-cs"/>
              </a:rPr>
              <a:t>Paclitaxel</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80 mg/m</a:t>
            </a:r>
            <a:r>
              <a:rPr kumimoji="0" lang="en-US" sz="933" b="0" i="0" u="none" strike="noStrike" kern="1200" cap="none" spc="0" normalizeH="0" baseline="30000" noProof="0" dirty="0">
                <a:ln>
                  <a:noFill/>
                </a:ln>
                <a:solidFill>
                  <a:srgbClr val="1E1E1E"/>
                </a:solidFill>
                <a:effectLst/>
                <a:uLnTx/>
                <a:uFillTx/>
                <a:latin typeface="Arial Narrow" panose="020B0606020202030204" pitchFamily="34" charset="0"/>
                <a:ea typeface="+mn-ea"/>
                <a:cs typeface="+mn-cs"/>
              </a:rPr>
              <a:t>2</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or nab-paclitaxel 100 mg/m</a:t>
            </a:r>
            <a:r>
              <a:rPr kumimoji="0" lang="en-US" sz="933" b="0" i="0" u="none" strike="noStrike" kern="1200" cap="none" spc="0" normalizeH="0" baseline="30000" noProof="0" dirty="0">
                <a:ln>
                  <a:noFill/>
                </a:ln>
                <a:solidFill>
                  <a:srgbClr val="1E1E1E"/>
                </a:solidFill>
                <a:effectLst/>
                <a:uLnTx/>
                <a:uFillTx/>
                <a:latin typeface="Arial Narrow" panose="020B0606020202030204" pitchFamily="34" charset="0"/>
                <a:ea typeface="+mn-ea"/>
                <a:cs typeface="+mn-cs"/>
              </a:rPr>
              <a:t>2</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IV on days 1, 8, and 15 of 28-day cycles, or capecitabine oral 1000 or 1250 mg/m</a:t>
            </a:r>
            <a:r>
              <a:rPr kumimoji="0" lang="en-US" sz="933" b="0" i="0" u="none" strike="noStrike" kern="1200" cap="none" spc="0" normalizeH="0" baseline="30000" noProof="0" dirty="0">
                <a:ln>
                  <a:noFill/>
                </a:ln>
                <a:solidFill>
                  <a:srgbClr val="1E1E1E"/>
                </a:solidFill>
                <a:effectLst/>
                <a:uLnTx/>
                <a:uFillTx/>
                <a:latin typeface="Arial Narrow" panose="020B0606020202030204" pitchFamily="34" charset="0"/>
                <a:ea typeface="+mn-ea"/>
                <a:cs typeface="+mn-cs"/>
              </a:rPr>
              <a:t>2</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twice daily for first 2 weeks of 21-day cycles. </a:t>
            </a: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c</a:t>
            </a:r>
            <a:r>
              <a:rPr kumimoji="0" lang="en-US" sz="933"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Per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RECIST v1.1. </a:t>
            </a: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d</a:t>
            </a:r>
            <a:r>
              <a:rPr kumimoji="0" lang="en-US" sz="933"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Enrollment</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of CDK4/6i-naïve participants was capped at 10%.</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1L</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first-line;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BICR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blinded independent central review;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CDK4/6i</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cyclin-dependent kinase 4/6 inhibitor;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duration of response;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endocrine therapy; </a:t>
            </a:r>
            <a:r>
              <a:rPr kumimoji="0" lang="en-US" sz="933" b="1" i="0" u="none" strike="noStrike" kern="1200" cap="none" spc="-13"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EU</a:t>
            </a:r>
            <a:r>
              <a:rPr kumimoji="0" lang="en-US" sz="933" b="0" i="0" u="none" strike="noStrike" kern="1200" cap="none" spc="-13"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European Union;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HER2−</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human epidermal growth factor receptor 2 negative;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hormone receptor positive;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IHC</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immunohistochemistry;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INV</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investigator assessment;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ISH</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 situ hybridization;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IV</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intravenously;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mBC</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metastatic breast cancer; </a:t>
            </a:r>
            <a:r>
              <a:rPr kumimoji="0" lang="en-US" sz="933"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mo</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months;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ORR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objective response rate;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OS</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overall survival;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PFS</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progression-free survival; </a:t>
            </a:r>
            <a:b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QOL</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quality of life;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randomized;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RECIST v1.1</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Response Evaluation Criteria in Solid Tumors, version 1.1;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ROW</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rest of the world.</a:t>
            </a:r>
          </a:p>
        </p:txBody>
      </p:sp>
      <p:sp>
        <p:nvSpPr>
          <p:cNvPr id="4" name="Rectangle: Rounded Corners 3">
            <a:extLst>
              <a:ext uri="{FF2B5EF4-FFF2-40B4-BE49-F238E27FC236}">
                <a16:creationId xmlns:a16="http://schemas.microsoft.com/office/drawing/2014/main" id="{1F4A345A-7228-DFE9-53A1-FD6755A048E4}"/>
              </a:ext>
            </a:extLst>
          </p:cNvPr>
          <p:cNvSpPr/>
          <p:nvPr/>
        </p:nvSpPr>
        <p:spPr>
          <a:xfrm>
            <a:off x="237128" y="1368061"/>
            <a:ext cx="3969256" cy="4176323"/>
          </a:xfrm>
          <a:prstGeom prst="roundRect">
            <a:avLst>
              <a:gd name="adj" fmla="val 15288"/>
            </a:avLst>
          </a:prstGeom>
          <a:solidFill>
            <a:srgbClr val="DCE6F2"/>
          </a:solidFill>
          <a:ln w="12700" cap="flat" cmpd="sng" algn="ctr">
            <a:solidFill>
              <a:schemeClr val="tx1"/>
            </a:solidFill>
            <a:prstDash val="solid"/>
            <a:round/>
            <a:headEnd type="none" w="med" len="med"/>
            <a:tailEnd type="none" w="med" len="med"/>
          </a:ln>
          <a:effectLst/>
        </p:spPr>
        <p:txBody>
          <a:bodyPr rtlCol="0" anchor="ctr"/>
          <a:lstStyle/>
          <a:p>
            <a:pPr marL="0" marR="0" lvl="0" indent="0" algn="l" defTabSz="914354" rtl="0" eaLnBrk="1" fontAlgn="auto" latinLnBrk="0" hangingPunct="1">
              <a:lnSpc>
                <a:spcPct val="100000"/>
              </a:lnSpc>
              <a:spcBef>
                <a:spcPts val="267"/>
              </a:spcBef>
              <a:spcAft>
                <a:spcPts val="0"/>
              </a:spcAft>
              <a:buClrTx/>
              <a:buSzTx/>
              <a:buFontTx/>
              <a:buNone/>
              <a:tabLst/>
              <a:defRPr/>
            </a:pPr>
            <a:r>
              <a:rPr kumimoji="0" lang="en-US" sz="1867" b="1" i="0" u="none" strike="no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rPr>
              <a:t>Locally advanced unresectable or metastatic HR+/HER2</a:t>
            </a:r>
            <a:r>
              <a:rPr kumimoji="0" lang="en-US" sz="1867" b="0" i="0" u="none" strike="noStrike" kern="1200" cap="none" spc="0" normalizeH="0" baseline="0" noProof="0" dirty="0">
                <a:ln>
                  <a:noFill/>
                </a:ln>
                <a:solidFill>
                  <a:prstClr val="black"/>
                </a:solidFill>
                <a:effectLst/>
                <a:uLnTx/>
                <a:uFillTx/>
                <a:latin typeface="Arial Narrow"/>
                <a:ea typeface="+mn-ea"/>
                <a:cs typeface="+mn-cs"/>
              </a:rPr>
              <a:t>−</a:t>
            </a:r>
            <a:r>
              <a:rPr kumimoji="0" lang="en-US" sz="1867" b="1" i="0" u="none" strike="no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rPr>
              <a:t> BC:</a:t>
            </a:r>
            <a:endParaRPr kumimoji="0" lang="en-US" sz="1867" b="1" i="0" u="none" strike="sng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endParaRPr>
          </a:p>
          <a:p>
            <a:pPr marL="172716" marR="0" lvl="1" indent="-172716" algn="l" defTabSz="685783" rtl="0" eaLnBrk="1" fontAlgn="auto" latinLnBrk="0" hangingPunct="1">
              <a:lnSpc>
                <a:spcPct val="100000"/>
              </a:lnSpc>
              <a:spcBef>
                <a:spcPts val="267"/>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latin typeface="Arial Narrow"/>
                <a:ea typeface="+mn-ea"/>
                <a:cs typeface="+mn-cs"/>
              </a:rPr>
              <a:t>No prior</a:t>
            </a:r>
            <a:r>
              <a:rPr kumimoji="0" lang="en-US" sz="1600" b="0" i="0" u="none" strike="noStrike" kern="0" cap="none" spc="0" normalizeH="0" baseline="0" noProof="0" dirty="0">
                <a:ln>
                  <a:noFill/>
                </a:ln>
                <a:solidFill>
                  <a:prstClr val="black"/>
                </a:solidFill>
                <a:effectLst/>
                <a:uLnTx/>
                <a:uFillTx/>
                <a:latin typeface="Arial Narrow"/>
                <a:ea typeface="+mn-ea"/>
                <a:cs typeface="+mn-cs"/>
              </a:rPr>
              <a:t> </a:t>
            </a:r>
            <a:r>
              <a:rPr kumimoji="0" lang="en-US" sz="1600" b="1" i="0" u="none" strike="noStrike" kern="0" cap="none" spc="0" normalizeH="0" baseline="0" noProof="0" dirty="0">
                <a:ln>
                  <a:noFill/>
                </a:ln>
                <a:solidFill>
                  <a:prstClr val="black"/>
                </a:solidFill>
                <a:effectLst/>
                <a:uLnTx/>
                <a:uFillTx/>
                <a:latin typeface="Arial Narrow"/>
                <a:ea typeface="+mn-ea"/>
                <a:cs typeface="+mn-cs"/>
              </a:rPr>
              <a:t>chemotherapy </a:t>
            </a:r>
            <a:r>
              <a:rPr kumimoji="0" lang="en-US" sz="1600" b="0" i="0" u="none" strike="noStrike" kern="0" cap="none" spc="0" normalizeH="0" baseline="0" noProof="0" dirty="0">
                <a:ln>
                  <a:noFill/>
                </a:ln>
                <a:solidFill>
                  <a:prstClr val="black"/>
                </a:solidFill>
                <a:effectLst/>
                <a:uLnTx/>
                <a:uFillTx/>
                <a:latin typeface="Arial Narrow"/>
                <a:ea typeface="+mn-ea"/>
                <a:cs typeface="+mn-cs"/>
              </a:rPr>
              <a:t>for locally advanced or metastatic HR+/HER2− BC</a:t>
            </a:r>
          </a:p>
          <a:p>
            <a:pPr marL="172716" marR="0" lvl="1" indent="-172716" algn="l" defTabSz="685783" rtl="0" eaLnBrk="1" fontAlgn="auto" latinLnBrk="0" hangingPunct="1">
              <a:lnSpc>
                <a:spcPct val="100000"/>
              </a:lnSpc>
              <a:spcBef>
                <a:spcPts val="267"/>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Narrow"/>
                <a:ea typeface="+mn-ea"/>
                <a:cs typeface="Arial"/>
              </a:rPr>
              <a:t>Measurable disease per RECIST v1.1</a:t>
            </a:r>
          </a:p>
          <a:p>
            <a:pPr marL="172716" marR="0" lvl="1" indent="-172716" algn="l" defTabSz="685783" rtl="0" eaLnBrk="1" fontAlgn="auto" latinLnBrk="0" hangingPunct="1">
              <a:lnSpc>
                <a:spcPct val="100000"/>
              </a:lnSpc>
              <a:spcBef>
                <a:spcPts val="267"/>
              </a:spcBef>
              <a:spcAft>
                <a:spcPts val="0"/>
              </a:spcAft>
              <a:buClrTx/>
              <a:buSzTx/>
              <a:buFont typeface="Arial,Sans-Serif"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Narrow"/>
                <a:ea typeface="+mn-ea"/>
                <a:cs typeface="Arial"/>
              </a:rPr>
              <a:t>Must have at least 1 of the following:</a:t>
            </a:r>
          </a:p>
          <a:p>
            <a:pPr marL="239994" marR="0" lvl="1" indent="-154513" algn="l" defTabSz="11277037" rtl="0" eaLnBrk="1" fontAlgn="auto" latinLnBrk="0" hangingPunct="1">
              <a:lnSpc>
                <a:spcPct val="100000"/>
              </a:lnSpc>
              <a:spcBef>
                <a:spcPts val="267"/>
              </a:spcBef>
              <a:spcAft>
                <a:spcPts val="0"/>
              </a:spcAft>
              <a:buClr>
                <a:srgbClr val="54565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Progression on ≥ 2 previous lines of ET ± </a:t>
            </a:r>
            <a:b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b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targeted therapy for </a:t>
            </a:r>
            <a:r>
              <a:rPr kumimoji="0" lang="en-US" sz="1600"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sym typeface="Arial"/>
              </a:rPr>
              <a:t>mBC</a:t>
            </a:r>
            <a:r>
              <a:rPr kumimoji="0" lang="en-US" sz="1600"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sym typeface="Arial"/>
              </a:rPr>
              <a:t>a</a:t>
            </a:r>
            <a:endParaRPr kumimoji="0" lang="en-US" sz="1600" b="0" i="0" u="none" strike="noStrike" kern="1200" cap="none" spc="0" normalizeH="0" baseline="30000" noProof="0" dirty="0">
              <a:ln>
                <a:noFill/>
              </a:ln>
              <a:solidFill>
                <a:prstClr val="black"/>
              </a:solidFill>
              <a:effectLst/>
              <a:uLnTx/>
              <a:uFillTx/>
              <a:latin typeface="Arial Narrow"/>
              <a:ea typeface="+mn-ea"/>
              <a:cs typeface="Arial" panose="020B0604020202020204" pitchFamily="34" charset="0"/>
              <a:sym typeface="Arial"/>
            </a:endParaRPr>
          </a:p>
          <a:p>
            <a:pPr marL="239994" marR="0" lvl="1" indent="-154513" algn="l" defTabSz="11277037" rtl="0" eaLnBrk="1" fontAlgn="auto" latinLnBrk="0" hangingPunct="1">
              <a:lnSpc>
                <a:spcPct val="100000"/>
              </a:lnSpc>
              <a:spcBef>
                <a:spcPts val="267"/>
              </a:spcBef>
              <a:spcAft>
                <a:spcPts val="0"/>
              </a:spcAft>
              <a:buClr>
                <a:srgbClr val="54565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Progression &lt; 6 </a:t>
            </a:r>
            <a:r>
              <a:rPr kumimoji="0" lang="en-US" sz="1600"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sym typeface="Arial"/>
              </a:rPr>
              <a:t>mo</a:t>
            </a: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 of starting 1L ET ± </a:t>
            </a:r>
            <a:b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b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CDK4/6i for mBC</a:t>
            </a:r>
          </a:p>
          <a:p>
            <a:pPr marL="239994" marR="0" lvl="1" indent="-154513" algn="l" defTabSz="11277037" rtl="0" eaLnBrk="1" fontAlgn="auto" latinLnBrk="0" hangingPunct="1">
              <a:lnSpc>
                <a:spcPct val="100000"/>
              </a:lnSpc>
              <a:spcBef>
                <a:spcPts val="267"/>
              </a:spcBef>
              <a:spcAft>
                <a:spcPts val="0"/>
              </a:spcAft>
              <a:buClr>
                <a:srgbClr val="54565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Recurrence &lt; 24 </a:t>
            </a:r>
            <a:r>
              <a:rPr kumimoji="0" lang="en-US" sz="1600"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sym typeface="Arial"/>
              </a:rPr>
              <a:t>mo</a:t>
            </a: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 of starting adjuvant ET + CDK4/6i and no longer a candidate for additional ET for mBC</a:t>
            </a:r>
            <a:endParaRPr kumimoji="0" lang="en-US" sz="1600" b="0" i="0" u="none" strike="no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endParaRPr>
          </a:p>
        </p:txBody>
      </p:sp>
      <p:cxnSp>
        <p:nvCxnSpPr>
          <p:cNvPr id="7" name="Straight Connector 6">
            <a:extLst>
              <a:ext uri="{FF2B5EF4-FFF2-40B4-BE49-F238E27FC236}">
                <a16:creationId xmlns:a16="http://schemas.microsoft.com/office/drawing/2014/main" id="{8025628A-0A59-547A-AC5A-75604CCD4397}"/>
              </a:ext>
            </a:extLst>
          </p:cNvPr>
          <p:cNvCxnSpPr>
            <a:cxnSpLocks/>
          </p:cNvCxnSpPr>
          <p:nvPr/>
        </p:nvCxnSpPr>
        <p:spPr>
          <a:xfrm flipH="1">
            <a:off x="9434471" y="2805784"/>
            <a:ext cx="243840"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1BECFC-0E56-FC12-F037-49FD824B71F1}"/>
              </a:ext>
            </a:extLst>
          </p:cNvPr>
          <p:cNvSpPr/>
          <p:nvPr/>
        </p:nvSpPr>
        <p:spPr>
          <a:xfrm>
            <a:off x="9672267" y="1368384"/>
            <a:ext cx="2310589" cy="4176000"/>
          </a:xfrm>
          <a:prstGeom prst="roundRect">
            <a:avLst/>
          </a:prstGeom>
          <a:solidFill>
            <a:srgbClr val="DCE6F2"/>
          </a:solidFill>
          <a:ln>
            <a:solidFill>
              <a:sysClr val="windowText" lastClr="000000"/>
            </a:solidFill>
          </a:ln>
          <a:effectLst/>
        </p:spPr>
        <p:txBody>
          <a:bodyPr wrap="square" lIns="182880" anchor="ctr">
            <a:noAutofit/>
          </a:bodyPr>
          <a:lstStyle/>
          <a:p>
            <a:pPr marL="0" marR="0" lvl="0" indent="0" algn="l" defTabSz="914354" rtl="0" eaLnBrk="1" fontAlgn="auto" latinLnBrk="0" hangingPunct="1">
              <a:lnSpc>
                <a:spcPct val="100000"/>
              </a:lnSpc>
              <a:spcBef>
                <a:spcPts val="267"/>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Arial Narrow"/>
                <a:ea typeface="MS PGothic" pitchFamily="50" charset="-128"/>
                <a:cs typeface="Arial" panose="020B0604020202020204" pitchFamily="34" charset="0"/>
                <a:sym typeface="Arial"/>
              </a:rPr>
              <a:t>End points</a:t>
            </a:r>
          </a:p>
          <a:p>
            <a:pPr marL="0" marR="0" lvl="0" indent="0" algn="l" defTabSz="685783" rtl="0" eaLnBrk="1" fontAlgn="auto" latinLnBrk="0" hangingPunct="1">
              <a:lnSpc>
                <a:spcPct val="100000"/>
              </a:lnSpc>
              <a:spcBef>
                <a:spcPts val="267"/>
              </a:spcBef>
              <a:spcAft>
                <a:spcPts val="20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a:ea typeface="MS PGothic"/>
                <a:cs typeface="Arial" panose="020B0604020202020204" pitchFamily="34" charset="0"/>
              </a:rPr>
              <a:t>Primary</a:t>
            </a:r>
            <a:endParaRPr kumimoji="0" lang="en-US" sz="1600" b="1" i="0" u="none" strike="noStrike" kern="0" cap="none" spc="0" normalizeH="0" baseline="0" noProof="0" dirty="0">
              <a:ln>
                <a:noFill/>
              </a:ln>
              <a:solidFill>
                <a:prstClr val="black"/>
              </a:solidFill>
              <a:effectLst/>
              <a:uLnTx/>
              <a:uFillTx/>
              <a:latin typeface="Arial Narrow"/>
              <a:ea typeface="MS PGothic" pitchFamily="50" charset="-128"/>
              <a:cs typeface="Arial" panose="020B0604020202020204" pitchFamily="34" charset="0"/>
            </a:endParaRP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Narrow"/>
                <a:ea typeface="MS PGothic"/>
                <a:cs typeface="Arial" panose="020B0604020202020204" pitchFamily="34" charset="0"/>
              </a:rPr>
              <a:t>PFS by BICR</a:t>
            </a:r>
          </a:p>
          <a:p>
            <a:pPr marL="0" marR="0" lvl="0" indent="0" algn="l" defTabSz="685783" rtl="0" eaLnBrk="1" fontAlgn="auto" latinLnBrk="0" hangingPunct="1">
              <a:lnSpc>
                <a:spcPct val="100000"/>
              </a:lnSpc>
              <a:spcBef>
                <a:spcPts val="267"/>
              </a:spcBef>
              <a:spcAft>
                <a:spcPts val="2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a:ea typeface="MS PGothic"/>
                <a:cs typeface="Arial" panose="020B0604020202020204" pitchFamily="34" charset="0"/>
              </a:rPr>
              <a:t>Key Secondary</a:t>
            </a:r>
            <a:endPar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endParaRP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OS </a:t>
            </a: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ORR by BICR</a:t>
            </a: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a:rPr>
              <a:t>QOL</a:t>
            </a:r>
          </a:p>
          <a:p>
            <a:pPr marL="0" marR="0" lvl="0" indent="0" algn="l" defTabSz="685783" rtl="0" eaLnBrk="1" fontAlgn="auto" latinLnBrk="0" hangingPunct="1">
              <a:lnSpc>
                <a:spcPct val="100000"/>
              </a:lnSpc>
              <a:spcBef>
                <a:spcPts val="267"/>
              </a:spcBef>
              <a:spcAft>
                <a:spcPts val="2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Other Secondary</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PFS by INV</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ORR by INV</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DOR by BICR and INV</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Safety</a:t>
            </a:r>
            <a:endParaRPr kumimoji="0" lang="en-US" sz="1400" b="0" i="0" u="none" strike="noStrike" kern="0" cap="none" spc="0" normalizeH="0" baseline="0" noProof="0" dirty="0">
              <a:ln>
                <a:noFill/>
              </a:ln>
              <a:solidFill>
                <a:prstClr val="black"/>
              </a:solidFill>
              <a:effectLst/>
              <a:uLnTx/>
              <a:uFillTx/>
              <a:latin typeface="Arial Narrow"/>
              <a:ea typeface="MS PGothic"/>
              <a:cs typeface="Arial" panose="020B0604020202020204" pitchFamily="34" charset="0"/>
            </a:endParaRPr>
          </a:p>
        </p:txBody>
      </p:sp>
      <p:sp>
        <p:nvSpPr>
          <p:cNvPr id="17" name="TextBox 16">
            <a:extLst>
              <a:ext uri="{FF2B5EF4-FFF2-40B4-BE49-F238E27FC236}">
                <a16:creationId xmlns:a16="http://schemas.microsoft.com/office/drawing/2014/main" id="{631C9692-8274-FCCB-FA37-B0A5B83A382E}"/>
              </a:ext>
            </a:extLst>
          </p:cNvPr>
          <p:cNvSpPr txBox="1"/>
          <p:nvPr/>
        </p:nvSpPr>
        <p:spPr>
          <a:xfrm>
            <a:off x="4166469" y="3845591"/>
            <a:ext cx="5509384" cy="338554"/>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Arial"/>
              </a:rPr>
              <a:t>Treatment continued until disease </a:t>
            </a:r>
            <a:r>
              <a:rPr kumimoji="0" lang="en-US" sz="16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sym typeface="Arial"/>
              </a:rPr>
              <a:t>progression</a:t>
            </a:r>
            <a:r>
              <a:rPr kumimoji="0" lang="en-US" sz="1600" b="0" i="1"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sym typeface="Arial"/>
              </a:rPr>
              <a:t>c</a:t>
            </a: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Arial"/>
              </a:rPr>
              <a:t> or unacceptable toxicity</a:t>
            </a:r>
          </a:p>
        </p:txBody>
      </p:sp>
      <p:sp>
        <p:nvSpPr>
          <p:cNvPr id="18" name="Rectangle 17">
            <a:extLst>
              <a:ext uri="{FF2B5EF4-FFF2-40B4-BE49-F238E27FC236}">
                <a16:creationId xmlns:a16="http://schemas.microsoft.com/office/drawing/2014/main" id="{51A5227A-71B5-7272-387C-4091E3D09472}"/>
              </a:ext>
            </a:extLst>
          </p:cNvPr>
          <p:cNvSpPr/>
          <p:nvPr/>
        </p:nvSpPr>
        <p:spPr>
          <a:xfrm>
            <a:off x="4316171" y="4181037"/>
            <a:ext cx="5221155" cy="1618055"/>
          </a:xfrm>
          <a:prstGeom prst="rect">
            <a:avLst/>
          </a:prstGeom>
          <a:noFill/>
          <a:ln w="12700" cap="flat" cmpd="sng" algn="ctr">
            <a:noFill/>
            <a:prstDash val="solid"/>
            <a:miter lim="800000"/>
          </a:ln>
          <a:effectLst/>
        </p:spPr>
        <p:txBody>
          <a:bodyPr rtlCol="0" anchor="t"/>
          <a:lstStyle/>
          <a:p>
            <a:pPr marL="0" marR="0" lvl="0" indent="0" algn="l" defTabSz="914354" rtl="0" eaLnBrk="1" fontAlgn="auto" latinLnBrk="0" hangingPunct="1">
              <a:lnSpc>
                <a:spcPct val="100000"/>
              </a:lnSpc>
              <a:spcBef>
                <a:spcPts val="267"/>
              </a:spcBef>
              <a:spcAft>
                <a:spcPts val="0"/>
              </a:spcAft>
              <a:buClrTx/>
              <a:buSzTx/>
              <a:buFontTx/>
              <a:buNone/>
              <a:tabLst/>
              <a:defRPr/>
            </a:pPr>
            <a:r>
              <a:rPr kumimoji="0" lang="en-US" sz="2133" b="1" i="0" u="none" strike="noStrike" kern="0" cap="none" spc="0" normalizeH="0" baseline="0" noProof="0" dirty="0">
                <a:ln>
                  <a:noFill/>
                </a:ln>
                <a:solidFill>
                  <a:prstClr val="black"/>
                </a:solidFill>
                <a:effectLst/>
                <a:uLnTx/>
                <a:uFillTx/>
                <a:latin typeface="Arial Narrow"/>
                <a:ea typeface="+mn-ea"/>
                <a:cs typeface="Arial"/>
                <a:sym typeface="Arial"/>
              </a:rPr>
              <a:t>Stratification factors: </a:t>
            </a:r>
            <a:endParaRPr kumimoji="0" lang="en-US" sz="2133" b="0" i="0" u="none" strike="noStrike" kern="0" cap="none" spc="0" normalizeH="0" baseline="0" noProof="0" dirty="0">
              <a:ln>
                <a:noFill/>
              </a:ln>
              <a:solidFill>
                <a:prstClr val="black"/>
              </a:solidFill>
              <a:effectLst/>
              <a:uLnTx/>
              <a:uFillTx/>
              <a:latin typeface="Arial Narrow"/>
              <a:ea typeface="+mn-ea"/>
              <a:cs typeface="Arial"/>
              <a:sym typeface="Arial"/>
            </a:endParaRPr>
          </a:p>
          <a:p>
            <a:pPr marL="156629" marR="0" lvl="1" indent="-156629" algn="l" defTabSz="914354" rtl="0" eaLnBrk="1" fontAlgn="auto" latinLnBrk="0" hangingPunct="1">
              <a:lnSpc>
                <a:spcPct val="100000"/>
              </a:lnSpc>
              <a:spcBef>
                <a:spcPts val="267"/>
              </a:spcBef>
              <a:spcAft>
                <a:spcPts val="0"/>
              </a:spcAft>
              <a:buClr>
                <a:prstClr val="black"/>
              </a:buClr>
              <a:buSzTx/>
              <a:buFont typeface="Arial" panose="020B0604020202020204" pitchFamily="34" charset="0"/>
              <a:buChar char="•"/>
              <a:tabLst/>
              <a:defRPr/>
            </a:pPr>
            <a:r>
              <a:rPr kumimoji="0" lang="en-US" sz="1467" b="0" i="0" u="none" strike="noStrike" kern="0" cap="none" spc="0" normalizeH="0" baseline="0" noProof="0" dirty="0">
                <a:ln>
                  <a:noFill/>
                </a:ln>
                <a:solidFill>
                  <a:prstClr val="black"/>
                </a:solidFill>
                <a:effectLst/>
                <a:uLnTx/>
                <a:uFillTx/>
                <a:latin typeface="Arial Narrow"/>
                <a:ea typeface="+mn-ea"/>
                <a:cs typeface="+mn-cs"/>
              </a:rPr>
              <a:t>Duration of prior CDK4/6i</a:t>
            </a:r>
            <a:r>
              <a:rPr kumimoji="0" lang="en-US" sz="1467" b="0" i="0" u="none" strike="noStrike" kern="1200" cap="none" spc="0" normalizeH="0" baseline="30000" noProof="0" dirty="0">
                <a:ln>
                  <a:noFill/>
                </a:ln>
                <a:solidFill>
                  <a:prstClr val="black"/>
                </a:solidFill>
                <a:effectLst/>
                <a:uLnTx/>
                <a:uFillTx/>
                <a:latin typeface="Arial Narrow"/>
                <a:ea typeface="+mn-ea"/>
                <a:cs typeface="Arial" panose="020B0604020202020204" pitchFamily="34" charset="0"/>
                <a:sym typeface="Arial"/>
              </a:rPr>
              <a:t>d</a:t>
            </a:r>
            <a:r>
              <a:rPr kumimoji="0" lang="en-US" sz="1467" b="0" i="0" u="none" strike="noStrike" kern="0" cap="none" spc="0" normalizeH="0" baseline="0" noProof="0" dirty="0">
                <a:ln>
                  <a:noFill/>
                </a:ln>
                <a:solidFill>
                  <a:prstClr val="black"/>
                </a:solidFill>
                <a:effectLst/>
                <a:uLnTx/>
                <a:uFillTx/>
                <a:latin typeface="Arial Narrow"/>
                <a:ea typeface="+mn-ea"/>
                <a:cs typeface="+mn-cs"/>
              </a:rPr>
              <a:t> for mBC (none vs ≤ 12 </a:t>
            </a:r>
            <a:r>
              <a:rPr kumimoji="0" lang="en-US" sz="1467" b="0" i="0" u="none" strike="noStrike" kern="0" cap="none" spc="0" normalizeH="0" baseline="0" noProof="0" dirty="0" err="1">
                <a:ln>
                  <a:noFill/>
                </a:ln>
                <a:solidFill>
                  <a:prstClr val="black"/>
                </a:solidFill>
                <a:effectLst/>
                <a:uLnTx/>
                <a:uFillTx/>
                <a:latin typeface="Arial Narrow"/>
                <a:ea typeface="+mn-ea"/>
                <a:cs typeface="+mn-cs"/>
              </a:rPr>
              <a:t>mo</a:t>
            </a:r>
            <a:r>
              <a:rPr kumimoji="0" lang="en-US" sz="1467" b="0" i="0" u="none" strike="noStrike" kern="0" cap="none" spc="0" normalizeH="0" baseline="0" noProof="0" dirty="0">
                <a:ln>
                  <a:noFill/>
                </a:ln>
                <a:solidFill>
                  <a:prstClr val="black"/>
                </a:solidFill>
                <a:effectLst/>
                <a:uLnTx/>
                <a:uFillTx/>
                <a:latin typeface="Arial Narrow"/>
                <a:ea typeface="+mn-ea"/>
                <a:cs typeface="+mn-cs"/>
              </a:rPr>
              <a:t> vs &gt; 12 </a:t>
            </a:r>
            <a:r>
              <a:rPr kumimoji="0" lang="en-US" sz="1467" b="0" i="0" u="none" strike="noStrike" kern="0" cap="none" spc="0" normalizeH="0" baseline="0" noProof="0" dirty="0" err="1">
                <a:ln>
                  <a:noFill/>
                </a:ln>
                <a:solidFill>
                  <a:prstClr val="black"/>
                </a:solidFill>
                <a:effectLst/>
                <a:uLnTx/>
                <a:uFillTx/>
                <a:latin typeface="Arial Narrow"/>
                <a:ea typeface="+mn-ea"/>
                <a:cs typeface="+mn-cs"/>
              </a:rPr>
              <a:t>mo</a:t>
            </a:r>
            <a:r>
              <a:rPr kumimoji="0" lang="en-US" sz="1467" b="0" i="0" u="none" strike="noStrike" kern="0" cap="none" spc="0" normalizeH="0" baseline="0" noProof="0" dirty="0">
                <a:ln>
                  <a:noFill/>
                </a:ln>
                <a:solidFill>
                  <a:prstClr val="black"/>
                </a:solidFill>
                <a:effectLst/>
                <a:uLnTx/>
                <a:uFillTx/>
                <a:latin typeface="Arial Narrow"/>
                <a:ea typeface="+mn-ea"/>
                <a:cs typeface="+mn-cs"/>
              </a:rPr>
              <a:t>)</a:t>
            </a:r>
            <a:endParaRPr kumimoji="0" lang="en-US" sz="1467" b="0" i="0" u="none" strike="noStrike" kern="0" cap="none" spc="0" normalizeH="0" baseline="30000" noProof="0" dirty="0">
              <a:ln>
                <a:noFill/>
              </a:ln>
              <a:solidFill>
                <a:prstClr val="black"/>
              </a:solidFill>
              <a:effectLst/>
              <a:uLnTx/>
              <a:uFillTx/>
              <a:latin typeface="Arial Narrow"/>
              <a:ea typeface="+mn-ea"/>
              <a:cs typeface="Arial"/>
              <a:sym typeface="Arial"/>
            </a:endParaRPr>
          </a:p>
          <a:p>
            <a:pPr marL="156629" marR="0" lvl="1" indent="-156629" algn="l" defTabSz="914354" rtl="0" eaLnBrk="1" fontAlgn="auto" latinLnBrk="0" hangingPunct="1">
              <a:lnSpc>
                <a:spcPct val="100000"/>
              </a:lnSpc>
              <a:spcBef>
                <a:spcPts val="267"/>
              </a:spcBef>
              <a:spcAft>
                <a:spcPts val="0"/>
              </a:spcAft>
              <a:buClr>
                <a:prstClr val="black"/>
              </a:buClr>
              <a:buSzTx/>
              <a:buFont typeface="Arial" panose="020B0604020202020204" pitchFamily="34" charset="0"/>
              <a:buChar char="•"/>
              <a:tabLst/>
              <a:defRPr/>
            </a:pPr>
            <a:r>
              <a:rPr kumimoji="0" lang="en-US" sz="1467" b="0" i="0" u="none" strike="noStrike" kern="0" cap="none" spc="0" normalizeH="0" baseline="0" noProof="0" dirty="0">
                <a:ln>
                  <a:noFill/>
                </a:ln>
                <a:solidFill>
                  <a:prstClr val="black"/>
                </a:solidFill>
                <a:effectLst/>
                <a:uLnTx/>
                <a:uFillTx/>
                <a:latin typeface="Arial Narrow"/>
                <a:ea typeface="+mn-ea"/>
                <a:cs typeface="+mn-cs"/>
              </a:rPr>
              <a:t>HER2 IHC (HER2 IHC 0 vs HER2 IHC-low [IHC 1+ or IHC 2+/ISH–])</a:t>
            </a:r>
          </a:p>
          <a:p>
            <a:pPr marL="156629" marR="0" lvl="1" indent="-156629" algn="l" defTabSz="914354" rtl="0" eaLnBrk="1" fontAlgn="auto" latinLnBrk="0" hangingPunct="1">
              <a:lnSpc>
                <a:spcPct val="100000"/>
              </a:lnSpc>
              <a:spcBef>
                <a:spcPts val="267"/>
              </a:spcBef>
              <a:spcAft>
                <a:spcPts val="0"/>
              </a:spcAft>
              <a:buClr>
                <a:prstClr val="black"/>
              </a:buClr>
              <a:buSzTx/>
              <a:buFont typeface="Arial" panose="020B0604020202020204" pitchFamily="34" charset="0"/>
              <a:buChar char="•"/>
              <a:tabLst/>
              <a:defRPr/>
            </a:pPr>
            <a:r>
              <a:rPr kumimoji="0" lang="en-US" sz="1467" b="0" i="0" u="none" strike="noStrike" kern="0" cap="none" spc="0" normalizeH="0" baseline="0" noProof="0" dirty="0">
                <a:ln>
                  <a:noFill/>
                </a:ln>
                <a:solidFill>
                  <a:prstClr val="black"/>
                </a:solidFill>
                <a:effectLst/>
                <a:uLnTx/>
                <a:uFillTx/>
                <a:latin typeface="Arial Narrow"/>
                <a:ea typeface="+mn-ea"/>
                <a:cs typeface="+mn-cs"/>
              </a:rPr>
              <a:t>Geographic region (US/Canada/UK/EU vs ROW)</a:t>
            </a:r>
          </a:p>
        </p:txBody>
      </p:sp>
      <p:sp>
        <p:nvSpPr>
          <p:cNvPr id="9" name="TextBox 8">
            <a:extLst>
              <a:ext uri="{FF2B5EF4-FFF2-40B4-BE49-F238E27FC236}">
                <a16:creationId xmlns:a16="http://schemas.microsoft.com/office/drawing/2014/main" id="{8D3F5400-911C-6D39-D1A7-D1477D8C81A5}"/>
              </a:ext>
            </a:extLst>
          </p:cNvPr>
          <p:cNvSpPr txBox="1"/>
          <p:nvPr/>
        </p:nvSpPr>
        <p:spPr>
          <a:xfrm>
            <a:off x="9021662" y="5716656"/>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511022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p:txBody>
          <a:bodyPr>
            <a:normAutofit/>
          </a:bodyPr>
          <a:lstStyle/>
          <a:p>
            <a:r>
              <a:rPr lang="en-US" dirty="0"/>
              <a:t>Primary End Point: Progression-Free Survival by BICR</a:t>
            </a:r>
          </a:p>
        </p:txBody>
      </p:sp>
      <p:sp>
        <p:nvSpPr>
          <p:cNvPr id="4" name="Footer Placeholder 4">
            <a:extLst>
              <a:ext uri="{FF2B5EF4-FFF2-40B4-BE49-F238E27FC236}">
                <a16:creationId xmlns:a16="http://schemas.microsoft.com/office/drawing/2014/main" id="{70591199-481B-CBD7-0C88-20A38B4066E9}"/>
              </a:ext>
            </a:extLst>
          </p:cNvPr>
          <p:cNvSpPr txBox="1">
            <a:spLocks/>
          </p:cNvSpPr>
          <p:nvPr/>
        </p:nvSpPr>
        <p:spPr>
          <a:xfrm>
            <a:off x="432000" y="6531249"/>
            <a:ext cx="11201200" cy="287130"/>
          </a:xfrm>
          <a:prstGeom prst="rect">
            <a:avLst/>
          </a:prstGeom>
          <a:noFill/>
          <a:ln>
            <a:noFill/>
          </a:ln>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rPr>
              <a:t>a</a:t>
            </a:r>
            <a:r>
              <a:rPr kumimoji="0" lang="en-US" sz="933"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Two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-sided </a:t>
            </a:r>
            <a:r>
              <a:rPr kumimoji="0" lang="en-US" sz="933" b="0" i="1"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-value from stratified log-rank test.</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BICR</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blinded independent central review;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HR</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hazard ratio; </a:t>
            </a:r>
            <a:r>
              <a:rPr kumimoji="0" lang="en-US" sz="933" b="1"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mo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months;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PFS</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progression-free survival;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SG</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sacituzumab govitecan;</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TPC</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treatment of physician’s choice.</a:t>
            </a:r>
          </a:p>
        </p:txBody>
      </p:sp>
      <p:graphicFrame>
        <p:nvGraphicFramePr>
          <p:cNvPr id="937" name="Content Placeholder 8">
            <a:extLst>
              <a:ext uri="{FF2B5EF4-FFF2-40B4-BE49-F238E27FC236}">
                <a16:creationId xmlns:a16="http://schemas.microsoft.com/office/drawing/2014/main" id="{EE688570-86B5-E535-382B-E181BAEF5275}"/>
              </a:ext>
            </a:extLst>
          </p:cNvPr>
          <p:cNvGraphicFramePr>
            <a:graphicFrameLocks/>
          </p:cNvGraphicFramePr>
          <p:nvPr/>
        </p:nvGraphicFramePr>
        <p:xfrm>
          <a:off x="7056000" y="1296000"/>
          <a:ext cx="5088000" cy="2112003"/>
        </p:xfrm>
        <a:graphic>
          <a:graphicData uri="http://schemas.openxmlformats.org/drawingml/2006/table">
            <a:tbl>
              <a:tblPr firstRow="1" bandRow="1">
                <a:tableStyleId>{5C22544A-7EE6-4342-B048-85BDC9FD1C3A}</a:tableStyleId>
              </a:tblPr>
              <a:tblGrid>
                <a:gridCol w="2615327">
                  <a:extLst>
                    <a:ext uri="{9D8B030D-6E8A-4147-A177-3AD203B41FA5}">
                      <a16:colId xmlns:a16="http://schemas.microsoft.com/office/drawing/2014/main" val="2275183721"/>
                    </a:ext>
                  </a:extLst>
                </a:gridCol>
                <a:gridCol w="1188785">
                  <a:extLst>
                    <a:ext uri="{9D8B030D-6E8A-4147-A177-3AD203B41FA5}">
                      <a16:colId xmlns:a16="http://schemas.microsoft.com/office/drawing/2014/main" val="20001"/>
                    </a:ext>
                  </a:extLst>
                </a:gridCol>
                <a:gridCol w="1283888">
                  <a:extLst>
                    <a:ext uri="{9D8B030D-6E8A-4147-A177-3AD203B41FA5}">
                      <a16:colId xmlns:a16="http://schemas.microsoft.com/office/drawing/2014/main" val="2520056502"/>
                    </a:ext>
                  </a:extLst>
                </a:gridCol>
              </a:tblGrid>
              <a:tr h="419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3258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PFS,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8.3</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(8.1-10.3)</a:t>
                      </a:r>
                      <a:endParaRPr kumimoji="0" lang="en-US" sz="16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8.3</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(6.9-10.0)</a:t>
                      </a:r>
                      <a:endParaRPr kumimoji="0" lang="en-US" sz="16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389292">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0.85 </a:t>
                      </a:r>
                      <a:r>
                        <a:rPr lang="en-US" sz="1600" u="none" strike="noStrike" kern="1200" cap="none" dirty="0">
                          <a:solidFill>
                            <a:schemeClr val="tx1"/>
                          </a:solidFill>
                          <a:latin typeface="+mn-lt"/>
                          <a:ea typeface="+mn-ea"/>
                          <a:cs typeface="+mn-cs"/>
                        </a:rPr>
                        <a:t>(0.69</a:t>
                      </a:r>
                      <a:r>
                        <a:rPr lang="en-US" sz="1600" b="0" i="0" u="none" strike="noStrike" cap="none" normalizeH="0" baseline="0" dirty="0">
                          <a:ln>
                            <a:noFill/>
                          </a:ln>
                          <a:solidFill>
                            <a:schemeClr val="tx1"/>
                          </a:solidFill>
                          <a:effectLst/>
                          <a:latin typeface="+mn-lt"/>
                          <a:ea typeface="MS PGothic"/>
                          <a:cs typeface="Arial"/>
                        </a:rPr>
                        <a:t>-1.05</a:t>
                      </a:r>
                      <a:r>
                        <a:rPr lang="en-US" sz="16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10002"/>
                  </a:ext>
                </a:extLst>
              </a:tr>
              <a:tr h="325896">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0.130</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1928369177"/>
                  </a:ext>
                </a:extLst>
              </a:tr>
              <a:tr h="3258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71 (66-75)</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64 (57-71)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183535"/>
                  </a:ext>
                </a:extLst>
              </a:tr>
              <a:tr h="325896">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prstClr val="black"/>
                          </a:solidFill>
                          <a:effectLst/>
                          <a:uLnTx/>
                          <a:uFillTx/>
                          <a:latin typeface="+mn-lt"/>
                          <a:ea typeface="+mn-ea"/>
                          <a:cs typeface="+mn-cs"/>
                        </a:rPr>
                        <a:t>40 (35-45)</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prstClr val="black"/>
                          </a:solidFill>
                          <a:effectLst/>
                          <a:uLnTx/>
                          <a:uFillTx/>
                          <a:latin typeface="+mn-lt"/>
                          <a:ea typeface="+mn-ea"/>
                          <a:cs typeface="+mn-cs"/>
                        </a:rPr>
                        <a:t>37 (29-44)</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464162395"/>
                  </a:ext>
                </a:extLst>
              </a:tr>
            </a:tbl>
          </a:graphicData>
        </a:graphic>
      </p:graphicFrame>
      <p:graphicFrame>
        <p:nvGraphicFramePr>
          <p:cNvPr id="5" name="Table 4">
            <a:extLst>
              <a:ext uri="{FF2B5EF4-FFF2-40B4-BE49-F238E27FC236}">
                <a16:creationId xmlns:a16="http://schemas.microsoft.com/office/drawing/2014/main" id="{E943F510-1CF8-61A7-C820-6C8D1FDBE16A}"/>
              </a:ext>
            </a:extLst>
          </p:cNvPr>
          <p:cNvGraphicFramePr>
            <a:graphicFrameLocks noGrp="1"/>
          </p:cNvGraphicFramePr>
          <p:nvPr/>
        </p:nvGraphicFramePr>
        <p:xfrm>
          <a:off x="76753" y="5215271"/>
          <a:ext cx="11326368" cy="768096"/>
        </p:xfrm>
        <a:graphic>
          <a:graphicData uri="http://schemas.openxmlformats.org/drawingml/2006/table">
            <a:tbl>
              <a:tblPr firstRow="1" bandRow="1">
                <a:tableStyleId>{5940675A-B579-460E-94D1-54222C63F5DA}</a:tableStyleId>
              </a:tblPr>
              <a:tblGrid>
                <a:gridCol w="1341120">
                  <a:extLst>
                    <a:ext uri="{9D8B030D-6E8A-4147-A177-3AD203B41FA5}">
                      <a16:colId xmlns:a16="http://schemas.microsoft.com/office/drawing/2014/main" val="3038345328"/>
                    </a:ext>
                  </a:extLst>
                </a:gridCol>
                <a:gridCol w="768096">
                  <a:extLst>
                    <a:ext uri="{9D8B030D-6E8A-4147-A177-3AD203B41FA5}">
                      <a16:colId xmlns:a16="http://schemas.microsoft.com/office/drawing/2014/main" val="3252208797"/>
                    </a:ext>
                  </a:extLst>
                </a:gridCol>
                <a:gridCol w="768096">
                  <a:extLst>
                    <a:ext uri="{9D8B030D-6E8A-4147-A177-3AD203B41FA5}">
                      <a16:colId xmlns:a16="http://schemas.microsoft.com/office/drawing/2014/main" val="2816414918"/>
                    </a:ext>
                  </a:extLst>
                </a:gridCol>
                <a:gridCol w="768096">
                  <a:extLst>
                    <a:ext uri="{9D8B030D-6E8A-4147-A177-3AD203B41FA5}">
                      <a16:colId xmlns:a16="http://schemas.microsoft.com/office/drawing/2014/main" val="2229578990"/>
                    </a:ext>
                  </a:extLst>
                </a:gridCol>
                <a:gridCol w="768096">
                  <a:extLst>
                    <a:ext uri="{9D8B030D-6E8A-4147-A177-3AD203B41FA5}">
                      <a16:colId xmlns:a16="http://schemas.microsoft.com/office/drawing/2014/main" val="1346846313"/>
                    </a:ext>
                  </a:extLst>
                </a:gridCol>
                <a:gridCol w="768096">
                  <a:extLst>
                    <a:ext uri="{9D8B030D-6E8A-4147-A177-3AD203B41FA5}">
                      <a16:colId xmlns:a16="http://schemas.microsoft.com/office/drawing/2014/main" val="2155495650"/>
                    </a:ext>
                  </a:extLst>
                </a:gridCol>
                <a:gridCol w="768096">
                  <a:extLst>
                    <a:ext uri="{9D8B030D-6E8A-4147-A177-3AD203B41FA5}">
                      <a16:colId xmlns:a16="http://schemas.microsoft.com/office/drawing/2014/main" val="4110243005"/>
                    </a:ext>
                  </a:extLst>
                </a:gridCol>
                <a:gridCol w="768096">
                  <a:extLst>
                    <a:ext uri="{9D8B030D-6E8A-4147-A177-3AD203B41FA5}">
                      <a16:colId xmlns:a16="http://schemas.microsoft.com/office/drawing/2014/main" val="3167340520"/>
                    </a:ext>
                  </a:extLst>
                </a:gridCol>
                <a:gridCol w="768096">
                  <a:extLst>
                    <a:ext uri="{9D8B030D-6E8A-4147-A177-3AD203B41FA5}">
                      <a16:colId xmlns:a16="http://schemas.microsoft.com/office/drawing/2014/main" val="3581936627"/>
                    </a:ext>
                  </a:extLst>
                </a:gridCol>
                <a:gridCol w="768096">
                  <a:extLst>
                    <a:ext uri="{9D8B030D-6E8A-4147-A177-3AD203B41FA5}">
                      <a16:colId xmlns:a16="http://schemas.microsoft.com/office/drawing/2014/main" val="3715201209"/>
                    </a:ext>
                  </a:extLst>
                </a:gridCol>
                <a:gridCol w="768096">
                  <a:extLst>
                    <a:ext uri="{9D8B030D-6E8A-4147-A177-3AD203B41FA5}">
                      <a16:colId xmlns:a16="http://schemas.microsoft.com/office/drawing/2014/main" val="1237597397"/>
                    </a:ext>
                  </a:extLst>
                </a:gridCol>
                <a:gridCol w="768096">
                  <a:extLst>
                    <a:ext uri="{9D8B030D-6E8A-4147-A177-3AD203B41FA5}">
                      <a16:colId xmlns:a16="http://schemas.microsoft.com/office/drawing/2014/main" val="3724232166"/>
                    </a:ext>
                  </a:extLst>
                </a:gridCol>
                <a:gridCol w="768096">
                  <a:extLst>
                    <a:ext uri="{9D8B030D-6E8A-4147-A177-3AD203B41FA5}">
                      <a16:colId xmlns:a16="http://schemas.microsoft.com/office/drawing/2014/main" val="1836477278"/>
                    </a:ext>
                  </a:extLst>
                </a:gridCol>
                <a:gridCol w="768096">
                  <a:extLst>
                    <a:ext uri="{9D8B030D-6E8A-4147-A177-3AD203B41FA5}">
                      <a16:colId xmlns:a16="http://schemas.microsoft.com/office/drawing/2014/main" val="527018788"/>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415 (25)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335 (86)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285 (126)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219 (179)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168 (216)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136 (242)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92 (260)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49 (272)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17 (278)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(282)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(282)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204 (16)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159 (49)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119 (74)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90 (90)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63 (108)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52 (118)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30 (131)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14 (135)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sp>
        <p:nvSpPr>
          <p:cNvPr id="1167" name="Rectangle 1166">
            <a:extLst>
              <a:ext uri="{FF2B5EF4-FFF2-40B4-BE49-F238E27FC236}">
                <a16:creationId xmlns:a16="http://schemas.microsoft.com/office/drawing/2014/main" id="{65BD5BE0-6CC4-6A4A-ADF0-D32D5D3A45B9}"/>
              </a:ext>
            </a:extLst>
          </p:cNvPr>
          <p:cNvSpPr/>
          <p:nvPr/>
        </p:nvSpPr>
        <p:spPr>
          <a:xfrm>
            <a:off x="0" y="6072433"/>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Narrow"/>
                <a:ea typeface="+mn-ea"/>
                <a:cs typeface="+mn-cs"/>
                <a:sym typeface="Arial"/>
              </a:rPr>
              <a:t>With a hazard ratio of 0.85, PFS by BICR did not meet statistical significance</a:t>
            </a:r>
          </a:p>
        </p:txBody>
      </p:sp>
      <p:grpSp>
        <p:nvGrpSpPr>
          <p:cNvPr id="1542" name="Group 1541">
            <a:extLst>
              <a:ext uri="{FF2B5EF4-FFF2-40B4-BE49-F238E27FC236}">
                <a16:creationId xmlns:a16="http://schemas.microsoft.com/office/drawing/2014/main" id="{42E099BD-9F79-DA88-CBFE-C20B4106BC24}"/>
              </a:ext>
            </a:extLst>
          </p:cNvPr>
          <p:cNvGrpSpPr/>
          <p:nvPr/>
        </p:nvGrpSpPr>
        <p:grpSpPr>
          <a:xfrm>
            <a:off x="1121962" y="1722457"/>
            <a:ext cx="10023753" cy="3779452"/>
            <a:chOff x="1000495" y="1156670"/>
            <a:chExt cx="7517815" cy="2834589"/>
          </a:xfrm>
        </p:grpSpPr>
        <p:sp>
          <p:nvSpPr>
            <p:cNvPr id="1543" name="Freeform: Shape 1542">
              <a:extLst>
                <a:ext uri="{FF2B5EF4-FFF2-40B4-BE49-F238E27FC236}">
                  <a16:creationId xmlns:a16="http://schemas.microsoft.com/office/drawing/2014/main" id="{0C69389E-7B5A-C0F7-E7CB-1F6A1BB0D0C9}"/>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cxnSp>
          <p:nvCxnSpPr>
            <p:cNvPr id="1544" name="Straight Connector 1543">
              <a:extLst>
                <a:ext uri="{FF2B5EF4-FFF2-40B4-BE49-F238E27FC236}">
                  <a16:creationId xmlns:a16="http://schemas.microsoft.com/office/drawing/2014/main" id="{1C253131-107A-24AF-9E3F-743B9ED4E45A}"/>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5" name="Straight Connector 1544">
              <a:extLst>
                <a:ext uri="{FF2B5EF4-FFF2-40B4-BE49-F238E27FC236}">
                  <a16:creationId xmlns:a16="http://schemas.microsoft.com/office/drawing/2014/main" id="{A14DC0CF-3E17-8F88-CCA7-25E54988057D}"/>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6" name="Straight Connector 1545">
              <a:extLst>
                <a:ext uri="{FF2B5EF4-FFF2-40B4-BE49-F238E27FC236}">
                  <a16:creationId xmlns:a16="http://schemas.microsoft.com/office/drawing/2014/main" id="{51282104-C39D-8F23-7F6D-1000E7760ABF}"/>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7" name="Straight Connector 1546">
              <a:extLst>
                <a:ext uri="{FF2B5EF4-FFF2-40B4-BE49-F238E27FC236}">
                  <a16:creationId xmlns:a16="http://schemas.microsoft.com/office/drawing/2014/main" id="{B6483177-BCBB-844E-CA04-52CA571B3BCA}"/>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8" name="Straight Connector 1547">
              <a:extLst>
                <a:ext uri="{FF2B5EF4-FFF2-40B4-BE49-F238E27FC236}">
                  <a16:creationId xmlns:a16="http://schemas.microsoft.com/office/drawing/2014/main" id="{3509E56A-F4CF-DE36-2C2B-AC3096C2AB31}"/>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9" name="Straight Connector 1548">
              <a:extLst>
                <a:ext uri="{FF2B5EF4-FFF2-40B4-BE49-F238E27FC236}">
                  <a16:creationId xmlns:a16="http://schemas.microsoft.com/office/drawing/2014/main" id="{3E76E347-C885-858C-7FF2-61FF11FE3CC2}"/>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0" name="Straight Connector 1549">
              <a:extLst>
                <a:ext uri="{FF2B5EF4-FFF2-40B4-BE49-F238E27FC236}">
                  <a16:creationId xmlns:a16="http://schemas.microsoft.com/office/drawing/2014/main" id="{1176BD0D-D164-AE9E-414B-7887FC39A13E}"/>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1" name="Straight Connector 1550">
              <a:extLst>
                <a:ext uri="{FF2B5EF4-FFF2-40B4-BE49-F238E27FC236}">
                  <a16:creationId xmlns:a16="http://schemas.microsoft.com/office/drawing/2014/main" id="{B0CA8F67-4295-7951-D461-3EFF8FB4C17C}"/>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2" name="Straight Connector 1551">
              <a:extLst>
                <a:ext uri="{FF2B5EF4-FFF2-40B4-BE49-F238E27FC236}">
                  <a16:creationId xmlns:a16="http://schemas.microsoft.com/office/drawing/2014/main" id="{C9023B98-4501-25D4-ABB7-61EF17272EEA}"/>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3" name="Straight Connector 1552">
              <a:extLst>
                <a:ext uri="{FF2B5EF4-FFF2-40B4-BE49-F238E27FC236}">
                  <a16:creationId xmlns:a16="http://schemas.microsoft.com/office/drawing/2014/main" id="{F9EAB404-2AC4-1279-AF97-2AC70CA168A7}"/>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4" name="Straight Connector 1553">
              <a:extLst>
                <a:ext uri="{FF2B5EF4-FFF2-40B4-BE49-F238E27FC236}">
                  <a16:creationId xmlns:a16="http://schemas.microsoft.com/office/drawing/2014/main" id="{3FCD013B-A67E-4AD7-468F-1F69D308E028}"/>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5" name="Straight Connector 1554">
              <a:extLst>
                <a:ext uri="{FF2B5EF4-FFF2-40B4-BE49-F238E27FC236}">
                  <a16:creationId xmlns:a16="http://schemas.microsoft.com/office/drawing/2014/main" id="{81851637-4E36-5E7D-20F3-C9922D6AC4A4}"/>
                </a:ext>
              </a:extLst>
            </p:cNvPr>
            <p:cNvCxnSpPr>
              <a:cxnSpLocks/>
              <a:stCxn id="1543"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6" name="Straight Connector 1555">
              <a:extLst>
                <a:ext uri="{FF2B5EF4-FFF2-40B4-BE49-F238E27FC236}">
                  <a16:creationId xmlns:a16="http://schemas.microsoft.com/office/drawing/2014/main" id="{616471D5-B0BD-1361-1FCE-1D4F3A4E1E55}"/>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7" name="Straight Connector 1556">
              <a:extLst>
                <a:ext uri="{FF2B5EF4-FFF2-40B4-BE49-F238E27FC236}">
                  <a16:creationId xmlns:a16="http://schemas.microsoft.com/office/drawing/2014/main" id="{0DE35384-3C48-3630-2447-809644E27ED1}"/>
                </a:ext>
              </a:extLst>
            </p:cNvPr>
            <p:cNvCxnSpPr/>
            <p:nvPr/>
          </p:nvCxnSpPr>
          <p:spPr>
            <a:xfrm>
              <a:off x="264810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8" name="Straight Connector 1557">
              <a:extLst>
                <a:ext uri="{FF2B5EF4-FFF2-40B4-BE49-F238E27FC236}">
                  <a16:creationId xmlns:a16="http://schemas.microsoft.com/office/drawing/2014/main" id="{609BF21C-9ECF-BFAB-2262-C3E7D2F5A560}"/>
                </a:ext>
              </a:extLst>
            </p:cNvPr>
            <p:cNvCxnSpPr/>
            <p:nvPr/>
          </p:nvCxnSpPr>
          <p:spPr>
            <a:xfrm>
              <a:off x="32244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9" name="Straight Connector 1558">
              <a:extLst>
                <a:ext uri="{FF2B5EF4-FFF2-40B4-BE49-F238E27FC236}">
                  <a16:creationId xmlns:a16="http://schemas.microsoft.com/office/drawing/2014/main" id="{18D5C98B-4E55-018F-0DF2-E72C6D5A63E3}"/>
                </a:ext>
              </a:extLst>
            </p:cNvPr>
            <p:cNvCxnSpPr/>
            <p:nvPr/>
          </p:nvCxnSpPr>
          <p:spPr>
            <a:xfrm>
              <a:off x="380071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0" name="Straight Connector 1559">
              <a:extLst>
                <a:ext uri="{FF2B5EF4-FFF2-40B4-BE49-F238E27FC236}">
                  <a16:creationId xmlns:a16="http://schemas.microsoft.com/office/drawing/2014/main" id="{3EF9DC7A-3FD2-769D-9809-3D5E2B2A5D93}"/>
                </a:ext>
              </a:extLst>
            </p:cNvPr>
            <p:cNvCxnSpPr/>
            <p:nvPr/>
          </p:nvCxnSpPr>
          <p:spPr>
            <a:xfrm>
              <a:off x="43770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1" name="Straight Connector 1560">
              <a:extLst>
                <a:ext uri="{FF2B5EF4-FFF2-40B4-BE49-F238E27FC236}">
                  <a16:creationId xmlns:a16="http://schemas.microsoft.com/office/drawing/2014/main" id="{BDB2B724-C766-808F-990B-5A18C1FABFEC}"/>
                </a:ext>
              </a:extLst>
            </p:cNvPr>
            <p:cNvCxnSpPr/>
            <p:nvPr/>
          </p:nvCxnSpPr>
          <p:spPr>
            <a:xfrm>
              <a:off x="495332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2" name="Straight Connector 1561">
              <a:extLst>
                <a:ext uri="{FF2B5EF4-FFF2-40B4-BE49-F238E27FC236}">
                  <a16:creationId xmlns:a16="http://schemas.microsoft.com/office/drawing/2014/main" id="{CED4DC08-3B4E-62BD-39A1-B7825A8DB445}"/>
                </a:ext>
              </a:extLst>
            </p:cNvPr>
            <p:cNvCxnSpPr/>
            <p:nvPr/>
          </p:nvCxnSpPr>
          <p:spPr>
            <a:xfrm>
              <a:off x="55296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3" name="Straight Connector 1562">
              <a:extLst>
                <a:ext uri="{FF2B5EF4-FFF2-40B4-BE49-F238E27FC236}">
                  <a16:creationId xmlns:a16="http://schemas.microsoft.com/office/drawing/2014/main" id="{B0FC1B1D-9F13-F702-9433-FCF227A5FC14}"/>
                </a:ext>
              </a:extLst>
            </p:cNvPr>
            <p:cNvCxnSpPr/>
            <p:nvPr/>
          </p:nvCxnSpPr>
          <p:spPr>
            <a:xfrm>
              <a:off x="610593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4" name="Straight Connector 1563">
              <a:extLst>
                <a:ext uri="{FF2B5EF4-FFF2-40B4-BE49-F238E27FC236}">
                  <a16:creationId xmlns:a16="http://schemas.microsoft.com/office/drawing/2014/main" id="{433D56DB-CE20-5840-37D6-5BA5D7277A12}"/>
                </a:ext>
              </a:extLst>
            </p:cNvPr>
            <p:cNvCxnSpPr/>
            <p:nvPr/>
          </p:nvCxnSpPr>
          <p:spPr>
            <a:xfrm>
              <a:off x="66822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5" name="Straight Connector 1564">
              <a:extLst>
                <a:ext uri="{FF2B5EF4-FFF2-40B4-BE49-F238E27FC236}">
                  <a16:creationId xmlns:a16="http://schemas.microsoft.com/office/drawing/2014/main" id="{B169366F-D8C7-56B8-132E-3506416DBDEE}"/>
                </a:ext>
              </a:extLst>
            </p:cNvPr>
            <p:cNvCxnSpPr/>
            <p:nvPr/>
          </p:nvCxnSpPr>
          <p:spPr>
            <a:xfrm>
              <a:off x="725855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6" name="Straight Connector 1565">
              <a:extLst>
                <a:ext uri="{FF2B5EF4-FFF2-40B4-BE49-F238E27FC236}">
                  <a16:creationId xmlns:a16="http://schemas.microsoft.com/office/drawing/2014/main" id="{49914DF6-6393-7B72-2A2A-39D504CA5E0D}"/>
                </a:ext>
              </a:extLst>
            </p:cNvPr>
            <p:cNvCxnSpPr/>
            <p:nvPr/>
          </p:nvCxnSpPr>
          <p:spPr>
            <a:xfrm>
              <a:off x="7834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7" name="Straight Connector 1566">
              <a:extLst>
                <a:ext uri="{FF2B5EF4-FFF2-40B4-BE49-F238E27FC236}">
                  <a16:creationId xmlns:a16="http://schemas.microsoft.com/office/drawing/2014/main" id="{EE91B61E-FB87-395E-EFDA-0AC4D683E0C1}"/>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8" name="TextBox 1567">
              <a:extLst>
                <a:ext uri="{FF2B5EF4-FFF2-40B4-BE49-F238E27FC236}">
                  <a16:creationId xmlns:a16="http://schemas.microsoft.com/office/drawing/2014/main" id="{87564643-4600-F1D1-45F3-7713D2955B8A}"/>
                </a:ext>
              </a:extLst>
            </p:cNvPr>
            <p:cNvSpPr txBox="1"/>
            <p:nvPr/>
          </p:nvSpPr>
          <p:spPr>
            <a:xfrm>
              <a:off x="1197769" y="116302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100</a:t>
              </a:r>
            </a:p>
          </p:txBody>
        </p:sp>
        <p:sp>
          <p:nvSpPr>
            <p:cNvPr id="1569" name="TextBox 1568">
              <a:extLst>
                <a:ext uri="{FF2B5EF4-FFF2-40B4-BE49-F238E27FC236}">
                  <a16:creationId xmlns:a16="http://schemas.microsoft.com/office/drawing/2014/main" id="{C9C2E2FD-DD2C-B8FB-0AE9-6697076B1ECF}"/>
                </a:ext>
              </a:extLst>
            </p:cNvPr>
            <p:cNvSpPr txBox="1"/>
            <p:nvPr/>
          </p:nvSpPr>
          <p:spPr>
            <a:xfrm>
              <a:off x="1197769" y="139846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90</a:t>
              </a:r>
            </a:p>
          </p:txBody>
        </p:sp>
        <p:sp>
          <p:nvSpPr>
            <p:cNvPr id="1570" name="TextBox 1569">
              <a:extLst>
                <a:ext uri="{FF2B5EF4-FFF2-40B4-BE49-F238E27FC236}">
                  <a16:creationId xmlns:a16="http://schemas.microsoft.com/office/drawing/2014/main" id="{9DF2E963-3D45-4970-1B61-919451AC73CF}"/>
                </a:ext>
              </a:extLst>
            </p:cNvPr>
            <p:cNvSpPr txBox="1"/>
            <p:nvPr/>
          </p:nvSpPr>
          <p:spPr>
            <a:xfrm>
              <a:off x="1197769" y="163391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80</a:t>
              </a:r>
            </a:p>
          </p:txBody>
        </p:sp>
        <p:sp>
          <p:nvSpPr>
            <p:cNvPr id="1571" name="TextBox 1570">
              <a:extLst>
                <a:ext uri="{FF2B5EF4-FFF2-40B4-BE49-F238E27FC236}">
                  <a16:creationId xmlns:a16="http://schemas.microsoft.com/office/drawing/2014/main" id="{7C1AA35A-29A7-A27B-552F-91132454472C}"/>
                </a:ext>
              </a:extLst>
            </p:cNvPr>
            <p:cNvSpPr txBox="1"/>
            <p:nvPr/>
          </p:nvSpPr>
          <p:spPr>
            <a:xfrm>
              <a:off x="1197769" y="186935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70</a:t>
              </a:r>
            </a:p>
          </p:txBody>
        </p:sp>
        <p:sp>
          <p:nvSpPr>
            <p:cNvPr id="1572" name="TextBox 1571">
              <a:extLst>
                <a:ext uri="{FF2B5EF4-FFF2-40B4-BE49-F238E27FC236}">
                  <a16:creationId xmlns:a16="http://schemas.microsoft.com/office/drawing/2014/main" id="{47DD6E3A-EA63-3030-4058-D98F858C16B8}"/>
                </a:ext>
              </a:extLst>
            </p:cNvPr>
            <p:cNvSpPr txBox="1"/>
            <p:nvPr/>
          </p:nvSpPr>
          <p:spPr>
            <a:xfrm>
              <a:off x="1197769" y="210480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60</a:t>
              </a:r>
            </a:p>
          </p:txBody>
        </p:sp>
        <p:sp>
          <p:nvSpPr>
            <p:cNvPr id="1573" name="TextBox 1572">
              <a:extLst>
                <a:ext uri="{FF2B5EF4-FFF2-40B4-BE49-F238E27FC236}">
                  <a16:creationId xmlns:a16="http://schemas.microsoft.com/office/drawing/2014/main" id="{58386354-81F5-6EFD-15EA-2D40AEDAEC0D}"/>
                </a:ext>
              </a:extLst>
            </p:cNvPr>
            <p:cNvSpPr txBox="1"/>
            <p:nvPr/>
          </p:nvSpPr>
          <p:spPr>
            <a:xfrm>
              <a:off x="1197769" y="234024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50</a:t>
              </a:r>
            </a:p>
          </p:txBody>
        </p:sp>
        <p:sp>
          <p:nvSpPr>
            <p:cNvPr id="1574" name="TextBox 1573">
              <a:extLst>
                <a:ext uri="{FF2B5EF4-FFF2-40B4-BE49-F238E27FC236}">
                  <a16:creationId xmlns:a16="http://schemas.microsoft.com/office/drawing/2014/main" id="{6837F6A3-3E42-6EB2-E95F-9A760AF65E2B}"/>
                </a:ext>
              </a:extLst>
            </p:cNvPr>
            <p:cNvSpPr txBox="1"/>
            <p:nvPr/>
          </p:nvSpPr>
          <p:spPr>
            <a:xfrm>
              <a:off x="1197769" y="257569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40</a:t>
              </a:r>
            </a:p>
          </p:txBody>
        </p:sp>
        <p:sp>
          <p:nvSpPr>
            <p:cNvPr id="1575" name="TextBox 1574">
              <a:extLst>
                <a:ext uri="{FF2B5EF4-FFF2-40B4-BE49-F238E27FC236}">
                  <a16:creationId xmlns:a16="http://schemas.microsoft.com/office/drawing/2014/main" id="{A7D46F3F-3184-F9F1-A9AB-B4B3820EBFFE}"/>
                </a:ext>
              </a:extLst>
            </p:cNvPr>
            <p:cNvSpPr txBox="1"/>
            <p:nvPr/>
          </p:nvSpPr>
          <p:spPr>
            <a:xfrm>
              <a:off x="1197769" y="281113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1576" name="TextBox 1575">
              <a:extLst>
                <a:ext uri="{FF2B5EF4-FFF2-40B4-BE49-F238E27FC236}">
                  <a16:creationId xmlns:a16="http://schemas.microsoft.com/office/drawing/2014/main" id="{BF1A925F-0425-9AA5-F7CF-1C0CA838BC24}"/>
                </a:ext>
              </a:extLst>
            </p:cNvPr>
            <p:cNvSpPr txBox="1"/>
            <p:nvPr/>
          </p:nvSpPr>
          <p:spPr>
            <a:xfrm>
              <a:off x="1197769" y="304658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77" name="TextBox 1576">
              <a:extLst>
                <a:ext uri="{FF2B5EF4-FFF2-40B4-BE49-F238E27FC236}">
                  <a16:creationId xmlns:a16="http://schemas.microsoft.com/office/drawing/2014/main" id="{8742AA2A-0CDB-0216-2A39-55315AC0AEAE}"/>
                </a:ext>
              </a:extLst>
            </p:cNvPr>
            <p:cNvSpPr txBox="1"/>
            <p:nvPr/>
          </p:nvSpPr>
          <p:spPr>
            <a:xfrm>
              <a:off x="1197769" y="328202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78" name="TextBox 1577">
              <a:extLst>
                <a:ext uri="{FF2B5EF4-FFF2-40B4-BE49-F238E27FC236}">
                  <a16:creationId xmlns:a16="http://schemas.microsoft.com/office/drawing/2014/main" id="{285C2B39-A9C3-0DAB-01D1-BC330D958C60}"/>
                </a:ext>
              </a:extLst>
            </p:cNvPr>
            <p:cNvSpPr txBox="1"/>
            <p:nvPr/>
          </p:nvSpPr>
          <p:spPr>
            <a:xfrm>
              <a:off x="1197769" y="3517472"/>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79" name="TextBox 1578">
              <a:extLst>
                <a:ext uri="{FF2B5EF4-FFF2-40B4-BE49-F238E27FC236}">
                  <a16:creationId xmlns:a16="http://schemas.microsoft.com/office/drawing/2014/main" id="{A93AA6E4-F698-96F5-8CCC-72E861763C01}"/>
                </a:ext>
              </a:extLst>
            </p:cNvPr>
            <p:cNvSpPr txBox="1"/>
            <p:nvPr/>
          </p:nvSpPr>
          <p:spPr>
            <a:xfrm>
              <a:off x="14026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80" name="TextBox 1579">
              <a:extLst>
                <a:ext uri="{FF2B5EF4-FFF2-40B4-BE49-F238E27FC236}">
                  <a16:creationId xmlns:a16="http://schemas.microsoft.com/office/drawing/2014/main" id="{513B7C9F-F2F2-BB97-B292-291FB75CA571}"/>
                </a:ext>
              </a:extLst>
            </p:cNvPr>
            <p:cNvSpPr txBox="1"/>
            <p:nvPr/>
          </p:nvSpPr>
          <p:spPr>
            <a:xfrm>
              <a:off x="196825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a:t>
              </a:r>
            </a:p>
          </p:txBody>
        </p:sp>
        <p:sp>
          <p:nvSpPr>
            <p:cNvPr id="1581" name="TextBox 1580">
              <a:extLst>
                <a:ext uri="{FF2B5EF4-FFF2-40B4-BE49-F238E27FC236}">
                  <a16:creationId xmlns:a16="http://schemas.microsoft.com/office/drawing/2014/main" id="{99D07AA9-08BF-07BA-FE1C-20CB544AAFB1}"/>
                </a:ext>
              </a:extLst>
            </p:cNvPr>
            <p:cNvSpPr txBox="1"/>
            <p:nvPr/>
          </p:nvSpPr>
          <p:spPr>
            <a:xfrm>
              <a:off x="25433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a:t>
              </a:r>
            </a:p>
          </p:txBody>
        </p:sp>
        <p:sp>
          <p:nvSpPr>
            <p:cNvPr id="1582" name="TextBox 1581">
              <a:extLst>
                <a:ext uri="{FF2B5EF4-FFF2-40B4-BE49-F238E27FC236}">
                  <a16:creationId xmlns:a16="http://schemas.microsoft.com/office/drawing/2014/main" id="{173F9B48-0361-1EFF-564D-0E1421F5004A}"/>
                </a:ext>
              </a:extLst>
            </p:cNvPr>
            <p:cNvSpPr txBox="1"/>
            <p:nvPr/>
          </p:nvSpPr>
          <p:spPr>
            <a:xfrm>
              <a:off x="311848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a:t>
              </a:r>
            </a:p>
          </p:txBody>
        </p:sp>
        <p:sp>
          <p:nvSpPr>
            <p:cNvPr id="1583" name="TextBox 1582">
              <a:extLst>
                <a:ext uri="{FF2B5EF4-FFF2-40B4-BE49-F238E27FC236}">
                  <a16:creationId xmlns:a16="http://schemas.microsoft.com/office/drawing/2014/main" id="{CE9039F1-6AC4-C729-76E9-DF5FB6B5A2E9}"/>
                </a:ext>
              </a:extLst>
            </p:cNvPr>
            <p:cNvSpPr txBox="1"/>
            <p:nvPr/>
          </p:nvSpPr>
          <p:spPr>
            <a:xfrm>
              <a:off x="3695976"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a:t>
              </a:r>
            </a:p>
          </p:txBody>
        </p:sp>
        <p:sp>
          <p:nvSpPr>
            <p:cNvPr id="1584" name="TextBox 1583">
              <a:extLst>
                <a:ext uri="{FF2B5EF4-FFF2-40B4-BE49-F238E27FC236}">
                  <a16:creationId xmlns:a16="http://schemas.microsoft.com/office/drawing/2014/main" id="{8A4E5D83-E763-22DB-6B0B-2CC2751F00CE}"/>
                </a:ext>
              </a:extLst>
            </p:cNvPr>
            <p:cNvSpPr txBox="1"/>
            <p:nvPr/>
          </p:nvSpPr>
          <p:spPr>
            <a:xfrm>
              <a:off x="427108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85" name="TextBox 1584">
              <a:extLst>
                <a:ext uri="{FF2B5EF4-FFF2-40B4-BE49-F238E27FC236}">
                  <a16:creationId xmlns:a16="http://schemas.microsoft.com/office/drawing/2014/main" id="{5E93CBAF-64C9-A912-BA24-1381203F6AB7}"/>
                </a:ext>
              </a:extLst>
            </p:cNvPr>
            <p:cNvSpPr txBox="1"/>
            <p:nvPr/>
          </p:nvSpPr>
          <p:spPr>
            <a:xfrm>
              <a:off x="484620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12</a:t>
              </a:r>
            </a:p>
          </p:txBody>
        </p:sp>
        <p:sp>
          <p:nvSpPr>
            <p:cNvPr id="1586" name="TextBox 1585">
              <a:extLst>
                <a:ext uri="{FF2B5EF4-FFF2-40B4-BE49-F238E27FC236}">
                  <a16:creationId xmlns:a16="http://schemas.microsoft.com/office/drawing/2014/main" id="{CF694116-E322-B47C-E565-5F9A0C31F140}"/>
                </a:ext>
              </a:extLst>
            </p:cNvPr>
            <p:cNvSpPr txBox="1"/>
            <p:nvPr/>
          </p:nvSpPr>
          <p:spPr>
            <a:xfrm>
              <a:off x="5428455"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14</a:t>
              </a:r>
            </a:p>
          </p:txBody>
        </p:sp>
        <p:sp>
          <p:nvSpPr>
            <p:cNvPr id="1587" name="TextBox 1586">
              <a:extLst>
                <a:ext uri="{FF2B5EF4-FFF2-40B4-BE49-F238E27FC236}">
                  <a16:creationId xmlns:a16="http://schemas.microsoft.com/office/drawing/2014/main" id="{9D785581-5E1E-E711-1677-2C80372626D9}"/>
                </a:ext>
              </a:extLst>
            </p:cNvPr>
            <p:cNvSpPr txBox="1"/>
            <p:nvPr/>
          </p:nvSpPr>
          <p:spPr>
            <a:xfrm>
              <a:off x="600356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16</a:t>
              </a:r>
            </a:p>
          </p:txBody>
        </p:sp>
        <p:sp>
          <p:nvSpPr>
            <p:cNvPr id="1588" name="TextBox 1587">
              <a:extLst>
                <a:ext uri="{FF2B5EF4-FFF2-40B4-BE49-F238E27FC236}">
                  <a16:creationId xmlns:a16="http://schemas.microsoft.com/office/drawing/2014/main" id="{C73DD264-D16E-7E0A-3E49-943CE06A70CC}"/>
                </a:ext>
              </a:extLst>
            </p:cNvPr>
            <p:cNvSpPr txBox="1"/>
            <p:nvPr/>
          </p:nvSpPr>
          <p:spPr>
            <a:xfrm>
              <a:off x="657867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18</a:t>
              </a:r>
            </a:p>
          </p:txBody>
        </p:sp>
        <p:sp>
          <p:nvSpPr>
            <p:cNvPr id="1589" name="TextBox 1588">
              <a:extLst>
                <a:ext uri="{FF2B5EF4-FFF2-40B4-BE49-F238E27FC236}">
                  <a16:creationId xmlns:a16="http://schemas.microsoft.com/office/drawing/2014/main" id="{470A2EAD-BF85-4AF6-B291-7E8272105667}"/>
                </a:ext>
              </a:extLst>
            </p:cNvPr>
            <p:cNvSpPr txBox="1"/>
            <p:nvPr/>
          </p:nvSpPr>
          <p:spPr>
            <a:xfrm>
              <a:off x="715379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90" name="TextBox 1589">
              <a:extLst>
                <a:ext uri="{FF2B5EF4-FFF2-40B4-BE49-F238E27FC236}">
                  <a16:creationId xmlns:a16="http://schemas.microsoft.com/office/drawing/2014/main" id="{50A89BC4-9AFF-5F06-A750-585F8C7DC955}"/>
                </a:ext>
              </a:extLst>
            </p:cNvPr>
            <p:cNvSpPr txBox="1"/>
            <p:nvPr/>
          </p:nvSpPr>
          <p:spPr>
            <a:xfrm>
              <a:off x="772890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22</a:t>
              </a:r>
            </a:p>
          </p:txBody>
        </p:sp>
        <p:sp>
          <p:nvSpPr>
            <p:cNvPr id="1591" name="TextBox 1590">
              <a:extLst>
                <a:ext uri="{FF2B5EF4-FFF2-40B4-BE49-F238E27FC236}">
                  <a16:creationId xmlns:a16="http://schemas.microsoft.com/office/drawing/2014/main" id="{6B085D84-4706-E10D-562F-0AB739AA9914}"/>
                </a:ext>
              </a:extLst>
            </p:cNvPr>
            <p:cNvSpPr txBox="1"/>
            <p:nvPr/>
          </p:nvSpPr>
          <p:spPr>
            <a:xfrm>
              <a:off x="830401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24</a:t>
              </a:r>
            </a:p>
          </p:txBody>
        </p:sp>
        <p:sp>
          <p:nvSpPr>
            <p:cNvPr id="1592" name="TextBox 1591">
              <a:extLst>
                <a:ext uri="{FF2B5EF4-FFF2-40B4-BE49-F238E27FC236}">
                  <a16:creationId xmlns:a16="http://schemas.microsoft.com/office/drawing/2014/main" id="{AE45B74D-6FC8-1593-7D70-06257EF14DDF}"/>
                </a:ext>
              </a:extLst>
            </p:cNvPr>
            <p:cNvSpPr txBox="1"/>
            <p:nvPr/>
          </p:nvSpPr>
          <p:spPr>
            <a:xfrm>
              <a:off x="4435965" y="3752684"/>
              <a:ext cx="1051435"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Time (months)</a:t>
              </a:r>
            </a:p>
          </p:txBody>
        </p:sp>
        <p:sp>
          <p:nvSpPr>
            <p:cNvPr id="1593" name="TextBox 1592">
              <a:extLst>
                <a:ext uri="{FF2B5EF4-FFF2-40B4-BE49-F238E27FC236}">
                  <a16:creationId xmlns:a16="http://schemas.microsoft.com/office/drawing/2014/main" id="{E95F3635-1A8A-1613-D428-E5D379E2AA05}"/>
                </a:ext>
              </a:extLst>
            </p:cNvPr>
            <p:cNvSpPr txBox="1"/>
            <p:nvPr/>
          </p:nvSpPr>
          <p:spPr>
            <a:xfrm rot="16200000">
              <a:off x="-165608" y="2322773"/>
              <a:ext cx="2570781"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Probability of progression-free survival (%)</a:t>
              </a:r>
            </a:p>
          </p:txBody>
        </p:sp>
      </p:grpSp>
      <p:grpSp>
        <p:nvGrpSpPr>
          <p:cNvPr id="1594" name="Group 1593">
            <a:extLst>
              <a:ext uri="{FF2B5EF4-FFF2-40B4-BE49-F238E27FC236}">
                <a16:creationId xmlns:a16="http://schemas.microsoft.com/office/drawing/2014/main" id="{DD618C78-C130-E8B9-D4EE-936E232B33B3}"/>
              </a:ext>
            </a:extLst>
          </p:cNvPr>
          <p:cNvGrpSpPr/>
          <p:nvPr/>
        </p:nvGrpSpPr>
        <p:grpSpPr>
          <a:xfrm>
            <a:off x="1769169" y="1791179"/>
            <a:ext cx="7993225" cy="2642420"/>
            <a:chOff x="1485900" y="1208212"/>
            <a:chExt cx="5994919" cy="1981815"/>
          </a:xfrm>
        </p:grpSpPr>
        <p:sp>
          <p:nvSpPr>
            <p:cNvPr id="1595" name="Freeform: Shape 1594">
              <a:extLst>
                <a:ext uri="{FF2B5EF4-FFF2-40B4-BE49-F238E27FC236}">
                  <a16:creationId xmlns:a16="http://schemas.microsoft.com/office/drawing/2014/main" id="{DB67D6CF-6482-5D58-E6C5-F2DBDC6CF61A}"/>
                </a:ext>
              </a:extLst>
            </p:cNvPr>
            <p:cNvSpPr/>
            <p:nvPr/>
          </p:nvSpPr>
          <p:spPr>
            <a:xfrm>
              <a:off x="1503195" y="1227926"/>
              <a:ext cx="5949537" cy="1936094"/>
            </a:xfrm>
            <a:custGeom>
              <a:avLst/>
              <a:gdLst>
                <a:gd name="connsiteX0" fmla="*/ 0 w 3585406"/>
                <a:gd name="connsiteY0" fmla="*/ 0 h 1584819"/>
                <a:gd name="connsiteX1" fmla="*/ 5715 w 3585406"/>
                <a:gd name="connsiteY1" fmla="*/ 0 h 1584819"/>
                <a:gd name="connsiteX2" fmla="*/ 68412 w 3585406"/>
                <a:gd name="connsiteY2" fmla="*/ 0 h 1584819"/>
                <a:gd name="connsiteX3" fmla="*/ 68412 w 3585406"/>
                <a:gd name="connsiteY3" fmla="*/ 8573 h 1584819"/>
                <a:gd name="connsiteX4" fmla="*/ 153969 w 3585406"/>
                <a:gd name="connsiteY4" fmla="*/ 8573 h 1584819"/>
                <a:gd name="connsiteX5" fmla="*/ 153969 w 3585406"/>
                <a:gd name="connsiteY5" fmla="*/ 17061 h 1584819"/>
                <a:gd name="connsiteX6" fmla="*/ 199521 w 3585406"/>
                <a:gd name="connsiteY6" fmla="*/ 17061 h 1584819"/>
                <a:gd name="connsiteX7" fmla="*/ 199521 w 3585406"/>
                <a:gd name="connsiteY7" fmla="*/ 25549 h 1584819"/>
                <a:gd name="connsiteX8" fmla="*/ 228012 w 3585406"/>
                <a:gd name="connsiteY8" fmla="*/ 25549 h 1584819"/>
                <a:gd name="connsiteX9" fmla="*/ 228012 w 3585406"/>
                <a:gd name="connsiteY9" fmla="*/ 34122 h 1584819"/>
                <a:gd name="connsiteX10" fmla="*/ 233727 w 3585406"/>
                <a:gd name="connsiteY10" fmla="*/ 34122 h 1584819"/>
                <a:gd name="connsiteX11" fmla="*/ 250872 w 3585406"/>
                <a:gd name="connsiteY11" fmla="*/ 34122 h 1584819"/>
                <a:gd name="connsiteX12" fmla="*/ 250872 w 3585406"/>
                <a:gd name="connsiteY12" fmla="*/ 42610 h 1584819"/>
                <a:gd name="connsiteX13" fmla="*/ 267933 w 3585406"/>
                <a:gd name="connsiteY13" fmla="*/ 42610 h 1584819"/>
                <a:gd name="connsiteX14" fmla="*/ 267933 w 3585406"/>
                <a:gd name="connsiteY14" fmla="*/ 51183 h 1584819"/>
                <a:gd name="connsiteX15" fmla="*/ 290709 w 3585406"/>
                <a:gd name="connsiteY15" fmla="*/ 51183 h 1584819"/>
                <a:gd name="connsiteX16" fmla="*/ 290709 w 3585406"/>
                <a:gd name="connsiteY16" fmla="*/ 59755 h 1584819"/>
                <a:gd name="connsiteX17" fmla="*/ 324915 w 3585406"/>
                <a:gd name="connsiteY17" fmla="*/ 59755 h 1584819"/>
                <a:gd name="connsiteX18" fmla="*/ 324915 w 3585406"/>
                <a:gd name="connsiteY18" fmla="*/ 68412 h 1584819"/>
                <a:gd name="connsiteX19" fmla="*/ 330630 w 3585406"/>
                <a:gd name="connsiteY19" fmla="*/ 68412 h 1584819"/>
                <a:gd name="connsiteX20" fmla="*/ 330630 w 3585406"/>
                <a:gd name="connsiteY20" fmla="*/ 94129 h 1584819"/>
                <a:gd name="connsiteX21" fmla="*/ 336345 w 3585406"/>
                <a:gd name="connsiteY21" fmla="*/ 94129 h 1584819"/>
                <a:gd name="connsiteX22" fmla="*/ 336345 w 3585406"/>
                <a:gd name="connsiteY22" fmla="*/ 120183 h 1584819"/>
                <a:gd name="connsiteX23" fmla="*/ 342060 w 3585406"/>
                <a:gd name="connsiteY23" fmla="*/ 120183 h 1584819"/>
                <a:gd name="connsiteX24" fmla="*/ 342060 w 3585406"/>
                <a:gd name="connsiteY24" fmla="*/ 137664 h 1584819"/>
                <a:gd name="connsiteX25" fmla="*/ 347690 w 3585406"/>
                <a:gd name="connsiteY25" fmla="*/ 137664 h 1584819"/>
                <a:gd name="connsiteX26" fmla="*/ 347690 w 3585406"/>
                <a:gd name="connsiteY26" fmla="*/ 164138 h 1584819"/>
                <a:gd name="connsiteX27" fmla="*/ 353406 w 3585406"/>
                <a:gd name="connsiteY27" fmla="*/ 164138 h 1584819"/>
                <a:gd name="connsiteX28" fmla="*/ 353406 w 3585406"/>
                <a:gd name="connsiteY28" fmla="*/ 172963 h 1584819"/>
                <a:gd name="connsiteX29" fmla="*/ 359120 w 3585406"/>
                <a:gd name="connsiteY29" fmla="*/ 172963 h 1584819"/>
                <a:gd name="connsiteX30" fmla="*/ 359120 w 3585406"/>
                <a:gd name="connsiteY30" fmla="*/ 181787 h 1584819"/>
                <a:gd name="connsiteX31" fmla="*/ 364836 w 3585406"/>
                <a:gd name="connsiteY31" fmla="*/ 181787 h 1584819"/>
                <a:gd name="connsiteX32" fmla="*/ 364836 w 3585406"/>
                <a:gd name="connsiteY32" fmla="*/ 235155 h 1584819"/>
                <a:gd name="connsiteX33" fmla="*/ 370550 w 3585406"/>
                <a:gd name="connsiteY33" fmla="*/ 235155 h 1584819"/>
                <a:gd name="connsiteX34" fmla="*/ 370550 w 3585406"/>
                <a:gd name="connsiteY34" fmla="*/ 262134 h 1584819"/>
                <a:gd name="connsiteX35" fmla="*/ 376266 w 3585406"/>
                <a:gd name="connsiteY35" fmla="*/ 262134 h 1584819"/>
                <a:gd name="connsiteX36" fmla="*/ 376266 w 3585406"/>
                <a:gd name="connsiteY36" fmla="*/ 271210 h 1584819"/>
                <a:gd name="connsiteX37" fmla="*/ 381896 w 3585406"/>
                <a:gd name="connsiteY37" fmla="*/ 271210 h 1584819"/>
                <a:gd name="connsiteX38" fmla="*/ 381896 w 3585406"/>
                <a:gd name="connsiteY38" fmla="*/ 280455 h 1584819"/>
                <a:gd name="connsiteX39" fmla="*/ 393327 w 3585406"/>
                <a:gd name="connsiteY39" fmla="*/ 280455 h 1584819"/>
                <a:gd name="connsiteX40" fmla="*/ 393327 w 3585406"/>
                <a:gd name="connsiteY40" fmla="*/ 289616 h 1584819"/>
                <a:gd name="connsiteX41" fmla="*/ 410471 w 3585406"/>
                <a:gd name="connsiteY41" fmla="*/ 289616 h 1584819"/>
                <a:gd name="connsiteX42" fmla="*/ 410471 w 3585406"/>
                <a:gd name="connsiteY42" fmla="*/ 298777 h 1584819"/>
                <a:gd name="connsiteX43" fmla="*/ 416102 w 3585406"/>
                <a:gd name="connsiteY43" fmla="*/ 298777 h 1584819"/>
                <a:gd name="connsiteX44" fmla="*/ 421817 w 3585406"/>
                <a:gd name="connsiteY44" fmla="*/ 298777 h 1584819"/>
                <a:gd name="connsiteX45" fmla="*/ 421817 w 3585406"/>
                <a:gd name="connsiteY45" fmla="*/ 308022 h 1584819"/>
                <a:gd name="connsiteX46" fmla="*/ 427532 w 3585406"/>
                <a:gd name="connsiteY46" fmla="*/ 308022 h 1584819"/>
                <a:gd name="connsiteX47" fmla="*/ 444593 w 3585406"/>
                <a:gd name="connsiteY47" fmla="*/ 308022 h 1584819"/>
                <a:gd name="connsiteX48" fmla="*/ 444593 w 3585406"/>
                <a:gd name="connsiteY48" fmla="*/ 317267 h 1584819"/>
                <a:gd name="connsiteX49" fmla="*/ 473168 w 3585406"/>
                <a:gd name="connsiteY49" fmla="*/ 317267 h 1584819"/>
                <a:gd name="connsiteX50" fmla="*/ 478799 w 3585406"/>
                <a:gd name="connsiteY50" fmla="*/ 317267 h 1584819"/>
                <a:gd name="connsiteX51" fmla="*/ 478799 w 3585406"/>
                <a:gd name="connsiteY51" fmla="*/ 326679 h 1584819"/>
                <a:gd name="connsiteX52" fmla="*/ 513005 w 3585406"/>
                <a:gd name="connsiteY52" fmla="*/ 326679 h 1584819"/>
                <a:gd name="connsiteX53" fmla="*/ 513005 w 3585406"/>
                <a:gd name="connsiteY53" fmla="*/ 336008 h 1584819"/>
                <a:gd name="connsiteX54" fmla="*/ 530150 w 3585406"/>
                <a:gd name="connsiteY54" fmla="*/ 336008 h 1584819"/>
                <a:gd name="connsiteX55" fmla="*/ 530150 w 3585406"/>
                <a:gd name="connsiteY55" fmla="*/ 345337 h 1584819"/>
                <a:gd name="connsiteX56" fmla="*/ 587132 w 3585406"/>
                <a:gd name="connsiteY56" fmla="*/ 345337 h 1584819"/>
                <a:gd name="connsiteX57" fmla="*/ 587132 w 3585406"/>
                <a:gd name="connsiteY57" fmla="*/ 354666 h 1584819"/>
                <a:gd name="connsiteX58" fmla="*/ 632768 w 3585406"/>
                <a:gd name="connsiteY58" fmla="*/ 354666 h 1584819"/>
                <a:gd name="connsiteX59" fmla="*/ 632768 w 3585406"/>
                <a:gd name="connsiteY59" fmla="*/ 363995 h 1584819"/>
                <a:gd name="connsiteX60" fmla="*/ 638399 w 3585406"/>
                <a:gd name="connsiteY60" fmla="*/ 363995 h 1584819"/>
                <a:gd name="connsiteX61" fmla="*/ 638399 w 3585406"/>
                <a:gd name="connsiteY61" fmla="*/ 373324 h 1584819"/>
                <a:gd name="connsiteX62" fmla="*/ 644114 w 3585406"/>
                <a:gd name="connsiteY62" fmla="*/ 373324 h 1584819"/>
                <a:gd name="connsiteX63" fmla="*/ 644114 w 3585406"/>
                <a:gd name="connsiteY63" fmla="*/ 382653 h 1584819"/>
                <a:gd name="connsiteX64" fmla="*/ 649829 w 3585406"/>
                <a:gd name="connsiteY64" fmla="*/ 382653 h 1584819"/>
                <a:gd name="connsiteX65" fmla="*/ 649829 w 3585406"/>
                <a:gd name="connsiteY65" fmla="*/ 392066 h 1584819"/>
                <a:gd name="connsiteX66" fmla="*/ 678320 w 3585406"/>
                <a:gd name="connsiteY66" fmla="*/ 392066 h 1584819"/>
                <a:gd name="connsiteX67" fmla="*/ 678320 w 3585406"/>
                <a:gd name="connsiteY67" fmla="*/ 401395 h 1584819"/>
                <a:gd name="connsiteX68" fmla="*/ 684035 w 3585406"/>
                <a:gd name="connsiteY68" fmla="*/ 401395 h 1584819"/>
                <a:gd name="connsiteX69" fmla="*/ 684035 w 3585406"/>
                <a:gd name="connsiteY69" fmla="*/ 429634 h 1584819"/>
                <a:gd name="connsiteX70" fmla="*/ 689750 w 3585406"/>
                <a:gd name="connsiteY70" fmla="*/ 429634 h 1584819"/>
                <a:gd name="connsiteX71" fmla="*/ 689750 w 3585406"/>
                <a:gd name="connsiteY71" fmla="*/ 439047 h 1584819"/>
                <a:gd name="connsiteX72" fmla="*/ 695465 w 3585406"/>
                <a:gd name="connsiteY72" fmla="*/ 439047 h 1584819"/>
                <a:gd name="connsiteX73" fmla="*/ 701096 w 3585406"/>
                <a:gd name="connsiteY73" fmla="*/ 439047 h 1584819"/>
                <a:gd name="connsiteX74" fmla="*/ 701096 w 3585406"/>
                <a:gd name="connsiteY74" fmla="*/ 448628 h 1584819"/>
                <a:gd name="connsiteX75" fmla="*/ 706811 w 3585406"/>
                <a:gd name="connsiteY75" fmla="*/ 448628 h 1584819"/>
                <a:gd name="connsiteX76" fmla="*/ 706811 w 3585406"/>
                <a:gd name="connsiteY76" fmla="*/ 467790 h 1584819"/>
                <a:gd name="connsiteX77" fmla="*/ 712526 w 3585406"/>
                <a:gd name="connsiteY77" fmla="*/ 467790 h 1584819"/>
                <a:gd name="connsiteX78" fmla="*/ 718241 w 3585406"/>
                <a:gd name="connsiteY78" fmla="*/ 467790 h 1584819"/>
                <a:gd name="connsiteX79" fmla="*/ 723956 w 3585406"/>
                <a:gd name="connsiteY79" fmla="*/ 467790 h 1584819"/>
                <a:gd name="connsiteX80" fmla="*/ 723956 w 3585406"/>
                <a:gd name="connsiteY80" fmla="*/ 496869 h 1584819"/>
                <a:gd name="connsiteX81" fmla="*/ 729671 w 3585406"/>
                <a:gd name="connsiteY81" fmla="*/ 496869 h 1584819"/>
                <a:gd name="connsiteX82" fmla="*/ 729671 w 3585406"/>
                <a:gd name="connsiteY82" fmla="*/ 575618 h 1584819"/>
                <a:gd name="connsiteX83" fmla="*/ 735302 w 3585406"/>
                <a:gd name="connsiteY83" fmla="*/ 575618 h 1584819"/>
                <a:gd name="connsiteX84" fmla="*/ 735302 w 3585406"/>
                <a:gd name="connsiteY84" fmla="*/ 585535 h 1584819"/>
                <a:gd name="connsiteX85" fmla="*/ 741017 w 3585406"/>
                <a:gd name="connsiteY85" fmla="*/ 585535 h 1584819"/>
                <a:gd name="connsiteX86" fmla="*/ 741017 w 3585406"/>
                <a:gd name="connsiteY86" fmla="*/ 605790 h 1584819"/>
                <a:gd name="connsiteX87" fmla="*/ 758162 w 3585406"/>
                <a:gd name="connsiteY87" fmla="*/ 605790 h 1584819"/>
                <a:gd name="connsiteX88" fmla="*/ 849350 w 3585406"/>
                <a:gd name="connsiteY88" fmla="*/ 605790 h 1584819"/>
                <a:gd name="connsiteX89" fmla="*/ 849350 w 3585406"/>
                <a:gd name="connsiteY89" fmla="*/ 616127 h 1584819"/>
                <a:gd name="connsiteX90" fmla="*/ 900617 w 3585406"/>
                <a:gd name="connsiteY90" fmla="*/ 616127 h 1584819"/>
                <a:gd name="connsiteX91" fmla="*/ 900617 w 3585406"/>
                <a:gd name="connsiteY91" fmla="*/ 626381 h 1584819"/>
                <a:gd name="connsiteX92" fmla="*/ 917762 w 3585406"/>
                <a:gd name="connsiteY92" fmla="*/ 626381 h 1584819"/>
                <a:gd name="connsiteX93" fmla="*/ 917762 w 3585406"/>
                <a:gd name="connsiteY93" fmla="*/ 636718 h 1584819"/>
                <a:gd name="connsiteX94" fmla="*/ 923477 w 3585406"/>
                <a:gd name="connsiteY94" fmla="*/ 636718 h 1584819"/>
                <a:gd name="connsiteX95" fmla="*/ 923477 w 3585406"/>
                <a:gd name="connsiteY95" fmla="*/ 646972 h 1584819"/>
                <a:gd name="connsiteX96" fmla="*/ 929108 w 3585406"/>
                <a:gd name="connsiteY96" fmla="*/ 646972 h 1584819"/>
                <a:gd name="connsiteX97" fmla="*/ 929108 w 3585406"/>
                <a:gd name="connsiteY97" fmla="*/ 657309 h 1584819"/>
                <a:gd name="connsiteX98" fmla="*/ 963314 w 3585406"/>
                <a:gd name="connsiteY98" fmla="*/ 657309 h 1584819"/>
                <a:gd name="connsiteX99" fmla="*/ 963314 w 3585406"/>
                <a:gd name="connsiteY99" fmla="*/ 667562 h 1584819"/>
                <a:gd name="connsiteX100" fmla="*/ 969029 w 3585406"/>
                <a:gd name="connsiteY100" fmla="*/ 667562 h 1584819"/>
                <a:gd name="connsiteX101" fmla="*/ 969029 w 3585406"/>
                <a:gd name="connsiteY101" fmla="*/ 677900 h 1584819"/>
                <a:gd name="connsiteX102" fmla="*/ 1003235 w 3585406"/>
                <a:gd name="connsiteY102" fmla="*/ 677900 h 1584819"/>
                <a:gd name="connsiteX103" fmla="*/ 1020380 w 3585406"/>
                <a:gd name="connsiteY103" fmla="*/ 677900 h 1584819"/>
                <a:gd name="connsiteX104" fmla="*/ 1031726 w 3585406"/>
                <a:gd name="connsiteY104" fmla="*/ 677900 h 1584819"/>
                <a:gd name="connsiteX105" fmla="*/ 1031726 w 3585406"/>
                <a:gd name="connsiteY105" fmla="*/ 688321 h 1584819"/>
                <a:gd name="connsiteX106" fmla="*/ 1048871 w 3585406"/>
                <a:gd name="connsiteY106" fmla="*/ 688321 h 1584819"/>
                <a:gd name="connsiteX107" fmla="*/ 1048871 w 3585406"/>
                <a:gd name="connsiteY107" fmla="*/ 698827 h 1584819"/>
                <a:gd name="connsiteX108" fmla="*/ 1060217 w 3585406"/>
                <a:gd name="connsiteY108" fmla="*/ 698827 h 1584819"/>
                <a:gd name="connsiteX109" fmla="*/ 1065932 w 3585406"/>
                <a:gd name="connsiteY109" fmla="*/ 698827 h 1584819"/>
                <a:gd name="connsiteX110" fmla="*/ 1065932 w 3585406"/>
                <a:gd name="connsiteY110" fmla="*/ 709753 h 1584819"/>
                <a:gd name="connsiteX111" fmla="*/ 1071647 w 3585406"/>
                <a:gd name="connsiteY111" fmla="*/ 709753 h 1584819"/>
                <a:gd name="connsiteX112" fmla="*/ 1077361 w 3585406"/>
                <a:gd name="connsiteY112" fmla="*/ 709753 h 1584819"/>
                <a:gd name="connsiteX113" fmla="*/ 1077361 w 3585406"/>
                <a:gd name="connsiteY113" fmla="*/ 720762 h 1584819"/>
                <a:gd name="connsiteX114" fmla="*/ 1083077 w 3585406"/>
                <a:gd name="connsiteY114" fmla="*/ 720762 h 1584819"/>
                <a:gd name="connsiteX115" fmla="*/ 1083077 w 3585406"/>
                <a:gd name="connsiteY115" fmla="*/ 753792 h 1584819"/>
                <a:gd name="connsiteX116" fmla="*/ 1088707 w 3585406"/>
                <a:gd name="connsiteY116" fmla="*/ 753792 h 1584819"/>
                <a:gd name="connsiteX117" fmla="*/ 1088707 w 3585406"/>
                <a:gd name="connsiteY117" fmla="*/ 764970 h 1584819"/>
                <a:gd name="connsiteX118" fmla="*/ 1100138 w 3585406"/>
                <a:gd name="connsiteY118" fmla="*/ 764970 h 1584819"/>
                <a:gd name="connsiteX119" fmla="*/ 1100138 w 3585406"/>
                <a:gd name="connsiteY119" fmla="*/ 787409 h 1584819"/>
                <a:gd name="connsiteX120" fmla="*/ 1105853 w 3585406"/>
                <a:gd name="connsiteY120" fmla="*/ 787409 h 1584819"/>
                <a:gd name="connsiteX121" fmla="*/ 1105853 w 3585406"/>
                <a:gd name="connsiteY121" fmla="*/ 798671 h 1584819"/>
                <a:gd name="connsiteX122" fmla="*/ 1117282 w 3585406"/>
                <a:gd name="connsiteY122" fmla="*/ 798671 h 1584819"/>
                <a:gd name="connsiteX123" fmla="*/ 1117282 w 3585406"/>
                <a:gd name="connsiteY123" fmla="*/ 810185 h 1584819"/>
                <a:gd name="connsiteX124" fmla="*/ 1128628 w 3585406"/>
                <a:gd name="connsiteY124" fmla="*/ 810185 h 1584819"/>
                <a:gd name="connsiteX125" fmla="*/ 1128628 w 3585406"/>
                <a:gd name="connsiteY125" fmla="*/ 822036 h 1584819"/>
                <a:gd name="connsiteX126" fmla="*/ 1202755 w 3585406"/>
                <a:gd name="connsiteY126" fmla="*/ 822036 h 1584819"/>
                <a:gd name="connsiteX127" fmla="*/ 1202755 w 3585406"/>
                <a:gd name="connsiteY127" fmla="*/ 833886 h 1584819"/>
                <a:gd name="connsiteX128" fmla="*/ 1282513 w 3585406"/>
                <a:gd name="connsiteY128" fmla="*/ 833886 h 1584819"/>
                <a:gd name="connsiteX129" fmla="*/ 1282513 w 3585406"/>
                <a:gd name="connsiteY129" fmla="*/ 845652 h 1584819"/>
                <a:gd name="connsiteX130" fmla="*/ 1299658 w 3585406"/>
                <a:gd name="connsiteY130" fmla="*/ 845652 h 1584819"/>
                <a:gd name="connsiteX131" fmla="*/ 1299658 w 3585406"/>
                <a:gd name="connsiteY131" fmla="*/ 857502 h 1584819"/>
                <a:gd name="connsiteX132" fmla="*/ 1385131 w 3585406"/>
                <a:gd name="connsiteY132" fmla="*/ 857502 h 1584819"/>
                <a:gd name="connsiteX133" fmla="*/ 1385131 w 3585406"/>
                <a:gd name="connsiteY133" fmla="*/ 869352 h 1584819"/>
                <a:gd name="connsiteX134" fmla="*/ 1390846 w 3585406"/>
                <a:gd name="connsiteY134" fmla="*/ 869352 h 1584819"/>
                <a:gd name="connsiteX135" fmla="*/ 1390846 w 3585406"/>
                <a:gd name="connsiteY135" fmla="*/ 881119 h 1584819"/>
                <a:gd name="connsiteX136" fmla="*/ 1402276 w 3585406"/>
                <a:gd name="connsiteY136" fmla="*/ 881119 h 1584819"/>
                <a:gd name="connsiteX137" fmla="*/ 1402276 w 3585406"/>
                <a:gd name="connsiteY137" fmla="*/ 892969 h 1584819"/>
                <a:gd name="connsiteX138" fmla="*/ 1407907 w 3585406"/>
                <a:gd name="connsiteY138" fmla="*/ 892969 h 1584819"/>
                <a:gd name="connsiteX139" fmla="*/ 1407907 w 3585406"/>
                <a:gd name="connsiteY139" fmla="*/ 928435 h 1584819"/>
                <a:gd name="connsiteX140" fmla="*/ 1413622 w 3585406"/>
                <a:gd name="connsiteY140" fmla="*/ 928435 h 1584819"/>
                <a:gd name="connsiteX141" fmla="*/ 1413622 w 3585406"/>
                <a:gd name="connsiteY141" fmla="*/ 940286 h 1584819"/>
                <a:gd name="connsiteX142" fmla="*/ 1419337 w 3585406"/>
                <a:gd name="connsiteY142" fmla="*/ 940286 h 1584819"/>
                <a:gd name="connsiteX143" fmla="*/ 1419337 w 3585406"/>
                <a:gd name="connsiteY143" fmla="*/ 952220 h 1584819"/>
                <a:gd name="connsiteX144" fmla="*/ 1425052 w 3585406"/>
                <a:gd name="connsiteY144" fmla="*/ 952220 h 1584819"/>
                <a:gd name="connsiteX145" fmla="*/ 1425052 w 3585406"/>
                <a:gd name="connsiteY145" fmla="*/ 964322 h 1584819"/>
                <a:gd name="connsiteX146" fmla="*/ 1436482 w 3585406"/>
                <a:gd name="connsiteY146" fmla="*/ 964322 h 1584819"/>
                <a:gd name="connsiteX147" fmla="*/ 1442113 w 3585406"/>
                <a:gd name="connsiteY147" fmla="*/ 964322 h 1584819"/>
                <a:gd name="connsiteX148" fmla="*/ 1442113 w 3585406"/>
                <a:gd name="connsiteY148" fmla="*/ 989199 h 1584819"/>
                <a:gd name="connsiteX149" fmla="*/ 1447828 w 3585406"/>
                <a:gd name="connsiteY149" fmla="*/ 989199 h 1584819"/>
                <a:gd name="connsiteX150" fmla="*/ 1447828 w 3585406"/>
                <a:gd name="connsiteY150" fmla="*/ 1001554 h 1584819"/>
                <a:gd name="connsiteX151" fmla="*/ 1453543 w 3585406"/>
                <a:gd name="connsiteY151" fmla="*/ 1001554 h 1584819"/>
                <a:gd name="connsiteX152" fmla="*/ 1453543 w 3585406"/>
                <a:gd name="connsiteY152" fmla="*/ 1014160 h 1584819"/>
                <a:gd name="connsiteX153" fmla="*/ 1464973 w 3585406"/>
                <a:gd name="connsiteY153" fmla="*/ 1014160 h 1584819"/>
                <a:gd name="connsiteX154" fmla="*/ 1464973 w 3585406"/>
                <a:gd name="connsiteY154" fmla="*/ 1026767 h 1584819"/>
                <a:gd name="connsiteX155" fmla="*/ 1470604 w 3585406"/>
                <a:gd name="connsiteY155" fmla="*/ 1026767 h 1584819"/>
                <a:gd name="connsiteX156" fmla="*/ 1470604 w 3585406"/>
                <a:gd name="connsiteY156" fmla="*/ 1039374 h 1584819"/>
                <a:gd name="connsiteX157" fmla="*/ 1476319 w 3585406"/>
                <a:gd name="connsiteY157" fmla="*/ 1039374 h 1584819"/>
                <a:gd name="connsiteX158" fmla="*/ 1493464 w 3585406"/>
                <a:gd name="connsiteY158" fmla="*/ 1039374 h 1584819"/>
                <a:gd name="connsiteX159" fmla="*/ 1504810 w 3585406"/>
                <a:gd name="connsiteY159" fmla="*/ 1039374 h 1584819"/>
                <a:gd name="connsiteX160" fmla="*/ 1504810 w 3585406"/>
                <a:gd name="connsiteY160" fmla="*/ 1052485 h 1584819"/>
                <a:gd name="connsiteX161" fmla="*/ 1527670 w 3585406"/>
                <a:gd name="connsiteY161" fmla="*/ 1052485 h 1584819"/>
                <a:gd name="connsiteX162" fmla="*/ 1578937 w 3585406"/>
                <a:gd name="connsiteY162" fmla="*/ 1052485 h 1584819"/>
                <a:gd name="connsiteX163" fmla="*/ 1578937 w 3585406"/>
                <a:gd name="connsiteY163" fmla="*/ 1065847 h 1584819"/>
                <a:gd name="connsiteX164" fmla="*/ 1635919 w 3585406"/>
                <a:gd name="connsiteY164" fmla="*/ 1065847 h 1584819"/>
                <a:gd name="connsiteX165" fmla="*/ 1635919 w 3585406"/>
                <a:gd name="connsiteY165" fmla="*/ 1079210 h 1584819"/>
                <a:gd name="connsiteX166" fmla="*/ 1732822 w 3585406"/>
                <a:gd name="connsiteY166" fmla="*/ 1079210 h 1584819"/>
                <a:gd name="connsiteX167" fmla="*/ 1732822 w 3585406"/>
                <a:gd name="connsiteY167" fmla="*/ 1092573 h 1584819"/>
                <a:gd name="connsiteX168" fmla="*/ 1738537 w 3585406"/>
                <a:gd name="connsiteY168" fmla="*/ 1092573 h 1584819"/>
                <a:gd name="connsiteX169" fmla="*/ 1738537 w 3585406"/>
                <a:gd name="connsiteY169" fmla="*/ 1105853 h 1584819"/>
                <a:gd name="connsiteX170" fmla="*/ 1761313 w 3585406"/>
                <a:gd name="connsiteY170" fmla="*/ 1105853 h 1584819"/>
                <a:gd name="connsiteX171" fmla="*/ 1761313 w 3585406"/>
                <a:gd name="connsiteY171" fmla="*/ 1119216 h 1584819"/>
                <a:gd name="connsiteX172" fmla="*/ 1801233 w 3585406"/>
                <a:gd name="connsiteY172" fmla="*/ 1119216 h 1584819"/>
                <a:gd name="connsiteX173" fmla="*/ 1801233 w 3585406"/>
                <a:gd name="connsiteY173" fmla="*/ 1159305 h 1584819"/>
                <a:gd name="connsiteX174" fmla="*/ 1829725 w 3585406"/>
                <a:gd name="connsiteY174" fmla="*/ 1159305 h 1584819"/>
                <a:gd name="connsiteX175" fmla="*/ 1829725 w 3585406"/>
                <a:gd name="connsiteY175" fmla="*/ 1172584 h 1584819"/>
                <a:gd name="connsiteX176" fmla="*/ 1835440 w 3585406"/>
                <a:gd name="connsiteY176" fmla="*/ 1172584 h 1584819"/>
                <a:gd name="connsiteX177" fmla="*/ 1841154 w 3585406"/>
                <a:gd name="connsiteY177" fmla="*/ 1172584 h 1584819"/>
                <a:gd name="connsiteX178" fmla="*/ 1841154 w 3585406"/>
                <a:gd name="connsiteY178" fmla="*/ 1186199 h 1584819"/>
                <a:gd name="connsiteX179" fmla="*/ 1898136 w 3585406"/>
                <a:gd name="connsiteY179" fmla="*/ 1186199 h 1584819"/>
                <a:gd name="connsiteX180" fmla="*/ 1898136 w 3585406"/>
                <a:gd name="connsiteY180" fmla="*/ 1199814 h 1584819"/>
                <a:gd name="connsiteX181" fmla="*/ 2000754 w 3585406"/>
                <a:gd name="connsiteY181" fmla="*/ 1199814 h 1584819"/>
                <a:gd name="connsiteX182" fmla="*/ 2000754 w 3585406"/>
                <a:gd name="connsiteY182" fmla="*/ 1213345 h 1584819"/>
                <a:gd name="connsiteX183" fmla="*/ 2040675 w 3585406"/>
                <a:gd name="connsiteY183" fmla="*/ 1213345 h 1584819"/>
                <a:gd name="connsiteX184" fmla="*/ 2040675 w 3585406"/>
                <a:gd name="connsiteY184" fmla="*/ 1226960 h 1584819"/>
                <a:gd name="connsiteX185" fmla="*/ 2091942 w 3585406"/>
                <a:gd name="connsiteY185" fmla="*/ 1226960 h 1584819"/>
                <a:gd name="connsiteX186" fmla="*/ 2126148 w 3585406"/>
                <a:gd name="connsiteY186" fmla="*/ 1226960 h 1584819"/>
                <a:gd name="connsiteX187" fmla="*/ 2126148 w 3585406"/>
                <a:gd name="connsiteY187" fmla="*/ 1240827 h 1584819"/>
                <a:gd name="connsiteX188" fmla="*/ 2143209 w 3585406"/>
                <a:gd name="connsiteY188" fmla="*/ 1240827 h 1584819"/>
                <a:gd name="connsiteX189" fmla="*/ 2143209 w 3585406"/>
                <a:gd name="connsiteY189" fmla="*/ 1254611 h 1584819"/>
                <a:gd name="connsiteX190" fmla="*/ 2148924 w 3585406"/>
                <a:gd name="connsiteY190" fmla="*/ 1254611 h 1584819"/>
                <a:gd name="connsiteX191" fmla="*/ 2148924 w 3585406"/>
                <a:gd name="connsiteY191" fmla="*/ 1268478 h 1584819"/>
                <a:gd name="connsiteX192" fmla="*/ 2154639 w 3585406"/>
                <a:gd name="connsiteY192" fmla="*/ 1268478 h 1584819"/>
                <a:gd name="connsiteX193" fmla="*/ 2154639 w 3585406"/>
                <a:gd name="connsiteY193" fmla="*/ 1296212 h 1584819"/>
                <a:gd name="connsiteX194" fmla="*/ 2160354 w 3585406"/>
                <a:gd name="connsiteY194" fmla="*/ 1296212 h 1584819"/>
                <a:gd name="connsiteX195" fmla="*/ 2160354 w 3585406"/>
                <a:gd name="connsiteY195" fmla="*/ 1310332 h 1584819"/>
                <a:gd name="connsiteX196" fmla="*/ 2166069 w 3585406"/>
                <a:gd name="connsiteY196" fmla="*/ 1310332 h 1584819"/>
                <a:gd name="connsiteX197" fmla="*/ 2171784 w 3585406"/>
                <a:gd name="connsiteY197" fmla="*/ 1310332 h 1584819"/>
                <a:gd name="connsiteX198" fmla="*/ 2177415 w 3585406"/>
                <a:gd name="connsiteY198" fmla="*/ 1310332 h 1584819"/>
                <a:gd name="connsiteX199" fmla="*/ 2177415 w 3585406"/>
                <a:gd name="connsiteY199" fmla="*/ 1325544 h 1584819"/>
                <a:gd name="connsiteX200" fmla="*/ 2183130 w 3585406"/>
                <a:gd name="connsiteY200" fmla="*/ 1325544 h 1584819"/>
                <a:gd name="connsiteX201" fmla="*/ 2188845 w 3585406"/>
                <a:gd name="connsiteY201" fmla="*/ 1325544 h 1584819"/>
                <a:gd name="connsiteX202" fmla="*/ 2188845 w 3585406"/>
                <a:gd name="connsiteY202" fmla="*/ 1341512 h 1584819"/>
                <a:gd name="connsiteX203" fmla="*/ 2194560 w 3585406"/>
                <a:gd name="connsiteY203" fmla="*/ 1341512 h 1584819"/>
                <a:gd name="connsiteX204" fmla="*/ 2194560 w 3585406"/>
                <a:gd name="connsiteY204" fmla="*/ 1357985 h 1584819"/>
                <a:gd name="connsiteX205" fmla="*/ 2200275 w 3585406"/>
                <a:gd name="connsiteY205" fmla="*/ 1357985 h 1584819"/>
                <a:gd name="connsiteX206" fmla="*/ 2200275 w 3585406"/>
                <a:gd name="connsiteY206" fmla="*/ 1374458 h 1584819"/>
                <a:gd name="connsiteX207" fmla="*/ 2211621 w 3585406"/>
                <a:gd name="connsiteY207" fmla="*/ 1374458 h 1584819"/>
                <a:gd name="connsiteX208" fmla="*/ 2211621 w 3585406"/>
                <a:gd name="connsiteY208" fmla="*/ 1390846 h 1584819"/>
                <a:gd name="connsiteX209" fmla="*/ 2280033 w 3585406"/>
                <a:gd name="connsiteY209" fmla="*/ 1390846 h 1584819"/>
                <a:gd name="connsiteX210" fmla="*/ 2291463 w 3585406"/>
                <a:gd name="connsiteY210" fmla="*/ 1390846 h 1584819"/>
                <a:gd name="connsiteX211" fmla="*/ 2291463 w 3585406"/>
                <a:gd name="connsiteY211" fmla="*/ 1407823 h 1584819"/>
                <a:gd name="connsiteX212" fmla="*/ 2376936 w 3585406"/>
                <a:gd name="connsiteY212" fmla="*/ 1407823 h 1584819"/>
                <a:gd name="connsiteX213" fmla="*/ 2376936 w 3585406"/>
                <a:gd name="connsiteY213" fmla="*/ 1424716 h 1584819"/>
                <a:gd name="connsiteX214" fmla="*/ 2479554 w 3585406"/>
                <a:gd name="connsiteY214" fmla="*/ 1424716 h 1584819"/>
                <a:gd name="connsiteX215" fmla="*/ 2485269 w 3585406"/>
                <a:gd name="connsiteY215" fmla="*/ 1424716 h 1584819"/>
                <a:gd name="connsiteX216" fmla="*/ 2490984 w 3585406"/>
                <a:gd name="connsiteY216" fmla="*/ 1424716 h 1584819"/>
                <a:gd name="connsiteX217" fmla="*/ 2502330 w 3585406"/>
                <a:gd name="connsiteY217" fmla="*/ 1424716 h 1584819"/>
                <a:gd name="connsiteX218" fmla="*/ 2508045 w 3585406"/>
                <a:gd name="connsiteY218" fmla="*/ 1424716 h 1584819"/>
                <a:gd name="connsiteX219" fmla="*/ 2508045 w 3585406"/>
                <a:gd name="connsiteY219" fmla="*/ 1445139 h 1584819"/>
                <a:gd name="connsiteX220" fmla="*/ 2513760 w 3585406"/>
                <a:gd name="connsiteY220" fmla="*/ 1445139 h 1584819"/>
                <a:gd name="connsiteX221" fmla="*/ 2519475 w 3585406"/>
                <a:gd name="connsiteY221" fmla="*/ 1445139 h 1584819"/>
                <a:gd name="connsiteX222" fmla="*/ 2519475 w 3585406"/>
                <a:gd name="connsiteY222" fmla="*/ 1466318 h 1584819"/>
                <a:gd name="connsiteX223" fmla="*/ 2530821 w 3585406"/>
                <a:gd name="connsiteY223" fmla="*/ 1466318 h 1584819"/>
                <a:gd name="connsiteX224" fmla="*/ 2530821 w 3585406"/>
                <a:gd name="connsiteY224" fmla="*/ 1488590 h 1584819"/>
                <a:gd name="connsiteX225" fmla="*/ 2536536 w 3585406"/>
                <a:gd name="connsiteY225" fmla="*/ 1488590 h 1584819"/>
                <a:gd name="connsiteX226" fmla="*/ 2542251 w 3585406"/>
                <a:gd name="connsiteY226" fmla="*/ 1488590 h 1584819"/>
                <a:gd name="connsiteX227" fmla="*/ 2547966 w 3585406"/>
                <a:gd name="connsiteY227" fmla="*/ 1488590 h 1584819"/>
                <a:gd name="connsiteX228" fmla="*/ 2553681 w 3585406"/>
                <a:gd name="connsiteY228" fmla="*/ 1488590 h 1584819"/>
                <a:gd name="connsiteX229" fmla="*/ 2565027 w 3585406"/>
                <a:gd name="connsiteY229" fmla="*/ 1488590 h 1584819"/>
                <a:gd name="connsiteX230" fmla="*/ 2565027 w 3585406"/>
                <a:gd name="connsiteY230" fmla="*/ 1516324 h 1584819"/>
                <a:gd name="connsiteX231" fmla="*/ 2667644 w 3585406"/>
                <a:gd name="connsiteY231" fmla="*/ 1516324 h 1584819"/>
                <a:gd name="connsiteX232" fmla="*/ 2838674 w 3585406"/>
                <a:gd name="connsiteY232" fmla="*/ 1516324 h 1584819"/>
                <a:gd name="connsiteX233" fmla="*/ 2838674 w 3585406"/>
                <a:gd name="connsiteY233" fmla="*/ 1546160 h 1584819"/>
                <a:gd name="connsiteX234" fmla="*/ 2855735 w 3585406"/>
                <a:gd name="connsiteY234" fmla="*/ 1546160 h 1584819"/>
                <a:gd name="connsiteX235" fmla="*/ 2867165 w 3585406"/>
                <a:gd name="connsiteY235" fmla="*/ 1546160 h 1584819"/>
                <a:gd name="connsiteX236" fmla="*/ 2872880 w 3585406"/>
                <a:gd name="connsiteY236" fmla="*/ 1546160 h 1584819"/>
                <a:gd name="connsiteX237" fmla="*/ 2878595 w 3585406"/>
                <a:gd name="connsiteY237" fmla="*/ 1546160 h 1584819"/>
                <a:gd name="connsiteX238" fmla="*/ 2878595 w 3585406"/>
                <a:gd name="connsiteY238" fmla="*/ 1584820 h 1584819"/>
                <a:gd name="connsiteX239" fmla="*/ 2884226 w 3585406"/>
                <a:gd name="connsiteY239" fmla="*/ 1584820 h 1584819"/>
                <a:gd name="connsiteX240" fmla="*/ 2907086 w 3585406"/>
                <a:gd name="connsiteY240" fmla="*/ 1584820 h 1584819"/>
                <a:gd name="connsiteX241" fmla="*/ 2912801 w 3585406"/>
                <a:gd name="connsiteY241" fmla="*/ 1584820 h 1584819"/>
                <a:gd name="connsiteX242" fmla="*/ 2924147 w 3585406"/>
                <a:gd name="connsiteY242" fmla="*/ 1584820 h 1584819"/>
                <a:gd name="connsiteX243" fmla="*/ 3237632 w 3585406"/>
                <a:gd name="connsiteY243" fmla="*/ 1584820 h 1584819"/>
                <a:gd name="connsiteX244" fmla="*/ 3260492 w 3585406"/>
                <a:gd name="connsiteY244" fmla="*/ 1584820 h 1584819"/>
                <a:gd name="connsiteX245" fmla="*/ 3585406 w 3585406"/>
                <a:gd name="connsiteY245" fmla="*/ 1584820 h 158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585406" h="1584819">
                  <a:moveTo>
                    <a:pt x="0" y="0"/>
                  </a:moveTo>
                  <a:lnTo>
                    <a:pt x="5715" y="0"/>
                  </a:lnTo>
                  <a:lnTo>
                    <a:pt x="68412" y="0"/>
                  </a:lnTo>
                  <a:lnTo>
                    <a:pt x="68412" y="8573"/>
                  </a:lnTo>
                  <a:lnTo>
                    <a:pt x="153969" y="8573"/>
                  </a:lnTo>
                  <a:lnTo>
                    <a:pt x="153969" y="17061"/>
                  </a:lnTo>
                  <a:lnTo>
                    <a:pt x="199521" y="17061"/>
                  </a:lnTo>
                  <a:lnTo>
                    <a:pt x="199521" y="25549"/>
                  </a:lnTo>
                  <a:lnTo>
                    <a:pt x="228012" y="25549"/>
                  </a:lnTo>
                  <a:lnTo>
                    <a:pt x="228012" y="34122"/>
                  </a:lnTo>
                  <a:lnTo>
                    <a:pt x="233727" y="34122"/>
                  </a:lnTo>
                  <a:lnTo>
                    <a:pt x="250872" y="34122"/>
                  </a:lnTo>
                  <a:lnTo>
                    <a:pt x="250872" y="42610"/>
                  </a:lnTo>
                  <a:lnTo>
                    <a:pt x="267933" y="42610"/>
                  </a:lnTo>
                  <a:lnTo>
                    <a:pt x="267933" y="51183"/>
                  </a:lnTo>
                  <a:lnTo>
                    <a:pt x="290709" y="51183"/>
                  </a:lnTo>
                  <a:lnTo>
                    <a:pt x="290709" y="59755"/>
                  </a:lnTo>
                  <a:lnTo>
                    <a:pt x="324915" y="59755"/>
                  </a:lnTo>
                  <a:lnTo>
                    <a:pt x="324915" y="68412"/>
                  </a:lnTo>
                  <a:lnTo>
                    <a:pt x="330630" y="68412"/>
                  </a:lnTo>
                  <a:lnTo>
                    <a:pt x="330630" y="94129"/>
                  </a:lnTo>
                  <a:lnTo>
                    <a:pt x="336345" y="94129"/>
                  </a:lnTo>
                  <a:lnTo>
                    <a:pt x="336345" y="120183"/>
                  </a:lnTo>
                  <a:lnTo>
                    <a:pt x="342060" y="120183"/>
                  </a:lnTo>
                  <a:lnTo>
                    <a:pt x="342060" y="137664"/>
                  </a:lnTo>
                  <a:lnTo>
                    <a:pt x="347690" y="137664"/>
                  </a:lnTo>
                  <a:lnTo>
                    <a:pt x="347690" y="164138"/>
                  </a:lnTo>
                  <a:lnTo>
                    <a:pt x="353406" y="164138"/>
                  </a:lnTo>
                  <a:lnTo>
                    <a:pt x="353406" y="172963"/>
                  </a:lnTo>
                  <a:lnTo>
                    <a:pt x="359120" y="172963"/>
                  </a:lnTo>
                  <a:lnTo>
                    <a:pt x="359120" y="181787"/>
                  </a:lnTo>
                  <a:lnTo>
                    <a:pt x="364836" y="181787"/>
                  </a:lnTo>
                  <a:lnTo>
                    <a:pt x="364836" y="235155"/>
                  </a:lnTo>
                  <a:lnTo>
                    <a:pt x="370550" y="235155"/>
                  </a:lnTo>
                  <a:lnTo>
                    <a:pt x="370550" y="262134"/>
                  </a:lnTo>
                  <a:lnTo>
                    <a:pt x="376266" y="262134"/>
                  </a:lnTo>
                  <a:lnTo>
                    <a:pt x="376266" y="271210"/>
                  </a:lnTo>
                  <a:lnTo>
                    <a:pt x="381896" y="271210"/>
                  </a:lnTo>
                  <a:lnTo>
                    <a:pt x="381896" y="280455"/>
                  </a:lnTo>
                  <a:lnTo>
                    <a:pt x="393327" y="280455"/>
                  </a:lnTo>
                  <a:lnTo>
                    <a:pt x="393327" y="289616"/>
                  </a:lnTo>
                  <a:lnTo>
                    <a:pt x="410471" y="289616"/>
                  </a:lnTo>
                  <a:lnTo>
                    <a:pt x="410471" y="298777"/>
                  </a:lnTo>
                  <a:lnTo>
                    <a:pt x="416102" y="298777"/>
                  </a:lnTo>
                  <a:lnTo>
                    <a:pt x="421817" y="298777"/>
                  </a:lnTo>
                  <a:lnTo>
                    <a:pt x="421817" y="308022"/>
                  </a:lnTo>
                  <a:lnTo>
                    <a:pt x="427532" y="308022"/>
                  </a:lnTo>
                  <a:lnTo>
                    <a:pt x="444593" y="308022"/>
                  </a:lnTo>
                  <a:lnTo>
                    <a:pt x="444593" y="317267"/>
                  </a:lnTo>
                  <a:lnTo>
                    <a:pt x="473168" y="317267"/>
                  </a:lnTo>
                  <a:lnTo>
                    <a:pt x="478799" y="317267"/>
                  </a:lnTo>
                  <a:lnTo>
                    <a:pt x="478799" y="326679"/>
                  </a:lnTo>
                  <a:lnTo>
                    <a:pt x="513005" y="326679"/>
                  </a:lnTo>
                  <a:lnTo>
                    <a:pt x="513005" y="336008"/>
                  </a:lnTo>
                  <a:lnTo>
                    <a:pt x="530150" y="336008"/>
                  </a:lnTo>
                  <a:lnTo>
                    <a:pt x="530150" y="345337"/>
                  </a:lnTo>
                  <a:lnTo>
                    <a:pt x="587132" y="345337"/>
                  </a:lnTo>
                  <a:lnTo>
                    <a:pt x="587132" y="354666"/>
                  </a:lnTo>
                  <a:lnTo>
                    <a:pt x="632768" y="354666"/>
                  </a:lnTo>
                  <a:lnTo>
                    <a:pt x="632768" y="363995"/>
                  </a:lnTo>
                  <a:lnTo>
                    <a:pt x="638399" y="363995"/>
                  </a:lnTo>
                  <a:lnTo>
                    <a:pt x="638399" y="373324"/>
                  </a:lnTo>
                  <a:lnTo>
                    <a:pt x="644114" y="373324"/>
                  </a:lnTo>
                  <a:lnTo>
                    <a:pt x="644114" y="382653"/>
                  </a:lnTo>
                  <a:lnTo>
                    <a:pt x="649829" y="382653"/>
                  </a:lnTo>
                  <a:lnTo>
                    <a:pt x="649829" y="392066"/>
                  </a:lnTo>
                  <a:lnTo>
                    <a:pt x="678320" y="392066"/>
                  </a:lnTo>
                  <a:lnTo>
                    <a:pt x="678320" y="401395"/>
                  </a:lnTo>
                  <a:lnTo>
                    <a:pt x="684035" y="401395"/>
                  </a:lnTo>
                  <a:lnTo>
                    <a:pt x="684035" y="429634"/>
                  </a:lnTo>
                  <a:lnTo>
                    <a:pt x="689750" y="429634"/>
                  </a:lnTo>
                  <a:lnTo>
                    <a:pt x="689750" y="439047"/>
                  </a:lnTo>
                  <a:lnTo>
                    <a:pt x="695465" y="439047"/>
                  </a:lnTo>
                  <a:lnTo>
                    <a:pt x="701096" y="439047"/>
                  </a:lnTo>
                  <a:lnTo>
                    <a:pt x="701096" y="448628"/>
                  </a:lnTo>
                  <a:lnTo>
                    <a:pt x="706811" y="448628"/>
                  </a:lnTo>
                  <a:lnTo>
                    <a:pt x="706811" y="467790"/>
                  </a:lnTo>
                  <a:lnTo>
                    <a:pt x="712526" y="467790"/>
                  </a:lnTo>
                  <a:lnTo>
                    <a:pt x="718241" y="467790"/>
                  </a:lnTo>
                  <a:lnTo>
                    <a:pt x="723956" y="467790"/>
                  </a:lnTo>
                  <a:lnTo>
                    <a:pt x="723956" y="496869"/>
                  </a:lnTo>
                  <a:lnTo>
                    <a:pt x="729671" y="496869"/>
                  </a:lnTo>
                  <a:lnTo>
                    <a:pt x="729671" y="575618"/>
                  </a:lnTo>
                  <a:lnTo>
                    <a:pt x="735302" y="575618"/>
                  </a:lnTo>
                  <a:lnTo>
                    <a:pt x="735302" y="585535"/>
                  </a:lnTo>
                  <a:lnTo>
                    <a:pt x="741017" y="585535"/>
                  </a:lnTo>
                  <a:lnTo>
                    <a:pt x="741017" y="605790"/>
                  </a:lnTo>
                  <a:lnTo>
                    <a:pt x="758162" y="605790"/>
                  </a:lnTo>
                  <a:lnTo>
                    <a:pt x="849350" y="605790"/>
                  </a:lnTo>
                  <a:lnTo>
                    <a:pt x="849350" y="616127"/>
                  </a:lnTo>
                  <a:lnTo>
                    <a:pt x="900617" y="616127"/>
                  </a:lnTo>
                  <a:lnTo>
                    <a:pt x="900617" y="626381"/>
                  </a:lnTo>
                  <a:lnTo>
                    <a:pt x="917762" y="626381"/>
                  </a:lnTo>
                  <a:lnTo>
                    <a:pt x="917762" y="636718"/>
                  </a:lnTo>
                  <a:lnTo>
                    <a:pt x="923477" y="636718"/>
                  </a:lnTo>
                  <a:lnTo>
                    <a:pt x="923477" y="646972"/>
                  </a:lnTo>
                  <a:lnTo>
                    <a:pt x="929108" y="646972"/>
                  </a:lnTo>
                  <a:lnTo>
                    <a:pt x="929108" y="657309"/>
                  </a:lnTo>
                  <a:lnTo>
                    <a:pt x="963314" y="657309"/>
                  </a:lnTo>
                  <a:lnTo>
                    <a:pt x="963314" y="667562"/>
                  </a:lnTo>
                  <a:lnTo>
                    <a:pt x="969029" y="667562"/>
                  </a:lnTo>
                  <a:lnTo>
                    <a:pt x="969029" y="677900"/>
                  </a:lnTo>
                  <a:lnTo>
                    <a:pt x="1003235" y="677900"/>
                  </a:lnTo>
                  <a:lnTo>
                    <a:pt x="1020380" y="677900"/>
                  </a:lnTo>
                  <a:lnTo>
                    <a:pt x="1031726" y="677900"/>
                  </a:lnTo>
                  <a:lnTo>
                    <a:pt x="1031726" y="688321"/>
                  </a:lnTo>
                  <a:lnTo>
                    <a:pt x="1048871" y="688321"/>
                  </a:lnTo>
                  <a:lnTo>
                    <a:pt x="1048871" y="698827"/>
                  </a:lnTo>
                  <a:lnTo>
                    <a:pt x="1060217" y="698827"/>
                  </a:lnTo>
                  <a:lnTo>
                    <a:pt x="1065932" y="698827"/>
                  </a:lnTo>
                  <a:lnTo>
                    <a:pt x="1065932" y="709753"/>
                  </a:lnTo>
                  <a:lnTo>
                    <a:pt x="1071647" y="709753"/>
                  </a:lnTo>
                  <a:lnTo>
                    <a:pt x="1077361" y="709753"/>
                  </a:lnTo>
                  <a:lnTo>
                    <a:pt x="1077361" y="720762"/>
                  </a:lnTo>
                  <a:lnTo>
                    <a:pt x="1083077" y="720762"/>
                  </a:lnTo>
                  <a:lnTo>
                    <a:pt x="1083077" y="753792"/>
                  </a:lnTo>
                  <a:lnTo>
                    <a:pt x="1088707" y="753792"/>
                  </a:lnTo>
                  <a:lnTo>
                    <a:pt x="1088707" y="764970"/>
                  </a:lnTo>
                  <a:lnTo>
                    <a:pt x="1100138" y="764970"/>
                  </a:lnTo>
                  <a:lnTo>
                    <a:pt x="1100138" y="787409"/>
                  </a:lnTo>
                  <a:lnTo>
                    <a:pt x="1105853" y="787409"/>
                  </a:lnTo>
                  <a:lnTo>
                    <a:pt x="1105853" y="798671"/>
                  </a:lnTo>
                  <a:lnTo>
                    <a:pt x="1117282" y="798671"/>
                  </a:lnTo>
                  <a:lnTo>
                    <a:pt x="1117282" y="810185"/>
                  </a:lnTo>
                  <a:lnTo>
                    <a:pt x="1128628" y="810185"/>
                  </a:lnTo>
                  <a:lnTo>
                    <a:pt x="1128628" y="822036"/>
                  </a:lnTo>
                  <a:lnTo>
                    <a:pt x="1202755" y="822036"/>
                  </a:lnTo>
                  <a:lnTo>
                    <a:pt x="1202755" y="833886"/>
                  </a:lnTo>
                  <a:lnTo>
                    <a:pt x="1282513" y="833886"/>
                  </a:lnTo>
                  <a:lnTo>
                    <a:pt x="1282513" y="845652"/>
                  </a:lnTo>
                  <a:lnTo>
                    <a:pt x="1299658" y="845652"/>
                  </a:lnTo>
                  <a:lnTo>
                    <a:pt x="1299658" y="857502"/>
                  </a:lnTo>
                  <a:lnTo>
                    <a:pt x="1385131" y="857502"/>
                  </a:lnTo>
                  <a:lnTo>
                    <a:pt x="1385131" y="869352"/>
                  </a:lnTo>
                  <a:lnTo>
                    <a:pt x="1390846" y="869352"/>
                  </a:lnTo>
                  <a:lnTo>
                    <a:pt x="1390846" y="881119"/>
                  </a:lnTo>
                  <a:lnTo>
                    <a:pt x="1402276" y="881119"/>
                  </a:lnTo>
                  <a:lnTo>
                    <a:pt x="1402276" y="892969"/>
                  </a:lnTo>
                  <a:lnTo>
                    <a:pt x="1407907" y="892969"/>
                  </a:lnTo>
                  <a:lnTo>
                    <a:pt x="1407907" y="928435"/>
                  </a:lnTo>
                  <a:lnTo>
                    <a:pt x="1413622" y="928435"/>
                  </a:lnTo>
                  <a:lnTo>
                    <a:pt x="1413622" y="940286"/>
                  </a:lnTo>
                  <a:lnTo>
                    <a:pt x="1419337" y="940286"/>
                  </a:lnTo>
                  <a:lnTo>
                    <a:pt x="1419337" y="952220"/>
                  </a:lnTo>
                  <a:lnTo>
                    <a:pt x="1425052" y="952220"/>
                  </a:lnTo>
                  <a:lnTo>
                    <a:pt x="1425052" y="964322"/>
                  </a:lnTo>
                  <a:lnTo>
                    <a:pt x="1436482" y="964322"/>
                  </a:lnTo>
                  <a:lnTo>
                    <a:pt x="1442113" y="964322"/>
                  </a:lnTo>
                  <a:lnTo>
                    <a:pt x="1442113" y="989199"/>
                  </a:lnTo>
                  <a:lnTo>
                    <a:pt x="1447828" y="989199"/>
                  </a:lnTo>
                  <a:lnTo>
                    <a:pt x="1447828" y="1001554"/>
                  </a:lnTo>
                  <a:lnTo>
                    <a:pt x="1453543" y="1001554"/>
                  </a:lnTo>
                  <a:lnTo>
                    <a:pt x="1453543" y="1014160"/>
                  </a:lnTo>
                  <a:lnTo>
                    <a:pt x="1464973" y="1014160"/>
                  </a:lnTo>
                  <a:lnTo>
                    <a:pt x="1464973" y="1026767"/>
                  </a:lnTo>
                  <a:lnTo>
                    <a:pt x="1470604" y="1026767"/>
                  </a:lnTo>
                  <a:lnTo>
                    <a:pt x="1470604" y="1039374"/>
                  </a:lnTo>
                  <a:lnTo>
                    <a:pt x="1476319" y="1039374"/>
                  </a:lnTo>
                  <a:lnTo>
                    <a:pt x="1493464" y="1039374"/>
                  </a:lnTo>
                  <a:lnTo>
                    <a:pt x="1504810" y="1039374"/>
                  </a:lnTo>
                  <a:lnTo>
                    <a:pt x="1504810" y="1052485"/>
                  </a:lnTo>
                  <a:lnTo>
                    <a:pt x="1527670" y="1052485"/>
                  </a:lnTo>
                  <a:lnTo>
                    <a:pt x="1578937" y="1052485"/>
                  </a:lnTo>
                  <a:lnTo>
                    <a:pt x="1578937" y="1065847"/>
                  </a:lnTo>
                  <a:lnTo>
                    <a:pt x="1635919" y="1065847"/>
                  </a:lnTo>
                  <a:lnTo>
                    <a:pt x="1635919" y="1079210"/>
                  </a:lnTo>
                  <a:lnTo>
                    <a:pt x="1732822" y="1079210"/>
                  </a:lnTo>
                  <a:lnTo>
                    <a:pt x="1732822" y="1092573"/>
                  </a:lnTo>
                  <a:lnTo>
                    <a:pt x="1738537" y="1092573"/>
                  </a:lnTo>
                  <a:lnTo>
                    <a:pt x="1738537" y="1105853"/>
                  </a:lnTo>
                  <a:lnTo>
                    <a:pt x="1761313" y="1105853"/>
                  </a:lnTo>
                  <a:lnTo>
                    <a:pt x="1761313" y="1119216"/>
                  </a:lnTo>
                  <a:lnTo>
                    <a:pt x="1801233" y="1119216"/>
                  </a:lnTo>
                  <a:lnTo>
                    <a:pt x="1801233" y="1159305"/>
                  </a:lnTo>
                  <a:lnTo>
                    <a:pt x="1829725" y="1159305"/>
                  </a:lnTo>
                  <a:lnTo>
                    <a:pt x="1829725" y="1172584"/>
                  </a:lnTo>
                  <a:lnTo>
                    <a:pt x="1835440" y="1172584"/>
                  </a:lnTo>
                  <a:lnTo>
                    <a:pt x="1841154" y="1172584"/>
                  </a:lnTo>
                  <a:lnTo>
                    <a:pt x="1841154" y="1186199"/>
                  </a:lnTo>
                  <a:lnTo>
                    <a:pt x="1898136" y="1186199"/>
                  </a:lnTo>
                  <a:lnTo>
                    <a:pt x="1898136" y="1199814"/>
                  </a:lnTo>
                  <a:lnTo>
                    <a:pt x="2000754" y="1199814"/>
                  </a:lnTo>
                  <a:lnTo>
                    <a:pt x="2000754" y="1213345"/>
                  </a:lnTo>
                  <a:lnTo>
                    <a:pt x="2040675" y="1213345"/>
                  </a:lnTo>
                  <a:lnTo>
                    <a:pt x="2040675" y="1226960"/>
                  </a:lnTo>
                  <a:lnTo>
                    <a:pt x="2091942" y="1226960"/>
                  </a:lnTo>
                  <a:lnTo>
                    <a:pt x="2126148" y="1226960"/>
                  </a:lnTo>
                  <a:lnTo>
                    <a:pt x="2126148" y="1240827"/>
                  </a:lnTo>
                  <a:lnTo>
                    <a:pt x="2143209" y="1240827"/>
                  </a:lnTo>
                  <a:lnTo>
                    <a:pt x="2143209" y="1254611"/>
                  </a:lnTo>
                  <a:lnTo>
                    <a:pt x="2148924" y="1254611"/>
                  </a:lnTo>
                  <a:lnTo>
                    <a:pt x="2148924" y="1268478"/>
                  </a:lnTo>
                  <a:lnTo>
                    <a:pt x="2154639" y="1268478"/>
                  </a:lnTo>
                  <a:lnTo>
                    <a:pt x="2154639" y="1296212"/>
                  </a:lnTo>
                  <a:lnTo>
                    <a:pt x="2160354" y="1296212"/>
                  </a:lnTo>
                  <a:lnTo>
                    <a:pt x="2160354" y="1310332"/>
                  </a:lnTo>
                  <a:lnTo>
                    <a:pt x="2166069" y="1310332"/>
                  </a:lnTo>
                  <a:lnTo>
                    <a:pt x="2171784" y="1310332"/>
                  </a:lnTo>
                  <a:lnTo>
                    <a:pt x="2177415" y="1310332"/>
                  </a:lnTo>
                  <a:lnTo>
                    <a:pt x="2177415" y="1325544"/>
                  </a:lnTo>
                  <a:lnTo>
                    <a:pt x="2183130" y="1325544"/>
                  </a:lnTo>
                  <a:lnTo>
                    <a:pt x="2188845" y="1325544"/>
                  </a:lnTo>
                  <a:lnTo>
                    <a:pt x="2188845" y="1341512"/>
                  </a:lnTo>
                  <a:lnTo>
                    <a:pt x="2194560" y="1341512"/>
                  </a:lnTo>
                  <a:lnTo>
                    <a:pt x="2194560" y="1357985"/>
                  </a:lnTo>
                  <a:lnTo>
                    <a:pt x="2200275" y="1357985"/>
                  </a:lnTo>
                  <a:lnTo>
                    <a:pt x="2200275" y="1374458"/>
                  </a:lnTo>
                  <a:lnTo>
                    <a:pt x="2211621" y="1374458"/>
                  </a:lnTo>
                  <a:lnTo>
                    <a:pt x="2211621" y="1390846"/>
                  </a:lnTo>
                  <a:lnTo>
                    <a:pt x="2280033" y="1390846"/>
                  </a:lnTo>
                  <a:lnTo>
                    <a:pt x="2291463" y="1390846"/>
                  </a:lnTo>
                  <a:lnTo>
                    <a:pt x="2291463" y="1407823"/>
                  </a:lnTo>
                  <a:lnTo>
                    <a:pt x="2376936" y="1407823"/>
                  </a:lnTo>
                  <a:lnTo>
                    <a:pt x="2376936" y="1424716"/>
                  </a:lnTo>
                  <a:lnTo>
                    <a:pt x="2479554" y="1424716"/>
                  </a:lnTo>
                  <a:lnTo>
                    <a:pt x="2485269" y="1424716"/>
                  </a:lnTo>
                  <a:lnTo>
                    <a:pt x="2490984" y="1424716"/>
                  </a:lnTo>
                  <a:lnTo>
                    <a:pt x="2502330" y="1424716"/>
                  </a:lnTo>
                  <a:lnTo>
                    <a:pt x="2508045" y="1424716"/>
                  </a:lnTo>
                  <a:lnTo>
                    <a:pt x="2508045" y="1445139"/>
                  </a:lnTo>
                  <a:lnTo>
                    <a:pt x="2513760" y="1445139"/>
                  </a:lnTo>
                  <a:lnTo>
                    <a:pt x="2519475" y="1445139"/>
                  </a:lnTo>
                  <a:lnTo>
                    <a:pt x="2519475" y="1466318"/>
                  </a:lnTo>
                  <a:lnTo>
                    <a:pt x="2530821" y="1466318"/>
                  </a:lnTo>
                  <a:lnTo>
                    <a:pt x="2530821" y="1488590"/>
                  </a:lnTo>
                  <a:lnTo>
                    <a:pt x="2536536" y="1488590"/>
                  </a:lnTo>
                  <a:lnTo>
                    <a:pt x="2542251" y="1488590"/>
                  </a:lnTo>
                  <a:lnTo>
                    <a:pt x="2547966" y="1488590"/>
                  </a:lnTo>
                  <a:lnTo>
                    <a:pt x="2553681" y="1488590"/>
                  </a:lnTo>
                  <a:lnTo>
                    <a:pt x="2565027" y="1488590"/>
                  </a:lnTo>
                  <a:lnTo>
                    <a:pt x="2565027" y="1516324"/>
                  </a:lnTo>
                  <a:lnTo>
                    <a:pt x="2667644" y="1516324"/>
                  </a:lnTo>
                  <a:lnTo>
                    <a:pt x="2838674" y="1516324"/>
                  </a:lnTo>
                  <a:lnTo>
                    <a:pt x="2838674" y="1546160"/>
                  </a:lnTo>
                  <a:lnTo>
                    <a:pt x="2855735" y="1546160"/>
                  </a:lnTo>
                  <a:lnTo>
                    <a:pt x="2867165" y="1546160"/>
                  </a:lnTo>
                  <a:lnTo>
                    <a:pt x="2872880" y="1546160"/>
                  </a:lnTo>
                  <a:lnTo>
                    <a:pt x="2878595" y="1546160"/>
                  </a:lnTo>
                  <a:lnTo>
                    <a:pt x="2878595" y="1584820"/>
                  </a:lnTo>
                  <a:lnTo>
                    <a:pt x="2884226" y="1584820"/>
                  </a:lnTo>
                  <a:lnTo>
                    <a:pt x="2907086" y="1584820"/>
                  </a:lnTo>
                  <a:lnTo>
                    <a:pt x="2912801" y="1584820"/>
                  </a:lnTo>
                  <a:lnTo>
                    <a:pt x="2924147" y="1584820"/>
                  </a:lnTo>
                  <a:lnTo>
                    <a:pt x="3237632" y="1584820"/>
                  </a:lnTo>
                  <a:lnTo>
                    <a:pt x="3260492" y="1584820"/>
                  </a:lnTo>
                  <a:lnTo>
                    <a:pt x="3585406" y="1584820"/>
                  </a:lnTo>
                </a:path>
              </a:pathLst>
            </a:custGeom>
            <a:noFill/>
            <a:ln w="12700" cap="flat">
              <a:solidFill>
                <a:srgbClr val="881222"/>
              </a:solidFill>
              <a:prstDash val="dash"/>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1596" name="Group 1595">
              <a:extLst>
                <a:ext uri="{FF2B5EF4-FFF2-40B4-BE49-F238E27FC236}">
                  <a16:creationId xmlns:a16="http://schemas.microsoft.com/office/drawing/2014/main" id="{34031CC2-BBCF-1AC3-E7CB-B405862A2176}"/>
                </a:ext>
              </a:extLst>
            </p:cNvPr>
            <p:cNvGrpSpPr/>
            <p:nvPr/>
          </p:nvGrpSpPr>
          <p:grpSpPr>
            <a:xfrm>
              <a:off x="1485900" y="1208212"/>
              <a:ext cx="5994919" cy="1981815"/>
              <a:chOff x="1485900" y="1208212"/>
              <a:chExt cx="5994919" cy="1981815"/>
            </a:xfrm>
          </p:grpSpPr>
          <p:sp>
            <p:nvSpPr>
              <p:cNvPr id="1597" name="Freeform: Shape 1596">
                <a:extLst>
                  <a:ext uri="{FF2B5EF4-FFF2-40B4-BE49-F238E27FC236}">
                    <a16:creationId xmlns:a16="http://schemas.microsoft.com/office/drawing/2014/main" id="{760ECF8A-CFAC-A397-B462-382BE0FBC8EF}"/>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598" name="Freeform: Shape 1597">
                <a:extLst>
                  <a:ext uri="{FF2B5EF4-FFF2-40B4-BE49-F238E27FC236}">
                    <a16:creationId xmlns:a16="http://schemas.microsoft.com/office/drawing/2014/main" id="{0C1B6CDE-F975-06EE-AAFD-93D339E7C75B}"/>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599" name="Freeform: Shape 1598">
                <a:extLst>
                  <a:ext uri="{FF2B5EF4-FFF2-40B4-BE49-F238E27FC236}">
                    <a16:creationId xmlns:a16="http://schemas.microsoft.com/office/drawing/2014/main" id="{BCED3EF7-D893-13CC-B09C-2B182FB4A285}"/>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0" name="Freeform: Shape 1599">
                <a:extLst>
                  <a:ext uri="{FF2B5EF4-FFF2-40B4-BE49-F238E27FC236}">
                    <a16:creationId xmlns:a16="http://schemas.microsoft.com/office/drawing/2014/main" id="{31B55BB4-92E8-F99E-198C-FEA572F0CA7B}"/>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1" name="Freeform: Shape 1600">
                <a:extLst>
                  <a:ext uri="{FF2B5EF4-FFF2-40B4-BE49-F238E27FC236}">
                    <a16:creationId xmlns:a16="http://schemas.microsoft.com/office/drawing/2014/main" id="{0968642C-94D2-09EF-9A4E-4CD9D03B242E}"/>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2" name="Freeform: Shape 1601">
                <a:extLst>
                  <a:ext uri="{FF2B5EF4-FFF2-40B4-BE49-F238E27FC236}">
                    <a16:creationId xmlns:a16="http://schemas.microsoft.com/office/drawing/2014/main" id="{DF775C2B-D0EF-A2CA-51D6-FF96451975BD}"/>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3" name="Freeform: Shape 1602">
                <a:extLst>
                  <a:ext uri="{FF2B5EF4-FFF2-40B4-BE49-F238E27FC236}">
                    <a16:creationId xmlns:a16="http://schemas.microsoft.com/office/drawing/2014/main" id="{DC17F349-1B9D-7A56-DE39-5D1D00A73689}"/>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4" name="Freeform: Shape 1603">
                <a:extLst>
                  <a:ext uri="{FF2B5EF4-FFF2-40B4-BE49-F238E27FC236}">
                    <a16:creationId xmlns:a16="http://schemas.microsoft.com/office/drawing/2014/main" id="{DD693A83-E75C-0C1E-6A5F-B3A81859E07B}"/>
                  </a:ext>
                </a:extLst>
              </p:cNvPr>
              <p:cNvSpPr/>
              <p:nvPr/>
            </p:nvSpPr>
            <p:spPr>
              <a:xfrm>
                <a:off x="1864257" y="124989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5" name="Freeform: Shape 1604">
                <a:extLst>
                  <a:ext uri="{FF2B5EF4-FFF2-40B4-BE49-F238E27FC236}">
                    <a16:creationId xmlns:a16="http://schemas.microsoft.com/office/drawing/2014/main" id="{276AAAD4-F2CA-F7A3-D799-037C7F36B822}"/>
                  </a:ext>
                </a:extLst>
              </p:cNvPr>
              <p:cNvSpPr/>
              <p:nvPr/>
            </p:nvSpPr>
            <p:spPr>
              <a:xfrm>
                <a:off x="1921018" y="127073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6" name="Freeform: Shape 1605">
                <a:extLst>
                  <a:ext uri="{FF2B5EF4-FFF2-40B4-BE49-F238E27FC236}">
                    <a16:creationId xmlns:a16="http://schemas.microsoft.com/office/drawing/2014/main" id="{2BFC0A72-D131-6E33-7323-506444752981}"/>
                  </a:ext>
                </a:extLst>
              </p:cNvPr>
              <p:cNvSpPr/>
              <p:nvPr/>
            </p:nvSpPr>
            <p:spPr>
              <a:xfrm>
                <a:off x="2025056" y="132320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7" name="Freeform: Shape 1606">
                <a:extLst>
                  <a:ext uri="{FF2B5EF4-FFF2-40B4-BE49-F238E27FC236}">
                    <a16:creationId xmlns:a16="http://schemas.microsoft.com/office/drawing/2014/main" id="{A9894E6B-E071-4709-C090-B2DAD52FB4B1}"/>
                  </a:ext>
                </a:extLst>
              </p:cNvPr>
              <p:cNvSpPr/>
              <p:nvPr/>
            </p:nvSpPr>
            <p:spPr>
              <a:xfrm>
                <a:off x="2025056" y="132320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8" name="Freeform: Shape 1607">
                <a:extLst>
                  <a:ext uri="{FF2B5EF4-FFF2-40B4-BE49-F238E27FC236}">
                    <a16:creationId xmlns:a16="http://schemas.microsoft.com/office/drawing/2014/main" id="{2687065E-4E4A-CB46-08A0-9FA5650E6098}"/>
                  </a:ext>
                </a:extLst>
              </p:cNvPr>
              <p:cNvSpPr/>
              <p:nvPr/>
            </p:nvSpPr>
            <p:spPr>
              <a:xfrm>
                <a:off x="2034539" y="135503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9" name="Freeform: Shape 1608">
                <a:extLst>
                  <a:ext uri="{FF2B5EF4-FFF2-40B4-BE49-F238E27FC236}">
                    <a16:creationId xmlns:a16="http://schemas.microsoft.com/office/drawing/2014/main" id="{2D0A2A10-5206-514C-0E90-8B2831147EA3}"/>
                  </a:ext>
                </a:extLst>
              </p:cNvPr>
              <p:cNvSpPr/>
              <p:nvPr/>
            </p:nvSpPr>
            <p:spPr>
              <a:xfrm>
                <a:off x="2034539" y="135503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0" name="Freeform: Shape 1609">
                <a:extLst>
                  <a:ext uri="{FF2B5EF4-FFF2-40B4-BE49-F238E27FC236}">
                    <a16:creationId xmlns:a16="http://schemas.microsoft.com/office/drawing/2014/main" id="{E00141AB-A913-A1A5-E2C2-0B2FE4A4BCE3}"/>
                  </a:ext>
                </a:extLst>
              </p:cNvPr>
              <p:cNvSpPr/>
              <p:nvPr/>
            </p:nvSpPr>
            <p:spPr>
              <a:xfrm>
                <a:off x="2044022" y="13763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1" name="Freeform: Shape 1610">
                <a:extLst>
                  <a:ext uri="{FF2B5EF4-FFF2-40B4-BE49-F238E27FC236}">
                    <a16:creationId xmlns:a16="http://schemas.microsoft.com/office/drawing/2014/main" id="{39D668D5-C604-2CC3-AC37-F2AEB7AAAEE4}"/>
                  </a:ext>
                </a:extLst>
              </p:cNvPr>
              <p:cNvSpPr/>
              <p:nvPr/>
            </p:nvSpPr>
            <p:spPr>
              <a:xfrm>
                <a:off x="2053367" y="140873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2" name="Freeform: Shape 1611">
                <a:extLst>
                  <a:ext uri="{FF2B5EF4-FFF2-40B4-BE49-F238E27FC236}">
                    <a16:creationId xmlns:a16="http://schemas.microsoft.com/office/drawing/2014/main" id="{9B93ADCB-E84F-F792-1360-6537FA069DBD}"/>
                  </a:ext>
                </a:extLst>
              </p:cNvPr>
              <p:cNvSpPr/>
              <p:nvPr/>
            </p:nvSpPr>
            <p:spPr>
              <a:xfrm>
                <a:off x="2072333" y="1430292"/>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3" name="Freeform: Shape 1612">
                <a:extLst>
                  <a:ext uri="{FF2B5EF4-FFF2-40B4-BE49-F238E27FC236}">
                    <a16:creationId xmlns:a16="http://schemas.microsoft.com/office/drawing/2014/main" id="{AF41A8FA-81A6-4E7B-AA0C-090331303753}"/>
                  </a:ext>
                </a:extLst>
              </p:cNvPr>
              <p:cNvSpPr/>
              <p:nvPr/>
            </p:nvSpPr>
            <p:spPr>
              <a:xfrm>
                <a:off x="2081817" y="14954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4" name="Freeform: Shape 1613">
                <a:extLst>
                  <a:ext uri="{FF2B5EF4-FFF2-40B4-BE49-F238E27FC236}">
                    <a16:creationId xmlns:a16="http://schemas.microsoft.com/office/drawing/2014/main" id="{A45BE9D5-F5E2-789A-4F68-DE5CEC44B622}"/>
                  </a:ext>
                </a:extLst>
              </p:cNvPr>
              <p:cNvSpPr/>
              <p:nvPr/>
            </p:nvSpPr>
            <p:spPr>
              <a:xfrm>
                <a:off x="2081817" y="14954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5" name="Freeform: Shape 1614">
                <a:extLst>
                  <a:ext uri="{FF2B5EF4-FFF2-40B4-BE49-F238E27FC236}">
                    <a16:creationId xmlns:a16="http://schemas.microsoft.com/office/drawing/2014/main" id="{9A73DF20-B5AB-E633-39E3-FBC1F762A448}"/>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6" name="Freeform: Shape 1615">
                <a:extLst>
                  <a:ext uri="{FF2B5EF4-FFF2-40B4-BE49-F238E27FC236}">
                    <a16:creationId xmlns:a16="http://schemas.microsoft.com/office/drawing/2014/main" id="{512C9B5A-C467-A8A0-9990-C28764112EA2}"/>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7" name="Freeform: Shape 1616">
                <a:extLst>
                  <a:ext uri="{FF2B5EF4-FFF2-40B4-BE49-F238E27FC236}">
                    <a16:creationId xmlns:a16="http://schemas.microsoft.com/office/drawing/2014/main" id="{2F02FC2B-C628-0837-C20B-4F25EB7028F8}"/>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8" name="Freeform: Shape 1617">
                <a:extLst>
                  <a:ext uri="{FF2B5EF4-FFF2-40B4-BE49-F238E27FC236}">
                    <a16:creationId xmlns:a16="http://schemas.microsoft.com/office/drawing/2014/main" id="{CA21404C-7FA5-ECC1-D368-C142ABE28483}"/>
                  </a:ext>
                </a:extLst>
              </p:cNvPr>
              <p:cNvSpPr/>
              <p:nvPr/>
            </p:nvSpPr>
            <p:spPr>
              <a:xfrm>
                <a:off x="2100783" y="153953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9" name="Freeform: Shape 1618">
                <a:extLst>
                  <a:ext uri="{FF2B5EF4-FFF2-40B4-BE49-F238E27FC236}">
                    <a16:creationId xmlns:a16="http://schemas.microsoft.com/office/drawing/2014/main" id="{FFFBD999-C3F6-BFAC-15A1-2B01977251F4}"/>
                  </a:ext>
                </a:extLst>
              </p:cNvPr>
              <p:cNvSpPr/>
              <p:nvPr/>
            </p:nvSpPr>
            <p:spPr>
              <a:xfrm>
                <a:off x="2166887" y="1573212"/>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0" name="Freeform: Shape 1619">
                <a:extLst>
                  <a:ext uri="{FF2B5EF4-FFF2-40B4-BE49-F238E27FC236}">
                    <a16:creationId xmlns:a16="http://schemas.microsoft.com/office/drawing/2014/main" id="{5C8144E0-4457-9189-37DD-E4E2A92E58A2}"/>
                  </a:ext>
                </a:extLst>
              </p:cNvPr>
              <p:cNvSpPr/>
              <p:nvPr/>
            </p:nvSpPr>
            <p:spPr>
              <a:xfrm>
                <a:off x="2185855" y="158450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1" name="Freeform: Shape 1620">
                <a:extLst>
                  <a:ext uri="{FF2B5EF4-FFF2-40B4-BE49-F238E27FC236}">
                    <a16:creationId xmlns:a16="http://schemas.microsoft.com/office/drawing/2014/main" id="{1E89941A-95DE-1B41-4B43-680188F6030D}"/>
                  </a:ext>
                </a:extLst>
              </p:cNvPr>
              <p:cNvSpPr/>
              <p:nvPr/>
            </p:nvSpPr>
            <p:spPr>
              <a:xfrm>
                <a:off x="2261582" y="159580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2" name="Freeform: Shape 1621">
                <a:extLst>
                  <a:ext uri="{FF2B5EF4-FFF2-40B4-BE49-F238E27FC236}">
                    <a16:creationId xmlns:a16="http://schemas.microsoft.com/office/drawing/2014/main" id="{E6179EC3-ACAE-6EB1-7E91-DAD1E9B08C14}"/>
                  </a:ext>
                </a:extLst>
              </p:cNvPr>
              <p:cNvSpPr/>
              <p:nvPr/>
            </p:nvSpPr>
            <p:spPr>
              <a:xfrm>
                <a:off x="2554729" y="16871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3" name="Freeform: Shape 1622">
                <a:extLst>
                  <a:ext uri="{FF2B5EF4-FFF2-40B4-BE49-F238E27FC236}">
                    <a16:creationId xmlns:a16="http://schemas.microsoft.com/office/drawing/2014/main" id="{62108133-EC3A-D9BA-5EE3-E1F5C726D9BD}"/>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4" name="Freeform: Shape 1623">
                <a:extLst>
                  <a:ext uri="{FF2B5EF4-FFF2-40B4-BE49-F238E27FC236}">
                    <a16:creationId xmlns:a16="http://schemas.microsoft.com/office/drawing/2014/main" id="{CD2955C1-A53F-4CA5-2DE3-477E0A34B2BE}"/>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5" name="Freeform: Shape 1624">
                <a:extLst>
                  <a:ext uri="{FF2B5EF4-FFF2-40B4-BE49-F238E27FC236}">
                    <a16:creationId xmlns:a16="http://schemas.microsoft.com/office/drawing/2014/main" id="{04688610-D01C-FD31-EC0D-8A6EFF637412}"/>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6" name="Freeform: Shape 1625">
                <a:extLst>
                  <a:ext uri="{FF2B5EF4-FFF2-40B4-BE49-F238E27FC236}">
                    <a16:creationId xmlns:a16="http://schemas.microsoft.com/office/drawing/2014/main" id="{CADFEA21-E01B-4E4C-9AC9-C9938802F865}"/>
                  </a:ext>
                </a:extLst>
              </p:cNvPr>
              <p:cNvSpPr/>
              <p:nvPr/>
            </p:nvSpPr>
            <p:spPr>
              <a:xfrm>
                <a:off x="2658765" y="177968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7" name="Freeform: Shape 1626">
                <a:extLst>
                  <a:ext uri="{FF2B5EF4-FFF2-40B4-BE49-F238E27FC236}">
                    <a16:creationId xmlns:a16="http://schemas.microsoft.com/office/drawing/2014/main" id="{15A279CD-3154-02FA-6147-075CA42F3087}"/>
                  </a:ext>
                </a:extLst>
              </p:cNvPr>
              <p:cNvSpPr/>
              <p:nvPr/>
            </p:nvSpPr>
            <p:spPr>
              <a:xfrm>
                <a:off x="2668249" y="177968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8" name="Freeform: Shape 1627">
                <a:extLst>
                  <a:ext uri="{FF2B5EF4-FFF2-40B4-BE49-F238E27FC236}">
                    <a16:creationId xmlns:a16="http://schemas.microsoft.com/office/drawing/2014/main" id="{C635A214-668E-E817-5014-DABA96D7193C}"/>
                  </a:ext>
                </a:extLst>
              </p:cNvPr>
              <p:cNvSpPr/>
              <p:nvPr/>
            </p:nvSpPr>
            <p:spPr>
              <a:xfrm>
                <a:off x="2677732" y="1815211"/>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9" name="Freeform: Shape 1628">
                <a:extLst>
                  <a:ext uri="{FF2B5EF4-FFF2-40B4-BE49-F238E27FC236}">
                    <a16:creationId xmlns:a16="http://schemas.microsoft.com/office/drawing/2014/main" id="{60EDE417-8148-0F99-6858-00BF001288BA}"/>
                  </a:ext>
                </a:extLst>
              </p:cNvPr>
              <p:cNvSpPr/>
              <p:nvPr/>
            </p:nvSpPr>
            <p:spPr>
              <a:xfrm>
                <a:off x="2677732" y="1815211"/>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0" name="Freeform: Shape 1629">
                <a:extLst>
                  <a:ext uri="{FF2B5EF4-FFF2-40B4-BE49-F238E27FC236}">
                    <a16:creationId xmlns:a16="http://schemas.microsoft.com/office/drawing/2014/main" id="{6A68D319-D316-9F4A-ED76-25A9305614DE}"/>
                  </a:ext>
                </a:extLst>
              </p:cNvPr>
              <p:cNvSpPr/>
              <p:nvPr/>
            </p:nvSpPr>
            <p:spPr>
              <a:xfrm>
                <a:off x="2687217" y="1911417"/>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1" name="Freeform: Shape 1630">
                <a:extLst>
                  <a:ext uri="{FF2B5EF4-FFF2-40B4-BE49-F238E27FC236}">
                    <a16:creationId xmlns:a16="http://schemas.microsoft.com/office/drawing/2014/main" id="{7CF96F91-8C4A-FDF8-6747-1328251CA20C}"/>
                  </a:ext>
                </a:extLst>
              </p:cNvPr>
              <p:cNvSpPr/>
              <p:nvPr/>
            </p:nvSpPr>
            <p:spPr>
              <a:xfrm>
                <a:off x="2687217" y="1911417"/>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2" name="Freeform: Shape 1631">
                <a:extLst>
                  <a:ext uri="{FF2B5EF4-FFF2-40B4-BE49-F238E27FC236}">
                    <a16:creationId xmlns:a16="http://schemas.microsoft.com/office/drawing/2014/main" id="{7C6BA4D6-8CD3-6FDA-8F60-DFE934E655B3}"/>
                  </a:ext>
                </a:extLst>
              </p:cNvPr>
              <p:cNvSpPr/>
              <p:nvPr/>
            </p:nvSpPr>
            <p:spPr>
              <a:xfrm>
                <a:off x="2696559" y="192353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3" name="Freeform: Shape 1632">
                <a:extLst>
                  <a:ext uri="{FF2B5EF4-FFF2-40B4-BE49-F238E27FC236}">
                    <a16:creationId xmlns:a16="http://schemas.microsoft.com/office/drawing/2014/main" id="{0B29C006-6F92-AC38-7141-410D48CA3469}"/>
                  </a:ext>
                </a:extLst>
              </p:cNvPr>
              <p:cNvSpPr/>
              <p:nvPr/>
            </p:nvSpPr>
            <p:spPr>
              <a:xfrm>
                <a:off x="2696559" y="192353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4" name="Freeform: Shape 1633">
                <a:extLst>
                  <a:ext uri="{FF2B5EF4-FFF2-40B4-BE49-F238E27FC236}">
                    <a16:creationId xmlns:a16="http://schemas.microsoft.com/office/drawing/2014/main" id="{536B74B8-DAE0-1D46-4270-87806B8DB3BB}"/>
                  </a:ext>
                </a:extLst>
              </p:cNvPr>
              <p:cNvSpPr/>
              <p:nvPr/>
            </p:nvSpPr>
            <p:spPr>
              <a:xfrm>
                <a:off x="2706044" y="194827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5" name="Freeform: Shape 1634">
                <a:extLst>
                  <a:ext uri="{FF2B5EF4-FFF2-40B4-BE49-F238E27FC236}">
                    <a16:creationId xmlns:a16="http://schemas.microsoft.com/office/drawing/2014/main" id="{EBC325A8-3E25-9CAA-3CE3-52DCAAFC8561}"/>
                  </a:ext>
                </a:extLst>
              </p:cNvPr>
              <p:cNvSpPr/>
              <p:nvPr/>
            </p:nvSpPr>
            <p:spPr>
              <a:xfrm>
                <a:off x="2734492" y="194827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6" name="Freeform: Shape 1635">
                <a:extLst>
                  <a:ext uri="{FF2B5EF4-FFF2-40B4-BE49-F238E27FC236}">
                    <a16:creationId xmlns:a16="http://schemas.microsoft.com/office/drawing/2014/main" id="{38ACA833-1B29-C61D-C0DE-33145E6326F5}"/>
                  </a:ext>
                </a:extLst>
              </p:cNvPr>
              <p:cNvSpPr/>
              <p:nvPr/>
            </p:nvSpPr>
            <p:spPr>
              <a:xfrm>
                <a:off x="3141161" y="203636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7" name="Freeform: Shape 1636">
                <a:extLst>
                  <a:ext uri="{FF2B5EF4-FFF2-40B4-BE49-F238E27FC236}">
                    <a16:creationId xmlns:a16="http://schemas.microsoft.com/office/drawing/2014/main" id="{41A200C1-7E82-25A2-7B7E-48853530C89E}"/>
                  </a:ext>
                </a:extLst>
              </p:cNvPr>
              <p:cNvSpPr/>
              <p:nvPr/>
            </p:nvSpPr>
            <p:spPr>
              <a:xfrm>
                <a:off x="3169610" y="203636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8" name="Freeform: Shape 1637">
                <a:extLst>
                  <a:ext uri="{FF2B5EF4-FFF2-40B4-BE49-F238E27FC236}">
                    <a16:creationId xmlns:a16="http://schemas.microsoft.com/office/drawing/2014/main" id="{179572D9-8208-EC26-A6D9-D0E35483DB5F}"/>
                  </a:ext>
                </a:extLst>
              </p:cNvPr>
              <p:cNvSpPr/>
              <p:nvPr/>
            </p:nvSpPr>
            <p:spPr>
              <a:xfrm>
                <a:off x="3216888"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9" name="Freeform: Shape 1638">
                <a:extLst>
                  <a:ext uri="{FF2B5EF4-FFF2-40B4-BE49-F238E27FC236}">
                    <a16:creationId xmlns:a16="http://schemas.microsoft.com/office/drawing/2014/main" id="{04BF9CB0-0823-8E1C-6F09-A5324B8D9D0D}"/>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0" name="Freeform: Shape 1639">
                <a:extLst>
                  <a:ext uri="{FF2B5EF4-FFF2-40B4-BE49-F238E27FC236}">
                    <a16:creationId xmlns:a16="http://schemas.microsoft.com/office/drawing/2014/main" id="{10409435-1F0A-16F4-A205-CE2B669B5902}"/>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1" name="Freeform: Shape 1640">
                <a:extLst>
                  <a:ext uri="{FF2B5EF4-FFF2-40B4-BE49-F238E27FC236}">
                    <a16:creationId xmlns:a16="http://schemas.microsoft.com/office/drawing/2014/main" id="{F15B0E0F-BADC-BCB1-1AB2-A67FFEAF3444}"/>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2" name="Freeform: Shape 1641">
                <a:extLst>
                  <a:ext uri="{FF2B5EF4-FFF2-40B4-BE49-F238E27FC236}">
                    <a16:creationId xmlns:a16="http://schemas.microsoft.com/office/drawing/2014/main" id="{BB1D3E7B-10E2-9EC0-C627-1514E158E2F3}"/>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3" name="Freeform: Shape 1642">
                <a:extLst>
                  <a:ext uri="{FF2B5EF4-FFF2-40B4-BE49-F238E27FC236}">
                    <a16:creationId xmlns:a16="http://schemas.microsoft.com/office/drawing/2014/main" id="{7814D27E-6A85-38B2-A4C0-26F547EC447C}"/>
                  </a:ext>
                </a:extLst>
              </p:cNvPr>
              <p:cNvSpPr/>
              <p:nvPr/>
            </p:nvSpPr>
            <p:spPr>
              <a:xfrm>
                <a:off x="3254682" y="207528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4" name="Freeform: Shape 1643">
                <a:extLst>
                  <a:ext uri="{FF2B5EF4-FFF2-40B4-BE49-F238E27FC236}">
                    <a16:creationId xmlns:a16="http://schemas.microsoft.com/office/drawing/2014/main" id="{A0F08923-E3FF-F90C-1666-0D259DEE6C4F}"/>
                  </a:ext>
                </a:extLst>
              </p:cNvPr>
              <p:cNvSpPr/>
              <p:nvPr/>
            </p:nvSpPr>
            <p:spPr>
              <a:xfrm>
                <a:off x="3273648" y="212908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5" name="Freeform: Shape 1644">
                <a:extLst>
                  <a:ext uri="{FF2B5EF4-FFF2-40B4-BE49-F238E27FC236}">
                    <a16:creationId xmlns:a16="http://schemas.microsoft.com/office/drawing/2014/main" id="{4F9F4217-4C0E-77D8-D94E-E80C69124896}"/>
                  </a:ext>
                </a:extLst>
              </p:cNvPr>
              <p:cNvSpPr/>
              <p:nvPr/>
            </p:nvSpPr>
            <p:spPr>
              <a:xfrm>
                <a:off x="3282993" y="214273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6" name="Freeform: Shape 1645">
                <a:extLst>
                  <a:ext uri="{FF2B5EF4-FFF2-40B4-BE49-F238E27FC236}">
                    <a16:creationId xmlns:a16="http://schemas.microsoft.com/office/drawing/2014/main" id="{9B874B0B-D12F-165E-CB58-F3BB28A6B872}"/>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7" name="Freeform: Shape 1646">
                <a:extLst>
                  <a:ext uri="{FF2B5EF4-FFF2-40B4-BE49-F238E27FC236}">
                    <a16:creationId xmlns:a16="http://schemas.microsoft.com/office/drawing/2014/main" id="{EAEC16C3-0A49-69C3-D2FC-518042467AF8}"/>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8" name="Freeform: Shape 1647">
                <a:extLst>
                  <a:ext uri="{FF2B5EF4-FFF2-40B4-BE49-F238E27FC236}">
                    <a16:creationId xmlns:a16="http://schemas.microsoft.com/office/drawing/2014/main" id="{02A4B5B6-93F4-703F-4CA9-2E40585377CC}"/>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9" name="Freeform: Shape 1648">
                <a:extLst>
                  <a:ext uri="{FF2B5EF4-FFF2-40B4-BE49-F238E27FC236}">
                    <a16:creationId xmlns:a16="http://schemas.microsoft.com/office/drawing/2014/main" id="{631BC35B-07E6-5D9F-B80E-4A6B0B55F9A4}"/>
                  </a:ext>
                </a:extLst>
              </p:cNvPr>
              <p:cNvSpPr/>
              <p:nvPr/>
            </p:nvSpPr>
            <p:spPr>
              <a:xfrm>
                <a:off x="3330409" y="21979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0" name="Freeform: Shape 1649">
                <a:extLst>
                  <a:ext uri="{FF2B5EF4-FFF2-40B4-BE49-F238E27FC236}">
                    <a16:creationId xmlns:a16="http://schemas.microsoft.com/office/drawing/2014/main" id="{7BB3DC33-9451-5EC0-6F2D-F88CACE145BF}"/>
                  </a:ext>
                </a:extLst>
              </p:cNvPr>
              <p:cNvSpPr/>
              <p:nvPr/>
            </p:nvSpPr>
            <p:spPr>
              <a:xfrm>
                <a:off x="3330409" y="21979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1" name="Freeform: Shape 1650">
                <a:extLst>
                  <a:ext uri="{FF2B5EF4-FFF2-40B4-BE49-F238E27FC236}">
                    <a16:creationId xmlns:a16="http://schemas.microsoft.com/office/drawing/2014/main" id="{3B98D6B9-F3D2-14A2-8D0A-74A75D6C272C}"/>
                  </a:ext>
                </a:extLst>
              </p:cNvPr>
              <p:cNvSpPr/>
              <p:nvPr/>
            </p:nvSpPr>
            <p:spPr>
              <a:xfrm>
                <a:off x="3822148" y="235691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2" name="Freeform: Shape 1651">
                <a:extLst>
                  <a:ext uri="{FF2B5EF4-FFF2-40B4-BE49-F238E27FC236}">
                    <a16:creationId xmlns:a16="http://schemas.microsoft.com/office/drawing/2014/main" id="{959BA086-6C9E-F99B-2D3B-2EACB14BB856}"/>
                  </a:ext>
                </a:extLst>
              </p:cNvPr>
              <p:cNvSpPr/>
              <p:nvPr/>
            </p:nvSpPr>
            <p:spPr>
              <a:xfrm>
                <a:off x="3831630" y="237149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3" name="Freeform: Shape 1652">
                <a:extLst>
                  <a:ext uri="{FF2B5EF4-FFF2-40B4-BE49-F238E27FC236}">
                    <a16:creationId xmlns:a16="http://schemas.microsoft.com/office/drawing/2014/main" id="{CB6818C7-E137-CA6B-B989-E68346252CE4}"/>
                  </a:ext>
                </a:extLst>
              </p:cNvPr>
              <p:cNvSpPr/>
              <p:nvPr/>
            </p:nvSpPr>
            <p:spPr>
              <a:xfrm>
                <a:off x="3841114" y="2386276"/>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4" name="Freeform: Shape 1653">
                <a:extLst>
                  <a:ext uri="{FF2B5EF4-FFF2-40B4-BE49-F238E27FC236}">
                    <a16:creationId xmlns:a16="http://schemas.microsoft.com/office/drawing/2014/main" id="{ED41C66C-D5A2-3C29-D55C-B6A8022C1205}"/>
                  </a:ext>
                </a:extLst>
              </p:cNvPr>
              <p:cNvSpPr/>
              <p:nvPr/>
            </p:nvSpPr>
            <p:spPr>
              <a:xfrm>
                <a:off x="3860082" y="238627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5" name="Freeform: Shape 1654">
                <a:extLst>
                  <a:ext uri="{FF2B5EF4-FFF2-40B4-BE49-F238E27FC236}">
                    <a16:creationId xmlns:a16="http://schemas.microsoft.com/office/drawing/2014/main" id="{7E9EA6F5-0C49-EDEB-792B-0A17F041ED07}"/>
                  </a:ext>
                </a:extLst>
              </p:cNvPr>
              <p:cNvSpPr/>
              <p:nvPr/>
            </p:nvSpPr>
            <p:spPr>
              <a:xfrm>
                <a:off x="3878908" y="2431760"/>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6" name="Freeform: Shape 1655">
                <a:extLst>
                  <a:ext uri="{FF2B5EF4-FFF2-40B4-BE49-F238E27FC236}">
                    <a16:creationId xmlns:a16="http://schemas.microsoft.com/office/drawing/2014/main" id="{3C032E9E-6D73-281B-F08D-5C8A01991E19}"/>
                  </a:ext>
                </a:extLst>
              </p:cNvPr>
              <p:cNvSpPr/>
              <p:nvPr/>
            </p:nvSpPr>
            <p:spPr>
              <a:xfrm>
                <a:off x="3916701"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7" name="Freeform: Shape 1656">
                <a:extLst>
                  <a:ext uri="{FF2B5EF4-FFF2-40B4-BE49-F238E27FC236}">
                    <a16:creationId xmlns:a16="http://schemas.microsoft.com/office/drawing/2014/main" id="{404EC88E-C248-5F34-A150-335250DCAE0F}"/>
                  </a:ext>
                </a:extLst>
              </p:cNvPr>
              <p:cNvSpPr/>
              <p:nvPr/>
            </p:nvSpPr>
            <p:spPr>
              <a:xfrm>
                <a:off x="3926185"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8" name="Freeform: Shape 1657">
                <a:extLst>
                  <a:ext uri="{FF2B5EF4-FFF2-40B4-BE49-F238E27FC236}">
                    <a16:creationId xmlns:a16="http://schemas.microsoft.com/office/drawing/2014/main" id="{2E67E302-499E-B7A7-B4FE-E5C6C5D9AD2E}"/>
                  </a:ext>
                </a:extLst>
              </p:cNvPr>
              <p:cNvSpPr/>
              <p:nvPr/>
            </p:nvSpPr>
            <p:spPr>
              <a:xfrm>
                <a:off x="3954635"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9" name="Freeform: Shape 1658">
                <a:extLst>
                  <a:ext uri="{FF2B5EF4-FFF2-40B4-BE49-F238E27FC236}">
                    <a16:creationId xmlns:a16="http://schemas.microsoft.com/office/drawing/2014/main" id="{FEF2CE54-6AB0-4E6E-03EF-43463D0C3FB4}"/>
                  </a:ext>
                </a:extLst>
              </p:cNvPr>
              <p:cNvSpPr/>
              <p:nvPr/>
            </p:nvSpPr>
            <p:spPr>
              <a:xfrm>
                <a:off x="4011396" y="249397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0" name="Freeform: Shape 1659">
                <a:extLst>
                  <a:ext uri="{FF2B5EF4-FFF2-40B4-BE49-F238E27FC236}">
                    <a16:creationId xmlns:a16="http://schemas.microsoft.com/office/drawing/2014/main" id="{3D910F95-C4F5-5B04-2E4B-D4724067EFD3}"/>
                  </a:ext>
                </a:extLst>
              </p:cNvPr>
              <p:cNvSpPr/>
              <p:nvPr/>
            </p:nvSpPr>
            <p:spPr>
              <a:xfrm>
                <a:off x="4522102" y="264069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1" name="Freeform: Shape 1660">
                <a:extLst>
                  <a:ext uri="{FF2B5EF4-FFF2-40B4-BE49-F238E27FC236}">
                    <a16:creationId xmlns:a16="http://schemas.microsoft.com/office/drawing/2014/main" id="{69BE7CE9-5619-DD29-BACE-439F7F9FDFAD}"/>
                  </a:ext>
                </a:extLst>
              </p:cNvPr>
              <p:cNvSpPr/>
              <p:nvPr/>
            </p:nvSpPr>
            <p:spPr>
              <a:xfrm>
                <a:off x="4947737" y="270712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2" name="Freeform: Shape 1661">
                <a:extLst>
                  <a:ext uri="{FF2B5EF4-FFF2-40B4-BE49-F238E27FC236}">
                    <a16:creationId xmlns:a16="http://schemas.microsoft.com/office/drawing/2014/main" id="{7D10F1BF-1007-41AA-AF9C-A2559ED80352}"/>
                  </a:ext>
                </a:extLst>
              </p:cNvPr>
              <p:cNvSpPr/>
              <p:nvPr/>
            </p:nvSpPr>
            <p:spPr>
              <a:xfrm>
                <a:off x="5051773" y="27917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3" name="Freeform: Shape 1662">
                <a:extLst>
                  <a:ext uri="{FF2B5EF4-FFF2-40B4-BE49-F238E27FC236}">
                    <a16:creationId xmlns:a16="http://schemas.microsoft.com/office/drawing/2014/main" id="{6F8BF9E4-D612-ACEB-9851-19A9E407A11F}"/>
                  </a:ext>
                </a:extLst>
              </p:cNvPr>
              <p:cNvSpPr/>
              <p:nvPr/>
            </p:nvSpPr>
            <p:spPr>
              <a:xfrm>
                <a:off x="5061256" y="280897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4" name="Freeform: Shape 1663">
                <a:extLst>
                  <a:ext uri="{FF2B5EF4-FFF2-40B4-BE49-F238E27FC236}">
                    <a16:creationId xmlns:a16="http://schemas.microsoft.com/office/drawing/2014/main" id="{DCCBF207-9B38-B948-2FD3-B33B2DFFEF13}"/>
                  </a:ext>
                </a:extLst>
              </p:cNvPr>
              <p:cNvSpPr/>
              <p:nvPr/>
            </p:nvSpPr>
            <p:spPr>
              <a:xfrm>
                <a:off x="5070741" y="28089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5" name="Freeform: Shape 1664">
                <a:extLst>
                  <a:ext uri="{FF2B5EF4-FFF2-40B4-BE49-F238E27FC236}">
                    <a16:creationId xmlns:a16="http://schemas.microsoft.com/office/drawing/2014/main" id="{A11F2B99-698E-4136-5156-2D9E8F48317E}"/>
                  </a:ext>
                </a:extLst>
              </p:cNvPr>
              <p:cNvSpPr/>
              <p:nvPr/>
            </p:nvSpPr>
            <p:spPr>
              <a:xfrm>
                <a:off x="5080223" y="28089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6" name="Freeform: Shape 1665">
                <a:extLst>
                  <a:ext uri="{FF2B5EF4-FFF2-40B4-BE49-F238E27FC236}">
                    <a16:creationId xmlns:a16="http://schemas.microsoft.com/office/drawing/2014/main" id="{46EAFF5A-BEF4-934E-FF54-77732D5B7451}"/>
                  </a:ext>
                </a:extLst>
              </p:cNvPr>
              <p:cNvSpPr/>
              <p:nvPr/>
            </p:nvSpPr>
            <p:spPr>
              <a:xfrm>
                <a:off x="5089567" y="282756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7" name="Freeform: Shape 1666">
                <a:extLst>
                  <a:ext uri="{FF2B5EF4-FFF2-40B4-BE49-F238E27FC236}">
                    <a16:creationId xmlns:a16="http://schemas.microsoft.com/office/drawing/2014/main" id="{1E013EEE-B9DF-E23C-7EA8-6DD445B3E11F}"/>
                  </a:ext>
                </a:extLst>
              </p:cNvPr>
              <p:cNvSpPr/>
              <p:nvPr/>
            </p:nvSpPr>
            <p:spPr>
              <a:xfrm>
                <a:off x="5099050" y="2827562"/>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8" name="Freeform: Shape 1667">
                <a:extLst>
                  <a:ext uri="{FF2B5EF4-FFF2-40B4-BE49-F238E27FC236}">
                    <a16:creationId xmlns:a16="http://schemas.microsoft.com/office/drawing/2014/main" id="{AC1DCE53-3A91-219E-BA37-DF7E2A971A66}"/>
                  </a:ext>
                </a:extLst>
              </p:cNvPr>
              <p:cNvSpPr/>
              <p:nvPr/>
            </p:nvSpPr>
            <p:spPr>
              <a:xfrm>
                <a:off x="5108534" y="284707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9" name="Freeform: Shape 1668">
                <a:extLst>
                  <a:ext uri="{FF2B5EF4-FFF2-40B4-BE49-F238E27FC236}">
                    <a16:creationId xmlns:a16="http://schemas.microsoft.com/office/drawing/2014/main" id="{815AEAFD-8C81-CB21-DA7E-3D1CCB415D7B}"/>
                  </a:ext>
                </a:extLst>
              </p:cNvPr>
              <p:cNvSpPr/>
              <p:nvPr/>
            </p:nvSpPr>
            <p:spPr>
              <a:xfrm>
                <a:off x="5259848" y="290733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0" name="Freeform: Shape 1669">
                <a:extLst>
                  <a:ext uri="{FF2B5EF4-FFF2-40B4-BE49-F238E27FC236}">
                    <a16:creationId xmlns:a16="http://schemas.microsoft.com/office/drawing/2014/main" id="{4A0264FC-5C8B-CD2E-4880-46E39C5CA3FA}"/>
                  </a:ext>
                </a:extLst>
              </p:cNvPr>
              <p:cNvSpPr/>
              <p:nvPr/>
            </p:nvSpPr>
            <p:spPr>
              <a:xfrm>
                <a:off x="5590929"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1" name="Freeform: Shape 1670">
                <a:extLst>
                  <a:ext uri="{FF2B5EF4-FFF2-40B4-BE49-F238E27FC236}">
                    <a16:creationId xmlns:a16="http://schemas.microsoft.com/office/drawing/2014/main" id="{79FE5D36-8395-29AB-828A-B9E2065D6DD8}"/>
                  </a:ext>
                </a:extLst>
              </p:cNvPr>
              <p:cNvSpPr/>
              <p:nvPr/>
            </p:nvSpPr>
            <p:spPr>
              <a:xfrm>
                <a:off x="5590929"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2" name="Freeform: Shape 1671">
                <a:extLst>
                  <a:ext uri="{FF2B5EF4-FFF2-40B4-BE49-F238E27FC236}">
                    <a16:creationId xmlns:a16="http://schemas.microsoft.com/office/drawing/2014/main" id="{6C5FC58C-1098-B1BB-A46A-FB6D10125C45}"/>
                  </a:ext>
                </a:extLst>
              </p:cNvPr>
              <p:cNvSpPr/>
              <p:nvPr/>
            </p:nvSpPr>
            <p:spPr>
              <a:xfrm>
                <a:off x="5600413"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3" name="Freeform: Shape 1672">
                <a:extLst>
                  <a:ext uri="{FF2B5EF4-FFF2-40B4-BE49-F238E27FC236}">
                    <a16:creationId xmlns:a16="http://schemas.microsoft.com/office/drawing/2014/main" id="{B8EBAB3B-298B-33A9-577A-9660F7D783F1}"/>
                  </a:ext>
                </a:extLst>
              </p:cNvPr>
              <p:cNvSpPr/>
              <p:nvPr/>
            </p:nvSpPr>
            <p:spPr>
              <a:xfrm>
                <a:off x="5609895" y="294871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4" name="Freeform: Shape 1673">
                <a:extLst>
                  <a:ext uri="{FF2B5EF4-FFF2-40B4-BE49-F238E27FC236}">
                    <a16:creationId xmlns:a16="http://schemas.microsoft.com/office/drawing/2014/main" id="{408F9BFC-B470-4AD9-D55E-06D6266160EF}"/>
                  </a:ext>
                </a:extLst>
              </p:cNvPr>
              <p:cNvSpPr/>
              <p:nvPr/>
            </p:nvSpPr>
            <p:spPr>
              <a:xfrm>
                <a:off x="5628723"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5" name="Freeform: Shape 1674">
                <a:extLst>
                  <a:ext uri="{FF2B5EF4-FFF2-40B4-BE49-F238E27FC236}">
                    <a16:creationId xmlns:a16="http://schemas.microsoft.com/office/drawing/2014/main" id="{CC5EED6F-8AFB-EBAB-B7DF-E3E4CE43469C}"/>
                  </a:ext>
                </a:extLst>
              </p:cNvPr>
              <p:cNvSpPr/>
              <p:nvPr/>
            </p:nvSpPr>
            <p:spPr>
              <a:xfrm>
                <a:off x="5647689" y="29736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6" name="Freeform: Shape 1675">
                <a:extLst>
                  <a:ext uri="{FF2B5EF4-FFF2-40B4-BE49-F238E27FC236}">
                    <a16:creationId xmlns:a16="http://schemas.microsoft.com/office/drawing/2014/main" id="{E72EA4A3-9EE4-82D5-BB49-544BE49FD40C}"/>
                  </a:ext>
                </a:extLst>
              </p:cNvPr>
              <p:cNvSpPr/>
              <p:nvPr/>
            </p:nvSpPr>
            <p:spPr>
              <a:xfrm>
                <a:off x="5657173" y="299953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7" name="Freeform: Shape 1676">
                <a:extLst>
                  <a:ext uri="{FF2B5EF4-FFF2-40B4-BE49-F238E27FC236}">
                    <a16:creationId xmlns:a16="http://schemas.microsoft.com/office/drawing/2014/main" id="{337D2F1D-FD04-9FD2-F1F1-9F356F0CA0E2}"/>
                  </a:ext>
                </a:extLst>
              </p:cNvPr>
              <p:cNvSpPr/>
              <p:nvPr/>
            </p:nvSpPr>
            <p:spPr>
              <a:xfrm>
                <a:off x="5685484" y="302674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8" name="Freeform: Shape 1677">
                <a:extLst>
                  <a:ext uri="{FF2B5EF4-FFF2-40B4-BE49-F238E27FC236}">
                    <a16:creationId xmlns:a16="http://schemas.microsoft.com/office/drawing/2014/main" id="{EA056D3D-219B-DF12-B3E8-E0AFEF7142ED}"/>
                  </a:ext>
                </a:extLst>
              </p:cNvPr>
              <p:cNvSpPr/>
              <p:nvPr/>
            </p:nvSpPr>
            <p:spPr>
              <a:xfrm>
                <a:off x="5694967" y="302674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9" name="Freeform: Shape 1678">
                <a:extLst>
                  <a:ext uri="{FF2B5EF4-FFF2-40B4-BE49-F238E27FC236}">
                    <a16:creationId xmlns:a16="http://schemas.microsoft.com/office/drawing/2014/main" id="{5C5712EF-623F-ECB6-DD9A-86C31D205ED3}"/>
                  </a:ext>
                </a:extLst>
              </p:cNvPr>
              <p:cNvSpPr/>
              <p:nvPr/>
            </p:nvSpPr>
            <p:spPr>
              <a:xfrm>
                <a:off x="5704450" y="30267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0" name="Freeform: Shape 1679">
                <a:extLst>
                  <a:ext uri="{FF2B5EF4-FFF2-40B4-BE49-F238E27FC236}">
                    <a16:creationId xmlns:a16="http://schemas.microsoft.com/office/drawing/2014/main" id="{B76F8191-F065-1557-E98D-B7E1424281A6}"/>
                  </a:ext>
                </a:extLst>
              </p:cNvPr>
              <p:cNvSpPr/>
              <p:nvPr/>
            </p:nvSpPr>
            <p:spPr>
              <a:xfrm>
                <a:off x="5713933" y="30267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1" name="Freeform: Shape 1680">
                <a:extLst>
                  <a:ext uri="{FF2B5EF4-FFF2-40B4-BE49-F238E27FC236}">
                    <a16:creationId xmlns:a16="http://schemas.microsoft.com/office/drawing/2014/main" id="{DE8294C6-A77E-DB24-C6F8-18AC3BD7B6D4}"/>
                  </a:ext>
                </a:extLst>
              </p:cNvPr>
              <p:cNvSpPr/>
              <p:nvPr/>
            </p:nvSpPr>
            <p:spPr>
              <a:xfrm>
                <a:off x="5903043" y="306062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2" name="Freeform: Shape 1681">
                <a:extLst>
                  <a:ext uri="{FF2B5EF4-FFF2-40B4-BE49-F238E27FC236}">
                    <a16:creationId xmlns:a16="http://schemas.microsoft.com/office/drawing/2014/main" id="{43D02163-9628-89FA-57E6-70CED820E687}"/>
                  </a:ext>
                </a:extLst>
              </p:cNvPr>
              <p:cNvSpPr/>
              <p:nvPr/>
            </p:nvSpPr>
            <p:spPr>
              <a:xfrm>
                <a:off x="6215157" y="309707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3" name="Freeform: Shape 1682">
                <a:extLst>
                  <a:ext uri="{FF2B5EF4-FFF2-40B4-BE49-F238E27FC236}">
                    <a16:creationId xmlns:a16="http://schemas.microsoft.com/office/drawing/2014/main" id="{BC17A481-7C68-4DD8-AFEB-6310EB43A92D}"/>
                  </a:ext>
                </a:extLst>
              </p:cNvPr>
              <p:cNvSpPr/>
              <p:nvPr/>
            </p:nvSpPr>
            <p:spPr>
              <a:xfrm>
                <a:off x="6234121" y="309707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4" name="Freeform: Shape 1683">
                <a:extLst>
                  <a:ext uri="{FF2B5EF4-FFF2-40B4-BE49-F238E27FC236}">
                    <a16:creationId xmlns:a16="http://schemas.microsoft.com/office/drawing/2014/main" id="{B55F58C5-B4E5-77BD-11B7-BA25A3A643A3}"/>
                  </a:ext>
                </a:extLst>
              </p:cNvPr>
              <p:cNvSpPr/>
              <p:nvPr/>
            </p:nvSpPr>
            <p:spPr>
              <a:xfrm>
                <a:off x="6243605" y="309707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5" name="Freeform: Shape 1684">
                <a:extLst>
                  <a:ext uri="{FF2B5EF4-FFF2-40B4-BE49-F238E27FC236}">
                    <a16:creationId xmlns:a16="http://schemas.microsoft.com/office/drawing/2014/main" id="{EFFEC9F3-6127-5B34-C096-C55736492ECE}"/>
                  </a:ext>
                </a:extLst>
              </p:cNvPr>
              <p:cNvSpPr/>
              <p:nvPr/>
            </p:nvSpPr>
            <p:spPr>
              <a:xfrm>
                <a:off x="6262433"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6" name="Freeform: Shape 1685">
                <a:extLst>
                  <a:ext uri="{FF2B5EF4-FFF2-40B4-BE49-F238E27FC236}">
                    <a16:creationId xmlns:a16="http://schemas.microsoft.com/office/drawing/2014/main" id="{CDABE0A9-DBC6-5111-09F4-34C3C3E7A92B}"/>
                  </a:ext>
                </a:extLst>
              </p:cNvPr>
              <p:cNvSpPr/>
              <p:nvPr/>
            </p:nvSpPr>
            <p:spPr>
              <a:xfrm>
                <a:off x="6300365" y="314430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7" name="Freeform: Shape 1686">
                <a:extLst>
                  <a:ext uri="{FF2B5EF4-FFF2-40B4-BE49-F238E27FC236}">
                    <a16:creationId xmlns:a16="http://schemas.microsoft.com/office/drawing/2014/main" id="{834B1362-53D5-A2BA-E31E-11C5AC2C7114}"/>
                  </a:ext>
                </a:extLst>
              </p:cNvPr>
              <p:cNvSpPr/>
              <p:nvPr/>
            </p:nvSpPr>
            <p:spPr>
              <a:xfrm>
                <a:off x="6309849" y="314430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8" name="Freeform: Shape 1687">
                <a:extLst>
                  <a:ext uri="{FF2B5EF4-FFF2-40B4-BE49-F238E27FC236}">
                    <a16:creationId xmlns:a16="http://schemas.microsoft.com/office/drawing/2014/main" id="{C8783720-B989-D647-A806-DF3647A85AE8}"/>
                  </a:ext>
                </a:extLst>
              </p:cNvPr>
              <p:cNvSpPr/>
              <p:nvPr/>
            </p:nvSpPr>
            <p:spPr>
              <a:xfrm>
                <a:off x="6328678"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9" name="Freeform: Shape 1688">
                <a:extLst>
                  <a:ext uri="{FF2B5EF4-FFF2-40B4-BE49-F238E27FC236}">
                    <a16:creationId xmlns:a16="http://schemas.microsoft.com/office/drawing/2014/main" id="{6D4E7752-E438-6A73-3E6A-E5D79AE830B9}"/>
                  </a:ext>
                </a:extLst>
              </p:cNvPr>
              <p:cNvSpPr/>
              <p:nvPr/>
            </p:nvSpPr>
            <p:spPr>
              <a:xfrm>
                <a:off x="684886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0" name="Freeform: Shape 1689">
                <a:extLst>
                  <a:ext uri="{FF2B5EF4-FFF2-40B4-BE49-F238E27FC236}">
                    <a16:creationId xmlns:a16="http://schemas.microsoft.com/office/drawing/2014/main" id="{BABF74DE-6710-CF88-2FED-B7152E5AC13C}"/>
                  </a:ext>
                </a:extLst>
              </p:cNvPr>
              <p:cNvSpPr/>
              <p:nvPr/>
            </p:nvSpPr>
            <p:spPr>
              <a:xfrm>
                <a:off x="6886799" y="314430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1" name="Freeform: Shape 1690">
                <a:extLst>
                  <a:ext uri="{FF2B5EF4-FFF2-40B4-BE49-F238E27FC236}">
                    <a16:creationId xmlns:a16="http://schemas.microsoft.com/office/drawing/2014/main" id="{10E8F3D9-61F4-DE74-ABDA-D966C9BF62C2}"/>
                  </a:ext>
                </a:extLst>
              </p:cNvPr>
              <p:cNvSpPr/>
              <p:nvPr/>
            </p:nvSpPr>
            <p:spPr>
              <a:xfrm>
                <a:off x="6886799" y="314430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2" name="Freeform: Shape 1691">
                <a:extLst>
                  <a:ext uri="{FF2B5EF4-FFF2-40B4-BE49-F238E27FC236}">
                    <a16:creationId xmlns:a16="http://schemas.microsoft.com/office/drawing/2014/main" id="{E6FC7CC2-59ED-894E-CD46-91ED238D4C75}"/>
                  </a:ext>
                </a:extLst>
              </p:cNvPr>
              <p:cNvSpPr/>
              <p:nvPr/>
            </p:nvSpPr>
            <p:spPr>
              <a:xfrm>
                <a:off x="742595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3" name="Freeform: Shape 1692">
                <a:extLst>
                  <a:ext uri="{FF2B5EF4-FFF2-40B4-BE49-F238E27FC236}">
                    <a16:creationId xmlns:a16="http://schemas.microsoft.com/office/drawing/2014/main" id="{F5758093-F222-6C9E-14EA-2B75711BFFDA}"/>
                  </a:ext>
                </a:extLst>
              </p:cNvPr>
              <p:cNvSpPr/>
              <p:nvPr/>
            </p:nvSpPr>
            <p:spPr>
              <a:xfrm>
                <a:off x="742595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nvGrpSpPr>
          <p:cNvPr id="1694" name="Group 1693">
            <a:extLst>
              <a:ext uri="{FF2B5EF4-FFF2-40B4-BE49-F238E27FC236}">
                <a16:creationId xmlns:a16="http://schemas.microsoft.com/office/drawing/2014/main" id="{DF7D49BB-B714-C06B-9813-5DF99A6A9079}"/>
              </a:ext>
            </a:extLst>
          </p:cNvPr>
          <p:cNvGrpSpPr/>
          <p:nvPr/>
        </p:nvGrpSpPr>
        <p:grpSpPr>
          <a:xfrm>
            <a:off x="1762819" y="1779364"/>
            <a:ext cx="8047084" cy="2754491"/>
            <a:chOff x="1481138" y="1199351"/>
            <a:chExt cx="6035313" cy="2065868"/>
          </a:xfrm>
        </p:grpSpPr>
        <p:grpSp>
          <p:nvGrpSpPr>
            <p:cNvPr id="1695" name="Group 1694">
              <a:extLst>
                <a:ext uri="{FF2B5EF4-FFF2-40B4-BE49-F238E27FC236}">
                  <a16:creationId xmlns:a16="http://schemas.microsoft.com/office/drawing/2014/main" id="{C1BC276C-2EE9-7B56-575A-4ADE28ACD89B}"/>
                </a:ext>
              </a:extLst>
            </p:cNvPr>
            <p:cNvGrpSpPr/>
            <p:nvPr/>
          </p:nvGrpSpPr>
          <p:grpSpPr>
            <a:xfrm>
              <a:off x="1481138" y="1199351"/>
              <a:ext cx="6035313" cy="2065868"/>
              <a:chOff x="1481138" y="1204113"/>
              <a:chExt cx="6035313" cy="2065868"/>
            </a:xfrm>
          </p:grpSpPr>
          <p:sp>
            <p:nvSpPr>
              <p:cNvPr id="1697" name="Oval 1696">
                <a:extLst>
                  <a:ext uri="{FF2B5EF4-FFF2-40B4-BE49-F238E27FC236}">
                    <a16:creationId xmlns:a16="http://schemas.microsoft.com/office/drawing/2014/main" id="{4EE2C545-17D2-EB22-EF85-43915680E0DA}"/>
                  </a:ext>
                </a:extLst>
              </p:cNvPr>
              <p:cNvSpPr/>
              <p:nvPr/>
            </p:nvSpPr>
            <p:spPr>
              <a:xfrm>
                <a:off x="5785592" y="2869243"/>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8" name="Oval 1697">
                <a:extLst>
                  <a:ext uri="{FF2B5EF4-FFF2-40B4-BE49-F238E27FC236}">
                    <a16:creationId xmlns:a16="http://schemas.microsoft.com/office/drawing/2014/main" id="{63CD95C5-32DA-308C-AAAB-0457F559E90C}"/>
                  </a:ext>
                </a:extLst>
              </p:cNvPr>
              <p:cNvSpPr/>
              <p:nvPr/>
            </p:nvSpPr>
            <p:spPr>
              <a:xfrm>
                <a:off x="5792157" y="2869243"/>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9" name="Oval 1698">
                <a:extLst>
                  <a:ext uri="{FF2B5EF4-FFF2-40B4-BE49-F238E27FC236}">
                    <a16:creationId xmlns:a16="http://schemas.microsoft.com/office/drawing/2014/main" id="{A22B4CED-8753-B17E-E157-C899F44767E8}"/>
                  </a:ext>
                </a:extLst>
              </p:cNvPr>
              <p:cNvSpPr/>
              <p:nvPr/>
            </p:nvSpPr>
            <p:spPr>
              <a:xfrm>
                <a:off x="5933092" y="288406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0" name="Oval 1699">
                <a:extLst>
                  <a:ext uri="{FF2B5EF4-FFF2-40B4-BE49-F238E27FC236}">
                    <a16:creationId xmlns:a16="http://schemas.microsoft.com/office/drawing/2014/main" id="{F90690F9-AFD8-131F-6289-580243797405}"/>
                  </a:ext>
                </a:extLst>
              </p:cNvPr>
              <p:cNvSpPr/>
              <p:nvPr/>
            </p:nvSpPr>
            <p:spPr>
              <a:xfrm>
                <a:off x="6194431"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1" name="Oval 1700">
                <a:extLst>
                  <a:ext uri="{FF2B5EF4-FFF2-40B4-BE49-F238E27FC236}">
                    <a16:creationId xmlns:a16="http://schemas.microsoft.com/office/drawing/2014/main" id="{8E503055-6367-4B6D-7F62-0326E7293681}"/>
                  </a:ext>
                </a:extLst>
              </p:cNvPr>
              <p:cNvSpPr/>
              <p:nvPr/>
            </p:nvSpPr>
            <p:spPr>
              <a:xfrm>
                <a:off x="6201134"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2" name="Oval 1701">
                <a:extLst>
                  <a:ext uri="{FF2B5EF4-FFF2-40B4-BE49-F238E27FC236}">
                    <a16:creationId xmlns:a16="http://schemas.microsoft.com/office/drawing/2014/main" id="{6188A69F-46CA-F698-ACF7-692EAD233D4C}"/>
                  </a:ext>
                </a:extLst>
              </p:cNvPr>
              <p:cNvSpPr/>
              <p:nvPr/>
            </p:nvSpPr>
            <p:spPr>
              <a:xfrm>
                <a:off x="6201134"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3" name="Oval 1702">
                <a:extLst>
                  <a:ext uri="{FF2B5EF4-FFF2-40B4-BE49-F238E27FC236}">
                    <a16:creationId xmlns:a16="http://schemas.microsoft.com/office/drawing/2014/main" id="{94486B49-429F-4999-3CF7-78AD36874DB2}"/>
                  </a:ext>
                </a:extLst>
              </p:cNvPr>
              <p:cNvSpPr/>
              <p:nvPr/>
            </p:nvSpPr>
            <p:spPr>
              <a:xfrm>
                <a:off x="6221247"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4" name="Oval 1703">
                <a:extLst>
                  <a:ext uri="{FF2B5EF4-FFF2-40B4-BE49-F238E27FC236}">
                    <a16:creationId xmlns:a16="http://schemas.microsoft.com/office/drawing/2014/main" id="{7E68BA1B-7C53-E36A-AF10-D64C07E47FDB}"/>
                  </a:ext>
                </a:extLst>
              </p:cNvPr>
              <p:cNvSpPr/>
              <p:nvPr/>
            </p:nvSpPr>
            <p:spPr>
              <a:xfrm>
                <a:off x="6221247"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5" name="Oval 1704">
                <a:extLst>
                  <a:ext uri="{FF2B5EF4-FFF2-40B4-BE49-F238E27FC236}">
                    <a16:creationId xmlns:a16="http://schemas.microsoft.com/office/drawing/2014/main" id="{6E84ABB2-A5C7-00E3-1FC1-2D9A5DD87879}"/>
                  </a:ext>
                </a:extLst>
              </p:cNvPr>
              <p:cNvSpPr/>
              <p:nvPr/>
            </p:nvSpPr>
            <p:spPr>
              <a:xfrm>
                <a:off x="6227952"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6" name="Oval 1705">
                <a:extLst>
                  <a:ext uri="{FF2B5EF4-FFF2-40B4-BE49-F238E27FC236}">
                    <a16:creationId xmlns:a16="http://schemas.microsoft.com/office/drawing/2014/main" id="{E0722B0B-F70D-B333-192A-51F223E44C30}"/>
                  </a:ext>
                </a:extLst>
              </p:cNvPr>
              <p:cNvSpPr/>
              <p:nvPr/>
            </p:nvSpPr>
            <p:spPr>
              <a:xfrm>
                <a:off x="6227952"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7" name="Oval 1706">
                <a:extLst>
                  <a:ext uri="{FF2B5EF4-FFF2-40B4-BE49-F238E27FC236}">
                    <a16:creationId xmlns:a16="http://schemas.microsoft.com/office/drawing/2014/main" id="{FE5B1EEA-05EA-F227-04E4-2AEE55D2083F}"/>
                  </a:ext>
                </a:extLst>
              </p:cNvPr>
              <p:cNvSpPr/>
              <p:nvPr/>
            </p:nvSpPr>
            <p:spPr>
              <a:xfrm>
                <a:off x="6241360"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8" name="Oval 1707">
                <a:extLst>
                  <a:ext uri="{FF2B5EF4-FFF2-40B4-BE49-F238E27FC236}">
                    <a16:creationId xmlns:a16="http://schemas.microsoft.com/office/drawing/2014/main" id="{FEDF3A2D-501E-558D-AE3F-F93771D3CC63}"/>
                  </a:ext>
                </a:extLst>
              </p:cNvPr>
              <p:cNvSpPr/>
              <p:nvPr/>
            </p:nvSpPr>
            <p:spPr>
              <a:xfrm>
                <a:off x="6241360"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9" name="Oval 1708">
                <a:extLst>
                  <a:ext uri="{FF2B5EF4-FFF2-40B4-BE49-F238E27FC236}">
                    <a16:creationId xmlns:a16="http://schemas.microsoft.com/office/drawing/2014/main" id="{C9FBE6E3-6C4F-AA8C-F7A6-BBD1E4BAC986}"/>
                  </a:ext>
                </a:extLst>
              </p:cNvPr>
              <p:cNvSpPr/>
              <p:nvPr/>
            </p:nvSpPr>
            <p:spPr>
              <a:xfrm>
                <a:off x="6248204" y="2933478"/>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0" name="Oval 1709">
                <a:extLst>
                  <a:ext uri="{FF2B5EF4-FFF2-40B4-BE49-F238E27FC236}">
                    <a16:creationId xmlns:a16="http://schemas.microsoft.com/office/drawing/2014/main" id="{F3FFD768-FE0C-833A-90A8-F29092945F68}"/>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1" name="Oval 1710">
                <a:extLst>
                  <a:ext uri="{FF2B5EF4-FFF2-40B4-BE49-F238E27FC236}">
                    <a16:creationId xmlns:a16="http://schemas.microsoft.com/office/drawing/2014/main" id="{3667C4B7-0206-DEA8-5E56-E225B5D78876}"/>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2" name="Oval 1711">
                <a:extLst>
                  <a:ext uri="{FF2B5EF4-FFF2-40B4-BE49-F238E27FC236}">
                    <a16:creationId xmlns:a16="http://schemas.microsoft.com/office/drawing/2014/main" id="{7B87C015-26AF-A70E-04B6-3ABA0125380B}"/>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3" name="Oval 1712">
                <a:extLst>
                  <a:ext uri="{FF2B5EF4-FFF2-40B4-BE49-F238E27FC236}">
                    <a16:creationId xmlns:a16="http://schemas.microsoft.com/office/drawing/2014/main" id="{B3F35999-54B1-C485-2A45-2051975F9A7B}"/>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4" name="Oval 1713">
                <a:extLst>
                  <a:ext uri="{FF2B5EF4-FFF2-40B4-BE49-F238E27FC236}">
                    <a16:creationId xmlns:a16="http://schemas.microsoft.com/office/drawing/2014/main" id="{0D4CD52F-AD95-0AC2-DCB7-D7562898F28A}"/>
                  </a:ext>
                </a:extLst>
              </p:cNvPr>
              <p:cNvSpPr/>
              <p:nvPr/>
            </p:nvSpPr>
            <p:spPr>
              <a:xfrm>
                <a:off x="6268319"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5" name="Oval 1714">
                <a:extLst>
                  <a:ext uri="{FF2B5EF4-FFF2-40B4-BE49-F238E27FC236}">
                    <a16:creationId xmlns:a16="http://schemas.microsoft.com/office/drawing/2014/main" id="{E6B9E547-8176-A320-4ACA-652FCEC700B6}"/>
                  </a:ext>
                </a:extLst>
              </p:cNvPr>
              <p:cNvSpPr/>
              <p:nvPr/>
            </p:nvSpPr>
            <p:spPr>
              <a:xfrm>
                <a:off x="6268319"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6" name="Oval 1715">
                <a:extLst>
                  <a:ext uri="{FF2B5EF4-FFF2-40B4-BE49-F238E27FC236}">
                    <a16:creationId xmlns:a16="http://schemas.microsoft.com/office/drawing/2014/main" id="{23FC2650-B13A-E58A-8A3D-158DE6D938A9}"/>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7" name="Oval 1716">
                <a:extLst>
                  <a:ext uri="{FF2B5EF4-FFF2-40B4-BE49-F238E27FC236}">
                    <a16:creationId xmlns:a16="http://schemas.microsoft.com/office/drawing/2014/main" id="{0FE92EC3-7E7F-86B0-52A3-49824BA4A02C}"/>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8" name="Oval 1717">
                <a:extLst>
                  <a:ext uri="{FF2B5EF4-FFF2-40B4-BE49-F238E27FC236}">
                    <a16:creationId xmlns:a16="http://schemas.microsoft.com/office/drawing/2014/main" id="{8BC5179B-A7E1-7B63-FBC1-FEC7A1212E0D}"/>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9" name="Oval 1718">
                <a:extLst>
                  <a:ext uri="{FF2B5EF4-FFF2-40B4-BE49-F238E27FC236}">
                    <a16:creationId xmlns:a16="http://schemas.microsoft.com/office/drawing/2014/main" id="{C19079AD-A7C1-DB8B-57F8-C59E5C077918}"/>
                  </a:ext>
                </a:extLst>
              </p:cNvPr>
              <p:cNvSpPr/>
              <p:nvPr/>
            </p:nvSpPr>
            <p:spPr>
              <a:xfrm>
                <a:off x="628843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0" name="Oval 1719">
                <a:extLst>
                  <a:ext uri="{FF2B5EF4-FFF2-40B4-BE49-F238E27FC236}">
                    <a16:creationId xmlns:a16="http://schemas.microsoft.com/office/drawing/2014/main" id="{91571753-982D-21B9-E232-C590CA7E348E}"/>
                  </a:ext>
                </a:extLst>
              </p:cNvPr>
              <p:cNvSpPr/>
              <p:nvPr/>
            </p:nvSpPr>
            <p:spPr>
              <a:xfrm>
                <a:off x="6294998"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1" name="Oval 1720">
                <a:extLst>
                  <a:ext uri="{FF2B5EF4-FFF2-40B4-BE49-F238E27FC236}">
                    <a16:creationId xmlns:a16="http://schemas.microsoft.com/office/drawing/2014/main" id="{33AD3356-A563-9365-A26D-65FD52A9450C}"/>
                  </a:ext>
                </a:extLst>
              </p:cNvPr>
              <p:cNvSpPr/>
              <p:nvPr/>
            </p:nvSpPr>
            <p:spPr>
              <a:xfrm>
                <a:off x="6315110" y="299277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2" name="Oval 1721">
                <a:extLst>
                  <a:ext uri="{FF2B5EF4-FFF2-40B4-BE49-F238E27FC236}">
                    <a16:creationId xmlns:a16="http://schemas.microsoft.com/office/drawing/2014/main" id="{A0524D76-6EC2-9AF9-747A-AC038420CE4B}"/>
                  </a:ext>
                </a:extLst>
              </p:cNvPr>
              <p:cNvSpPr/>
              <p:nvPr/>
            </p:nvSpPr>
            <p:spPr>
              <a:xfrm>
                <a:off x="6315110" y="299277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3" name="Oval 1722">
                <a:extLst>
                  <a:ext uri="{FF2B5EF4-FFF2-40B4-BE49-F238E27FC236}">
                    <a16:creationId xmlns:a16="http://schemas.microsoft.com/office/drawing/2014/main" id="{5A0FEAAC-2BF7-4DD4-7314-2E2201F1548E}"/>
                  </a:ext>
                </a:extLst>
              </p:cNvPr>
              <p:cNvSpPr/>
              <p:nvPr/>
            </p:nvSpPr>
            <p:spPr>
              <a:xfrm>
                <a:off x="6335225" y="3017372"/>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4" name="Oval 1723">
                <a:extLst>
                  <a:ext uri="{FF2B5EF4-FFF2-40B4-BE49-F238E27FC236}">
                    <a16:creationId xmlns:a16="http://schemas.microsoft.com/office/drawing/2014/main" id="{DBF86972-BA9A-77C5-5397-DB1CE9E343ED}"/>
                  </a:ext>
                </a:extLst>
              </p:cNvPr>
              <p:cNvSpPr/>
              <p:nvPr/>
            </p:nvSpPr>
            <p:spPr>
              <a:xfrm>
                <a:off x="6456046" y="3017372"/>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5" name="Oval 1724">
                <a:extLst>
                  <a:ext uri="{FF2B5EF4-FFF2-40B4-BE49-F238E27FC236}">
                    <a16:creationId xmlns:a16="http://schemas.microsoft.com/office/drawing/2014/main" id="{ACEC5E74-2CB6-AF2F-B35F-45116A44A65F}"/>
                  </a:ext>
                </a:extLst>
              </p:cNvPr>
              <p:cNvSpPr/>
              <p:nvPr/>
            </p:nvSpPr>
            <p:spPr>
              <a:xfrm>
                <a:off x="6476161" y="3017372"/>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6" name="Oval 1725">
                <a:extLst>
                  <a:ext uri="{FF2B5EF4-FFF2-40B4-BE49-F238E27FC236}">
                    <a16:creationId xmlns:a16="http://schemas.microsoft.com/office/drawing/2014/main" id="{7946FF58-84E1-2B39-F883-95B635E716AF}"/>
                  </a:ext>
                </a:extLst>
              </p:cNvPr>
              <p:cNvSpPr/>
              <p:nvPr/>
            </p:nvSpPr>
            <p:spPr>
              <a:xfrm>
                <a:off x="6791273" y="301737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7" name="Oval 1726">
                <a:extLst>
                  <a:ext uri="{FF2B5EF4-FFF2-40B4-BE49-F238E27FC236}">
                    <a16:creationId xmlns:a16="http://schemas.microsoft.com/office/drawing/2014/main" id="{6FD44786-8642-C2F6-7470-2D32A26D1E37}"/>
                  </a:ext>
                </a:extLst>
              </p:cNvPr>
              <p:cNvSpPr/>
              <p:nvPr/>
            </p:nvSpPr>
            <p:spPr>
              <a:xfrm>
                <a:off x="6804542" y="305700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8" name="Oval 1727">
                <a:extLst>
                  <a:ext uri="{FF2B5EF4-FFF2-40B4-BE49-F238E27FC236}">
                    <a16:creationId xmlns:a16="http://schemas.microsoft.com/office/drawing/2014/main" id="{FA087C57-07E8-4DDD-3631-C707B2266370}"/>
                  </a:ext>
                </a:extLst>
              </p:cNvPr>
              <p:cNvSpPr/>
              <p:nvPr/>
            </p:nvSpPr>
            <p:spPr>
              <a:xfrm>
                <a:off x="6844770" y="305700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9" name="Oval 1728">
                <a:extLst>
                  <a:ext uri="{FF2B5EF4-FFF2-40B4-BE49-F238E27FC236}">
                    <a16:creationId xmlns:a16="http://schemas.microsoft.com/office/drawing/2014/main" id="{386944AA-F77F-D371-834C-EE3F42C1128B}"/>
                  </a:ext>
                </a:extLst>
              </p:cNvPr>
              <p:cNvSpPr/>
              <p:nvPr/>
            </p:nvSpPr>
            <p:spPr>
              <a:xfrm>
                <a:off x="6884998" y="310147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0" name="Oval 1729">
                <a:extLst>
                  <a:ext uri="{FF2B5EF4-FFF2-40B4-BE49-F238E27FC236}">
                    <a16:creationId xmlns:a16="http://schemas.microsoft.com/office/drawing/2014/main" id="{2CE59B11-AD45-FB50-2E0B-4729836BC6A8}"/>
                  </a:ext>
                </a:extLst>
              </p:cNvPr>
              <p:cNvSpPr/>
              <p:nvPr/>
            </p:nvSpPr>
            <p:spPr>
              <a:xfrm>
                <a:off x="6891701" y="314594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1" name="Oval 1730">
                <a:extLst>
                  <a:ext uri="{FF2B5EF4-FFF2-40B4-BE49-F238E27FC236}">
                    <a16:creationId xmlns:a16="http://schemas.microsoft.com/office/drawing/2014/main" id="{7149F831-F5B0-3A7F-399D-7BD8AD8EBED7}"/>
                  </a:ext>
                </a:extLst>
              </p:cNvPr>
              <p:cNvSpPr/>
              <p:nvPr/>
            </p:nvSpPr>
            <p:spPr>
              <a:xfrm>
                <a:off x="6911815" y="314594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2" name="Oval 1731">
                <a:extLst>
                  <a:ext uri="{FF2B5EF4-FFF2-40B4-BE49-F238E27FC236}">
                    <a16:creationId xmlns:a16="http://schemas.microsoft.com/office/drawing/2014/main" id="{4C156E83-5614-5955-DCBE-8DA6D7B6D9A4}"/>
                  </a:ext>
                </a:extLst>
              </p:cNvPr>
              <p:cNvSpPr/>
              <p:nvPr/>
            </p:nvSpPr>
            <p:spPr>
              <a:xfrm>
                <a:off x="6918519" y="3215117"/>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3" name="Oval 1732">
                <a:extLst>
                  <a:ext uri="{FF2B5EF4-FFF2-40B4-BE49-F238E27FC236}">
                    <a16:creationId xmlns:a16="http://schemas.microsoft.com/office/drawing/2014/main" id="{55269815-3DDF-2F6F-3DDA-4AB945E87DDF}"/>
                  </a:ext>
                </a:extLst>
              </p:cNvPr>
              <p:cNvSpPr/>
              <p:nvPr/>
            </p:nvSpPr>
            <p:spPr>
              <a:xfrm>
                <a:off x="7401386"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4" name="Oval 1733">
                <a:extLst>
                  <a:ext uri="{FF2B5EF4-FFF2-40B4-BE49-F238E27FC236}">
                    <a16:creationId xmlns:a16="http://schemas.microsoft.com/office/drawing/2014/main" id="{85A9DB03-86EF-D87E-2A86-0D1E088DF183}"/>
                  </a:ext>
                </a:extLst>
              </p:cNvPr>
              <p:cNvSpPr/>
              <p:nvPr/>
            </p:nvSpPr>
            <p:spPr>
              <a:xfrm>
                <a:off x="7414656"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5" name="Oval 1734">
                <a:extLst>
                  <a:ext uri="{FF2B5EF4-FFF2-40B4-BE49-F238E27FC236}">
                    <a16:creationId xmlns:a16="http://schemas.microsoft.com/office/drawing/2014/main" id="{7813600B-2CC8-E7D6-03D0-640CEB9069E6}"/>
                  </a:ext>
                </a:extLst>
              </p:cNvPr>
              <p:cNvSpPr/>
              <p:nvPr/>
            </p:nvSpPr>
            <p:spPr>
              <a:xfrm>
                <a:off x="7448317"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6" name="Oval 1735">
                <a:extLst>
                  <a:ext uri="{FF2B5EF4-FFF2-40B4-BE49-F238E27FC236}">
                    <a16:creationId xmlns:a16="http://schemas.microsoft.com/office/drawing/2014/main" id="{CDCD4303-E85C-BB0E-5DC5-32EBCE9755F3}"/>
                  </a:ext>
                </a:extLst>
              </p:cNvPr>
              <p:cNvSpPr/>
              <p:nvPr/>
            </p:nvSpPr>
            <p:spPr>
              <a:xfrm>
                <a:off x="7461587"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7" name="Freeform: Shape 1736">
                <a:extLst>
                  <a:ext uri="{FF2B5EF4-FFF2-40B4-BE49-F238E27FC236}">
                    <a16:creationId xmlns:a16="http://schemas.microsoft.com/office/drawing/2014/main" id="{AE6E8CB7-56DB-0943-B58F-9A92D877675C}"/>
                  </a:ext>
                </a:extLst>
              </p:cNvPr>
              <p:cNvSpPr/>
              <p:nvPr/>
            </p:nvSpPr>
            <p:spPr>
              <a:xfrm>
                <a:off x="6895541" y="3094215"/>
                <a:ext cx="54864" cy="54864"/>
              </a:xfrm>
              <a:custGeom>
                <a:avLst/>
                <a:gdLst>
                  <a:gd name="connsiteX0" fmla="*/ 32189 w 32189"/>
                  <a:gd name="connsiteY0" fmla="*/ 16137 h 32357"/>
                  <a:gd name="connsiteX1" fmla="*/ 16052 w 32189"/>
                  <a:gd name="connsiteY1" fmla="*/ 0 h 32357"/>
                  <a:gd name="connsiteX2" fmla="*/ 0 w 32189"/>
                  <a:gd name="connsiteY2" fmla="*/ 16137 h 32357"/>
                  <a:gd name="connsiteX3" fmla="*/ 16052 w 32189"/>
                  <a:gd name="connsiteY3" fmla="*/ 32357 h 32357"/>
                  <a:gd name="connsiteX4" fmla="*/ 32189 w 32189"/>
                  <a:gd name="connsiteY4" fmla="*/ 16137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137"/>
                    </a:moveTo>
                    <a:cubicBezTo>
                      <a:pt x="32189" y="7228"/>
                      <a:pt x="25045" y="0"/>
                      <a:pt x="16052" y="0"/>
                    </a:cubicBezTo>
                    <a:cubicBezTo>
                      <a:pt x="7060" y="0"/>
                      <a:pt x="0" y="7228"/>
                      <a:pt x="0" y="16137"/>
                    </a:cubicBezTo>
                    <a:cubicBezTo>
                      <a:pt x="0" y="25045"/>
                      <a:pt x="7144" y="32357"/>
                      <a:pt x="16052" y="32357"/>
                    </a:cubicBezTo>
                    <a:cubicBezTo>
                      <a:pt x="24961" y="32357"/>
                      <a:pt x="32189" y="25129"/>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8" name="Freeform: Shape 1737">
                <a:extLst>
                  <a:ext uri="{FF2B5EF4-FFF2-40B4-BE49-F238E27FC236}">
                    <a16:creationId xmlns:a16="http://schemas.microsoft.com/office/drawing/2014/main" id="{8BC6A369-6D25-602A-360D-35E117E77407}"/>
                  </a:ext>
                </a:extLst>
              </p:cNvPr>
              <p:cNvSpPr/>
              <p:nvPr/>
            </p:nvSpPr>
            <p:spPr>
              <a:xfrm>
                <a:off x="5329543" y="2750660"/>
                <a:ext cx="54864" cy="54864"/>
              </a:xfrm>
              <a:custGeom>
                <a:avLst/>
                <a:gdLst>
                  <a:gd name="connsiteX0" fmla="*/ 32273 w 32272"/>
                  <a:gd name="connsiteY0" fmla="*/ 16052 h 32188"/>
                  <a:gd name="connsiteX1" fmla="*/ 16136 w 32272"/>
                  <a:gd name="connsiteY1" fmla="*/ 0 h 32188"/>
                  <a:gd name="connsiteX2" fmla="*/ 0 w 32272"/>
                  <a:gd name="connsiteY2" fmla="*/ 16052 h 32188"/>
                  <a:gd name="connsiteX3" fmla="*/ 16136 w 32272"/>
                  <a:gd name="connsiteY3" fmla="*/ 32189 h 32188"/>
                  <a:gd name="connsiteX4" fmla="*/ 32273 w 32272"/>
                  <a:gd name="connsiteY4" fmla="*/ 16052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052"/>
                    </a:moveTo>
                    <a:cubicBezTo>
                      <a:pt x="32273" y="7144"/>
                      <a:pt x="25129" y="0"/>
                      <a:pt x="16136" y="0"/>
                    </a:cubicBezTo>
                    <a:cubicBezTo>
                      <a:pt x="7144" y="0"/>
                      <a:pt x="0" y="7144"/>
                      <a:pt x="0" y="16052"/>
                    </a:cubicBezTo>
                    <a:cubicBezTo>
                      <a:pt x="0" y="24961"/>
                      <a:pt x="7228" y="32189"/>
                      <a:pt x="16136" y="32189"/>
                    </a:cubicBezTo>
                    <a:cubicBezTo>
                      <a:pt x="25045" y="32189"/>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9" name="Freeform: Shape 1738">
                <a:extLst>
                  <a:ext uri="{FF2B5EF4-FFF2-40B4-BE49-F238E27FC236}">
                    <a16:creationId xmlns:a16="http://schemas.microsoft.com/office/drawing/2014/main" id="{AE49E601-B843-4719-00AB-AB85613125DC}"/>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0" name="Freeform: Shape 1739">
                <a:extLst>
                  <a:ext uri="{FF2B5EF4-FFF2-40B4-BE49-F238E27FC236}">
                    <a16:creationId xmlns:a16="http://schemas.microsoft.com/office/drawing/2014/main" id="{66D37F2A-1003-95D9-80A9-FE85A78C9AF7}"/>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1" name="Freeform: Shape 1740">
                <a:extLst>
                  <a:ext uri="{FF2B5EF4-FFF2-40B4-BE49-F238E27FC236}">
                    <a16:creationId xmlns:a16="http://schemas.microsoft.com/office/drawing/2014/main" id="{B79CB310-F063-856E-9208-64D16EAB8966}"/>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2" name="Freeform: Shape 1741">
                <a:extLst>
                  <a:ext uri="{FF2B5EF4-FFF2-40B4-BE49-F238E27FC236}">
                    <a16:creationId xmlns:a16="http://schemas.microsoft.com/office/drawing/2014/main" id="{C3FA831E-B989-A1EB-5293-B51068556734}"/>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3" name="Freeform: Shape 1742">
                <a:extLst>
                  <a:ext uri="{FF2B5EF4-FFF2-40B4-BE49-F238E27FC236}">
                    <a16:creationId xmlns:a16="http://schemas.microsoft.com/office/drawing/2014/main" id="{342B6FAD-9BE8-D176-C3F3-392C357046B7}"/>
                  </a:ext>
                </a:extLst>
              </p:cNvPr>
              <p:cNvSpPr/>
              <p:nvPr/>
            </p:nvSpPr>
            <p:spPr>
              <a:xfrm>
                <a:off x="5611134" y="2804907"/>
                <a:ext cx="54864" cy="54864"/>
              </a:xfrm>
              <a:custGeom>
                <a:avLst/>
                <a:gdLst>
                  <a:gd name="connsiteX0" fmla="*/ 32273 w 32272"/>
                  <a:gd name="connsiteY0" fmla="*/ 16220 h 32357"/>
                  <a:gd name="connsiteX1" fmla="*/ 16220 w 32272"/>
                  <a:gd name="connsiteY1" fmla="*/ 0 h 32357"/>
                  <a:gd name="connsiteX2" fmla="*/ 0 w 32272"/>
                  <a:gd name="connsiteY2" fmla="*/ 16220 h 32357"/>
                  <a:gd name="connsiteX3" fmla="*/ 16220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4" name="Freeform: Shape 1743">
                <a:extLst>
                  <a:ext uri="{FF2B5EF4-FFF2-40B4-BE49-F238E27FC236}">
                    <a16:creationId xmlns:a16="http://schemas.microsoft.com/office/drawing/2014/main" id="{28FAD8B2-2C53-A113-B14E-D2D305F5B855}"/>
                  </a:ext>
                </a:extLst>
              </p:cNvPr>
              <p:cNvSpPr/>
              <p:nvPr/>
            </p:nvSpPr>
            <p:spPr>
              <a:xfrm>
                <a:off x="5624545" y="2804907"/>
                <a:ext cx="54864" cy="54864"/>
              </a:xfrm>
              <a:custGeom>
                <a:avLst/>
                <a:gdLst>
                  <a:gd name="connsiteX0" fmla="*/ 32357 w 32357"/>
                  <a:gd name="connsiteY0" fmla="*/ 16220 h 32357"/>
                  <a:gd name="connsiteX1" fmla="*/ 16136 w 32357"/>
                  <a:gd name="connsiteY1" fmla="*/ 0 h 32357"/>
                  <a:gd name="connsiteX2" fmla="*/ 0 w 32357"/>
                  <a:gd name="connsiteY2" fmla="*/ 16220 h 32357"/>
                  <a:gd name="connsiteX3" fmla="*/ 16136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6" y="0"/>
                    </a:cubicBezTo>
                    <a:cubicBezTo>
                      <a:pt x="7144" y="0"/>
                      <a:pt x="0" y="7228"/>
                      <a:pt x="0" y="16220"/>
                    </a:cubicBezTo>
                    <a:cubicBezTo>
                      <a:pt x="0" y="25213"/>
                      <a:pt x="7228" y="32357"/>
                      <a:pt x="16136"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5" name="Freeform: Shape 1744">
                <a:extLst>
                  <a:ext uri="{FF2B5EF4-FFF2-40B4-BE49-F238E27FC236}">
                    <a16:creationId xmlns:a16="http://schemas.microsoft.com/office/drawing/2014/main" id="{142EA96C-6145-2152-54E6-77329751E3C4}"/>
                  </a:ext>
                </a:extLst>
              </p:cNvPr>
              <p:cNvSpPr/>
              <p:nvPr/>
            </p:nvSpPr>
            <p:spPr>
              <a:xfrm>
                <a:off x="5644657" y="2824775"/>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6" name="Freeform: Shape 1745">
                <a:extLst>
                  <a:ext uri="{FF2B5EF4-FFF2-40B4-BE49-F238E27FC236}">
                    <a16:creationId xmlns:a16="http://schemas.microsoft.com/office/drawing/2014/main" id="{95C8E701-B405-5251-14EE-6EC3C14ACFD4}"/>
                  </a:ext>
                </a:extLst>
              </p:cNvPr>
              <p:cNvSpPr/>
              <p:nvPr/>
            </p:nvSpPr>
            <p:spPr>
              <a:xfrm>
                <a:off x="5644657" y="2824775"/>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7" name="Freeform: Shape 1746">
                <a:extLst>
                  <a:ext uri="{FF2B5EF4-FFF2-40B4-BE49-F238E27FC236}">
                    <a16:creationId xmlns:a16="http://schemas.microsoft.com/office/drawing/2014/main" id="{163CBFE3-56AB-ED33-342E-547B8D8C8AB3}"/>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8" name="Freeform: Shape 1747">
                <a:extLst>
                  <a:ext uri="{FF2B5EF4-FFF2-40B4-BE49-F238E27FC236}">
                    <a16:creationId xmlns:a16="http://schemas.microsoft.com/office/drawing/2014/main" id="{D3463385-099B-C183-9650-D9739A197522}"/>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9" name="Freeform: Shape 1748">
                <a:extLst>
                  <a:ext uri="{FF2B5EF4-FFF2-40B4-BE49-F238E27FC236}">
                    <a16:creationId xmlns:a16="http://schemas.microsoft.com/office/drawing/2014/main" id="{FAB53EE5-97C0-B797-196C-60808A362000}"/>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0" name="Freeform: Shape 1749">
                <a:extLst>
                  <a:ext uri="{FF2B5EF4-FFF2-40B4-BE49-F238E27FC236}">
                    <a16:creationId xmlns:a16="http://schemas.microsoft.com/office/drawing/2014/main" id="{7EB07D95-934C-0598-540B-1A293ED8EB7B}"/>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1" name="Freeform: Shape 1750">
                <a:extLst>
                  <a:ext uri="{FF2B5EF4-FFF2-40B4-BE49-F238E27FC236}">
                    <a16:creationId xmlns:a16="http://schemas.microsoft.com/office/drawing/2014/main" id="{F939071F-CA63-4F45-012D-092147FC5B50}"/>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2" name="Freeform: Shape 1751">
                <a:extLst>
                  <a:ext uri="{FF2B5EF4-FFF2-40B4-BE49-F238E27FC236}">
                    <a16:creationId xmlns:a16="http://schemas.microsoft.com/office/drawing/2014/main" id="{E2770EC4-3115-98B7-662C-B0BC29E5E699}"/>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3" name="Freeform: Shape 1752">
                <a:extLst>
                  <a:ext uri="{FF2B5EF4-FFF2-40B4-BE49-F238E27FC236}">
                    <a16:creationId xmlns:a16="http://schemas.microsoft.com/office/drawing/2014/main" id="{A36198B4-AE93-8510-B8A7-0FF79E9FF894}"/>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4" name="Freeform: Shape 1753">
                <a:extLst>
                  <a:ext uri="{FF2B5EF4-FFF2-40B4-BE49-F238E27FC236}">
                    <a16:creationId xmlns:a16="http://schemas.microsoft.com/office/drawing/2014/main" id="{E8D1BF65-CBAC-1EA3-473B-0827EAD47387}"/>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5" name="Freeform: Shape 1754">
                <a:extLst>
                  <a:ext uri="{FF2B5EF4-FFF2-40B4-BE49-F238E27FC236}">
                    <a16:creationId xmlns:a16="http://schemas.microsoft.com/office/drawing/2014/main" id="{46AF96C8-9F79-0605-9E14-EA5B313ED569}"/>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6" name="Freeform: Shape 1755">
                <a:extLst>
                  <a:ext uri="{FF2B5EF4-FFF2-40B4-BE49-F238E27FC236}">
                    <a16:creationId xmlns:a16="http://schemas.microsoft.com/office/drawing/2014/main" id="{A71D4ADB-B048-C6D7-6D82-59668C60A026}"/>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7" name="Freeform: Shape 1756">
                <a:extLst>
                  <a:ext uri="{FF2B5EF4-FFF2-40B4-BE49-F238E27FC236}">
                    <a16:creationId xmlns:a16="http://schemas.microsoft.com/office/drawing/2014/main" id="{02E25768-6A75-1948-5DFD-787E1E474DDB}"/>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8" name="Freeform: Shape 1757">
                <a:extLst>
                  <a:ext uri="{FF2B5EF4-FFF2-40B4-BE49-F238E27FC236}">
                    <a16:creationId xmlns:a16="http://schemas.microsoft.com/office/drawing/2014/main" id="{30E21770-EFCA-D991-99AA-BE9A69314E62}"/>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9" name="Freeform: Shape 1758">
                <a:extLst>
                  <a:ext uri="{FF2B5EF4-FFF2-40B4-BE49-F238E27FC236}">
                    <a16:creationId xmlns:a16="http://schemas.microsoft.com/office/drawing/2014/main" id="{2BD6908E-AF68-8CEE-748A-1FEF1CFA4CD7}"/>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0" name="Freeform: Shape 1759">
                <a:extLst>
                  <a:ext uri="{FF2B5EF4-FFF2-40B4-BE49-F238E27FC236}">
                    <a16:creationId xmlns:a16="http://schemas.microsoft.com/office/drawing/2014/main" id="{02688FB2-7227-25AE-8898-7946D4B88092}"/>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1" name="Freeform: Shape 1760">
                <a:extLst>
                  <a:ext uri="{FF2B5EF4-FFF2-40B4-BE49-F238E27FC236}">
                    <a16:creationId xmlns:a16="http://schemas.microsoft.com/office/drawing/2014/main" id="{F692B775-B0D2-9E4E-F484-F8B6E23F5693}"/>
                  </a:ext>
                </a:extLst>
              </p:cNvPr>
              <p:cNvSpPr/>
              <p:nvPr/>
            </p:nvSpPr>
            <p:spPr>
              <a:xfrm>
                <a:off x="5678320" y="2859362"/>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2" name="Freeform: Shape 1761">
                <a:extLst>
                  <a:ext uri="{FF2B5EF4-FFF2-40B4-BE49-F238E27FC236}">
                    <a16:creationId xmlns:a16="http://schemas.microsoft.com/office/drawing/2014/main" id="{ADB357DE-CF74-6FE0-F93E-22ACB4768CD0}"/>
                  </a:ext>
                </a:extLst>
              </p:cNvPr>
              <p:cNvSpPr/>
              <p:nvPr/>
            </p:nvSpPr>
            <p:spPr>
              <a:xfrm>
                <a:off x="5678320" y="2859362"/>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3" name="Freeform: Shape 1762">
                <a:extLst>
                  <a:ext uri="{FF2B5EF4-FFF2-40B4-BE49-F238E27FC236}">
                    <a16:creationId xmlns:a16="http://schemas.microsoft.com/office/drawing/2014/main" id="{6694F5AE-E4B5-A17A-989A-B1D80DA44537}"/>
                  </a:ext>
                </a:extLst>
              </p:cNvPr>
              <p:cNvSpPr/>
              <p:nvPr/>
            </p:nvSpPr>
            <p:spPr>
              <a:xfrm>
                <a:off x="5698293" y="2869243"/>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4" name="Freeform: Shape 1763">
                <a:extLst>
                  <a:ext uri="{FF2B5EF4-FFF2-40B4-BE49-F238E27FC236}">
                    <a16:creationId xmlns:a16="http://schemas.microsoft.com/office/drawing/2014/main" id="{345575C7-C804-959A-FAA1-05FBD8EC9B42}"/>
                  </a:ext>
                </a:extLst>
              </p:cNvPr>
              <p:cNvSpPr/>
              <p:nvPr/>
            </p:nvSpPr>
            <p:spPr>
              <a:xfrm>
                <a:off x="5704998" y="2869243"/>
                <a:ext cx="54864" cy="54864"/>
              </a:xfrm>
              <a:custGeom>
                <a:avLst/>
                <a:gdLst>
                  <a:gd name="connsiteX0" fmla="*/ 32273 w 32272"/>
                  <a:gd name="connsiteY0" fmla="*/ 16137 h 32272"/>
                  <a:gd name="connsiteX1" fmla="*/ 16136 w 32272"/>
                  <a:gd name="connsiteY1" fmla="*/ 0 h 32272"/>
                  <a:gd name="connsiteX2" fmla="*/ 0 w 32272"/>
                  <a:gd name="connsiteY2" fmla="*/ 16137 h 32272"/>
                  <a:gd name="connsiteX3" fmla="*/ 16136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136" y="0"/>
                    </a:cubicBezTo>
                    <a:cubicBezTo>
                      <a:pt x="7144" y="0"/>
                      <a:pt x="0" y="7144"/>
                      <a:pt x="0" y="16137"/>
                    </a:cubicBezTo>
                    <a:cubicBezTo>
                      <a:pt x="0" y="25129"/>
                      <a:pt x="7228" y="32273"/>
                      <a:pt x="16136" y="32273"/>
                    </a:cubicBezTo>
                    <a:cubicBezTo>
                      <a:pt x="25045"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5" name="Freeform: Shape 1764">
                <a:extLst>
                  <a:ext uri="{FF2B5EF4-FFF2-40B4-BE49-F238E27FC236}">
                    <a16:creationId xmlns:a16="http://schemas.microsoft.com/office/drawing/2014/main" id="{F74067E2-D826-1FD9-A8C8-7375E5D0A3FE}"/>
                  </a:ext>
                </a:extLst>
              </p:cNvPr>
              <p:cNvSpPr/>
              <p:nvPr/>
            </p:nvSpPr>
            <p:spPr>
              <a:xfrm>
                <a:off x="5725251" y="2869243"/>
                <a:ext cx="54864" cy="54864"/>
              </a:xfrm>
              <a:custGeom>
                <a:avLst/>
                <a:gdLst>
                  <a:gd name="connsiteX0" fmla="*/ 32189 w 32189"/>
                  <a:gd name="connsiteY0" fmla="*/ 16137 h 32272"/>
                  <a:gd name="connsiteX1" fmla="*/ 16052 w 32189"/>
                  <a:gd name="connsiteY1" fmla="*/ 0 h 32272"/>
                  <a:gd name="connsiteX2" fmla="*/ 0 w 32189"/>
                  <a:gd name="connsiteY2" fmla="*/ 16137 h 32272"/>
                  <a:gd name="connsiteX3" fmla="*/ 16052 w 32189"/>
                  <a:gd name="connsiteY3" fmla="*/ 32273 h 32272"/>
                  <a:gd name="connsiteX4" fmla="*/ 32189 w 32189"/>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137"/>
                    </a:moveTo>
                    <a:cubicBezTo>
                      <a:pt x="32189" y="7144"/>
                      <a:pt x="25045" y="0"/>
                      <a:pt x="16052" y="0"/>
                    </a:cubicBezTo>
                    <a:cubicBezTo>
                      <a:pt x="7060" y="0"/>
                      <a:pt x="0" y="7144"/>
                      <a:pt x="0" y="16137"/>
                    </a:cubicBezTo>
                    <a:cubicBezTo>
                      <a:pt x="0" y="25129"/>
                      <a:pt x="7144" y="32273"/>
                      <a:pt x="16052" y="32273"/>
                    </a:cubicBezTo>
                    <a:cubicBezTo>
                      <a:pt x="24961" y="32273"/>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6" name="Freeform: Shape 1765">
                <a:extLst>
                  <a:ext uri="{FF2B5EF4-FFF2-40B4-BE49-F238E27FC236}">
                    <a16:creationId xmlns:a16="http://schemas.microsoft.com/office/drawing/2014/main" id="{4E1D5CBE-C040-9525-2749-E0059964C184}"/>
                  </a:ext>
                </a:extLst>
              </p:cNvPr>
              <p:cNvSpPr/>
              <p:nvPr/>
            </p:nvSpPr>
            <p:spPr>
              <a:xfrm>
                <a:off x="5738521" y="2869243"/>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7" name="Freeform: Shape 1766">
                <a:extLst>
                  <a:ext uri="{FF2B5EF4-FFF2-40B4-BE49-F238E27FC236}">
                    <a16:creationId xmlns:a16="http://schemas.microsoft.com/office/drawing/2014/main" id="{A1EE9746-9B97-7C8F-A4AA-0C596F995B1D}"/>
                  </a:ext>
                </a:extLst>
              </p:cNvPr>
              <p:cNvSpPr/>
              <p:nvPr/>
            </p:nvSpPr>
            <p:spPr>
              <a:xfrm>
                <a:off x="4947525" y="2631972"/>
                <a:ext cx="54864" cy="54864"/>
              </a:xfrm>
              <a:custGeom>
                <a:avLst/>
                <a:gdLst>
                  <a:gd name="connsiteX0" fmla="*/ 32189 w 32188"/>
                  <a:gd name="connsiteY0" fmla="*/ 16220 h 32356"/>
                  <a:gd name="connsiteX1" fmla="*/ 16052 w 32188"/>
                  <a:gd name="connsiteY1" fmla="*/ 0 h 32356"/>
                  <a:gd name="connsiteX2" fmla="*/ 0 w 32188"/>
                  <a:gd name="connsiteY2" fmla="*/ 16220 h 32356"/>
                  <a:gd name="connsiteX3" fmla="*/ 16052 w 32188"/>
                  <a:gd name="connsiteY3" fmla="*/ 32357 h 32356"/>
                  <a:gd name="connsiteX4" fmla="*/ 32189 w 32188"/>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6">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8" name="Freeform: Shape 1767">
                <a:extLst>
                  <a:ext uri="{FF2B5EF4-FFF2-40B4-BE49-F238E27FC236}">
                    <a16:creationId xmlns:a16="http://schemas.microsoft.com/office/drawing/2014/main" id="{EFC74AC0-F8AF-7B3D-D3A2-38B684EE1141}"/>
                  </a:ext>
                </a:extLst>
              </p:cNvPr>
              <p:cNvSpPr/>
              <p:nvPr/>
            </p:nvSpPr>
            <p:spPr>
              <a:xfrm>
                <a:off x="4994317" y="2637015"/>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9" name="Freeform: Shape 1768">
                <a:extLst>
                  <a:ext uri="{FF2B5EF4-FFF2-40B4-BE49-F238E27FC236}">
                    <a16:creationId xmlns:a16="http://schemas.microsoft.com/office/drawing/2014/main" id="{30F5CBD3-96DE-A518-C93F-DD4DE4A26825}"/>
                  </a:ext>
                </a:extLst>
              </p:cNvPr>
              <p:cNvSpPr/>
              <p:nvPr/>
            </p:nvSpPr>
            <p:spPr>
              <a:xfrm>
                <a:off x="5007866" y="2646794"/>
                <a:ext cx="54864" cy="54864"/>
              </a:xfrm>
              <a:custGeom>
                <a:avLst/>
                <a:gdLst>
                  <a:gd name="connsiteX0" fmla="*/ 32189 w 32188"/>
                  <a:gd name="connsiteY0" fmla="*/ 16137 h 32357"/>
                  <a:gd name="connsiteX1" fmla="*/ 16052 w 32188"/>
                  <a:gd name="connsiteY1" fmla="*/ 0 h 32357"/>
                  <a:gd name="connsiteX2" fmla="*/ 0 w 32188"/>
                  <a:gd name="connsiteY2" fmla="*/ 16137 h 32357"/>
                  <a:gd name="connsiteX3" fmla="*/ 16052 w 32188"/>
                  <a:gd name="connsiteY3" fmla="*/ 32357 h 32357"/>
                  <a:gd name="connsiteX4" fmla="*/ 32189 w 32188"/>
                  <a:gd name="connsiteY4" fmla="*/ 16137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137"/>
                    </a:moveTo>
                    <a:cubicBezTo>
                      <a:pt x="32189" y="7228"/>
                      <a:pt x="25045" y="0"/>
                      <a:pt x="16052" y="0"/>
                    </a:cubicBezTo>
                    <a:cubicBezTo>
                      <a:pt x="7060" y="0"/>
                      <a:pt x="0" y="7228"/>
                      <a:pt x="0" y="16137"/>
                    </a:cubicBezTo>
                    <a:cubicBezTo>
                      <a:pt x="0" y="25045"/>
                      <a:pt x="7144" y="32357"/>
                      <a:pt x="16052" y="32357"/>
                    </a:cubicBezTo>
                    <a:cubicBezTo>
                      <a:pt x="24961" y="32357"/>
                      <a:pt x="32189" y="25129"/>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0" name="Freeform: Shape 1769">
                <a:extLst>
                  <a:ext uri="{FF2B5EF4-FFF2-40B4-BE49-F238E27FC236}">
                    <a16:creationId xmlns:a16="http://schemas.microsoft.com/office/drawing/2014/main" id="{BA277EA7-C50B-C4B1-D49D-93756727A624}"/>
                  </a:ext>
                </a:extLst>
              </p:cNvPr>
              <p:cNvSpPr/>
              <p:nvPr/>
            </p:nvSpPr>
            <p:spPr>
              <a:xfrm>
                <a:off x="5014431" y="2666557"/>
                <a:ext cx="54864" cy="54864"/>
              </a:xfrm>
              <a:custGeom>
                <a:avLst/>
                <a:gdLst>
                  <a:gd name="connsiteX0" fmla="*/ 32273 w 32272"/>
                  <a:gd name="connsiteY0" fmla="*/ 16220 h 32357"/>
                  <a:gd name="connsiteX1" fmla="*/ 16136 w 32272"/>
                  <a:gd name="connsiteY1" fmla="*/ 0 h 32357"/>
                  <a:gd name="connsiteX2" fmla="*/ 0 w 32272"/>
                  <a:gd name="connsiteY2" fmla="*/ 16220 h 32357"/>
                  <a:gd name="connsiteX3" fmla="*/ 16136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6" y="0"/>
                    </a:cubicBezTo>
                    <a:cubicBezTo>
                      <a:pt x="7144" y="0"/>
                      <a:pt x="0" y="7228"/>
                      <a:pt x="0" y="16220"/>
                    </a:cubicBezTo>
                    <a:cubicBezTo>
                      <a:pt x="0" y="25213"/>
                      <a:pt x="7228" y="32357"/>
                      <a:pt x="16136"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1" name="Freeform: Shape 1770">
                <a:extLst>
                  <a:ext uri="{FF2B5EF4-FFF2-40B4-BE49-F238E27FC236}">
                    <a16:creationId xmlns:a16="http://schemas.microsoft.com/office/drawing/2014/main" id="{D4F51868-41B2-67FD-F809-06ED2C9E4D93}"/>
                  </a:ext>
                </a:extLst>
              </p:cNvPr>
              <p:cNvSpPr/>
              <p:nvPr/>
            </p:nvSpPr>
            <p:spPr>
              <a:xfrm>
                <a:off x="5027839" y="2671603"/>
                <a:ext cx="54864" cy="54864"/>
              </a:xfrm>
              <a:custGeom>
                <a:avLst/>
                <a:gdLst>
                  <a:gd name="connsiteX0" fmla="*/ 32273 w 32272"/>
                  <a:gd name="connsiteY0" fmla="*/ 16137 h 32189"/>
                  <a:gd name="connsiteX1" fmla="*/ 16220 w 32272"/>
                  <a:gd name="connsiteY1" fmla="*/ 0 h 32189"/>
                  <a:gd name="connsiteX2" fmla="*/ 0 w 32272"/>
                  <a:gd name="connsiteY2" fmla="*/ 16137 h 32189"/>
                  <a:gd name="connsiteX3" fmla="*/ 16220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2" name="Freeform: Shape 1771">
                <a:extLst>
                  <a:ext uri="{FF2B5EF4-FFF2-40B4-BE49-F238E27FC236}">
                    <a16:creationId xmlns:a16="http://schemas.microsoft.com/office/drawing/2014/main" id="{2019B36B-954A-60BD-EEB5-20E052802898}"/>
                  </a:ext>
                </a:extLst>
              </p:cNvPr>
              <p:cNvSpPr/>
              <p:nvPr/>
            </p:nvSpPr>
            <p:spPr>
              <a:xfrm>
                <a:off x="5034543" y="2671603"/>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3" name="Freeform: Shape 1772">
                <a:extLst>
                  <a:ext uri="{FF2B5EF4-FFF2-40B4-BE49-F238E27FC236}">
                    <a16:creationId xmlns:a16="http://schemas.microsoft.com/office/drawing/2014/main" id="{9AF18261-CD60-7B26-3731-0D6AF5DEC7E6}"/>
                  </a:ext>
                </a:extLst>
              </p:cNvPr>
              <p:cNvSpPr/>
              <p:nvPr/>
            </p:nvSpPr>
            <p:spPr>
              <a:xfrm>
                <a:off x="5034543" y="2671603"/>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4" name="Freeform: Shape 1773">
                <a:extLst>
                  <a:ext uri="{FF2B5EF4-FFF2-40B4-BE49-F238E27FC236}">
                    <a16:creationId xmlns:a16="http://schemas.microsoft.com/office/drawing/2014/main" id="{065FF156-FD26-933F-B984-EDC554A9AE01}"/>
                  </a:ext>
                </a:extLst>
              </p:cNvPr>
              <p:cNvSpPr/>
              <p:nvPr/>
            </p:nvSpPr>
            <p:spPr>
              <a:xfrm>
                <a:off x="5047952" y="2671603"/>
                <a:ext cx="54864" cy="54864"/>
              </a:xfrm>
              <a:custGeom>
                <a:avLst/>
                <a:gdLst>
                  <a:gd name="connsiteX0" fmla="*/ 32273 w 32272"/>
                  <a:gd name="connsiteY0" fmla="*/ 16137 h 32189"/>
                  <a:gd name="connsiteX1" fmla="*/ 16220 w 32272"/>
                  <a:gd name="connsiteY1" fmla="*/ 0 h 32189"/>
                  <a:gd name="connsiteX2" fmla="*/ 0 w 32272"/>
                  <a:gd name="connsiteY2" fmla="*/ 16137 h 32189"/>
                  <a:gd name="connsiteX3" fmla="*/ 16220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5" name="Freeform: Shape 1774">
                <a:extLst>
                  <a:ext uri="{FF2B5EF4-FFF2-40B4-BE49-F238E27FC236}">
                    <a16:creationId xmlns:a16="http://schemas.microsoft.com/office/drawing/2014/main" id="{05E7BB19-6FA7-D735-058B-6C4E7872C37C}"/>
                  </a:ext>
                </a:extLst>
              </p:cNvPr>
              <p:cNvSpPr/>
              <p:nvPr/>
            </p:nvSpPr>
            <p:spPr>
              <a:xfrm>
                <a:off x="5054798" y="268138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6" name="Freeform: Shape 1775">
                <a:extLst>
                  <a:ext uri="{FF2B5EF4-FFF2-40B4-BE49-F238E27FC236}">
                    <a16:creationId xmlns:a16="http://schemas.microsoft.com/office/drawing/2014/main" id="{D59F50EE-5B59-3C7A-59CF-25B039E05E5C}"/>
                  </a:ext>
                </a:extLst>
              </p:cNvPr>
              <p:cNvSpPr/>
              <p:nvPr/>
            </p:nvSpPr>
            <p:spPr>
              <a:xfrm>
                <a:off x="5054798" y="268138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7" name="Freeform: Shape 1776">
                <a:extLst>
                  <a:ext uri="{FF2B5EF4-FFF2-40B4-BE49-F238E27FC236}">
                    <a16:creationId xmlns:a16="http://schemas.microsoft.com/office/drawing/2014/main" id="{BA9021B0-150D-A1F0-476E-88FFA80697C3}"/>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8" name="Freeform: Shape 1777">
                <a:extLst>
                  <a:ext uri="{FF2B5EF4-FFF2-40B4-BE49-F238E27FC236}">
                    <a16:creationId xmlns:a16="http://schemas.microsoft.com/office/drawing/2014/main" id="{4925F009-5D27-FA6F-BD23-0E2AC1F3699D}"/>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9" name="Freeform: Shape 1778">
                <a:extLst>
                  <a:ext uri="{FF2B5EF4-FFF2-40B4-BE49-F238E27FC236}">
                    <a16:creationId xmlns:a16="http://schemas.microsoft.com/office/drawing/2014/main" id="{402AA521-B014-2FDF-34C0-F25A17272BEC}"/>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0" name="Freeform: Shape 1779">
                <a:extLst>
                  <a:ext uri="{FF2B5EF4-FFF2-40B4-BE49-F238E27FC236}">
                    <a16:creationId xmlns:a16="http://schemas.microsoft.com/office/drawing/2014/main" id="{84054E98-4846-EE73-D898-EFED34C13734}"/>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1" name="Freeform: Shape 1780">
                <a:extLst>
                  <a:ext uri="{FF2B5EF4-FFF2-40B4-BE49-F238E27FC236}">
                    <a16:creationId xmlns:a16="http://schemas.microsoft.com/office/drawing/2014/main" id="{D9CD29B3-2D8E-9001-6BE0-3811B48437FB}"/>
                  </a:ext>
                </a:extLst>
              </p:cNvPr>
              <p:cNvSpPr/>
              <p:nvPr/>
            </p:nvSpPr>
            <p:spPr>
              <a:xfrm>
                <a:off x="5074911" y="2696204"/>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2" name="Freeform: Shape 1781">
                <a:extLst>
                  <a:ext uri="{FF2B5EF4-FFF2-40B4-BE49-F238E27FC236}">
                    <a16:creationId xmlns:a16="http://schemas.microsoft.com/office/drawing/2014/main" id="{D12CC8D8-2FF8-E50A-EC4C-1D5015A49E1C}"/>
                  </a:ext>
                </a:extLst>
              </p:cNvPr>
              <p:cNvSpPr/>
              <p:nvPr/>
            </p:nvSpPr>
            <p:spPr>
              <a:xfrm>
                <a:off x="5074911" y="2696204"/>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3" name="Freeform: Shape 1782">
                <a:extLst>
                  <a:ext uri="{FF2B5EF4-FFF2-40B4-BE49-F238E27FC236}">
                    <a16:creationId xmlns:a16="http://schemas.microsoft.com/office/drawing/2014/main" id="{BDB388DA-DBDD-EFC8-9F8D-4121453878B6}"/>
                  </a:ext>
                </a:extLst>
              </p:cNvPr>
              <p:cNvSpPr/>
              <p:nvPr/>
            </p:nvSpPr>
            <p:spPr>
              <a:xfrm>
                <a:off x="5095024" y="271102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4" name="Freeform: Shape 1783">
                <a:extLst>
                  <a:ext uri="{FF2B5EF4-FFF2-40B4-BE49-F238E27FC236}">
                    <a16:creationId xmlns:a16="http://schemas.microsoft.com/office/drawing/2014/main" id="{618B03F0-E25A-A079-7432-887AB1EDA1C9}"/>
                  </a:ext>
                </a:extLst>
              </p:cNvPr>
              <p:cNvSpPr/>
              <p:nvPr/>
            </p:nvSpPr>
            <p:spPr>
              <a:xfrm>
                <a:off x="5095024" y="271102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5" name="Freeform: Shape 1784">
                <a:extLst>
                  <a:ext uri="{FF2B5EF4-FFF2-40B4-BE49-F238E27FC236}">
                    <a16:creationId xmlns:a16="http://schemas.microsoft.com/office/drawing/2014/main" id="{F2E0C606-2306-9E11-7001-96653E89FE04}"/>
                  </a:ext>
                </a:extLst>
              </p:cNvPr>
              <p:cNvSpPr/>
              <p:nvPr/>
            </p:nvSpPr>
            <p:spPr>
              <a:xfrm>
                <a:off x="5108295" y="2711028"/>
                <a:ext cx="54864" cy="54864"/>
              </a:xfrm>
              <a:custGeom>
                <a:avLst/>
                <a:gdLst>
                  <a:gd name="connsiteX0" fmla="*/ 32273 w 32272"/>
                  <a:gd name="connsiteY0" fmla="*/ 16220 h 32357"/>
                  <a:gd name="connsiteX1" fmla="*/ 16220 w 32272"/>
                  <a:gd name="connsiteY1" fmla="*/ 0 h 32357"/>
                  <a:gd name="connsiteX2" fmla="*/ 0 w 32272"/>
                  <a:gd name="connsiteY2" fmla="*/ 16220 h 32357"/>
                  <a:gd name="connsiteX3" fmla="*/ 16220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6" name="Freeform: Shape 1785">
                <a:extLst>
                  <a:ext uri="{FF2B5EF4-FFF2-40B4-BE49-F238E27FC236}">
                    <a16:creationId xmlns:a16="http://schemas.microsoft.com/office/drawing/2014/main" id="{72052FD0-A68A-BDBF-5E27-40D92E6CC7D5}"/>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7" name="Freeform: Shape 1786">
                <a:extLst>
                  <a:ext uri="{FF2B5EF4-FFF2-40B4-BE49-F238E27FC236}">
                    <a16:creationId xmlns:a16="http://schemas.microsoft.com/office/drawing/2014/main" id="{88F6CE8D-C4FB-3FE3-9E80-40841728BF52}"/>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8" name="Freeform: Shape 1787">
                <a:extLst>
                  <a:ext uri="{FF2B5EF4-FFF2-40B4-BE49-F238E27FC236}">
                    <a16:creationId xmlns:a16="http://schemas.microsoft.com/office/drawing/2014/main" id="{014A3EF3-2238-73F8-DE12-F8A3ED09CADD}"/>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9" name="Freeform: Shape 1788">
                <a:extLst>
                  <a:ext uri="{FF2B5EF4-FFF2-40B4-BE49-F238E27FC236}">
                    <a16:creationId xmlns:a16="http://schemas.microsoft.com/office/drawing/2014/main" id="{340EB34C-5F6D-FE6F-1FEC-70E91FAF2B8F}"/>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0" name="Freeform: Shape 1789">
                <a:extLst>
                  <a:ext uri="{FF2B5EF4-FFF2-40B4-BE49-F238E27FC236}">
                    <a16:creationId xmlns:a16="http://schemas.microsoft.com/office/drawing/2014/main" id="{484F6183-E6E1-CE84-5445-E9E199361EB3}"/>
                  </a:ext>
                </a:extLst>
              </p:cNvPr>
              <p:cNvSpPr/>
              <p:nvPr/>
            </p:nvSpPr>
            <p:spPr>
              <a:xfrm>
                <a:off x="5128407" y="273583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1" name="Freeform: Shape 1790">
                <a:extLst>
                  <a:ext uri="{FF2B5EF4-FFF2-40B4-BE49-F238E27FC236}">
                    <a16:creationId xmlns:a16="http://schemas.microsoft.com/office/drawing/2014/main" id="{8DD097AC-C250-AA74-1342-C3AD0732795C}"/>
                  </a:ext>
                </a:extLst>
              </p:cNvPr>
              <p:cNvSpPr/>
              <p:nvPr/>
            </p:nvSpPr>
            <p:spPr>
              <a:xfrm>
                <a:off x="5141817" y="2735835"/>
                <a:ext cx="54864" cy="54864"/>
              </a:xfrm>
              <a:custGeom>
                <a:avLst/>
                <a:gdLst>
                  <a:gd name="connsiteX0" fmla="*/ 32273 w 32272"/>
                  <a:gd name="connsiteY0" fmla="*/ 16052 h 32272"/>
                  <a:gd name="connsiteX1" fmla="*/ 16136 w 32272"/>
                  <a:gd name="connsiteY1" fmla="*/ 0 h 32272"/>
                  <a:gd name="connsiteX2" fmla="*/ 0 w 32272"/>
                  <a:gd name="connsiteY2" fmla="*/ 16052 h 32272"/>
                  <a:gd name="connsiteX3" fmla="*/ 16136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2" name="Freeform: Shape 1791">
                <a:extLst>
                  <a:ext uri="{FF2B5EF4-FFF2-40B4-BE49-F238E27FC236}">
                    <a16:creationId xmlns:a16="http://schemas.microsoft.com/office/drawing/2014/main" id="{C6278462-B49D-C60A-2BDB-FC097608889E}"/>
                  </a:ext>
                </a:extLst>
              </p:cNvPr>
              <p:cNvSpPr/>
              <p:nvPr/>
            </p:nvSpPr>
            <p:spPr>
              <a:xfrm>
                <a:off x="4236843" y="244915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3" name="Freeform: Shape 1792">
                <a:extLst>
                  <a:ext uri="{FF2B5EF4-FFF2-40B4-BE49-F238E27FC236}">
                    <a16:creationId xmlns:a16="http://schemas.microsoft.com/office/drawing/2014/main" id="{D5013ED7-C3FE-0B56-4FB8-F0A8C57527A6}"/>
                  </a:ext>
                </a:extLst>
              </p:cNvPr>
              <p:cNvSpPr/>
              <p:nvPr/>
            </p:nvSpPr>
            <p:spPr>
              <a:xfrm>
                <a:off x="4343976" y="2454196"/>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4" name="Freeform: Shape 1793">
                <a:extLst>
                  <a:ext uri="{FF2B5EF4-FFF2-40B4-BE49-F238E27FC236}">
                    <a16:creationId xmlns:a16="http://schemas.microsoft.com/office/drawing/2014/main" id="{C906AE78-AA90-1DE5-0664-BE89C8EF7CCA}"/>
                  </a:ext>
                </a:extLst>
              </p:cNvPr>
              <p:cNvSpPr/>
              <p:nvPr/>
            </p:nvSpPr>
            <p:spPr>
              <a:xfrm>
                <a:off x="4411022" y="2469020"/>
                <a:ext cx="54864" cy="54864"/>
              </a:xfrm>
              <a:custGeom>
                <a:avLst/>
                <a:gdLst>
                  <a:gd name="connsiteX0" fmla="*/ 32357 w 32357"/>
                  <a:gd name="connsiteY0" fmla="*/ 16137 h 32189"/>
                  <a:gd name="connsiteX1" fmla="*/ 16137 w 32357"/>
                  <a:gd name="connsiteY1" fmla="*/ 0 h 32189"/>
                  <a:gd name="connsiteX2" fmla="*/ 0 w 32357"/>
                  <a:gd name="connsiteY2" fmla="*/ 16137 h 32189"/>
                  <a:gd name="connsiteX3" fmla="*/ 16137 w 32357"/>
                  <a:gd name="connsiteY3" fmla="*/ 32189 h 32189"/>
                  <a:gd name="connsiteX4" fmla="*/ 32357 w 32357"/>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189">
                    <a:moveTo>
                      <a:pt x="32357" y="16137"/>
                    </a:moveTo>
                    <a:cubicBezTo>
                      <a:pt x="32357" y="7144"/>
                      <a:pt x="25129" y="0"/>
                      <a:pt x="16137" y="0"/>
                    </a:cubicBezTo>
                    <a:cubicBezTo>
                      <a:pt x="7144" y="0"/>
                      <a:pt x="0" y="7144"/>
                      <a:pt x="0" y="16137"/>
                    </a:cubicBezTo>
                    <a:cubicBezTo>
                      <a:pt x="0" y="25129"/>
                      <a:pt x="7228" y="32189"/>
                      <a:pt x="16137" y="32189"/>
                    </a:cubicBezTo>
                    <a:cubicBezTo>
                      <a:pt x="25045" y="32189"/>
                      <a:pt x="32357" y="25045"/>
                      <a:pt x="32357"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5" name="Freeform: Shape 1794">
                <a:extLst>
                  <a:ext uri="{FF2B5EF4-FFF2-40B4-BE49-F238E27FC236}">
                    <a16:creationId xmlns:a16="http://schemas.microsoft.com/office/drawing/2014/main" id="{E320DB62-8755-46DD-5425-755F524D6545}"/>
                  </a:ext>
                </a:extLst>
              </p:cNvPr>
              <p:cNvSpPr/>
              <p:nvPr/>
            </p:nvSpPr>
            <p:spPr>
              <a:xfrm>
                <a:off x="4451250" y="2503608"/>
                <a:ext cx="54864" cy="54864"/>
              </a:xfrm>
              <a:custGeom>
                <a:avLst/>
                <a:gdLst>
                  <a:gd name="connsiteX0" fmla="*/ 32357 w 32357"/>
                  <a:gd name="connsiteY0" fmla="*/ 16052 h 32188"/>
                  <a:gd name="connsiteX1" fmla="*/ 16136 w 32357"/>
                  <a:gd name="connsiteY1" fmla="*/ 0 h 32188"/>
                  <a:gd name="connsiteX2" fmla="*/ 0 w 32357"/>
                  <a:gd name="connsiteY2" fmla="*/ 16052 h 32188"/>
                  <a:gd name="connsiteX3" fmla="*/ 16136 w 32357"/>
                  <a:gd name="connsiteY3" fmla="*/ 32189 h 32188"/>
                  <a:gd name="connsiteX4" fmla="*/ 32357 w 32357"/>
                  <a:gd name="connsiteY4" fmla="*/ 16052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188">
                    <a:moveTo>
                      <a:pt x="32357" y="16052"/>
                    </a:moveTo>
                    <a:cubicBezTo>
                      <a:pt x="32357" y="7144"/>
                      <a:pt x="25129" y="0"/>
                      <a:pt x="16136" y="0"/>
                    </a:cubicBezTo>
                    <a:cubicBezTo>
                      <a:pt x="7144" y="0"/>
                      <a:pt x="0" y="7144"/>
                      <a:pt x="0" y="16052"/>
                    </a:cubicBezTo>
                    <a:cubicBezTo>
                      <a:pt x="0" y="24961"/>
                      <a:pt x="7228" y="32189"/>
                      <a:pt x="16136" y="32189"/>
                    </a:cubicBezTo>
                    <a:cubicBezTo>
                      <a:pt x="25045" y="32189"/>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6" name="Freeform: Shape 1795">
                <a:extLst>
                  <a:ext uri="{FF2B5EF4-FFF2-40B4-BE49-F238E27FC236}">
                    <a16:creationId xmlns:a16="http://schemas.microsoft.com/office/drawing/2014/main" id="{B3F0B727-C77D-04C3-0CE5-57F8FD4FAECA}"/>
                  </a:ext>
                </a:extLst>
              </p:cNvPr>
              <p:cNvSpPr/>
              <p:nvPr/>
            </p:nvSpPr>
            <p:spPr>
              <a:xfrm>
                <a:off x="4464797" y="2567840"/>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7" name="Freeform: Shape 1796">
                <a:extLst>
                  <a:ext uri="{FF2B5EF4-FFF2-40B4-BE49-F238E27FC236}">
                    <a16:creationId xmlns:a16="http://schemas.microsoft.com/office/drawing/2014/main" id="{BEA62C2B-93F1-D5DE-451B-83C3A91C64DC}"/>
                  </a:ext>
                </a:extLst>
              </p:cNvPr>
              <p:cNvSpPr/>
              <p:nvPr/>
            </p:nvSpPr>
            <p:spPr>
              <a:xfrm>
                <a:off x="4484912" y="2577723"/>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8" name="Freeform: Shape 1797">
                <a:extLst>
                  <a:ext uri="{FF2B5EF4-FFF2-40B4-BE49-F238E27FC236}">
                    <a16:creationId xmlns:a16="http://schemas.microsoft.com/office/drawing/2014/main" id="{8B76DAFA-EC26-378B-2610-FC52707210DC}"/>
                  </a:ext>
                </a:extLst>
              </p:cNvPr>
              <p:cNvSpPr/>
              <p:nvPr/>
            </p:nvSpPr>
            <p:spPr>
              <a:xfrm>
                <a:off x="4498182" y="2582664"/>
                <a:ext cx="54864" cy="54864"/>
              </a:xfrm>
              <a:custGeom>
                <a:avLst/>
                <a:gdLst>
                  <a:gd name="connsiteX0" fmla="*/ 32357 w 32357"/>
                  <a:gd name="connsiteY0" fmla="*/ 16052 h 32272"/>
                  <a:gd name="connsiteX1" fmla="*/ 16137 w 32357"/>
                  <a:gd name="connsiteY1" fmla="*/ 0 h 32272"/>
                  <a:gd name="connsiteX2" fmla="*/ 0 w 32357"/>
                  <a:gd name="connsiteY2" fmla="*/ 16052 h 32272"/>
                  <a:gd name="connsiteX3" fmla="*/ 16137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7" y="0"/>
                    </a:cubicBezTo>
                    <a:cubicBezTo>
                      <a:pt x="7144" y="0"/>
                      <a:pt x="0" y="7144"/>
                      <a:pt x="0" y="16052"/>
                    </a:cubicBezTo>
                    <a:cubicBezTo>
                      <a:pt x="0" y="24961"/>
                      <a:pt x="7228" y="32273"/>
                      <a:pt x="16137"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9" name="Freeform: Shape 1798">
                <a:extLst>
                  <a:ext uri="{FF2B5EF4-FFF2-40B4-BE49-F238E27FC236}">
                    <a16:creationId xmlns:a16="http://schemas.microsoft.com/office/drawing/2014/main" id="{AD2F0456-0486-24CF-C9A6-1A591B1BEF57}"/>
                  </a:ext>
                </a:extLst>
              </p:cNvPr>
              <p:cNvSpPr/>
              <p:nvPr/>
            </p:nvSpPr>
            <p:spPr>
              <a:xfrm>
                <a:off x="4625567" y="2622191"/>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0" name="Freeform: Shape 1799">
                <a:extLst>
                  <a:ext uri="{FF2B5EF4-FFF2-40B4-BE49-F238E27FC236}">
                    <a16:creationId xmlns:a16="http://schemas.microsoft.com/office/drawing/2014/main" id="{F102837A-FA28-2464-A555-413F1790B3EC}"/>
                  </a:ext>
                </a:extLst>
              </p:cNvPr>
              <p:cNvSpPr/>
              <p:nvPr/>
            </p:nvSpPr>
            <p:spPr>
              <a:xfrm>
                <a:off x="3673521" y="2221968"/>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1" name="Freeform: Shape 1800">
                <a:extLst>
                  <a:ext uri="{FF2B5EF4-FFF2-40B4-BE49-F238E27FC236}">
                    <a16:creationId xmlns:a16="http://schemas.microsoft.com/office/drawing/2014/main" id="{42F21FAB-A972-8F8A-18F9-8DDC78613044}"/>
                  </a:ext>
                </a:extLst>
              </p:cNvPr>
              <p:cNvSpPr/>
              <p:nvPr/>
            </p:nvSpPr>
            <p:spPr>
              <a:xfrm>
                <a:off x="3800909" y="2251613"/>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2" name="Freeform: Shape 1801">
                <a:extLst>
                  <a:ext uri="{FF2B5EF4-FFF2-40B4-BE49-F238E27FC236}">
                    <a16:creationId xmlns:a16="http://schemas.microsoft.com/office/drawing/2014/main" id="{C15B6423-5470-AAC0-96E5-CF80940933D2}"/>
                  </a:ext>
                </a:extLst>
              </p:cNvPr>
              <p:cNvSpPr/>
              <p:nvPr/>
            </p:nvSpPr>
            <p:spPr>
              <a:xfrm>
                <a:off x="3821022" y="2281259"/>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3" name="Freeform: Shape 1802">
                <a:extLst>
                  <a:ext uri="{FF2B5EF4-FFF2-40B4-BE49-F238E27FC236}">
                    <a16:creationId xmlns:a16="http://schemas.microsoft.com/office/drawing/2014/main" id="{055E2C58-4786-AAD2-A087-6F1BD2558139}"/>
                  </a:ext>
                </a:extLst>
              </p:cNvPr>
              <p:cNvSpPr/>
              <p:nvPr/>
            </p:nvSpPr>
            <p:spPr>
              <a:xfrm>
                <a:off x="3841275" y="2305964"/>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4" name="Freeform: Shape 1803">
                <a:extLst>
                  <a:ext uri="{FF2B5EF4-FFF2-40B4-BE49-F238E27FC236}">
                    <a16:creationId xmlns:a16="http://schemas.microsoft.com/office/drawing/2014/main" id="{EB8AA39F-4F4E-893B-1735-8C06B852852B}"/>
                  </a:ext>
                </a:extLst>
              </p:cNvPr>
              <p:cNvSpPr/>
              <p:nvPr/>
            </p:nvSpPr>
            <p:spPr>
              <a:xfrm>
                <a:off x="3841275" y="2305964"/>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5" name="Freeform: Shape 1804">
                <a:extLst>
                  <a:ext uri="{FF2B5EF4-FFF2-40B4-BE49-F238E27FC236}">
                    <a16:creationId xmlns:a16="http://schemas.microsoft.com/office/drawing/2014/main" id="{3C2B5891-D554-F6D9-E238-CBC8F1C04F53}"/>
                  </a:ext>
                </a:extLst>
              </p:cNvPr>
              <p:cNvSpPr/>
              <p:nvPr/>
            </p:nvSpPr>
            <p:spPr>
              <a:xfrm>
                <a:off x="3854544" y="2330670"/>
                <a:ext cx="54864" cy="54864"/>
              </a:xfrm>
              <a:custGeom>
                <a:avLst/>
                <a:gdLst>
                  <a:gd name="connsiteX0" fmla="*/ 32273 w 32272"/>
                  <a:gd name="connsiteY0" fmla="*/ 16137 h 32188"/>
                  <a:gd name="connsiteX1" fmla="*/ 16220 w 32272"/>
                  <a:gd name="connsiteY1" fmla="*/ 0 h 32188"/>
                  <a:gd name="connsiteX2" fmla="*/ 0 w 32272"/>
                  <a:gd name="connsiteY2" fmla="*/ 16137 h 32188"/>
                  <a:gd name="connsiteX3" fmla="*/ 16220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6" name="Freeform: Shape 1805">
                <a:extLst>
                  <a:ext uri="{FF2B5EF4-FFF2-40B4-BE49-F238E27FC236}">
                    <a16:creationId xmlns:a16="http://schemas.microsoft.com/office/drawing/2014/main" id="{661AB79F-404E-FFCF-58D3-B6715DD89E04}"/>
                  </a:ext>
                </a:extLst>
              </p:cNvPr>
              <p:cNvSpPr/>
              <p:nvPr/>
            </p:nvSpPr>
            <p:spPr>
              <a:xfrm>
                <a:off x="3861390" y="2340450"/>
                <a:ext cx="54864" cy="54864"/>
              </a:xfrm>
              <a:custGeom>
                <a:avLst/>
                <a:gdLst>
                  <a:gd name="connsiteX0" fmla="*/ 32189 w 32189"/>
                  <a:gd name="connsiteY0" fmla="*/ 16220 h 32356"/>
                  <a:gd name="connsiteX1" fmla="*/ 16052 w 32189"/>
                  <a:gd name="connsiteY1" fmla="*/ 0 h 32356"/>
                  <a:gd name="connsiteX2" fmla="*/ 0 w 32189"/>
                  <a:gd name="connsiteY2" fmla="*/ 16220 h 32356"/>
                  <a:gd name="connsiteX3" fmla="*/ 16052 w 32189"/>
                  <a:gd name="connsiteY3" fmla="*/ 32357 h 32356"/>
                  <a:gd name="connsiteX4" fmla="*/ 32189 w 32189"/>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6">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7" name="Freeform: Shape 1806">
                <a:extLst>
                  <a:ext uri="{FF2B5EF4-FFF2-40B4-BE49-F238E27FC236}">
                    <a16:creationId xmlns:a16="http://schemas.microsoft.com/office/drawing/2014/main" id="{BE8910CE-322A-62C2-72BE-999BCCB60DCE}"/>
                  </a:ext>
                </a:extLst>
              </p:cNvPr>
              <p:cNvSpPr/>
              <p:nvPr/>
            </p:nvSpPr>
            <p:spPr>
              <a:xfrm>
                <a:off x="3867956" y="2375139"/>
                <a:ext cx="54864" cy="54864"/>
              </a:xfrm>
              <a:custGeom>
                <a:avLst/>
                <a:gdLst>
                  <a:gd name="connsiteX0" fmla="*/ 32357 w 32357"/>
                  <a:gd name="connsiteY0" fmla="*/ 16136 h 32272"/>
                  <a:gd name="connsiteX1" fmla="*/ 16137 w 32357"/>
                  <a:gd name="connsiteY1" fmla="*/ 0 h 32272"/>
                  <a:gd name="connsiteX2" fmla="*/ 0 w 32357"/>
                  <a:gd name="connsiteY2" fmla="*/ 16136 h 32272"/>
                  <a:gd name="connsiteX3" fmla="*/ 16137 w 32357"/>
                  <a:gd name="connsiteY3" fmla="*/ 32273 h 32272"/>
                  <a:gd name="connsiteX4" fmla="*/ 32357 w 32357"/>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136"/>
                    </a:moveTo>
                    <a:cubicBezTo>
                      <a:pt x="32357" y="7144"/>
                      <a:pt x="25129" y="0"/>
                      <a:pt x="16137" y="0"/>
                    </a:cubicBezTo>
                    <a:cubicBezTo>
                      <a:pt x="7144" y="0"/>
                      <a:pt x="0" y="7144"/>
                      <a:pt x="0" y="16136"/>
                    </a:cubicBezTo>
                    <a:cubicBezTo>
                      <a:pt x="0" y="25129"/>
                      <a:pt x="7228" y="32273"/>
                      <a:pt x="16137" y="32273"/>
                    </a:cubicBezTo>
                    <a:cubicBezTo>
                      <a:pt x="25045" y="32273"/>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8" name="Freeform: Shape 1807">
                <a:extLst>
                  <a:ext uri="{FF2B5EF4-FFF2-40B4-BE49-F238E27FC236}">
                    <a16:creationId xmlns:a16="http://schemas.microsoft.com/office/drawing/2014/main" id="{9F9C497D-50A5-07E4-465E-F4415192BD76}"/>
                  </a:ext>
                </a:extLst>
              </p:cNvPr>
              <p:cNvSpPr/>
              <p:nvPr/>
            </p:nvSpPr>
            <p:spPr>
              <a:xfrm>
                <a:off x="3901616" y="2414667"/>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9" name="Freeform: Shape 1808">
                <a:extLst>
                  <a:ext uri="{FF2B5EF4-FFF2-40B4-BE49-F238E27FC236}">
                    <a16:creationId xmlns:a16="http://schemas.microsoft.com/office/drawing/2014/main" id="{CDAA01B3-229E-4C94-E068-393671C0F4AA}"/>
                  </a:ext>
                </a:extLst>
              </p:cNvPr>
              <p:cNvSpPr/>
              <p:nvPr/>
            </p:nvSpPr>
            <p:spPr>
              <a:xfrm>
                <a:off x="3928296" y="2429491"/>
                <a:ext cx="54864" cy="54864"/>
              </a:xfrm>
              <a:custGeom>
                <a:avLst/>
                <a:gdLst>
                  <a:gd name="connsiteX0" fmla="*/ 32357 w 32357"/>
                  <a:gd name="connsiteY0" fmla="*/ 16052 h 32272"/>
                  <a:gd name="connsiteX1" fmla="*/ 16137 w 32357"/>
                  <a:gd name="connsiteY1" fmla="*/ 0 h 32272"/>
                  <a:gd name="connsiteX2" fmla="*/ 0 w 32357"/>
                  <a:gd name="connsiteY2" fmla="*/ 16052 h 32272"/>
                  <a:gd name="connsiteX3" fmla="*/ 16137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7" y="0"/>
                    </a:cubicBezTo>
                    <a:cubicBezTo>
                      <a:pt x="7144" y="0"/>
                      <a:pt x="0" y="7144"/>
                      <a:pt x="0" y="16052"/>
                    </a:cubicBezTo>
                    <a:cubicBezTo>
                      <a:pt x="0" y="24961"/>
                      <a:pt x="7228" y="32273"/>
                      <a:pt x="16137"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0" name="Freeform: Shape 1809">
                <a:extLst>
                  <a:ext uri="{FF2B5EF4-FFF2-40B4-BE49-F238E27FC236}">
                    <a16:creationId xmlns:a16="http://schemas.microsoft.com/office/drawing/2014/main" id="{D81C632B-6BB1-9019-3BE0-104382E00279}"/>
                  </a:ext>
                </a:extLst>
              </p:cNvPr>
              <p:cNvSpPr/>
              <p:nvPr/>
            </p:nvSpPr>
            <p:spPr>
              <a:xfrm>
                <a:off x="3177387" y="1900799"/>
                <a:ext cx="54864" cy="54864"/>
              </a:xfrm>
              <a:custGeom>
                <a:avLst/>
                <a:gdLst>
                  <a:gd name="connsiteX0" fmla="*/ 32273 w 32272"/>
                  <a:gd name="connsiteY0" fmla="*/ 16136 h 32188"/>
                  <a:gd name="connsiteX1" fmla="*/ 16137 w 32272"/>
                  <a:gd name="connsiteY1" fmla="*/ 0 h 32188"/>
                  <a:gd name="connsiteX2" fmla="*/ 0 w 32272"/>
                  <a:gd name="connsiteY2" fmla="*/ 16136 h 32188"/>
                  <a:gd name="connsiteX3" fmla="*/ 16137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1" name="Freeform: Shape 1810">
                <a:extLst>
                  <a:ext uri="{FF2B5EF4-FFF2-40B4-BE49-F238E27FC236}">
                    <a16:creationId xmlns:a16="http://schemas.microsoft.com/office/drawing/2014/main" id="{E8AAB668-F63D-8F5B-7112-6BF95B3DE5F2}"/>
                  </a:ext>
                </a:extLst>
              </p:cNvPr>
              <p:cNvSpPr/>
              <p:nvPr/>
            </p:nvSpPr>
            <p:spPr>
              <a:xfrm>
                <a:off x="3204204" y="1925401"/>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2" name="Freeform: Shape 1811">
                <a:extLst>
                  <a:ext uri="{FF2B5EF4-FFF2-40B4-BE49-F238E27FC236}">
                    <a16:creationId xmlns:a16="http://schemas.microsoft.com/office/drawing/2014/main" id="{649E7F69-A162-2F22-C3C1-20991AFAC1A8}"/>
                  </a:ext>
                </a:extLst>
              </p:cNvPr>
              <p:cNvSpPr/>
              <p:nvPr/>
            </p:nvSpPr>
            <p:spPr>
              <a:xfrm>
                <a:off x="3217752" y="1930446"/>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3" name="Freeform: Shape 1812">
                <a:extLst>
                  <a:ext uri="{FF2B5EF4-FFF2-40B4-BE49-F238E27FC236}">
                    <a16:creationId xmlns:a16="http://schemas.microsoft.com/office/drawing/2014/main" id="{9A4D38D1-C752-A3A2-CAAC-0D86FA2A23FD}"/>
                  </a:ext>
                </a:extLst>
              </p:cNvPr>
              <p:cNvSpPr/>
              <p:nvPr/>
            </p:nvSpPr>
            <p:spPr>
              <a:xfrm>
                <a:off x="3217752" y="1930446"/>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4" name="Freeform: Shape 1813">
                <a:extLst>
                  <a:ext uri="{FF2B5EF4-FFF2-40B4-BE49-F238E27FC236}">
                    <a16:creationId xmlns:a16="http://schemas.microsoft.com/office/drawing/2014/main" id="{C0D0A2B4-FC89-6445-E81E-253088324B57}"/>
                  </a:ext>
                </a:extLst>
              </p:cNvPr>
              <p:cNvSpPr/>
              <p:nvPr/>
            </p:nvSpPr>
            <p:spPr>
              <a:xfrm>
                <a:off x="3224317" y="1955049"/>
                <a:ext cx="54864" cy="54864"/>
              </a:xfrm>
              <a:custGeom>
                <a:avLst/>
                <a:gdLst>
                  <a:gd name="connsiteX0" fmla="*/ 32273 w 32272"/>
                  <a:gd name="connsiteY0" fmla="*/ 16220 h 32356"/>
                  <a:gd name="connsiteX1" fmla="*/ 16136 w 32272"/>
                  <a:gd name="connsiteY1" fmla="*/ 0 h 32356"/>
                  <a:gd name="connsiteX2" fmla="*/ 0 w 32272"/>
                  <a:gd name="connsiteY2" fmla="*/ 16220 h 32356"/>
                  <a:gd name="connsiteX3" fmla="*/ 16136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129" y="0"/>
                      <a:pt x="16136" y="0"/>
                    </a:cubicBezTo>
                    <a:cubicBezTo>
                      <a:pt x="7144" y="0"/>
                      <a:pt x="0" y="7228"/>
                      <a:pt x="0" y="16220"/>
                    </a:cubicBezTo>
                    <a:cubicBezTo>
                      <a:pt x="0" y="25213"/>
                      <a:pt x="7228" y="32357"/>
                      <a:pt x="16136"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5" name="Freeform: Shape 1814">
                <a:extLst>
                  <a:ext uri="{FF2B5EF4-FFF2-40B4-BE49-F238E27FC236}">
                    <a16:creationId xmlns:a16="http://schemas.microsoft.com/office/drawing/2014/main" id="{6CBCE7EC-2E83-C75F-0A5B-99866B0980D5}"/>
                  </a:ext>
                </a:extLst>
              </p:cNvPr>
              <p:cNvSpPr/>
              <p:nvPr/>
            </p:nvSpPr>
            <p:spPr>
              <a:xfrm>
                <a:off x="3244432" y="1974915"/>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6" name="Freeform: Shape 1815">
                <a:extLst>
                  <a:ext uri="{FF2B5EF4-FFF2-40B4-BE49-F238E27FC236}">
                    <a16:creationId xmlns:a16="http://schemas.microsoft.com/office/drawing/2014/main" id="{06EB2C85-FD4F-90CE-9E85-BBD68B1A4037}"/>
                  </a:ext>
                </a:extLst>
              </p:cNvPr>
              <p:cNvSpPr/>
              <p:nvPr/>
            </p:nvSpPr>
            <p:spPr>
              <a:xfrm>
                <a:off x="3271250" y="2063750"/>
                <a:ext cx="54864" cy="54864"/>
              </a:xfrm>
              <a:custGeom>
                <a:avLst/>
                <a:gdLst>
                  <a:gd name="connsiteX0" fmla="*/ 32273 w 32272"/>
                  <a:gd name="connsiteY0" fmla="*/ 16220 h 32357"/>
                  <a:gd name="connsiteX1" fmla="*/ 16137 w 32272"/>
                  <a:gd name="connsiteY1" fmla="*/ 0 h 32357"/>
                  <a:gd name="connsiteX2" fmla="*/ 0 w 32272"/>
                  <a:gd name="connsiteY2" fmla="*/ 16220 h 32357"/>
                  <a:gd name="connsiteX3" fmla="*/ 16137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7" y="0"/>
                    </a:cubicBezTo>
                    <a:cubicBezTo>
                      <a:pt x="7144" y="0"/>
                      <a:pt x="0" y="7228"/>
                      <a:pt x="0" y="16220"/>
                    </a:cubicBezTo>
                    <a:cubicBezTo>
                      <a:pt x="0" y="25213"/>
                      <a:pt x="7228" y="32357"/>
                      <a:pt x="16137"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7" name="Freeform: Shape 1816">
                <a:extLst>
                  <a:ext uri="{FF2B5EF4-FFF2-40B4-BE49-F238E27FC236}">
                    <a16:creationId xmlns:a16="http://schemas.microsoft.com/office/drawing/2014/main" id="{AF766DFA-E289-9729-DF01-323754D646AF}"/>
                  </a:ext>
                </a:extLst>
              </p:cNvPr>
              <p:cNvSpPr/>
              <p:nvPr/>
            </p:nvSpPr>
            <p:spPr>
              <a:xfrm>
                <a:off x="3291504" y="2113263"/>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8" name="Freeform: Shape 1817">
                <a:extLst>
                  <a:ext uri="{FF2B5EF4-FFF2-40B4-BE49-F238E27FC236}">
                    <a16:creationId xmlns:a16="http://schemas.microsoft.com/office/drawing/2014/main" id="{7701853F-593F-D64D-2F00-2CB6CD23BBCD}"/>
                  </a:ext>
                </a:extLst>
              </p:cNvPr>
              <p:cNvSpPr/>
              <p:nvPr/>
            </p:nvSpPr>
            <p:spPr>
              <a:xfrm>
                <a:off x="3304773" y="2133029"/>
                <a:ext cx="54864" cy="54864"/>
              </a:xfrm>
              <a:custGeom>
                <a:avLst/>
                <a:gdLst>
                  <a:gd name="connsiteX0" fmla="*/ 32273 w 32273"/>
                  <a:gd name="connsiteY0" fmla="*/ 16136 h 32188"/>
                  <a:gd name="connsiteX1" fmla="*/ 16221 w 32273"/>
                  <a:gd name="connsiteY1" fmla="*/ 0 h 32188"/>
                  <a:gd name="connsiteX2" fmla="*/ 0 w 32273"/>
                  <a:gd name="connsiteY2" fmla="*/ 16136 h 32188"/>
                  <a:gd name="connsiteX3" fmla="*/ 16221 w 32273"/>
                  <a:gd name="connsiteY3" fmla="*/ 32189 h 32188"/>
                  <a:gd name="connsiteX4" fmla="*/ 32273 w 32273"/>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8">
                    <a:moveTo>
                      <a:pt x="32273" y="16136"/>
                    </a:moveTo>
                    <a:cubicBezTo>
                      <a:pt x="32273" y="7144"/>
                      <a:pt x="25129" y="0"/>
                      <a:pt x="16221" y="0"/>
                    </a:cubicBezTo>
                    <a:cubicBezTo>
                      <a:pt x="7312" y="0"/>
                      <a:pt x="0" y="7144"/>
                      <a:pt x="0" y="16136"/>
                    </a:cubicBezTo>
                    <a:cubicBezTo>
                      <a:pt x="0" y="25129"/>
                      <a:pt x="7228" y="32189"/>
                      <a:pt x="16221" y="32189"/>
                    </a:cubicBezTo>
                    <a:cubicBezTo>
                      <a:pt x="25213"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9" name="Freeform: Shape 1818">
                <a:extLst>
                  <a:ext uri="{FF2B5EF4-FFF2-40B4-BE49-F238E27FC236}">
                    <a16:creationId xmlns:a16="http://schemas.microsoft.com/office/drawing/2014/main" id="{E4ACC1CF-50E6-988A-5004-3E75705019AC}"/>
                  </a:ext>
                </a:extLst>
              </p:cNvPr>
              <p:cNvSpPr/>
              <p:nvPr/>
            </p:nvSpPr>
            <p:spPr>
              <a:xfrm>
                <a:off x="3318181" y="2152792"/>
                <a:ext cx="54864" cy="54864"/>
              </a:xfrm>
              <a:custGeom>
                <a:avLst/>
                <a:gdLst>
                  <a:gd name="connsiteX0" fmla="*/ 32273 w 32272"/>
                  <a:gd name="connsiteY0" fmla="*/ 16052 h 32273"/>
                  <a:gd name="connsiteX1" fmla="*/ 16136 w 32272"/>
                  <a:gd name="connsiteY1" fmla="*/ 0 h 32273"/>
                  <a:gd name="connsiteX2" fmla="*/ 0 w 32272"/>
                  <a:gd name="connsiteY2" fmla="*/ 16052 h 32273"/>
                  <a:gd name="connsiteX3" fmla="*/ 16136 w 32272"/>
                  <a:gd name="connsiteY3" fmla="*/ 32273 h 32273"/>
                  <a:gd name="connsiteX4" fmla="*/ 32273 w 32272"/>
                  <a:gd name="connsiteY4" fmla="*/ 16052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0" name="Freeform: Shape 1819">
                <a:extLst>
                  <a:ext uri="{FF2B5EF4-FFF2-40B4-BE49-F238E27FC236}">
                    <a16:creationId xmlns:a16="http://schemas.microsoft.com/office/drawing/2014/main" id="{645435E5-A2F4-386A-BC1B-83B15B65613C}"/>
                  </a:ext>
                </a:extLst>
              </p:cNvPr>
              <p:cNvSpPr/>
              <p:nvPr/>
            </p:nvSpPr>
            <p:spPr>
              <a:xfrm>
                <a:off x="3271250" y="2063750"/>
                <a:ext cx="54864" cy="54864"/>
              </a:xfrm>
              <a:custGeom>
                <a:avLst/>
                <a:gdLst>
                  <a:gd name="connsiteX0" fmla="*/ 32273 w 32272"/>
                  <a:gd name="connsiteY0" fmla="*/ 16220 h 32357"/>
                  <a:gd name="connsiteX1" fmla="*/ 16137 w 32272"/>
                  <a:gd name="connsiteY1" fmla="*/ 0 h 32357"/>
                  <a:gd name="connsiteX2" fmla="*/ 0 w 32272"/>
                  <a:gd name="connsiteY2" fmla="*/ 16220 h 32357"/>
                  <a:gd name="connsiteX3" fmla="*/ 16137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7" y="0"/>
                    </a:cubicBezTo>
                    <a:cubicBezTo>
                      <a:pt x="7144" y="0"/>
                      <a:pt x="0" y="7228"/>
                      <a:pt x="0" y="16220"/>
                    </a:cubicBezTo>
                    <a:cubicBezTo>
                      <a:pt x="0" y="25213"/>
                      <a:pt x="7228" y="32357"/>
                      <a:pt x="16137"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1" name="Freeform: Shape 1820">
                <a:extLst>
                  <a:ext uri="{FF2B5EF4-FFF2-40B4-BE49-F238E27FC236}">
                    <a16:creationId xmlns:a16="http://schemas.microsoft.com/office/drawing/2014/main" id="{1C1143AD-3A73-C972-D6D8-9D4B948FC13D}"/>
                  </a:ext>
                </a:extLst>
              </p:cNvPr>
              <p:cNvSpPr/>
              <p:nvPr/>
            </p:nvSpPr>
            <p:spPr>
              <a:xfrm>
                <a:off x="3284660" y="2078574"/>
                <a:ext cx="54864" cy="54864"/>
              </a:xfrm>
              <a:custGeom>
                <a:avLst/>
                <a:gdLst>
                  <a:gd name="connsiteX0" fmla="*/ 32273 w 32272"/>
                  <a:gd name="connsiteY0" fmla="*/ 16220 h 32356"/>
                  <a:gd name="connsiteX1" fmla="*/ 16220 w 32272"/>
                  <a:gd name="connsiteY1" fmla="*/ 0 h 32356"/>
                  <a:gd name="connsiteX2" fmla="*/ 0 w 32272"/>
                  <a:gd name="connsiteY2" fmla="*/ 16220 h 32356"/>
                  <a:gd name="connsiteX3" fmla="*/ 16220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2" name="Freeform: Shape 1821">
                <a:extLst>
                  <a:ext uri="{FF2B5EF4-FFF2-40B4-BE49-F238E27FC236}">
                    <a16:creationId xmlns:a16="http://schemas.microsoft.com/office/drawing/2014/main" id="{59B2E134-6A81-CF3F-9D76-D5E65F6D6E82}"/>
                  </a:ext>
                </a:extLst>
              </p:cNvPr>
              <p:cNvSpPr/>
              <p:nvPr/>
            </p:nvSpPr>
            <p:spPr>
              <a:xfrm>
                <a:off x="2379686" y="1624101"/>
                <a:ext cx="54864" cy="54864"/>
              </a:xfrm>
              <a:custGeom>
                <a:avLst/>
                <a:gdLst>
                  <a:gd name="connsiteX0" fmla="*/ 32273 w 32272"/>
                  <a:gd name="connsiteY0" fmla="*/ 16136 h 32273"/>
                  <a:gd name="connsiteX1" fmla="*/ 16052 w 32272"/>
                  <a:gd name="connsiteY1" fmla="*/ 0 h 32273"/>
                  <a:gd name="connsiteX2" fmla="*/ 0 w 32272"/>
                  <a:gd name="connsiteY2" fmla="*/ 16136 h 32273"/>
                  <a:gd name="connsiteX3" fmla="*/ 16052 w 32272"/>
                  <a:gd name="connsiteY3" fmla="*/ 32273 h 32273"/>
                  <a:gd name="connsiteX4" fmla="*/ 32273 w 32272"/>
                  <a:gd name="connsiteY4" fmla="*/ 16136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136"/>
                    </a:moveTo>
                    <a:cubicBezTo>
                      <a:pt x="32273" y="7144"/>
                      <a:pt x="25045" y="0"/>
                      <a:pt x="16052" y="0"/>
                    </a:cubicBezTo>
                    <a:cubicBezTo>
                      <a:pt x="7060" y="0"/>
                      <a:pt x="0" y="7144"/>
                      <a:pt x="0" y="16136"/>
                    </a:cubicBezTo>
                    <a:cubicBezTo>
                      <a:pt x="0" y="25129"/>
                      <a:pt x="7144" y="32273"/>
                      <a:pt x="16052" y="32273"/>
                    </a:cubicBezTo>
                    <a:cubicBezTo>
                      <a:pt x="24961"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3" name="Freeform: Shape 1822">
                <a:extLst>
                  <a:ext uri="{FF2B5EF4-FFF2-40B4-BE49-F238E27FC236}">
                    <a16:creationId xmlns:a16="http://schemas.microsoft.com/office/drawing/2014/main" id="{1B9918B4-E33C-739F-B690-D85CB0FCC102}"/>
                  </a:ext>
                </a:extLst>
              </p:cNvPr>
              <p:cNvSpPr/>
              <p:nvPr/>
            </p:nvSpPr>
            <p:spPr>
              <a:xfrm>
                <a:off x="2480114" y="1628939"/>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4" name="Freeform: Shape 1823">
                <a:extLst>
                  <a:ext uri="{FF2B5EF4-FFF2-40B4-BE49-F238E27FC236}">
                    <a16:creationId xmlns:a16="http://schemas.microsoft.com/office/drawing/2014/main" id="{788E1B1F-C45A-A0ED-EFC9-0C19D37ADB62}"/>
                  </a:ext>
                </a:extLst>
              </p:cNvPr>
              <p:cNvSpPr/>
              <p:nvPr/>
            </p:nvSpPr>
            <p:spPr>
              <a:xfrm>
                <a:off x="2560569" y="1638924"/>
                <a:ext cx="54864" cy="54864"/>
              </a:xfrm>
              <a:custGeom>
                <a:avLst/>
                <a:gdLst>
                  <a:gd name="connsiteX0" fmla="*/ 32273 w 32273"/>
                  <a:gd name="connsiteY0" fmla="*/ 16136 h 32188"/>
                  <a:gd name="connsiteX1" fmla="*/ 16137 w 32273"/>
                  <a:gd name="connsiteY1" fmla="*/ 0 h 32188"/>
                  <a:gd name="connsiteX2" fmla="*/ 0 w 32273"/>
                  <a:gd name="connsiteY2" fmla="*/ 16136 h 32188"/>
                  <a:gd name="connsiteX3" fmla="*/ 16137 w 32273"/>
                  <a:gd name="connsiteY3" fmla="*/ 32189 h 32188"/>
                  <a:gd name="connsiteX4" fmla="*/ 32273 w 32273"/>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5" name="Freeform: Shape 1824">
                <a:extLst>
                  <a:ext uri="{FF2B5EF4-FFF2-40B4-BE49-F238E27FC236}">
                    <a16:creationId xmlns:a16="http://schemas.microsoft.com/office/drawing/2014/main" id="{24CC46C6-A276-4E3E-D4FF-224969D56B9E}"/>
                  </a:ext>
                </a:extLst>
              </p:cNvPr>
              <p:cNvSpPr/>
              <p:nvPr/>
            </p:nvSpPr>
            <p:spPr>
              <a:xfrm>
                <a:off x="2580682" y="1643864"/>
                <a:ext cx="54864" cy="54864"/>
              </a:xfrm>
              <a:custGeom>
                <a:avLst/>
                <a:gdLst>
                  <a:gd name="connsiteX0" fmla="*/ 32273 w 32272"/>
                  <a:gd name="connsiteY0" fmla="*/ 16137 h 32273"/>
                  <a:gd name="connsiteX1" fmla="*/ 16137 w 32272"/>
                  <a:gd name="connsiteY1" fmla="*/ 0 h 32273"/>
                  <a:gd name="connsiteX2" fmla="*/ 0 w 32272"/>
                  <a:gd name="connsiteY2" fmla="*/ 16137 h 32273"/>
                  <a:gd name="connsiteX3" fmla="*/ 16137 w 32272"/>
                  <a:gd name="connsiteY3" fmla="*/ 32273 h 32273"/>
                  <a:gd name="connsiteX4" fmla="*/ 32273 w 32272"/>
                  <a:gd name="connsiteY4" fmla="*/ 16137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137"/>
                    </a:moveTo>
                    <a:cubicBezTo>
                      <a:pt x="32273" y="7144"/>
                      <a:pt x="25129" y="0"/>
                      <a:pt x="16137" y="0"/>
                    </a:cubicBezTo>
                    <a:cubicBezTo>
                      <a:pt x="7144" y="0"/>
                      <a:pt x="0" y="7144"/>
                      <a:pt x="0" y="16137"/>
                    </a:cubicBezTo>
                    <a:cubicBezTo>
                      <a:pt x="0" y="25129"/>
                      <a:pt x="7228" y="32273"/>
                      <a:pt x="16137" y="32273"/>
                    </a:cubicBezTo>
                    <a:cubicBezTo>
                      <a:pt x="25045"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6" name="Freeform: Shape 1825">
                <a:extLst>
                  <a:ext uri="{FF2B5EF4-FFF2-40B4-BE49-F238E27FC236}">
                    <a16:creationId xmlns:a16="http://schemas.microsoft.com/office/drawing/2014/main" id="{B208C765-1EE4-2204-9F50-F5DBFE64384C}"/>
                  </a:ext>
                </a:extLst>
              </p:cNvPr>
              <p:cNvSpPr/>
              <p:nvPr/>
            </p:nvSpPr>
            <p:spPr>
              <a:xfrm>
                <a:off x="2621050" y="1673511"/>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7" name="Freeform: Shape 1826">
                <a:extLst>
                  <a:ext uri="{FF2B5EF4-FFF2-40B4-BE49-F238E27FC236}">
                    <a16:creationId xmlns:a16="http://schemas.microsoft.com/office/drawing/2014/main" id="{7F138FF3-9B4D-6C63-C63B-6B106D99D0CD}"/>
                  </a:ext>
                </a:extLst>
              </p:cNvPr>
              <p:cNvSpPr/>
              <p:nvPr/>
            </p:nvSpPr>
            <p:spPr>
              <a:xfrm>
                <a:off x="2647727" y="1717981"/>
                <a:ext cx="54864" cy="54864"/>
              </a:xfrm>
              <a:custGeom>
                <a:avLst/>
                <a:gdLst>
                  <a:gd name="connsiteX0" fmla="*/ 32273 w 32272"/>
                  <a:gd name="connsiteY0" fmla="*/ 16052 h 32272"/>
                  <a:gd name="connsiteX1" fmla="*/ 16136 w 32272"/>
                  <a:gd name="connsiteY1" fmla="*/ 0 h 32272"/>
                  <a:gd name="connsiteX2" fmla="*/ 0 w 32272"/>
                  <a:gd name="connsiteY2" fmla="*/ 16052 h 32272"/>
                  <a:gd name="connsiteX3" fmla="*/ 16136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8" name="Freeform: Shape 1827">
                <a:extLst>
                  <a:ext uri="{FF2B5EF4-FFF2-40B4-BE49-F238E27FC236}">
                    <a16:creationId xmlns:a16="http://schemas.microsoft.com/office/drawing/2014/main" id="{4885EF33-6B36-25AF-274F-714013EC3C87}"/>
                  </a:ext>
                </a:extLst>
              </p:cNvPr>
              <p:cNvSpPr/>
              <p:nvPr/>
            </p:nvSpPr>
            <p:spPr>
              <a:xfrm>
                <a:off x="2674546" y="1792097"/>
                <a:ext cx="54864" cy="54864"/>
              </a:xfrm>
              <a:custGeom>
                <a:avLst/>
                <a:gdLst>
                  <a:gd name="connsiteX0" fmla="*/ 32273 w 32272"/>
                  <a:gd name="connsiteY0" fmla="*/ 16136 h 32188"/>
                  <a:gd name="connsiteX1" fmla="*/ 16137 w 32272"/>
                  <a:gd name="connsiteY1" fmla="*/ 0 h 32188"/>
                  <a:gd name="connsiteX2" fmla="*/ 0 w 32272"/>
                  <a:gd name="connsiteY2" fmla="*/ 16136 h 32188"/>
                  <a:gd name="connsiteX3" fmla="*/ 16137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9" name="Freeform: Shape 1828">
                <a:extLst>
                  <a:ext uri="{FF2B5EF4-FFF2-40B4-BE49-F238E27FC236}">
                    <a16:creationId xmlns:a16="http://schemas.microsoft.com/office/drawing/2014/main" id="{8DCF3D81-5084-797E-98E7-31C4E174F111}"/>
                  </a:ext>
                </a:extLst>
              </p:cNvPr>
              <p:cNvSpPr/>
              <p:nvPr/>
            </p:nvSpPr>
            <p:spPr>
              <a:xfrm>
                <a:off x="2694799" y="181669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0" name="Freeform: Shape 1829">
                <a:extLst>
                  <a:ext uri="{FF2B5EF4-FFF2-40B4-BE49-F238E27FC236}">
                    <a16:creationId xmlns:a16="http://schemas.microsoft.com/office/drawing/2014/main" id="{8E83AC3B-7043-964D-A150-65D9BF0652B5}"/>
                  </a:ext>
                </a:extLst>
              </p:cNvPr>
              <p:cNvSpPr/>
              <p:nvPr/>
            </p:nvSpPr>
            <p:spPr>
              <a:xfrm>
                <a:off x="2708068" y="1826684"/>
                <a:ext cx="54864" cy="54864"/>
              </a:xfrm>
              <a:custGeom>
                <a:avLst/>
                <a:gdLst>
                  <a:gd name="connsiteX0" fmla="*/ 32273 w 32273"/>
                  <a:gd name="connsiteY0" fmla="*/ 16052 h 32272"/>
                  <a:gd name="connsiteX1" fmla="*/ 16221 w 32273"/>
                  <a:gd name="connsiteY1" fmla="*/ 0 h 32272"/>
                  <a:gd name="connsiteX2" fmla="*/ 0 w 32273"/>
                  <a:gd name="connsiteY2" fmla="*/ 16052 h 32272"/>
                  <a:gd name="connsiteX3" fmla="*/ 16221 w 32273"/>
                  <a:gd name="connsiteY3" fmla="*/ 32273 h 32272"/>
                  <a:gd name="connsiteX4" fmla="*/ 32273 w 32273"/>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272">
                    <a:moveTo>
                      <a:pt x="32273" y="16052"/>
                    </a:moveTo>
                    <a:cubicBezTo>
                      <a:pt x="32273" y="7144"/>
                      <a:pt x="25129" y="0"/>
                      <a:pt x="16221" y="0"/>
                    </a:cubicBezTo>
                    <a:cubicBezTo>
                      <a:pt x="7312" y="0"/>
                      <a:pt x="0" y="7144"/>
                      <a:pt x="0" y="16052"/>
                    </a:cubicBezTo>
                    <a:cubicBezTo>
                      <a:pt x="0" y="24961"/>
                      <a:pt x="7228" y="32273"/>
                      <a:pt x="16221"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1" name="Freeform: Shape 1830">
                <a:extLst>
                  <a:ext uri="{FF2B5EF4-FFF2-40B4-BE49-F238E27FC236}">
                    <a16:creationId xmlns:a16="http://schemas.microsoft.com/office/drawing/2014/main" id="{87EC3808-0BAC-3C7B-AF3F-1C24E18E4CE0}"/>
                  </a:ext>
                </a:extLst>
              </p:cNvPr>
              <p:cNvSpPr/>
              <p:nvPr/>
            </p:nvSpPr>
            <p:spPr>
              <a:xfrm>
                <a:off x="2721478" y="1836567"/>
                <a:ext cx="54864" cy="54864"/>
              </a:xfrm>
              <a:custGeom>
                <a:avLst/>
                <a:gdLst>
                  <a:gd name="connsiteX0" fmla="*/ 32273 w 32272"/>
                  <a:gd name="connsiteY0" fmla="*/ 16137 h 32188"/>
                  <a:gd name="connsiteX1" fmla="*/ 16136 w 32272"/>
                  <a:gd name="connsiteY1" fmla="*/ 0 h 32188"/>
                  <a:gd name="connsiteX2" fmla="*/ 0 w 32272"/>
                  <a:gd name="connsiteY2" fmla="*/ 16137 h 32188"/>
                  <a:gd name="connsiteX3" fmla="*/ 16136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2" name="Freeform: Shape 1831">
                <a:extLst>
                  <a:ext uri="{FF2B5EF4-FFF2-40B4-BE49-F238E27FC236}">
                    <a16:creationId xmlns:a16="http://schemas.microsoft.com/office/drawing/2014/main" id="{D2F232B6-C1DF-BB10-ABFA-9A3E52016166}"/>
                  </a:ext>
                </a:extLst>
              </p:cNvPr>
              <p:cNvSpPr/>
              <p:nvPr/>
            </p:nvSpPr>
            <p:spPr>
              <a:xfrm>
                <a:off x="2735026" y="1836567"/>
                <a:ext cx="54864" cy="54864"/>
              </a:xfrm>
              <a:custGeom>
                <a:avLst/>
                <a:gdLst>
                  <a:gd name="connsiteX0" fmla="*/ 32273 w 32272"/>
                  <a:gd name="connsiteY0" fmla="*/ 16137 h 32188"/>
                  <a:gd name="connsiteX1" fmla="*/ 16052 w 32272"/>
                  <a:gd name="connsiteY1" fmla="*/ 0 h 32188"/>
                  <a:gd name="connsiteX2" fmla="*/ 0 w 32272"/>
                  <a:gd name="connsiteY2" fmla="*/ 16137 h 32188"/>
                  <a:gd name="connsiteX3" fmla="*/ 16052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045" y="0"/>
                      <a:pt x="16052" y="0"/>
                    </a:cubicBezTo>
                    <a:cubicBezTo>
                      <a:pt x="7060" y="0"/>
                      <a:pt x="0" y="7144"/>
                      <a:pt x="0" y="16137"/>
                    </a:cubicBezTo>
                    <a:cubicBezTo>
                      <a:pt x="0" y="25129"/>
                      <a:pt x="7144" y="32189"/>
                      <a:pt x="16052" y="32189"/>
                    </a:cubicBezTo>
                    <a:cubicBezTo>
                      <a:pt x="24961"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3" name="Freeform: Shape 1832">
                <a:extLst>
                  <a:ext uri="{FF2B5EF4-FFF2-40B4-BE49-F238E27FC236}">
                    <a16:creationId xmlns:a16="http://schemas.microsoft.com/office/drawing/2014/main" id="{CF92294C-5F80-14D2-D9EE-419417EA9591}"/>
                  </a:ext>
                </a:extLst>
              </p:cNvPr>
              <p:cNvSpPr/>
              <p:nvPr/>
            </p:nvSpPr>
            <p:spPr>
              <a:xfrm>
                <a:off x="2735026" y="1836567"/>
                <a:ext cx="54864" cy="54864"/>
              </a:xfrm>
              <a:custGeom>
                <a:avLst/>
                <a:gdLst>
                  <a:gd name="connsiteX0" fmla="*/ 32273 w 32272"/>
                  <a:gd name="connsiteY0" fmla="*/ 16137 h 32188"/>
                  <a:gd name="connsiteX1" fmla="*/ 16052 w 32272"/>
                  <a:gd name="connsiteY1" fmla="*/ 0 h 32188"/>
                  <a:gd name="connsiteX2" fmla="*/ 0 w 32272"/>
                  <a:gd name="connsiteY2" fmla="*/ 16137 h 32188"/>
                  <a:gd name="connsiteX3" fmla="*/ 16052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045" y="0"/>
                      <a:pt x="16052" y="0"/>
                    </a:cubicBezTo>
                    <a:cubicBezTo>
                      <a:pt x="7060" y="0"/>
                      <a:pt x="0" y="7144"/>
                      <a:pt x="0" y="16137"/>
                    </a:cubicBezTo>
                    <a:cubicBezTo>
                      <a:pt x="0" y="25129"/>
                      <a:pt x="7144" y="32189"/>
                      <a:pt x="16052" y="32189"/>
                    </a:cubicBezTo>
                    <a:cubicBezTo>
                      <a:pt x="24961"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4" name="Freeform: Shape 1833">
                <a:extLst>
                  <a:ext uri="{FF2B5EF4-FFF2-40B4-BE49-F238E27FC236}">
                    <a16:creationId xmlns:a16="http://schemas.microsoft.com/office/drawing/2014/main" id="{41B760A9-8B69-1CF2-1D71-7271B6352C33}"/>
                  </a:ext>
                </a:extLst>
              </p:cNvPr>
              <p:cNvSpPr/>
              <p:nvPr/>
            </p:nvSpPr>
            <p:spPr>
              <a:xfrm>
                <a:off x="2741591" y="1841507"/>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5" name="Freeform: Shape 1834">
                <a:extLst>
                  <a:ext uri="{FF2B5EF4-FFF2-40B4-BE49-F238E27FC236}">
                    <a16:creationId xmlns:a16="http://schemas.microsoft.com/office/drawing/2014/main" id="{0146D939-674E-D856-CEB3-13954144B3E4}"/>
                  </a:ext>
                </a:extLst>
              </p:cNvPr>
              <p:cNvSpPr/>
              <p:nvPr/>
            </p:nvSpPr>
            <p:spPr>
              <a:xfrm>
                <a:off x="2768548" y="1851389"/>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6" name="Freeform: Shape 1835">
                <a:extLst>
                  <a:ext uri="{FF2B5EF4-FFF2-40B4-BE49-F238E27FC236}">
                    <a16:creationId xmlns:a16="http://schemas.microsoft.com/office/drawing/2014/main" id="{4DDB59D8-9BE4-1DCA-A32B-29A89A67C8CF}"/>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7" name="Freeform: Shape 1836">
                <a:extLst>
                  <a:ext uri="{FF2B5EF4-FFF2-40B4-BE49-F238E27FC236}">
                    <a16:creationId xmlns:a16="http://schemas.microsoft.com/office/drawing/2014/main" id="{6E4275E9-8F3E-D416-25E2-AEDA66CE1F24}"/>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8" name="Freeform: Shape 1837">
                <a:extLst>
                  <a:ext uri="{FF2B5EF4-FFF2-40B4-BE49-F238E27FC236}">
                    <a16:creationId xmlns:a16="http://schemas.microsoft.com/office/drawing/2014/main" id="{1B8BDB1E-65DF-B2C1-72BD-E22FC2288FD6}"/>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9" name="Freeform: Shape 1838">
                <a:extLst>
                  <a:ext uri="{FF2B5EF4-FFF2-40B4-BE49-F238E27FC236}">
                    <a16:creationId xmlns:a16="http://schemas.microsoft.com/office/drawing/2014/main" id="{22A27C38-540E-4EF6-961C-20AC3265EE98}"/>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0" name="Freeform: Shape 1839">
                <a:extLst>
                  <a:ext uri="{FF2B5EF4-FFF2-40B4-BE49-F238E27FC236}">
                    <a16:creationId xmlns:a16="http://schemas.microsoft.com/office/drawing/2014/main" id="{E5BD2AB6-C1BC-46FD-8FC8-E172EB5437CD}"/>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1" name="Freeform: Shape 1840">
                <a:extLst>
                  <a:ext uri="{FF2B5EF4-FFF2-40B4-BE49-F238E27FC236}">
                    <a16:creationId xmlns:a16="http://schemas.microsoft.com/office/drawing/2014/main" id="{2AF735E8-3B0C-8400-8E29-329B6A615062}"/>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2" name="Freeform: Shape 1841">
                <a:extLst>
                  <a:ext uri="{FF2B5EF4-FFF2-40B4-BE49-F238E27FC236}">
                    <a16:creationId xmlns:a16="http://schemas.microsoft.com/office/drawing/2014/main" id="{E68F36D4-5B89-AABC-815B-6227F19774A3}"/>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3" name="Freeform: Shape 1842">
                <a:extLst>
                  <a:ext uri="{FF2B5EF4-FFF2-40B4-BE49-F238E27FC236}">
                    <a16:creationId xmlns:a16="http://schemas.microsoft.com/office/drawing/2014/main" id="{39D31BC8-EEF8-9087-430F-6B7B63846025}"/>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4" name="Freeform: Shape 1843">
                <a:extLst>
                  <a:ext uri="{FF2B5EF4-FFF2-40B4-BE49-F238E27FC236}">
                    <a16:creationId xmlns:a16="http://schemas.microsoft.com/office/drawing/2014/main" id="{5F35673D-CA0C-6EB4-3FCD-20AE0B9EE888}"/>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5" name="Freeform: Shape 1844">
                <a:extLst>
                  <a:ext uri="{FF2B5EF4-FFF2-40B4-BE49-F238E27FC236}">
                    <a16:creationId xmlns:a16="http://schemas.microsoft.com/office/drawing/2014/main" id="{664CFBF4-0E92-94BB-46FB-04853F1D41C2}"/>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6" name="Freeform: Shape 1845">
                <a:extLst>
                  <a:ext uri="{FF2B5EF4-FFF2-40B4-BE49-F238E27FC236}">
                    <a16:creationId xmlns:a16="http://schemas.microsoft.com/office/drawing/2014/main" id="{ECB7FD71-CEF4-01DF-8F31-F60E8256640F}"/>
                  </a:ext>
                </a:extLst>
              </p:cNvPr>
              <p:cNvSpPr/>
              <p:nvPr/>
            </p:nvSpPr>
            <p:spPr>
              <a:xfrm>
                <a:off x="1608664" y="1209053"/>
                <a:ext cx="54864" cy="54864"/>
              </a:xfrm>
              <a:custGeom>
                <a:avLst/>
                <a:gdLst>
                  <a:gd name="connsiteX0" fmla="*/ 32189 w 32188"/>
                  <a:gd name="connsiteY0" fmla="*/ 16052 h 32272"/>
                  <a:gd name="connsiteX1" fmla="*/ 16137 w 32188"/>
                  <a:gd name="connsiteY1" fmla="*/ 0 h 32272"/>
                  <a:gd name="connsiteX2" fmla="*/ 0 w 32188"/>
                  <a:gd name="connsiteY2" fmla="*/ 16052 h 32272"/>
                  <a:gd name="connsiteX3" fmla="*/ 16137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137" y="0"/>
                    </a:cubicBezTo>
                    <a:cubicBezTo>
                      <a:pt x="7228" y="0"/>
                      <a:pt x="0" y="7144"/>
                      <a:pt x="0" y="16052"/>
                    </a:cubicBezTo>
                    <a:cubicBezTo>
                      <a:pt x="0" y="24961"/>
                      <a:pt x="7144" y="32273"/>
                      <a:pt x="16137" y="32273"/>
                    </a:cubicBezTo>
                    <a:cubicBezTo>
                      <a:pt x="25129"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7" name="Freeform: Shape 1846">
                <a:extLst>
                  <a:ext uri="{FF2B5EF4-FFF2-40B4-BE49-F238E27FC236}">
                    <a16:creationId xmlns:a16="http://schemas.microsoft.com/office/drawing/2014/main" id="{C9A52236-45F6-D2D9-0E41-7FCA49EF4CEE}"/>
                  </a:ext>
                </a:extLst>
              </p:cNvPr>
              <p:cNvSpPr/>
              <p:nvPr/>
            </p:nvSpPr>
            <p:spPr>
              <a:xfrm>
                <a:off x="2010797" y="1297993"/>
                <a:ext cx="54864" cy="54864"/>
              </a:xfrm>
              <a:custGeom>
                <a:avLst/>
                <a:gdLst>
                  <a:gd name="connsiteX0" fmla="*/ 32357 w 32356"/>
                  <a:gd name="connsiteY0" fmla="*/ 16136 h 32188"/>
                  <a:gd name="connsiteX1" fmla="*/ 16136 w 32356"/>
                  <a:gd name="connsiteY1" fmla="*/ 0 h 32188"/>
                  <a:gd name="connsiteX2" fmla="*/ 0 w 32356"/>
                  <a:gd name="connsiteY2" fmla="*/ 16136 h 32188"/>
                  <a:gd name="connsiteX3" fmla="*/ 16136 w 32356"/>
                  <a:gd name="connsiteY3" fmla="*/ 32189 h 32188"/>
                  <a:gd name="connsiteX4" fmla="*/ 32357 w 32356"/>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 h="32188">
                    <a:moveTo>
                      <a:pt x="32357" y="16136"/>
                    </a:moveTo>
                    <a:cubicBezTo>
                      <a:pt x="32357" y="7144"/>
                      <a:pt x="25129" y="0"/>
                      <a:pt x="16136" y="0"/>
                    </a:cubicBezTo>
                    <a:cubicBezTo>
                      <a:pt x="7144" y="0"/>
                      <a:pt x="0" y="7144"/>
                      <a:pt x="0" y="16136"/>
                    </a:cubicBezTo>
                    <a:cubicBezTo>
                      <a:pt x="0" y="25129"/>
                      <a:pt x="7228" y="32189"/>
                      <a:pt x="16136" y="32189"/>
                    </a:cubicBezTo>
                    <a:cubicBezTo>
                      <a:pt x="25045" y="32189"/>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8" name="Freeform: Shape 1847">
                <a:extLst>
                  <a:ext uri="{FF2B5EF4-FFF2-40B4-BE49-F238E27FC236}">
                    <a16:creationId xmlns:a16="http://schemas.microsoft.com/office/drawing/2014/main" id="{B2474841-B538-34D9-3B7E-8AA28A0184E5}"/>
                  </a:ext>
                </a:extLst>
              </p:cNvPr>
              <p:cNvSpPr/>
              <p:nvPr/>
            </p:nvSpPr>
            <p:spPr>
              <a:xfrm>
                <a:off x="2010797" y="1297993"/>
                <a:ext cx="54864" cy="54864"/>
              </a:xfrm>
              <a:custGeom>
                <a:avLst/>
                <a:gdLst>
                  <a:gd name="connsiteX0" fmla="*/ 32357 w 32356"/>
                  <a:gd name="connsiteY0" fmla="*/ 16136 h 32188"/>
                  <a:gd name="connsiteX1" fmla="*/ 16136 w 32356"/>
                  <a:gd name="connsiteY1" fmla="*/ 0 h 32188"/>
                  <a:gd name="connsiteX2" fmla="*/ 0 w 32356"/>
                  <a:gd name="connsiteY2" fmla="*/ 16136 h 32188"/>
                  <a:gd name="connsiteX3" fmla="*/ 16136 w 32356"/>
                  <a:gd name="connsiteY3" fmla="*/ 32189 h 32188"/>
                  <a:gd name="connsiteX4" fmla="*/ 32357 w 32356"/>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 h="32188">
                    <a:moveTo>
                      <a:pt x="32357" y="16136"/>
                    </a:moveTo>
                    <a:cubicBezTo>
                      <a:pt x="32357" y="7144"/>
                      <a:pt x="25129" y="0"/>
                      <a:pt x="16136" y="0"/>
                    </a:cubicBezTo>
                    <a:cubicBezTo>
                      <a:pt x="7144" y="0"/>
                      <a:pt x="0" y="7144"/>
                      <a:pt x="0" y="16136"/>
                    </a:cubicBezTo>
                    <a:cubicBezTo>
                      <a:pt x="0" y="25129"/>
                      <a:pt x="7228" y="32189"/>
                      <a:pt x="16136" y="32189"/>
                    </a:cubicBezTo>
                    <a:cubicBezTo>
                      <a:pt x="25045" y="32189"/>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9" name="Freeform: Shape 1848">
                <a:extLst>
                  <a:ext uri="{FF2B5EF4-FFF2-40B4-BE49-F238E27FC236}">
                    <a16:creationId xmlns:a16="http://schemas.microsoft.com/office/drawing/2014/main" id="{04199999-E187-97E8-3A97-99701D06B52E}"/>
                  </a:ext>
                </a:extLst>
              </p:cNvPr>
              <p:cNvSpPr/>
              <p:nvPr/>
            </p:nvSpPr>
            <p:spPr>
              <a:xfrm>
                <a:off x="2024345" y="1302932"/>
                <a:ext cx="54864" cy="54864"/>
              </a:xfrm>
              <a:custGeom>
                <a:avLst/>
                <a:gdLst>
                  <a:gd name="connsiteX0" fmla="*/ 32273 w 32272"/>
                  <a:gd name="connsiteY0" fmla="*/ 16052 h 32272"/>
                  <a:gd name="connsiteX1" fmla="*/ 16052 w 32272"/>
                  <a:gd name="connsiteY1" fmla="*/ 0 h 32272"/>
                  <a:gd name="connsiteX2" fmla="*/ 0 w 32272"/>
                  <a:gd name="connsiteY2" fmla="*/ 16052 h 32272"/>
                  <a:gd name="connsiteX3" fmla="*/ 16052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045" y="0"/>
                      <a:pt x="16052" y="0"/>
                    </a:cubicBezTo>
                    <a:cubicBezTo>
                      <a:pt x="7060" y="0"/>
                      <a:pt x="0" y="7144"/>
                      <a:pt x="0" y="16052"/>
                    </a:cubicBezTo>
                    <a:cubicBezTo>
                      <a:pt x="0" y="24961"/>
                      <a:pt x="7144" y="32273"/>
                      <a:pt x="16052" y="32273"/>
                    </a:cubicBezTo>
                    <a:cubicBezTo>
                      <a:pt x="24961"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0" name="Freeform: Shape 1849">
                <a:extLst>
                  <a:ext uri="{FF2B5EF4-FFF2-40B4-BE49-F238E27FC236}">
                    <a16:creationId xmlns:a16="http://schemas.microsoft.com/office/drawing/2014/main" id="{C939FCE2-34FD-3A40-0AA7-5875EB2885BB}"/>
                  </a:ext>
                </a:extLst>
              </p:cNvPr>
              <p:cNvSpPr/>
              <p:nvPr/>
            </p:nvSpPr>
            <p:spPr>
              <a:xfrm>
                <a:off x="2024345" y="1302932"/>
                <a:ext cx="54864" cy="54864"/>
              </a:xfrm>
              <a:custGeom>
                <a:avLst/>
                <a:gdLst>
                  <a:gd name="connsiteX0" fmla="*/ 32273 w 32272"/>
                  <a:gd name="connsiteY0" fmla="*/ 16052 h 32272"/>
                  <a:gd name="connsiteX1" fmla="*/ 16052 w 32272"/>
                  <a:gd name="connsiteY1" fmla="*/ 0 h 32272"/>
                  <a:gd name="connsiteX2" fmla="*/ 0 w 32272"/>
                  <a:gd name="connsiteY2" fmla="*/ 16052 h 32272"/>
                  <a:gd name="connsiteX3" fmla="*/ 16052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045" y="0"/>
                      <a:pt x="16052" y="0"/>
                    </a:cubicBezTo>
                    <a:cubicBezTo>
                      <a:pt x="7060" y="0"/>
                      <a:pt x="0" y="7144"/>
                      <a:pt x="0" y="16052"/>
                    </a:cubicBezTo>
                    <a:cubicBezTo>
                      <a:pt x="0" y="24961"/>
                      <a:pt x="7144" y="32273"/>
                      <a:pt x="16052" y="32273"/>
                    </a:cubicBezTo>
                    <a:cubicBezTo>
                      <a:pt x="24961"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1" name="Freeform: Shape 1850">
                <a:extLst>
                  <a:ext uri="{FF2B5EF4-FFF2-40B4-BE49-F238E27FC236}">
                    <a16:creationId xmlns:a16="http://schemas.microsoft.com/office/drawing/2014/main" id="{2BC68CFC-A315-C1C9-EF2F-F1F69124354B}"/>
                  </a:ext>
                </a:extLst>
              </p:cNvPr>
              <p:cNvSpPr/>
              <p:nvPr/>
            </p:nvSpPr>
            <p:spPr>
              <a:xfrm>
                <a:off x="2044459" y="1337418"/>
                <a:ext cx="54864" cy="54864"/>
              </a:xfrm>
              <a:custGeom>
                <a:avLst/>
                <a:gdLst>
                  <a:gd name="connsiteX0" fmla="*/ 32273 w 32272"/>
                  <a:gd name="connsiteY0" fmla="*/ 16220 h 32356"/>
                  <a:gd name="connsiteX1" fmla="*/ 16052 w 32272"/>
                  <a:gd name="connsiteY1" fmla="*/ 0 h 32356"/>
                  <a:gd name="connsiteX2" fmla="*/ 0 w 32272"/>
                  <a:gd name="connsiteY2" fmla="*/ 16220 h 32356"/>
                  <a:gd name="connsiteX3" fmla="*/ 16052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045" y="0"/>
                      <a:pt x="16052" y="0"/>
                    </a:cubicBezTo>
                    <a:cubicBezTo>
                      <a:pt x="7060" y="0"/>
                      <a:pt x="0" y="7228"/>
                      <a:pt x="0" y="16220"/>
                    </a:cubicBezTo>
                    <a:cubicBezTo>
                      <a:pt x="0" y="25213"/>
                      <a:pt x="7144" y="32357"/>
                      <a:pt x="16052" y="32357"/>
                    </a:cubicBezTo>
                    <a:cubicBezTo>
                      <a:pt x="24961"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2" name="Freeform: Shape 1851">
                <a:extLst>
                  <a:ext uri="{FF2B5EF4-FFF2-40B4-BE49-F238E27FC236}">
                    <a16:creationId xmlns:a16="http://schemas.microsoft.com/office/drawing/2014/main" id="{CA07B8B4-5062-16FE-9D20-730E3BC02A8D}"/>
                  </a:ext>
                </a:extLst>
              </p:cNvPr>
              <p:cNvSpPr/>
              <p:nvPr/>
            </p:nvSpPr>
            <p:spPr>
              <a:xfrm>
                <a:off x="2051024" y="1357283"/>
                <a:ext cx="54864" cy="54864"/>
              </a:xfrm>
              <a:custGeom>
                <a:avLst/>
                <a:gdLst>
                  <a:gd name="connsiteX0" fmla="*/ 32273 w 32272"/>
                  <a:gd name="connsiteY0" fmla="*/ 16136 h 32272"/>
                  <a:gd name="connsiteX1" fmla="*/ 16220 w 32272"/>
                  <a:gd name="connsiteY1" fmla="*/ 0 h 32272"/>
                  <a:gd name="connsiteX2" fmla="*/ 0 w 32272"/>
                  <a:gd name="connsiteY2" fmla="*/ 16136 h 32272"/>
                  <a:gd name="connsiteX3" fmla="*/ 16220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0" y="0"/>
                    </a:cubicBezTo>
                    <a:cubicBezTo>
                      <a:pt x="7312" y="0"/>
                      <a:pt x="0" y="7144"/>
                      <a:pt x="0" y="16136"/>
                    </a:cubicBezTo>
                    <a:cubicBezTo>
                      <a:pt x="0" y="25129"/>
                      <a:pt x="7228" y="32273"/>
                      <a:pt x="16220"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3" name="Freeform: Shape 1852">
                <a:extLst>
                  <a:ext uri="{FF2B5EF4-FFF2-40B4-BE49-F238E27FC236}">
                    <a16:creationId xmlns:a16="http://schemas.microsoft.com/office/drawing/2014/main" id="{8647F47B-1DC4-68AF-F69D-937FD13863BF}"/>
                  </a:ext>
                </a:extLst>
              </p:cNvPr>
              <p:cNvSpPr/>
              <p:nvPr/>
            </p:nvSpPr>
            <p:spPr>
              <a:xfrm>
                <a:off x="2071137" y="1381886"/>
                <a:ext cx="54864" cy="54864"/>
              </a:xfrm>
              <a:custGeom>
                <a:avLst/>
                <a:gdLst>
                  <a:gd name="connsiteX0" fmla="*/ 32273 w 32273"/>
                  <a:gd name="connsiteY0" fmla="*/ 16221 h 32357"/>
                  <a:gd name="connsiteX1" fmla="*/ 16221 w 32273"/>
                  <a:gd name="connsiteY1" fmla="*/ 0 h 32357"/>
                  <a:gd name="connsiteX2" fmla="*/ 0 w 32273"/>
                  <a:gd name="connsiteY2" fmla="*/ 16221 h 32357"/>
                  <a:gd name="connsiteX3" fmla="*/ 16221 w 32273"/>
                  <a:gd name="connsiteY3" fmla="*/ 32357 h 32357"/>
                  <a:gd name="connsiteX4" fmla="*/ 32273 w 32273"/>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357">
                    <a:moveTo>
                      <a:pt x="32273" y="16221"/>
                    </a:moveTo>
                    <a:cubicBezTo>
                      <a:pt x="32273" y="7228"/>
                      <a:pt x="25129" y="0"/>
                      <a:pt x="16221" y="0"/>
                    </a:cubicBezTo>
                    <a:cubicBezTo>
                      <a:pt x="7312" y="0"/>
                      <a:pt x="0" y="7228"/>
                      <a:pt x="0" y="16221"/>
                    </a:cubicBezTo>
                    <a:cubicBezTo>
                      <a:pt x="0" y="25213"/>
                      <a:pt x="7228" y="32357"/>
                      <a:pt x="16221" y="32357"/>
                    </a:cubicBezTo>
                    <a:cubicBezTo>
                      <a:pt x="25213"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4" name="Freeform: Shape 1853">
                <a:extLst>
                  <a:ext uri="{FF2B5EF4-FFF2-40B4-BE49-F238E27FC236}">
                    <a16:creationId xmlns:a16="http://schemas.microsoft.com/office/drawing/2014/main" id="{AAD53A80-0E8B-43FA-4B56-70F57CF8882C}"/>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5" name="Freeform: Shape 1854">
                <a:extLst>
                  <a:ext uri="{FF2B5EF4-FFF2-40B4-BE49-F238E27FC236}">
                    <a16:creationId xmlns:a16="http://schemas.microsoft.com/office/drawing/2014/main" id="{06BA87A0-40D7-1BD4-0C07-38D2B77A60F2}"/>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6" name="Freeform: Shape 1855">
                <a:extLst>
                  <a:ext uri="{FF2B5EF4-FFF2-40B4-BE49-F238E27FC236}">
                    <a16:creationId xmlns:a16="http://schemas.microsoft.com/office/drawing/2014/main" id="{C006BF89-E8BC-098E-587B-4BE0C8E98761}"/>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7" name="Freeform: Shape 1856">
                <a:extLst>
                  <a:ext uri="{FF2B5EF4-FFF2-40B4-BE49-F238E27FC236}">
                    <a16:creationId xmlns:a16="http://schemas.microsoft.com/office/drawing/2014/main" id="{7E82DF2C-F6C1-0631-1040-64A506CC389F}"/>
                  </a:ext>
                </a:extLst>
              </p:cNvPr>
              <p:cNvSpPr/>
              <p:nvPr/>
            </p:nvSpPr>
            <p:spPr>
              <a:xfrm>
                <a:off x="2091251" y="1465988"/>
                <a:ext cx="54864" cy="54864"/>
              </a:xfrm>
              <a:custGeom>
                <a:avLst/>
                <a:gdLst>
                  <a:gd name="connsiteX0" fmla="*/ 32273 w 32272"/>
                  <a:gd name="connsiteY0" fmla="*/ 16137 h 32188"/>
                  <a:gd name="connsiteX1" fmla="*/ 16221 w 32272"/>
                  <a:gd name="connsiteY1" fmla="*/ 0 h 32188"/>
                  <a:gd name="connsiteX2" fmla="*/ 0 w 32272"/>
                  <a:gd name="connsiteY2" fmla="*/ 16137 h 32188"/>
                  <a:gd name="connsiteX3" fmla="*/ 16221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8" name="Freeform: Shape 1857">
                <a:extLst>
                  <a:ext uri="{FF2B5EF4-FFF2-40B4-BE49-F238E27FC236}">
                    <a16:creationId xmlns:a16="http://schemas.microsoft.com/office/drawing/2014/main" id="{DF6BE2F0-5E91-B73A-EC37-586D383A7026}"/>
                  </a:ext>
                </a:extLst>
              </p:cNvPr>
              <p:cNvSpPr/>
              <p:nvPr/>
            </p:nvSpPr>
            <p:spPr>
              <a:xfrm>
                <a:off x="2091251" y="1465988"/>
                <a:ext cx="54864" cy="54864"/>
              </a:xfrm>
              <a:custGeom>
                <a:avLst/>
                <a:gdLst>
                  <a:gd name="connsiteX0" fmla="*/ 32273 w 32272"/>
                  <a:gd name="connsiteY0" fmla="*/ 16137 h 32188"/>
                  <a:gd name="connsiteX1" fmla="*/ 16221 w 32272"/>
                  <a:gd name="connsiteY1" fmla="*/ 0 h 32188"/>
                  <a:gd name="connsiteX2" fmla="*/ 0 w 32272"/>
                  <a:gd name="connsiteY2" fmla="*/ 16137 h 32188"/>
                  <a:gd name="connsiteX3" fmla="*/ 16221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9" name="Freeform: Shape 1858">
                <a:extLst>
                  <a:ext uri="{FF2B5EF4-FFF2-40B4-BE49-F238E27FC236}">
                    <a16:creationId xmlns:a16="http://schemas.microsoft.com/office/drawing/2014/main" id="{381E1AE2-DDBB-CC9A-A6BF-1C7A241DE2F2}"/>
                  </a:ext>
                </a:extLst>
              </p:cNvPr>
              <p:cNvSpPr/>
              <p:nvPr/>
            </p:nvSpPr>
            <p:spPr>
              <a:xfrm>
                <a:off x="2098095" y="1505413"/>
                <a:ext cx="54864" cy="54864"/>
              </a:xfrm>
              <a:custGeom>
                <a:avLst/>
                <a:gdLst>
                  <a:gd name="connsiteX0" fmla="*/ 32189 w 32188"/>
                  <a:gd name="connsiteY0" fmla="*/ 16221 h 32357"/>
                  <a:gd name="connsiteX1" fmla="*/ 16052 w 32188"/>
                  <a:gd name="connsiteY1" fmla="*/ 0 h 32357"/>
                  <a:gd name="connsiteX2" fmla="*/ 0 w 32188"/>
                  <a:gd name="connsiteY2" fmla="*/ 16221 h 32357"/>
                  <a:gd name="connsiteX3" fmla="*/ 16052 w 32188"/>
                  <a:gd name="connsiteY3" fmla="*/ 32357 h 32357"/>
                  <a:gd name="connsiteX4" fmla="*/ 32189 w 32188"/>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1"/>
                    </a:moveTo>
                    <a:cubicBezTo>
                      <a:pt x="32189" y="7228"/>
                      <a:pt x="25045" y="0"/>
                      <a:pt x="16052" y="0"/>
                    </a:cubicBezTo>
                    <a:cubicBezTo>
                      <a:pt x="7060" y="0"/>
                      <a:pt x="0" y="7228"/>
                      <a:pt x="0" y="16221"/>
                    </a:cubicBezTo>
                    <a:cubicBezTo>
                      <a:pt x="0" y="25213"/>
                      <a:pt x="7144" y="32357"/>
                      <a:pt x="16052" y="32357"/>
                    </a:cubicBezTo>
                    <a:cubicBezTo>
                      <a:pt x="24961" y="32357"/>
                      <a:pt x="32189" y="25129"/>
                      <a:pt x="32189"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0" name="Freeform: Shape 1859">
                <a:extLst>
                  <a:ext uri="{FF2B5EF4-FFF2-40B4-BE49-F238E27FC236}">
                    <a16:creationId xmlns:a16="http://schemas.microsoft.com/office/drawing/2014/main" id="{6E56E62E-0A45-A39E-C92E-FA5E5112D157}"/>
                  </a:ext>
                </a:extLst>
              </p:cNvPr>
              <p:cNvSpPr/>
              <p:nvPr/>
            </p:nvSpPr>
            <p:spPr>
              <a:xfrm>
                <a:off x="2098095" y="1505413"/>
                <a:ext cx="54864" cy="54864"/>
              </a:xfrm>
              <a:custGeom>
                <a:avLst/>
                <a:gdLst>
                  <a:gd name="connsiteX0" fmla="*/ 32189 w 32188"/>
                  <a:gd name="connsiteY0" fmla="*/ 16221 h 32357"/>
                  <a:gd name="connsiteX1" fmla="*/ 16052 w 32188"/>
                  <a:gd name="connsiteY1" fmla="*/ 0 h 32357"/>
                  <a:gd name="connsiteX2" fmla="*/ 0 w 32188"/>
                  <a:gd name="connsiteY2" fmla="*/ 16221 h 32357"/>
                  <a:gd name="connsiteX3" fmla="*/ 16052 w 32188"/>
                  <a:gd name="connsiteY3" fmla="*/ 32357 h 32357"/>
                  <a:gd name="connsiteX4" fmla="*/ 32189 w 32188"/>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1"/>
                    </a:moveTo>
                    <a:cubicBezTo>
                      <a:pt x="32189" y="7228"/>
                      <a:pt x="25045" y="0"/>
                      <a:pt x="16052" y="0"/>
                    </a:cubicBezTo>
                    <a:cubicBezTo>
                      <a:pt x="7060" y="0"/>
                      <a:pt x="0" y="7228"/>
                      <a:pt x="0" y="16221"/>
                    </a:cubicBezTo>
                    <a:cubicBezTo>
                      <a:pt x="0" y="25213"/>
                      <a:pt x="7144" y="32357"/>
                      <a:pt x="16052" y="32357"/>
                    </a:cubicBezTo>
                    <a:cubicBezTo>
                      <a:pt x="24961" y="32357"/>
                      <a:pt x="32189" y="25129"/>
                      <a:pt x="32189"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1" name="Freeform: Shape 1860">
                <a:extLst>
                  <a:ext uri="{FF2B5EF4-FFF2-40B4-BE49-F238E27FC236}">
                    <a16:creationId xmlns:a16="http://schemas.microsoft.com/office/drawing/2014/main" id="{F89ED6EE-B77C-B615-1A3C-848C7D89A4AF}"/>
                  </a:ext>
                </a:extLst>
              </p:cNvPr>
              <p:cNvSpPr/>
              <p:nvPr/>
            </p:nvSpPr>
            <p:spPr>
              <a:xfrm>
                <a:off x="2111365" y="1525279"/>
                <a:ext cx="54864" cy="54864"/>
              </a:xfrm>
              <a:custGeom>
                <a:avLst/>
                <a:gdLst>
                  <a:gd name="connsiteX0" fmla="*/ 32273 w 32272"/>
                  <a:gd name="connsiteY0" fmla="*/ 16136 h 32272"/>
                  <a:gd name="connsiteX1" fmla="*/ 16221 w 32272"/>
                  <a:gd name="connsiteY1" fmla="*/ 0 h 32272"/>
                  <a:gd name="connsiteX2" fmla="*/ 0 w 32272"/>
                  <a:gd name="connsiteY2" fmla="*/ 16136 h 32272"/>
                  <a:gd name="connsiteX3" fmla="*/ 16221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1" y="0"/>
                    </a:cubicBezTo>
                    <a:cubicBezTo>
                      <a:pt x="7312" y="0"/>
                      <a:pt x="0" y="7144"/>
                      <a:pt x="0" y="16136"/>
                    </a:cubicBezTo>
                    <a:cubicBezTo>
                      <a:pt x="0" y="25129"/>
                      <a:pt x="7228" y="32273"/>
                      <a:pt x="16221"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2" name="Freeform: Shape 1861">
                <a:extLst>
                  <a:ext uri="{FF2B5EF4-FFF2-40B4-BE49-F238E27FC236}">
                    <a16:creationId xmlns:a16="http://schemas.microsoft.com/office/drawing/2014/main" id="{505A6365-705A-3A51-ECA1-C32C0663BB75}"/>
                  </a:ext>
                </a:extLst>
              </p:cNvPr>
              <p:cNvSpPr/>
              <p:nvPr/>
            </p:nvSpPr>
            <p:spPr>
              <a:xfrm>
                <a:off x="2111365" y="1525279"/>
                <a:ext cx="54864" cy="54864"/>
              </a:xfrm>
              <a:custGeom>
                <a:avLst/>
                <a:gdLst>
                  <a:gd name="connsiteX0" fmla="*/ 32273 w 32272"/>
                  <a:gd name="connsiteY0" fmla="*/ 16136 h 32272"/>
                  <a:gd name="connsiteX1" fmla="*/ 16221 w 32272"/>
                  <a:gd name="connsiteY1" fmla="*/ 0 h 32272"/>
                  <a:gd name="connsiteX2" fmla="*/ 0 w 32272"/>
                  <a:gd name="connsiteY2" fmla="*/ 16136 h 32272"/>
                  <a:gd name="connsiteX3" fmla="*/ 16221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1" y="0"/>
                    </a:cubicBezTo>
                    <a:cubicBezTo>
                      <a:pt x="7312" y="0"/>
                      <a:pt x="0" y="7144"/>
                      <a:pt x="0" y="16136"/>
                    </a:cubicBezTo>
                    <a:cubicBezTo>
                      <a:pt x="0" y="25129"/>
                      <a:pt x="7228" y="32273"/>
                      <a:pt x="16221"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3" name="Freeform: Shape 1862">
                <a:extLst>
                  <a:ext uri="{FF2B5EF4-FFF2-40B4-BE49-F238E27FC236}">
                    <a16:creationId xmlns:a16="http://schemas.microsoft.com/office/drawing/2014/main" id="{E24DE94D-F3F5-A5C5-065C-A47D072D62E9}"/>
                  </a:ext>
                </a:extLst>
              </p:cNvPr>
              <p:cNvSpPr/>
              <p:nvPr/>
            </p:nvSpPr>
            <p:spPr>
              <a:xfrm>
                <a:off x="2124773" y="1554823"/>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4" name="Freeform: Shape 1863">
                <a:extLst>
                  <a:ext uri="{FF2B5EF4-FFF2-40B4-BE49-F238E27FC236}">
                    <a16:creationId xmlns:a16="http://schemas.microsoft.com/office/drawing/2014/main" id="{DE0919AE-87EB-E7D2-6593-8D79537A9571}"/>
                  </a:ext>
                </a:extLst>
              </p:cNvPr>
              <p:cNvSpPr/>
              <p:nvPr/>
            </p:nvSpPr>
            <p:spPr>
              <a:xfrm>
                <a:off x="2171845" y="1604336"/>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5" name="Freeform: Shape 1864">
                <a:extLst>
                  <a:ext uri="{FF2B5EF4-FFF2-40B4-BE49-F238E27FC236}">
                    <a16:creationId xmlns:a16="http://schemas.microsoft.com/office/drawing/2014/main" id="{F3A7CB1F-F142-9CBD-FCC9-05CB1BAEEBA4}"/>
                  </a:ext>
                </a:extLst>
              </p:cNvPr>
              <p:cNvSpPr/>
              <p:nvPr/>
            </p:nvSpPr>
            <p:spPr>
              <a:xfrm>
                <a:off x="2171845" y="1604336"/>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sp>
          <p:nvSpPr>
            <p:cNvPr id="1696" name="Freeform: Shape 1695">
              <a:extLst>
                <a:ext uri="{FF2B5EF4-FFF2-40B4-BE49-F238E27FC236}">
                  <a16:creationId xmlns:a16="http://schemas.microsoft.com/office/drawing/2014/main" id="{302CD825-6E4E-4A20-BFF9-AF776CA2AB49}"/>
                </a:ext>
              </a:extLst>
            </p:cNvPr>
            <p:cNvSpPr/>
            <p:nvPr/>
          </p:nvSpPr>
          <p:spPr>
            <a:xfrm>
              <a:off x="1500275" y="1223671"/>
              <a:ext cx="5987154" cy="2013372"/>
            </a:xfrm>
            <a:custGeom>
              <a:avLst/>
              <a:gdLst>
                <a:gd name="connsiteX0" fmla="*/ 0 w 3602467"/>
                <a:gd name="connsiteY0" fmla="*/ 0 h 1643818"/>
                <a:gd name="connsiteX1" fmla="*/ 5715 w 3602467"/>
                <a:gd name="connsiteY1" fmla="*/ 0 h 1643818"/>
                <a:gd name="connsiteX2" fmla="*/ 79842 w 3602467"/>
                <a:gd name="connsiteY2" fmla="*/ 0 h 1643818"/>
                <a:gd name="connsiteX3" fmla="*/ 79842 w 3602467"/>
                <a:gd name="connsiteY3" fmla="*/ 4370 h 1643818"/>
                <a:gd name="connsiteX4" fmla="*/ 85557 w 3602467"/>
                <a:gd name="connsiteY4" fmla="*/ 4370 h 1643818"/>
                <a:gd name="connsiteX5" fmla="*/ 85557 w 3602467"/>
                <a:gd name="connsiteY5" fmla="*/ 8657 h 1643818"/>
                <a:gd name="connsiteX6" fmla="*/ 91188 w 3602467"/>
                <a:gd name="connsiteY6" fmla="*/ 8657 h 1643818"/>
                <a:gd name="connsiteX7" fmla="*/ 91188 w 3602467"/>
                <a:gd name="connsiteY7" fmla="*/ 13027 h 1643818"/>
                <a:gd name="connsiteX8" fmla="*/ 96903 w 3602467"/>
                <a:gd name="connsiteY8" fmla="*/ 13027 h 1643818"/>
                <a:gd name="connsiteX9" fmla="*/ 96903 w 3602467"/>
                <a:gd name="connsiteY9" fmla="*/ 17397 h 1643818"/>
                <a:gd name="connsiteX10" fmla="*/ 108333 w 3602467"/>
                <a:gd name="connsiteY10" fmla="*/ 17397 h 1643818"/>
                <a:gd name="connsiteX11" fmla="*/ 108333 w 3602467"/>
                <a:gd name="connsiteY11" fmla="*/ 26054 h 1643818"/>
                <a:gd name="connsiteX12" fmla="*/ 119763 w 3602467"/>
                <a:gd name="connsiteY12" fmla="*/ 26054 h 1643818"/>
                <a:gd name="connsiteX13" fmla="*/ 119763 w 3602467"/>
                <a:gd name="connsiteY13" fmla="*/ 30424 h 1643818"/>
                <a:gd name="connsiteX14" fmla="*/ 171030 w 3602467"/>
                <a:gd name="connsiteY14" fmla="*/ 30424 h 1643818"/>
                <a:gd name="connsiteX15" fmla="*/ 171030 w 3602467"/>
                <a:gd name="connsiteY15" fmla="*/ 34794 h 1643818"/>
                <a:gd name="connsiteX16" fmla="*/ 205236 w 3602467"/>
                <a:gd name="connsiteY16" fmla="*/ 34794 h 1643818"/>
                <a:gd name="connsiteX17" fmla="*/ 205236 w 3602467"/>
                <a:gd name="connsiteY17" fmla="*/ 39080 h 1643818"/>
                <a:gd name="connsiteX18" fmla="*/ 216666 w 3602467"/>
                <a:gd name="connsiteY18" fmla="*/ 39080 h 1643818"/>
                <a:gd name="connsiteX19" fmla="*/ 216666 w 3602467"/>
                <a:gd name="connsiteY19" fmla="*/ 43451 h 1643818"/>
                <a:gd name="connsiteX20" fmla="*/ 262218 w 3602467"/>
                <a:gd name="connsiteY20" fmla="*/ 43451 h 1643818"/>
                <a:gd name="connsiteX21" fmla="*/ 262218 w 3602467"/>
                <a:gd name="connsiteY21" fmla="*/ 52107 h 1643818"/>
                <a:gd name="connsiteX22" fmla="*/ 284994 w 3602467"/>
                <a:gd name="connsiteY22" fmla="*/ 52107 h 1643818"/>
                <a:gd name="connsiteX23" fmla="*/ 284994 w 3602467"/>
                <a:gd name="connsiteY23" fmla="*/ 60848 h 1643818"/>
                <a:gd name="connsiteX24" fmla="*/ 302139 w 3602467"/>
                <a:gd name="connsiteY24" fmla="*/ 60848 h 1643818"/>
                <a:gd name="connsiteX25" fmla="*/ 302139 w 3602467"/>
                <a:gd name="connsiteY25" fmla="*/ 65134 h 1643818"/>
                <a:gd name="connsiteX26" fmla="*/ 319200 w 3602467"/>
                <a:gd name="connsiteY26" fmla="*/ 65134 h 1643818"/>
                <a:gd name="connsiteX27" fmla="*/ 319200 w 3602467"/>
                <a:gd name="connsiteY27" fmla="*/ 69505 h 1643818"/>
                <a:gd name="connsiteX28" fmla="*/ 324915 w 3602467"/>
                <a:gd name="connsiteY28" fmla="*/ 69505 h 1643818"/>
                <a:gd name="connsiteX29" fmla="*/ 324915 w 3602467"/>
                <a:gd name="connsiteY29" fmla="*/ 78245 h 1643818"/>
                <a:gd name="connsiteX30" fmla="*/ 330630 w 3602467"/>
                <a:gd name="connsiteY30" fmla="*/ 78245 h 1643818"/>
                <a:gd name="connsiteX31" fmla="*/ 330630 w 3602467"/>
                <a:gd name="connsiteY31" fmla="*/ 82531 h 1643818"/>
                <a:gd name="connsiteX32" fmla="*/ 336345 w 3602467"/>
                <a:gd name="connsiteY32" fmla="*/ 82531 h 1643818"/>
                <a:gd name="connsiteX33" fmla="*/ 336345 w 3602467"/>
                <a:gd name="connsiteY33" fmla="*/ 91356 h 1643818"/>
                <a:gd name="connsiteX34" fmla="*/ 342060 w 3602467"/>
                <a:gd name="connsiteY34" fmla="*/ 91356 h 1643818"/>
                <a:gd name="connsiteX35" fmla="*/ 342060 w 3602467"/>
                <a:gd name="connsiteY35" fmla="*/ 108921 h 1643818"/>
                <a:gd name="connsiteX36" fmla="*/ 347690 w 3602467"/>
                <a:gd name="connsiteY36" fmla="*/ 108921 h 1643818"/>
                <a:gd name="connsiteX37" fmla="*/ 347690 w 3602467"/>
                <a:gd name="connsiteY37" fmla="*/ 126486 h 1643818"/>
                <a:gd name="connsiteX38" fmla="*/ 353406 w 3602467"/>
                <a:gd name="connsiteY38" fmla="*/ 126486 h 1643818"/>
                <a:gd name="connsiteX39" fmla="*/ 353406 w 3602467"/>
                <a:gd name="connsiteY39" fmla="*/ 135311 h 1643818"/>
                <a:gd name="connsiteX40" fmla="*/ 359120 w 3602467"/>
                <a:gd name="connsiteY40" fmla="*/ 135311 h 1643818"/>
                <a:gd name="connsiteX41" fmla="*/ 359120 w 3602467"/>
                <a:gd name="connsiteY41" fmla="*/ 144136 h 1643818"/>
                <a:gd name="connsiteX42" fmla="*/ 364836 w 3602467"/>
                <a:gd name="connsiteY42" fmla="*/ 144136 h 1643818"/>
                <a:gd name="connsiteX43" fmla="*/ 364836 w 3602467"/>
                <a:gd name="connsiteY43" fmla="*/ 188259 h 1643818"/>
                <a:gd name="connsiteX44" fmla="*/ 370550 w 3602467"/>
                <a:gd name="connsiteY44" fmla="*/ 188259 h 1643818"/>
                <a:gd name="connsiteX45" fmla="*/ 370550 w 3602467"/>
                <a:gd name="connsiteY45" fmla="*/ 214985 h 1643818"/>
                <a:gd name="connsiteX46" fmla="*/ 376266 w 3602467"/>
                <a:gd name="connsiteY46" fmla="*/ 214985 h 1643818"/>
                <a:gd name="connsiteX47" fmla="*/ 376266 w 3602467"/>
                <a:gd name="connsiteY47" fmla="*/ 246333 h 1643818"/>
                <a:gd name="connsiteX48" fmla="*/ 381896 w 3602467"/>
                <a:gd name="connsiteY48" fmla="*/ 246333 h 1643818"/>
                <a:gd name="connsiteX49" fmla="*/ 381896 w 3602467"/>
                <a:gd name="connsiteY49" fmla="*/ 264319 h 1643818"/>
                <a:gd name="connsiteX50" fmla="*/ 387611 w 3602467"/>
                <a:gd name="connsiteY50" fmla="*/ 264319 h 1643818"/>
                <a:gd name="connsiteX51" fmla="*/ 387611 w 3602467"/>
                <a:gd name="connsiteY51" fmla="*/ 273312 h 1643818"/>
                <a:gd name="connsiteX52" fmla="*/ 393327 w 3602467"/>
                <a:gd name="connsiteY52" fmla="*/ 273312 h 1643818"/>
                <a:gd name="connsiteX53" fmla="*/ 393327 w 3602467"/>
                <a:gd name="connsiteY53" fmla="*/ 286927 h 1643818"/>
                <a:gd name="connsiteX54" fmla="*/ 399041 w 3602467"/>
                <a:gd name="connsiteY54" fmla="*/ 286927 h 1643818"/>
                <a:gd name="connsiteX55" fmla="*/ 399041 w 3602467"/>
                <a:gd name="connsiteY55" fmla="*/ 309619 h 1643818"/>
                <a:gd name="connsiteX56" fmla="*/ 404757 w 3602467"/>
                <a:gd name="connsiteY56" fmla="*/ 309619 h 1643818"/>
                <a:gd name="connsiteX57" fmla="*/ 404757 w 3602467"/>
                <a:gd name="connsiteY57" fmla="*/ 323234 h 1643818"/>
                <a:gd name="connsiteX58" fmla="*/ 410471 w 3602467"/>
                <a:gd name="connsiteY58" fmla="*/ 323234 h 1643818"/>
                <a:gd name="connsiteX59" fmla="*/ 410471 w 3602467"/>
                <a:gd name="connsiteY59" fmla="*/ 327772 h 1643818"/>
                <a:gd name="connsiteX60" fmla="*/ 421817 w 3602467"/>
                <a:gd name="connsiteY60" fmla="*/ 327772 h 1643818"/>
                <a:gd name="connsiteX61" fmla="*/ 427532 w 3602467"/>
                <a:gd name="connsiteY61" fmla="*/ 327772 h 1643818"/>
                <a:gd name="connsiteX62" fmla="*/ 427532 w 3602467"/>
                <a:gd name="connsiteY62" fmla="*/ 332310 h 1643818"/>
                <a:gd name="connsiteX63" fmla="*/ 484514 w 3602467"/>
                <a:gd name="connsiteY63" fmla="*/ 332310 h 1643818"/>
                <a:gd name="connsiteX64" fmla="*/ 484514 w 3602467"/>
                <a:gd name="connsiteY64" fmla="*/ 336849 h 1643818"/>
                <a:gd name="connsiteX65" fmla="*/ 495944 w 3602467"/>
                <a:gd name="connsiteY65" fmla="*/ 336849 h 1643818"/>
                <a:gd name="connsiteX66" fmla="*/ 495944 w 3602467"/>
                <a:gd name="connsiteY66" fmla="*/ 341387 h 1643818"/>
                <a:gd name="connsiteX67" fmla="*/ 547211 w 3602467"/>
                <a:gd name="connsiteY67" fmla="*/ 341387 h 1643818"/>
                <a:gd name="connsiteX68" fmla="*/ 575702 w 3602467"/>
                <a:gd name="connsiteY68" fmla="*/ 341387 h 1643818"/>
                <a:gd name="connsiteX69" fmla="*/ 575702 w 3602467"/>
                <a:gd name="connsiteY69" fmla="*/ 346010 h 1643818"/>
                <a:gd name="connsiteX70" fmla="*/ 604193 w 3602467"/>
                <a:gd name="connsiteY70" fmla="*/ 346010 h 1643818"/>
                <a:gd name="connsiteX71" fmla="*/ 644114 w 3602467"/>
                <a:gd name="connsiteY71" fmla="*/ 346010 h 1643818"/>
                <a:gd name="connsiteX72" fmla="*/ 644114 w 3602467"/>
                <a:gd name="connsiteY72" fmla="*/ 350548 h 1643818"/>
                <a:gd name="connsiteX73" fmla="*/ 655544 w 3602467"/>
                <a:gd name="connsiteY73" fmla="*/ 350548 h 1643818"/>
                <a:gd name="connsiteX74" fmla="*/ 655544 w 3602467"/>
                <a:gd name="connsiteY74" fmla="*/ 355170 h 1643818"/>
                <a:gd name="connsiteX75" fmla="*/ 666974 w 3602467"/>
                <a:gd name="connsiteY75" fmla="*/ 355170 h 1643818"/>
                <a:gd name="connsiteX76" fmla="*/ 666974 w 3602467"/>
                <a:gd name="connsiteY76" fmla="*/ 359793 h 1643818"/>
                <a:gd name="connsiteX77" fmla="*/ 672605 w 3602467"/>
                <a:gd name="connsiteY77" fmla="*/ 359793 h 1643818"/>
                <a:gd name="connsiteX78" fmla="*/ 672605 w 3602467"/>
                <a:gd name="connsiteY78" fmla="*/ 364415 h 1643818"/>
                <a:gd name="connsiteX79" fmla="*/ 684035 w 3602467"/>
                <a:gd name="connsiteY79" fmla="*/ 364415 h 1643818"/>
                <a:gd name="connsiteX80" fmla="*/ 684035 w 3602467"/>
                <a:gd name="connsiteY80" fmla="*/ 369038 h 1643818"/>
                <a:gd name="connsiteX81" fmla="*/ 689750 w 3602467"/>
                <a:gd name="connsiteY81" fmla="*/ 369038 h 1643818"/>
                <a:gd name="connsiteX82" fmla="*/ 689750 w 3602467"/>
                <a:gd name="connsiteY82" fmla="*/ 382821 h 1643818"/>
                <a:gd name="connsiteX83" fmla="*/ 701096 w 3602467"/>
                <a:gd name="connsiteY83" fmla="*/ 382821 h 1643818"/>
                <a:gd name="connsiteX84" fmla="*/ 701096 w 3602467"/>
                <a:gd name="connsiteY84" fmla="*/ 396688 h 1643818"/>
                <a:gd name="connsiteX85" fmla="*/ 706811 w 3602467"/>
                <a:gd name="connsiteY85" fmla="*/ 396688 h 1643818"/>
                <a:gd name="connsiteX86" fmla="*/ 706811 w 3602467"/>
                <a:gd name="connsiteY86" fmla="*/ 419884 h 1643818"/>
                <a:gd name="connsiteX87" fmla="*/ 712526 w 3602467"/>
                <a:gd name="connsiteY87" fmla="*/ 419884 h 1643818"/>
                <a:gd name="connsiteX88" fmla="*/ 712526 w 3602467"/>
                <a:gd name="connsiteY88" fmla="*/ 429129 h 1643818"/>
                <a:gd name="connsiteX89" fmla="*/ 718241 w 3602467"/>
                <a:gd name="connsiteY89" fmla="*/ 429129 h 1643818"/>
                <a:gd name="connsiteX90" fmla="*/ 718241 w 3602467"/>
                <a:gd name="connsiteY90" fmla="*/ 461654 h 1643818"/>
                <a:gd name="connsiteX91" fmla="*/ 723956 w 3602467"/>
                <a:gd name="connsiteY91" fmla="*/ 461654 h 1643818"/>
                <a:gd name="connsiteX92" fmla="*/ 723956 w 3602467"/>
                <a:gd name="connsiteY92" fmla="*/ 480228 h 1643818"/>
                <a:gd name="connsiteX93" fmla="*/ 729671 w 3602467"/>
                <a:gd name="connsiteY93" fmla="*/ 480228 h 1643818"/>
                <a:gd name="connsiteX94" fmla="*/ 729671 w 3602467"/>
                <a:gd name="connsiteY94" fmla="*/ 489557 h 1643818"/>
                <a:gd name="connsiteX95" fmla="*/ 735302 w 3602467"/>
                <a:gd name="connsiteY95" fmla="*/ 489557 h 1643818"/>
                <a:gd name="connsiteX96" fmla="*/ 735302 w 3602467"/>
                <a:gd name="connsiteY96" fmla="*/ 498886 h 1643818"/>
                <a:gd name="connsiteX97" fmla="*/ 741017 w 3602467"/>
                <a:gd name="connsiteY97" fmla="*/ 498886 h 1643818"/>
                <a:gd name="connsiteX98" fmla="*/ 741017 w 3602467"/>
                <a:gd name="connsiteY98" fmla="*/ 508215 h 1643818"/>
                <a:gd name="connsiteX99" fmla="*/ 746732 w 3602467"/>
                <a:gd name="connsiteY99" fmla="*/ 508215 h 1643818"/>
                <a:gd name="connsiteX100" fmla="*/ 746732 w 3602467"/>
                <a:gd name="connsiteY100" fmla="*/ 517544 h 1643818"/>
                <a:gd name="connsiteX101" fmla="*/ 752447 w 3602467"/>
                <a:gd name="connsiteY101" fmla="*/ 517544 h 1643818"/>
                <a:gd name="connsiteX102" fmla="*/ 758162 w 3602467"/>
                <a:gd name="connsiteY102" fmla="*/ 517544 h 1643818"/>
                <a:gd name="connsiteX103" fmla="*/ 763877 w 3602467"/>
                <a:gd name="connsiteY103" fmla="*/ 517544 h 1643818"/>
                <a:gd name="connsiteX104" fmla="*/ 763877 w 3602467"/>
                <a:gd name="connsiteY104" fmla="*/ 522334 h 1643818"/>
                <a:gd name="connsiteX105" fmla="*/ 769508 w 3602467"/>
                <a:gd name="connsiteY105" fmla="*/ 522334 h 1643818"/>
                <a:gd name="connsiteX106" fmla="*/ 769508 w 3602467"/>
                <a:gd name="connsiteY106" fmla="*/ 527041 h 1643818"/>
                <a:gd name="connsiteX107" fmla="*/ 780938 w 3602467"/>
                <a:gd name="connsiteY107" fmla="*/ 527041 h 1643818"/>
                <a:gd name="connsiteX108" fmla="*/ 837920 w 3602467"/>
                <a:gd name="connsiteY108" fmla="*/ 527041 h 1643818"/>
                <a:gd name="connsiteX109" fmla="*/ 837920 w 3602467"/>
                <a:gd name="connsiteY109" fmla="*/ 531831 h 1643818"/>
                <a:gd name="connsiteX110" fmla="*/ 906332 w 3602467"/>
                <a:gd name="connsiteY110" fmla="*/ 531831 h 1643818"/>
                <a:gd name="connsiteX111" fmla="*/ 906332 w 3602467"/>
                <a:gd name="connsiteY111" fmla="*/ 536622 h 1643818"/>
                <a:gd name="connsiteX112" fmla="*/ 912047 w 3602467"/>
                <a:gd name="connsiteY112" fmla="*/ 536622 h 1643818"/>
                <a:gd name="connsiteX113" fmla="*/ 912047 w 3602467"/>
                <a:gd name="connsiteY113" fmla="*/ 541328 h 1643818"/>
                <a:gd name="connsiteX114" fmla="*/ 929108 w 3602467"/>
                <a:gd name="connsiteY114" fmla="*/ 541328 h 1643818"/>
                <a:gd name="connsiteX115" fmla="*/ 929108 w 3602467"/>
                <a:gd name="connsiteY115" fmla="*/ 546119 h 1643818"/>
                <a:gd name="connsiteX116" fmla="*/ 963314 w 3602467"/>
                <a:gd name="connsiteY116" fmla="*/ 546119 h 1643818"/>
                <a:gd name="connsiteX117" fmla="*/ 963314 w 3602467"/>
                <a:gd name="connsiteY117" fmla="*/ 550909 h 1643818"/>
                <a:gd name="connsiteX118" fmla="*/ 974744 w 3602467"/>
                <a:gd name="connsiteY118" fmla="*/ 550909 h 1643818"/>
                <a:gd name="connsiteX119" fmla="*/ 974744 w 3602467"/>
                <a:gd name="connsiteY119" fmla="*/ 555616 h 1643818"/>
                <a:gd name="connsiteX120" fmla="*/ 1008950 w 3602467"/>
                <a:gd name="connsiteY120" fmla="*/ 555616 h 1643818"/>
                <a:gd name="connsiteX121" fmla="*/ 1008950 w 3602467"/>
                <a:gd name="connsiteY121" fmla="*/ 560406 h 1643818"/>
                <a:gd name="connsiteX122" fmla="*/ 1020380 w 3602467"/>
                <a:gd name="connsiteY122" fmla="*/ 560406 h 1643818"/>
                <a:gd name="connsiteX123" fmla="*/ 1020380 w 3602467"/>
                <a:gd name="connsiteY123" fmla="*/ 569987 h 1643818"/>
                <a:gd name="connsiteX124" fmla="*/ 1026011 w 3602467"/>
                <a:gd name="connsiteY124" fmla="*/ 569987 h 1643818"/>
                <a:gd name="connsiteX125" fmla="*/ 1043156 w 3602467"/>
                <a:gd name="connsiteY125" fmla="*/ 569987 h 1643818"/>
                <a:gd name="connsiteX126" fmla="*/ 1043156 w 3602467"/>
                <a:gd name="connsiteY126" fmla="*/ 589065 h 1643818"/>
                <a:gd name="connsiteX127" fmla="*/ 1048871 w 3602467"/>
                <a:gd name="connsiteY127" fmla="*/ 589065 h 1643818"/>
                <a:gd name="connsiteX128" fmla="*/ 1048871 w 3602467"/>
                <a:gd name="connsiteY128" fmla="*/ 593856 h 1643818"/>
                <a:gd name="connsiteX129" fmla="*/ 1054501 w 3602467"/>
                <a:gd name="connsiteY129" fmla="*/ 593856 h 1643818"/>
                <a:gd name="connsiteX130" fmla="*/ 1054501 w 3602467"/>
                <a:gd name="connsiteY130" fmla="*/ 613270 h 1643818"/>
                <a:gd name="connsiteX131" fmla="*/ 1060217 w 3602467"/>
                <a:gd name="connsiteY131" fmla="*/ 613270 h 1643818"/>
                <a:gd name="connsiteX132" fmla="*/ 1060217 w 3602467"/>
                <a:gd name="connsiteY132" fmla="*/ 618060 h 1643818"/>
                <a:gd name="connsiteX133" fmla="*/ 1065932 w 3602467"/>
                <a:gd name="connsiteY133" fmla="*/ 618060 h 1643818"/>
                <a:gd name="connsiteX134" fmla="*/ 1065932 w 3602467"/>
                <a:gd name="connsiteY134" fmla="*/ 627810 h 1643818"/>
                <a:gd name="connsiteX135" fmla="*/ 1071647 w 3602467"/>
                <a:gd name="connsiteY135" fmla="*/ 627810 h 1643818"/>
                <a:gd name="connsiteX136" fmla="*/ 1071647 w 3602467"/>
                <a:gd name="connsiteY136" fmla="*/ 647308 h 1643818"/>
                <a:gd name="connsiteX137" fmla="*/ 1077361 w 3602467"/>
                <a:gd name="connsiteY137" fmla="*/ 647308 h 1643818"/>
                <a:gd name="connsiteX138" fmla="*/ 1077361 w 3602467"/>
                <a:gd name="connsiteY138" fmla="*/ 661931 h 1643818"/>
                <a:gd name="connsiteX139" fmla="*/ 1083077 w 3602467"/>
                <a:gd name="connsiteY139" fmla="*/ 661931 h 1643818"/>
                <a:gd name="connsiteX140" fmla="*/ 1083077 w 3602467"/>
                <a:gd name="connsiteY140" fmla="*/ 700844 h 1643818"/>
                <a:gd name="connsiteX141" fmla="*/ 1088707 w 3602467"/>
                <a:gd name="connsiteY141" fmla="*/ 700844 h 1643818"/>
                <a:gd name="connsiteX142" fmla="*/ 1088707 w 3602467"/>
                <a:gd name="connsiteY142" fmla="*/ 715636 h 1643818"/>
                <a:gd name="connsiteX143" fmla="*/ 1094422 w 3602467"/>
                <a:gd name="connsiteY143" fmla="*/ 715636 h 1643818"/>
                <a:gd name="connsiteX144" fmla="*/ 1094422 w 3602467"/>
                <a:gd name="connsiteY144" fmla="*/ 740429 h 1643818"/>
                <a:gd name="connsiteX145" fmla="*/ 1100138 w 3602467"/>
                <a:gd name="connsiteY145" fmla="*/ 740429 h 1643818"/>
                <a:gd name="connsiteX146" fmla="*/ 1100138 w 3602467"/>
                <a:gd name="connsiteY146" fmla="*/ 760263 h 1643818"/>
                <a:gd name="connsiteX147" fmla="*/ 1111567 w 3602467"/>
                <a:gd name="connsiteY147" fmla="*/ 760263 h 1643818"/>
                <a:gd name="connsiteX148" fmla="*/ 1111567 w 3602467"/>
                <a:gd name="connsiteY148" fmla="*/ 775223 h 1643818"/>
                <a:gd name="connsiteX149" fmla="*/ 1117282 w 3602467"/>
                <a:gd name="connsiteY149" fmla="*/ 775223 h 1643818"/>
                <a:gd name="connsiteX150" fmla="*/ 1117282 w 3602467"/>
                <a:gd name="connsiteY150" fmla="*/ 780266 h 1643818"/>
                <a:gd name="connsiteX151" fmla="*/ 1122914 w 3602467"/>
                <a:gd name="connsiteY151" fmla="*/ 780266 h 1643818"/>
                <a:gd name="connsiteX152" fmla="*/ 1122914 w 3602467"/>
                <a:gd name="connsiteY152" fmla="*/ 795310 h 1643818"/>
                <a:gd name="connsiteX153" fmla="*/ 1128628 w 3602467"/>
                <a:gd name="connsiteY153" fmla="*/ 795310 h 1643818"/>
                <a:gd name="connsiteX154" fmla="*/ 1128628 w 3602467"/>
                <a:gd name="connsiteY154" fmla="*/ 800352 h 1643818"/>
                <a:gd name="connsiteX155" fmla="*/ 1140059 w 3602467"/>
                <a:gd name="connsiteY155" fmla="*/ 800352 h 1643818"/>
                <a:gd name="connsiteX156" fmla="*/ 1140059 w 3602467"/>
                <a:gd name="connsiteY156" fmla="*/ 805311 h 1643818"/>
                <a:gd name="connsiteX157" fmla="*/ 1145774 w 3602467"/>
                <a:gd name="connsiteY157" fmla="*/ 805311 h 1643818"/>
                <a:gd name="connsiteX158" fmla="*/ 1145774 w 3602467"/>
                <a:gd name="connsiteY158" fmla="*/ 810353 h 1643818"/>
                <a:gd name="connsiteX159" fmla="*/ 1162834 w 3602467"/>
                <a:gd name="connsiteY159" fmla="*/ 810353 h 1643818"/>
                <a:gd name="connsiteX160" fmla="*/ 1162834 w 3602467"/>
                <a:gd name="connsiteY160" fmla="*/ 815396 h 1643818"/>
                <a:gd name="connsiteX161" fmla="*/ 1271167 w 3602467"/>
                <a:gd name="connsiteY161" fmla="*/ 815396 h 1643818"/>
                <a:gd name="connsiteX162" fmla="*/ 1271167 w 3602467"/>
                <a:gd name="connsiteY162" fmla="*/ 820355 h 1643818"/>
                <a:gd name="connsiteX163" fmla="*/ 1282513 w 3602467"/>
                <a:gd name="connsiteY163" fmla="*/ 820355 h 1643818"/>
                <a:gd name="connsiteX164" fmla="*/ 1282513 w 3602467"/>
                <a:gd name="connsiteY164" fmla="*/ 825397 h 1643818"/>
                <a:gd name="connsiteX165" fmla="*/ 1305373 w 3602467"/>
                <a:gd name="connsiteY165" fmla="*/ 825397 h 1643818"/>
                <a:gd name="connsiteX166" fmla="*/ 1305373 w 3602467"/>
                <a:gd name="connsiteY166" fmla="*/ 830356 h 1643818"/>
                <a:gd name="connsiteX167" fmla="*/ 1322434 w 3602467"/>
                <a:gd name="connsiteY167" fmla="*/ 830356 h 1643818"/>
                <a:gd name="connsiteX168" fmla="*/ 1402276 w 3602467"/>
                <a:gd name="connsiteY168" fmla="*/ 830356 h 1643818"/>
                <a:gd name="connsiteX169" fmla="*/ 1402276 w 3602467"/>
                <a:gd name="connsiteY169" fmla="*/ 855569 h 1643818"/>
                <a:gd name="connsiteX170" fmla="*/ 1407907 w 3602467"/>
                <a:gd name="connsiteY170" fmla="*/ 855569 h 1643818"/>
                <a:gd name="connsiteX171" fmla="*/ 1407907 w 3602467"/>
                <a:gd name="connsiteY171" fmla="*/ 860612 h 1643818"/>
                <a:gd name="connsiteX172" fmla="*/ 1413622 w 3602467"/>
                <a:gd name="connsiteY172" fmla="*/ 860612 h 1643818"/>
                <a:gd name="connsiteX173" fmla="*/ 1413622 w 3602467"/>
                <a:gd name="connsiteY173" fmla="*/ 880866 h 1643818"/>
                <a:gd name="connsiteX174" fmla="*/ 1425052 w 3602467"/>
                <a:gd name="connsiteY174" fmla="*/ 880866 h 1643818"/>
                <a:gd name="connsiteX175" fmla="*/ 1425052 w 3602467"/>
                <a:gd name="connsiteY175" fmla="*/ 901205 h 1643818"/>
                <a:gd name="connsiteX176" fmla="*/ 1430767 w 3602467"/>
                <a:gd name="connsiteY176" fmla="*/ 901205 h 1643818"/>
                <a:gd name="connsiteX177" fmla="*/ 1430767 w 3602467"/>
                <a:gd name="connsiteY177" fmla="*/ 921712 h 1643818"/>
                <a:gd name="connsiteX178" fmla="*/ 1436482 w 3602467"/>
                <a:gd name="connsiteY178" fmla="*/ 921712 h 1643818"/>
                <a:gd name="connsiteX179" fmla="*/ 1436482 w 3602467"/>
                <a:gd name="connsiteY179" fmla="*/ 926923 h 1643818"/>
                <a:gd name="connsiteX180" fmla="*/ 1442113 w 3602467"/>
                <a:gd name="connsiteY180" fmla="*/ 926923 h 1643818"/>
                <a:gd name="connsiteX181" fmla="*/ 1442113 w 3602467"/>
                <a:gd name="connsiteY181" fmla="*/ 958019 h 1643818"/>
                <a:gd name="connsiteX182" fmla="*/ 1447828 w 3602467"/>
                <a:gd name="connsiteY182" fmla="*/ 958019 h 1643818"/>
                <a:gd name="connsiteX183" fmla="*/ 1447828 w 3602467"/>
                <a:gd name="connsiteY183" fmla="*/ 968440 h 1643818"/>
                <a:gd name="connsiteX184" fmla="*/ 1453543 w 3602467"/>
                <a:gd name="connsiteY184" fmla="*/ 968440 h 1643818"/>
                <a:gd name="connsiteX185" fmla="*/ 1453543 w 3602467"/>
                <a:gd name="connsiteY185" fmla="*/ 978862 h 1643818"/>
                <a:gd name="connsiteX186" fmla="*/ 1459258 w 3602467"/>
                <a:gd name="connsiteY186" fmla="*/ 978862 h 1643818"/>
                <a:gd name="connsiteX187" fmla="*/ 1459258 w 3602467"/>
                <a:gd name="connsiteY187" fmla="*/ 989367 h 1643818"/>
                <a:gd name="connsiteX188" fmla="*/ 1470604 w 3602467"/>
                <a:gd name="connsiteY188" fmla="*/ 989367 h 1643818"/>
                <a:gd name="connsiteX189" fmla="*/ 1470604 w 3602467"/>
                <a:gd name="connsiteY189" fmla="*/ 994578 h 1643818"/>
                <a:gd name="connsiteX190" fmla="*/ 1476319 w 3602467"/>
                <a:gd name="connsiteY190" fmla="*/ 994578 h 1643818"/>
                <a:gd name="connsiteX191" fmla="*/ 1476319 w 3602467"/>
                <a:gd name="connsiteY191" fmla="*/ 999873 h 1643818"/>
                <a:gd name="connsiteX192" fmla="*/ 1521955 w 3602467"/>
                <a:gd name="connsiteY192" fmla="*/ 999873 h 1643818"/>
                <a:gd name="connsiteX193" fmla="*/ 1521955 w 3602467"/>
                <a:gd name="connsiteY193" fmla="*/ 1005252 h 1643818"/>
                <a:gd name="connsiteX194" fmla="*/ 1590367 w 3602467"/>
                <a:gd name="connsiteY194" fmla="*/ 1005252 h 1643818"/>
                <a:gd name="connsiteX195" fmla="*/ 1590367 w 3602467"/>
                <a:gd name="connsiteY195" fmla="*/ 1010630 h 1643818"/>
                <a:gd name="connsiteX196" fmla="*/ 1641634 w 3602467"/>
                <a:gd name="connsiteY196" fmla="*/ 1010630 h 1643818"/>
                <a:gd name="connsiteX197" fmla="*/ 1641634 w 3602467"/>
                <a:gd name="connsiteY197" fmla="*/ 1016009 h 1643818"/>
                <a:gd name="connsiteX198" fmla="*/ 1664410 w 3602467"/>
                <a:gd name="connsiteY198" fmla="*/ 1016009 h 1643818"/>
                <a:gd name="connsiteX199" fmla="*/ 1675840 w 3602467"/>
                <a:gd name="connsiteY199" fmla="*/ 1016009 h 1643818"/>
                <a:gd name="connsiteX200" fmla="*/ 1675840 w 3602467"/>
                <a:gd name="connsiteY200" fmla="*/ 1021388 h 1643818"/>
                <a:gd name="connsiteX201" fmla="*/ 1727107 w 3602467"/>
                <a:gd name="connsiteY201" fmla="*/ 1021388 h 1643818"/>
                <a:gd name="connsiteX202" fmla="*/ 1749967 w 3602467"/>
                <a:gd name="connsiteY202" fmla="*/ 1021388 h 1643818"/>
                <a:gd name="connsiteX203" fmla="*/ 1749967 w 3602467"/>
                <a:gd name="connsiteY203" fmla="*/ 1026767 h 1643818"/>
                <a:gd name="connsiteX204" fmla="*/ 1761313 w 3602467"/>
                <a:gd name="connsiteY204" fmla="*/ 1026767 h 1643818"/>
                <a:gd name="connsiteX205" fmla="*/ 1761313 w 3602467"/>
                <a:gd name="connsiteY205" fmla="*/ 1032230 h 1643818"/>
                <a:gd name="connsiteX206" fmla="*/ 1767028 w 3602467"/>
                <a:gd name="connsiteY206" fmla="*/ 1032230 h 1643818"/>
                <a:gd name="connsiteX207" fmla="*/ 1778458 w 3602467"/>
                <a:gd name="connsiteY207" fmla="*/ 1032230 h 1643818"/>
                <a:gd name="connsiteX208" fmla="*/ 1778458 w 3602467"/>
                <a:gd name="connsiteY208" fmla="*/ 1043156 h 1643818"/>
                <a:gd name="connsiteX209" fmla="*/ 1784173 w 3602467"/>
                <a:gd name="connsiteY209" fmla="*/ 1043156 h 1643818"/>
                <a:gd name="connsiteX210" fmla="*/ 1784173 w 3602467"/>
                <a:gd name="connsiteY210" fmla="*/ 1054081 h 1643818"/>
                <a:gd name="connsiteX211" fmla="*/ 1789887 w 3602467"/>
                <a:gd name="connsiteY211" fmla="*/ 1054081 h 1643818"/>
                <a:gd name="connsiteX212" fmla="*/ 1789887 w 3602467"/>
                <a:gd name="connsiteY212" fmla="*/ 1059544 h 1643818"/>
                <a:gd name="connsiteX213" fmla="*/ 1795519 w 3602467"/>
                <a:gd name="connsiteY213" fmla="*/ 1059544 h 1643818"/>
                <a:gd name="connsiteX214" fmla="*/ 1795519 w 3602467"/>
                <a:gd name="connsiteY214" fmla="*/ 1070554 h 1643818"/>
                <a:gd name="connsiteX215" fmla="*/ 1801233 w 3602467"/>
                <a:gd name="connsiteY215" fmla="*/ 1070554 h 1643818"/>
                <a:gd name="connsiteX216" fmla="*/ 1801233 w 3602467"/>
                <a:gd name="connsiteY216" fmla="*/ 1114509 h 1643818"/>
                <a:gd name="connsiteX217" fmla="*/ 1812664 w 3602467"/>
                <a:gd name="connsiteY217" fmla="*/ 1114509 h 1643818"/>
                <a:gd name="connsiteX218" fmla="*/ 1812664 w 3602467"/>
                <a:gd name="connsiteY218" fmla="*/ 1119972 h 1643818"/>
                <a:gd name="connsiteX219" fmla="*/ 1818379 w 3602467"/>
                <a:gd name="connsiteY219" fmla="*/ 1119972 h 1643818"/>
                <a:gd name="connsiteX220" fmla="*/ 1818379 w 3602467"/>
                <a:gd name="connsiteY220" fmla="*/ 1125603 h 1643818"/>
                <a:gd name="connsiteX221" fmla="*/ 1824010 w 3602467"/>
                <a:gd name="connsiteY221" fmla="*/ 1125603 h 1643818"/>
                <a:gd name="connsiteX222" fmla="*/ 1824010 w 3602467"/>
                <a:gd name="connsiteY222" fmla="*/ 1131150 h 1643818"/>
                <a:gd name="connsiteX223" fmla="*/ 1829725 w 3602467"/>
                <a:gd name="connsiteY223" fmla="*/ 1131150 h 1643818"/>
                <a:gd name="connsiteX224" fmla="*/ 1829725 w 3602467"/>
                <a:gd name="connsiteY224" fmla="*/ 1142412 h 1643818"/>
                <a:gd name="connsiteX225" fmla="*/ 1835440 w 3602467"/>
                <a:gd name="connsiteY225" fmla="*/ 1142412 h 1643818"/>
                <a:gd name="connsiteX226" fmla="*/ 1835440 w 3602467"/>
                <a:gd name="connsiteY226" fmla="*/ 1148043 h 1643818"/>
                <a:gd name="connsiteX227" fmla="*/ 1846870 w 3602467"/>
                <a:gd name="connsiteY227" fmla="*/ 1148043 h 1643818"/>
                <a:gd name="connsiteX228" fmla="*/ 1846870 w 3602467"/>
                <a:gd name="connsiteY228" fmla="*/ 1153590 h 1643818"/>
                <a:gd name="connsiteX229" fmla="*/ 1881075 w 3602467"/>
                <a:gd name="connsiteY229" fmla="*/ 1153590 h 1643818"/>
                <a:gd name="connsiteX230" fmla="*/ 1881075 w 3602467"/>
                <a:gd name="connsiteY230" fmla="*/ 1159221 h 1643818"/>
                <a:gd name="connsiteX231" fmla="*/ 1898136 w 3602467"/>
                <a:gd name="connsiteY231" fmla="*/ 1159221 h 1643818"/>
                <a:gd name="connsiteX232" fmla="*/ 1966548 w 3602467"/>
                <a:gd name="connsiteY232" fmla="*/ 1159221 h 1643818"/>
                <a:gd name="connsiteX233" fmla="*/ 1966548 w 3602467"/>
                <a:gd name="connsiteY233" fmla="*/ 1164851 h 1643818"/>
                <a:gd name="connsiteX234" fmla="*/ 2091942 w 3602467"/>
                <a:gd name="connsiteY234" fmla="*/ 1164851 h 1643818"/>
                <a:gd name="connsiteX235" fmla="*/ 2120433 w 3602467"/>
                <a:gd name="connsiteY235" fmla="*/ 1164851 h 1643818"/>
                <a:gd name="connsiteX236" fmla="*/ 2120433 w 3602467"/>
                <a:gd name="connsiteY236" fmla="*/ 1170567 h 1643818"/>
                <a:gd name="connsiteX237" fmla="*/ 2126148 w 3602467"/>
                <a:gd name="connsiteY237" fmla="*/ 1170567 h 1643818"/>
                <a:gd name="connsiteX238" fmla="*/ 2126148 w 3602467"/>
                <a:gd name="connsiteY238" fmla="*/ 1176282 h 1643818"/>
                <a:gd name="connsiteX239" fmla="*/ 2131863 w 3602467"/>
                <a:gd name="connsiteY239" fmla="*/ 1176282 h 1643818"/>
                <a:gd name="connsiteX240" fmla="*/ 2131863 w 3602467"/>
                <a:gd name="connsiteY240" fmla="*/ 1193679 h 1643818"/>
                <a:gd name="connsiteX241" fmla="*/ 2137578 w 3602467"/>
                <a:gd name="connsiteY241" fmla="*/ 1193679 h 1643818"/>
                <a:gd name="connsiteX242" fmla="*/ 2137578 w 3602467"/>
                <a:gd name="connsiteY242" fmla="*/ 1199478 h 1643818"/>
                <a:gd name="connsiteX243" fmla="*/ 2143209 w 3602467"/>
                <a:gd name="connsiteY243" fmla="*/ 1199478 h 1643818"/>
                <a:gd name="connsiteX244" fmla="*/ 2148924 w 3602467"/>
                <a:gd name="connsiteY244" fmla="*/ 1199478 h 1643818"/>
                <a:gd name="connsiteX245" fmla="*/ 2154639 w 3602467"/>
                <a:gd name="connsiteY245" fmla="*/ 1199478 h 1643818"/>
                <a:gd name="connsiteX246" fmla="*/ 2154639 w 3602467"/>
                <a:gd name="connsiteY246" fmla="*/ 1205445 h 1643818"/>
                <a:gd name="connsiteX247" fmla="*/ 2160354 w 3602467"/>
                <a:gd name="connsiteY247" fmla="*/ 1205445 h 1643818"/>
                <a:gd name="connsiteX248" fmla="*/ 2160354 w 3602467"/>
                <a:gd name="connsiteY248" fmla="*/ 1217715 h 1643818"/>
                <a:gd name="connsiteX249" fmla="*/ 2166069 w 3602467"/>
                <a:gd name="connsiteY249" fmla="*/ 1217715 h 1643818"/>
                <a:gd name="connsiteX250" fmla="*/ 2171784 w 3602467"/>
                <a:gd name="connsiteY250" fmla="*/ 1217715 h 1643818"/>
                <a:gd name="connsiteX251" fmla="*/ 2171784 w 3602467"/>
                <a:gd name="connsiteY251" fmla="*/ 1224187 h 1643818"/>
                <a:gd name="connsiteX252" fmla="*/ 2177415 w 3602467"/>
                <a:gd name="connsiteY252" fmla="*/ 1224187 h 1643818"/>
                <a:gd name="connsiteX253" fmla="*/ 2177415 w 3602467"/>
                <a:gd name="connsiteY253" fmla="*/ 1230574 h 1643818"/>
                <a:gd name="connsiteX254" fmla="*/ 2188845 w 3602467"/>
                <a:gd name="connsiteY254" fmla="*/ 1230574 h 1643818"/>
                <a:gd name="connsiteX255" fmla="*/ 2194560 w 3602467"/>
                <a:gd name="connsiteY255" fmla="*/ 1230574 h 1643818"/>
                <a:gd name="connsiteX256" fmla="*/ 2194560 w 3602467"/>
                <a:gd name="connsiteY256" fmla="*/ 1250492 h 1643818"/>
                <a:gd name="connsiteX257" fmla="*/ 2200275 w 3602467"/>
                <a:gd name="connsiteY257" fmla="*/ 1250492 h 1643818"/>
                <a:gd name="connsiteX258" fmla="*/ 2205990 w 3602467"/>
                <a:gd name="connsiteY258" fmla="*/ 1250492 h 1643818"/>
                <a:gd name="connsiteX259" fmla="*/ 2217336 w 3602467"/>
                <a:gd name="connsiteY259" fmla="*/ 1250492 h 1643818"/>
                <a:gd name="connsiteX260" fmla="*/ 2217336 w 3602467"/>
                <a:gd name="connsiteY260" fmla="*/ 1257552 h 1643818"/>
                <a:gd name="connsiteX261" fmla="*/ 2262972 w 3602467"/>
                <a:gd name="connsiteY261" fmla="*/ 1257552 h 1643818"/>
                <a:gd name="connsiteX262" fmla="*/ 2262972 w 3602467"/>
                <a:gd name="connsiteY262" fmla="*/ 1264612 h 1643818"/>
                <a:gd name="connsiteX263" fmla="*/ 2319954 w 3602467"/>
                <a:gd name="connsiteY263" fmla="*/ 1264612 h 1643818"/>
                <a:gd name="connsiteX264" fmla="*/ 2325669 w 3602467"/>
                <a:gd name="connsiteY264" fmla="*/ 1264612 h 1643818"/>
                <a:gd name="connsiteX265" fmla="*/ 2325669 w 3602467"/>
                <a:gd name="connsiteY265" fmla="*/ 1271672 h 1643818"/>
                <a:gd name="connsiteX266" fmla="*/ 2394081 w 3602467"/>
                <a:gd name="connsiteY266" fmla="*/ 1271672 h 1643818"/>
                <a:gd name="connsiteX267" fmla="*/ 2394081 w 3602467"/>
                <a:gd name="connsiteY267" fmla="*/ 1278815 h 1643818"/>
                <a:gd name="connsiteX268" fmla="*/ 2433918 w 3602467"/>
                <a:gd name="connsiteY268" fmla="*/ 1278815 h 1643818"/>
                <a:gd name="connsiteX269" fmla="*/ 2433918 w 3602467"/>
                <a:gd name="connsiteY269" fmla="*/ 1285959 h 1643818"/>
                <a:gd name="connsiteX270" fmla="*/ 2445348 w 3602467"/>
                <a:gd name="connsiteY270" fmla="*/ 1285959 h 1643818"/>
                <a:gd name="connsiteX271" fmla="*/ 2445348 w 3602467"/>
                <a:gd name="connsiteY271" fmla="*/ 1293019 h 1643818"/>
                <a:gd name="connsiteX272" fmla="*/ 2479554 w 3602467"/>
                <a:gd name="connsiteY272" fmla="*/ 1293019 h 1643818"/>
                <a:gd name="connsiteX273" fmla="*/ 2485269 w 3602467"/>
                <a:gd name="connsiteY273" fmla="*/ 1293019 h 1643818"/>
                <a:gd name="connsiteX274" fmla="*/ 2485269 w 3602467"/>
                <a:gd name="connsiteY274" fmla="*/ 1300499 h 1643818"/>
                <a:gd name="connsiteX275" fmla="*/ 2490984 w 3602467"/>
                <a:gd name="connsiteY275" fmla="*/ 1300499 h 1643818"/>
                <a:gd name="connsiteX276" fmla="*/ 2490984 w 3602467"/>
                <a:gd name="connsiteY276" fmla="*/ 1307895 h 1643818"/>
                <a:gd name="connsiteX277" fmla="*/ 2496615 w 3602467"/>
                <a:gd name="connsiteY277" fmla="*/ 1307895 h 1643818"/>
                <a:gd name="connsiteX278" fmla="*/ 2502330 w 3602467"/>
                <a:gd name="connsiteY278" fmla="*/ 1307895 h 1643818"/>
                <a:gd name="connsiteX279" fmla="*/ 2502330 w 3602467"/>
                <a:gd name="connsiteY279" fmla="*/ 1323191 h 1643818"/>
                <a:gd name="connsiteX280" fmla="*/ 2508045 w 3602467"/>
                <a:gd name="connsiteY280" fmla="*/ 1323191 h 1643818"/>
                <a:gd name="connsiteX281" fmla="*/ 2513760 w 3602467"/>
                <a:gd name="connsiteY281" fmla="*/ 1323191 h 1643818"/>
                <a:gd name="connsiteX282" fmla="*/ 2519475 w 3602467"/>
                <a:gd name="connsiteY282" fmla="*/ 1323191 h 1643818"/>
                <a:gd name="connsiteX283" fmla="*/ 2525190 w 3602467"/>
                <a:gd name="connsiteY283" fmla="*/ 1323191 h 1643818"/>
                <a:gd name="connsiteX284" fmla="*/ 2525190 w 3602467"/>
                <a:gd name="connsiteY284" fmla="*/ 1332183 h 1643818"/>
                <a:gd name="connsiteX285" fmla="*/ 2530821 w 3602467"/>
                <a:gd name="connsiteY285" fmla="*/ 1332183 h 1643818"/>
                <a:gd name="connsiteX286" fmla="*/ 2530821 w 3602467"/>
                <a:gd name="connsiteY286" fmla="*/ 1351262 h 1643818"/>
                <a:gd name="connsiteX287" fmla="*/ 2536536 w 3602467"/>
                <a:gd name="connsiteY287" fmla="*/ 1351262 h 1643818"/>
                <a:gd name="connsiteX288" fmla="*/ 2536536 w 3602467"/>
                <a:gd name="connsiteY288" fmla="*/ 1361095 h 1643818"/>
                <a:gd name="connsiteX289" fmla="*/ 2542251 w 3602467"/>
                <a:gd name="connsiteY289" fmla="*/ 1361095 h 1643818"/>
                <a:gd name="connsiteX290" fmla="*/ 2547966 w 3602467"/>
                <a:gd name="connsiteY290" fmla="*/ 1361095 h 1643818"/>
                <a:gd name="connsiteX291" fmla="*/ 2559396 w 3602467"/>
                <a:gd name="connsiteY291" fmla="*/ 1361095 h 1643818"/>
                <a:gd name="connsiteX292" fmla="*/ 2565027 w 3602467"/>
                <a:gd name="connsiteY292" fmla="*/ 1361095 h 1643818"/>
                <a:gd name="connsiteX293" fmla="*/ 2593518 w 3602467"/>
                <a:gd name="connsiteY293" fmla="*/ 1361095 h 1643818"/>
                <a:gd name="connsiteX294" fmla="*/ 2599233 w 3602467"/>
                <a:gd name="connsiteY294" fmla="*/ 1361095 h 1643818"/>
                <a:gd name="connsiteX295" fmla="*/ 2610662 w 3602467"/>
                <a:gd name="connsiteY295" fmla="*/ 1361095 h 1643818"/>
                <a:gd name="connsiteX296" fmla="*/ 2610662 w 3602467"/>
                <a:gd name="connsiteY296" fmla="*/ 1372104 h 1643818"/>
                <a:gd name="connsiteX297" fmla="*/ 2684789 w 3602467"/>
                <a:gd name="connsiteY297" fmla="*/ 1372104 h 1643818"/>
                <a:gd name="connsiteX298" fmla="*/ 2713280 w 3602467"/>
                <a:gd name="connsiteY298" fmla="*/ 1372104 h 1643818"/>
                <a:gd name="connsiteX299" fmla="*/ 2713280 w 3602467"/>
                <a:gd name="connsiteY299" fmla="*/ 1383282 h 1643818"/>
                <a:gd name="connsiteX300" fmla="*/ 2838674 w 3602467"/>
                <a:gd name="connsiteY300" fmla="*/ 1383282 h 1643818"/>
                <a:gd name="connsiteX301" fmla="*/ 2844389 w 3602467"/>
                <a:gd name="connsiteY301" fmla="*/ 1383282 h 1643818"/>
                <a:gd name="connsiteX302" fmla="*/ 2855735 w 3602467"/>
                <a:gd name="connsiteY302" fmla="*/ 1383282 h 1643818"/>
                <a:gd name="connsiteX303" fmla="*/ 2861450 w 3602467"/>
                <a:gd name="connsiteY303" fmla="*/ 1383282 h 1643818"/>
                <a:gd name="connsiteX304" fmla="*/ 2867165 w 3602467"/>
                <a:gd name="connsiteY304" fmla="*/ 1383282 h 1643818"/>
                <a:gd name="connsiteX305" fmla="*/ 2872880 w 3602467"/>
                <a:gd name="connsiteY305" fmla="*/ 1383282 h 1643818"/>
                <a:gd name="connsiteX306" fmla="*/ 2872880 w 3602467"/>
                <a:gd name="connsiteY306" fmla="*/ 1410849 h 1643818"/>
                <a:gd name="connsiteX307" fmla="*/ 2878595 w 3602467"/>
                <a:gd name="connsiteY307" fmla="*/ 1410849 h 1643818"/>
                <a:gd name="connsiteX308" fmla="*/ 2878595 w 3602467"/>
                <a:gd name="connsiteY308" fmla="*/ 1439087 h 1643818"/>
                <a:gd name="connsiteX309" fmla="*/ 2884226 w 3602467"/>
                <a:gd name="connsiteY309" fmla="*/ 1439087 h 1643818"/>
                <a:gd name="connsiteX310" fmla="*/ 2889941 w 3602467"/>
                <a:gd name="connsiteY310" fmla="*/ 1439087 h 1643818"/>
                <a:gd name="connsiteX311" fmla="*/ 2895656 w 3602467"/>
                <a:gd name="connsiteY311" fmla="*/ 1439087 h 1643818"/>
                <a:gd name="connsiteX312" fmla="*/ 2901371 w 3602467"/>
                <a:gd name="connsiteY312" fmla="*/ 1439087 h 1643818"/>
                <a:gd name="connsiteX313" fmla="*/ 2907086 w 3602467"/>
                <a:gd name="connsiteY313" fmla="*/ 1439087 h 1643818"/>
                <a:gd name="connsiteX314" fmla="*/ 2907086 w 3602467"/>
                <a:gd name="connsiteY314" fmla="*/ 1459678 h 1643818"/>
                <a:gd name="connsiteX315" fmla="*/ 2912801 w 3602467"/>
                <a:gd name="connsiteY315" fmla="*/ 1459678 h 1643818"/>
                <a:gd name="connsiteX316" fmla="*/ 2918432 w 3602467"/>
                <a:gd name="connsiteY316" fmla="*/ 1459678 h 1643818"/>
                <a:gd name="connsiteX317" fmla="*/ 2918432 w 3602467"/>
                <a:gd name="connsiteY317" fmla="*/ 1482202 h 1643818"/>
                <a:gd name="connsiteX318" fmla="*/ 2924147 w 3602467"/>
                <a:gd name="connsiteY318" fmla="*/ 1482202 h 1643818"/>
                <a:gd name="connsiteX319" fmla="*/ 2998274 w 3602467"/>
                <a:gd name="connsiteY319" fmla="*/ 1482202 h 1643818"/>
                <a:gd name="connsiteX320" fmla="*/ 3009620 w 3602467"/>
                <a:gd name="connsiteY320" fmla="*/ 1482202 h 1643818"/>
                <a:gd name="connsiteX321" fmla="*/ 3197795 w 3602467"/>
                <a:gd name="connsiteY321" fmla="*/ 1482202 h 1643818"/>
                <a:gd name="connsiteX322" fmla="*/ 3203426 w 3602467"/>
                <a:gd name="connsiteY322" fmla="*/ 1482202 h 1643818"/>
                <a:gd name="connsiteX323" fmla="*/ 3203426 w 3602467"/>
                <a:gd name="connsiteY323" fmla="*/ 1512290 h 1643818"/>
                <a:gd name="connsiteX324" fmla="*/ 3209140 w 3602467"/>
                <a:gd name="connsiteY324" fmla="*/ 1512290 h 1643818"/>
                <a:gd name="connsiteX325" fmla="*/ 3232001 w 3602467"/>
                <a:gd name="connsiteY325" fmla="*/ 1512290 h 1643818"/>
                <a:gd name="connsiteX326" fmla="*/ 3249061 w 3602467"/>
                <a:gd name="connsiteY326" fmla="*/ 1512290 h 1643818"/>
                <a:gd name="connsiteX327" fmla="*/ 3249061 w 3602467"/>
                <a:gd name="connsiteY327" fmla="*/ 1547336 h 1643818"/>
                <a:gd name="connsiteX328" fmla="*/ 3254776 w 3602467"/>
                <a:gd name="connsiteY328" fmla="*/ 1547336 h 1643818"/>
                <a:gd name="connsiteX329" fmla="*/ 3260492 w 3602467"/>
                <a:gd name="connsiteY329" fmla="*/ 1547336 h 1643818"/>
                <a:gd name="connsiteX330" fmla="*/ 3260492 w 3602467"/>
                <a:gd name="connsiteY330" fmla="*/ 1585997 h 1643818"/>
                <a:gd name="connsiteX331" fmla="*/ 3271838 w 3602467"/>
                <a:gd name="connsiteY331" fmla="*/ 1585997 h 1643818"/>
                <a:gd name="connsiteX332" fmla="*/ 3277553 w 3602467"/>
                <a:gd name="connsiteY332" fmla="*/ 1585997 h 1643818"/>
                <a:gd name="connsiteX333" fmla="*/ 3277553 w 3602467"/>
                <a:gd name="connsiteY333" fmla="*/ 1643819 h 1643818"/>
                <a:gd name="connsiteX334" fmla="*/ 3568261 w 3602467"/>
                <a:gd name="connsiteY334" fmla="*/ 1643819 h 1643818"/>
                <a:gd name="connsiteX335" fmla="*/ 3573976 w 3602467"/>
                <a:gd name="connsiteY335" fmla="*/ 1643819 h 1643818"/>
                <a:gd name="connsiteX336" fmla="*/ 3596752 w 3602467"/>
                <a:gd name="connsiteY336" fmla="*/ 1643819 h 1643818"/>
                <a:gd name="connsiteX337" fmla="*/ 3602467 w 3602467"/>
                <a:gd name="connsiteY337" fmla="*/ 1643819 h 164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02467" h="1643818">
                  <a:moveTo>
                    <a:pt x="0" y="0"/>
                  </a:moveTo>
                  <a:lnTo>
                    <a:pt x="5715" y="0"/>
                  </a:lnTo>
                  <a:lnTo>
                    <a:pt x="79842" y="0"/>
                  </a:lnTo>
                  <a:lnTo>
                    <a:pt x="79842" y="4370"/>
                  </a:lnTo>
                  <a:lnTo>
                    <a:pt x="85557" y="4370"/>
                  </a:lnTo>
                  <a:lnTo>
                    <a:pt x="85557" y="8657"/>
                  </a:lnTo>
                  <a:lnTo>
                    <a:pt x="91188" y="8657"/>
                  </a:lnTo>
                  <a:lnTo>
                    <a:pt x="91188" y="13027"/>
                  </a:lnTo>
                  <a:lnTo>
                    <a:pt x="96903" y="13027"/>
                  </a:lnTo>
                  <a:lnTo>
                    <a:pt x="96903" y="17397"/>
                  </a:lnTo>
                  <a:lnTo>
                    <a:pt x="108333" y="17397"/>
                  </a:lnTo>
                  <a:lnTo>
                    <a:pt x="108333" y="26054"/>
                  </a:lnTo>
                  <a:lnTo>
                    <a:pt x="119763" y="26054"/>
                  </a:lnTo>
                  <a:lnTo>
                    <a:pt x="119763" y="30424"/>
                  </a:lnTo>
                  <a:lnTo>
                    <a:pt x="171030" y="30424"/>
                  </a:lnTo>
                  <a:lnTo>
                    <a:pt x="171030" y="34794"/>
                  </a:lnTo>
                  <a:lnTo>
                    <a:pt x="205236" y="34794"/>
                  </a:lnTo>
                  <a:lnTo>
                    <a:pt x="205236" y="39080"/>
                  </a:lnTo>
                  <a:lnTo>
                    <a:pt x="216666" y="39080"/>
                  </a:lnTo>
                  <a:lnTo>
                    <a:pt x="216666" y="43451"/>
                  </a:lnTo>
                  <a:lnTo>
                    <a:pt x="262218" y="43451"/>
                  </a:lnTo>
                  <a:lnTo>
                    <a:pt x="262218" y="52107"/>
                  </a:lnTo>
                  <a:lnTo>
                    <a:pt x="284994" y="52107"/>
                  </a:lnTo>
                  <a:lnTo>
                    <a:pt x="284994" y="60848"/>
                  </a:lnTo>
                  <a:lnTo>
                    <a:pt x="302139" y="60848"/>
                  </a:lnTo>
                  <a:lnTo>
                    <a:pt x="302139" y="65134"/>
                  </a:lnTo>
                  <a:lnTo>
                    <a:pt x="319200" y="65134"/>
                  </a:lnTo>
                  <a:lnTo>
                    <a:pt x="319200" y="69505"/>
                  </a:lnTo>
                  <a:lnTo>
                    <a:pt x="324915" y="69505"/>
                  </a:lnTo>
                  <a:lnTo>
                    <a:pt x="324915" y="78245"/>
                  </a:lnTo>
                  <a:lnTo>
                    <a:pt x="330630" y="78245"/>
                  </a:lnTo>
                  <a:lnTo>
                    <a:pt x="330630" y="82531"/>
                  </a:lnTo>
                  <a:lnTo>
                    <a:pt x="336345" y="82531"/>
                  </a:lnTo>
                  <a:lnTo>
                    <a:pt x="336345" y="91356"/>
                  </a:lnTo>
                  <a:lnTo>
                    <a:pt x="342060" y="91356"/>
                  </a:lnTo>
                  <a:lnTo>
                    <a:pt x="342060" y="108921"/>
                  </a:lnTo>
                  <a:lnTo>
                    <a:pt x="347690" y="108921"/>
                  </a:lnTo>
                  <a:lnTo>
                    <a:pt x="347690" y="126486"/>
                  </a:lnTo>
                  <a:lnTo>
                    <a:pt x="353406" y="126486"/>
                  </a:lnTo>
                  <a:lnTo>
                    <a:pt x="353406" y="135311"/>
                  </a:lnTo>
                  <a:lnTo>
                    <a:pt x="359120" y="135311"/>
                  </a:lnTo>
                  <a:lnTo>
                    <a:pt x="359120" y="144136"/>
                  </a:lnTo>
                  <a:lnTo>
                    <a:pt x="364836" y="144136"/>
                  </a:lnTo>
                  <a:lnTo>
                    <a:pt x="364836" y="188259"/>
                  </a:lnTo>
                  <a:lnTo>
                    <a:pt x="370550" y="188259"/>
                  </a:lnTo>
                  <a:lnTo>
                    <a:pt x="370550" y="214985"/>
                  </a:lnTo>
                  <a:lnTo>
                    <a:pt x="376266" y="214985"/>
                  </a:lnTo>
                  <a:lnTo>
                    <a:pt x="376266" y="246333"/>
                  </a:lnTo>
                  <a:lnTo>
                    <a:pt x="381896" y="246333"/>
                  </a:lnTo>
                  <a:lnTo>
                    <a:pt x="381896" y="264319"/>
                  </a:lnTo>
                  <a:lnTo>
                    <a:pt x="387611" y="264319"/>
                  </a:lnTo>
                  <a:lnTo>
                    <a:pt x="387611" y="273312"/>
                  </a:lnTo>
                  <a:lnTo>
                    <a:pt x="393327" y="273312"/>
                  </a:lnTo>
                  <a:lnTo>
                    <a:pt x="393327" y="286927"/>
                  </a:lnTo>
                  <a:lnTo>
                    <a:pt x="399041" y="286927"/>
                  </a:lnTo>
                  <a:lnTo>
                    <a:pt x="399041" y="309619"/>
                  </a:lnTo>
                  <a:lnTo>
                    <a:pt x="404757" y="309619"/>
                  </a:lnTo>
                  <a:lnTo>
                    <a:pt x="404757" y="323234"/>
                  </a:lnTo>
                  <a:lnTo>
                    <a:pt x="410471" y="323234"/>
                  </a:lnTo>
                  <a:lnTo>
                    <a:pt x="410471" y="327772"/>
                  </a:lnTo>
                  <a:lnTo>
                    <a:pt x="421817" y="327772"/>
                  </a:lnTo>
                  <a:lnTo>
                    <a:pt x="427532" y="327772"/>
                  </a:lnTo>
                  <a:lnTo>
                    <a:pt x="427532" y="332310"/>
                  </a:lnTo>
                  <a:lnTo>
                    <a:pt x="484514" y="332310"/>
                  </a:lnTo>
                  <a:lnTo>
                    <a:pt x="484514" y="336849"/>
                  </a:lnTo>
                  <a:lnTo>
                    <a:pt x="495944" y="336849"/>
                  </a:lnTo>
                  <a:lnTo>
                    <a:pt x="495944" y="341387"/>
                  </a:lnTo>
                  <a:lnTo>
                    <a:pt x="547211" y="341387"/>
                  </a:lnTo>
                  <a:lnTo>
                    <a:pt x="575702" y="341387"/>
                  </a:lnTo>
                  <a:lnTo>
                    <a:pt x="575702" y="346010"/>
                  </a:lnTo>
                  <a:lnTo>
                    <a:pt x="604193" y="346010"/>
                  </a:lnTo>
                  <a:lnTo>
                    <a:pt x="644114" y="346010"/>
                  </a:lnTo>
                  <a:lnTo>
                    <a:pt x="644114" y="350548"/>
                  </a:lnTo>
                  <a:lnTo>
                    <a:pt x="655544" y="350548"/>
                  </a:lnTo>
                  <a:lnTo>
                    <a:pt x="655544" y="355170"/>
                  </a:lnTo>
                  <a:lnTo>
                    <a:pt x="666974" y="355170"/>
                  </a:lnTo>
                  <a:lnTo>
                    <a:pt x="666974" y="359793"/>
                  </a:lnTo>
                  <a:lnTo>
                    <a:pt x="672605" y="359793"/>
                  </a:lnTo>
                  <a:lnTo>
                    <a:pt x="672605" y="364415"/>
                  </a:lnTo>
                  <a:lnTo>
                    <a:pt x="684035" y="364415"/>
                  </a:lnTo>
                  <a:lnTo>
                    <a:pt x="684035" y="369038"/>
                  </a:lnTo>
                  <a:lnTo>
                    <a:pt x="689750" y="369038"/>
                  </a:lnTo>
                  <a:lnTo>
                    <a:pt x="689750" y="382821"/>
                  </a:lnTo>
                  <a:lnTo>
                    <a:pt x="701096" y="382821"/>
                  </a:lnTo>
                  <a:lnTo>
                    <a:pt x="701096" y="396688"/>
                  </a:lnTo>
                  <a:lnTo>
                    <a:pt x="706811" y="396688"/>
                  </a:lnTo>
                  <a:lnTo>
                    <a:pt x="706811" y="419884"/>
                  </a:lnTo>
                  <a:lnTo>
                    <a:pt x="712526" y="419884"/>
                  </a:lnTo>
                  <a:lnTo>
                    <a:pt x="712526" y="429129"/>
                  </a:lnTo>
                  <a:lnTo>
                    <a:pt x="718241" y="429129"/>
                  </a:lnTo>
                  <a:lnTo>
                    <a:pt x="718241" y="461654"/>
                  </a:lnTo>
                  <a:lnTo>
                    <a:pt x="723956" y="461654"/>
                  </a:lnTo>
                  <a:lnTo>
                    <a:pt x="723956" y="480228"/>
                  </a:lnTo>
                  <a:lnTo>
                    <a:pt x="729671" y="480228"/>
                  </a:lnTo>
                  <a:lnTo>
                    <a:pt x="729671" y="489557"/>
                  </a:lnTo>
                  <a:lnTo>
                    <a:pt x="735302" y="489557"/>
                  </a:lnTo>
                  <a:lnTo>
                    <a:pt x="735302" y="498886"/>
                  </a:lnTo>
                  <a:lnTo>
                    <a:pt x="741017" y="498886"/>
                  </a:lnTo>
                  <a:lnTo>
                    <a:pt x="741017" y="508215"/>
                  </a:lnTo>
                  <a:lnTo>
                    <a:pt x="746732" y="508215"/>
                  </a:lnTo>
                  <a:lnTo>
                    <a:pt x="746732" y="517544"/>
                  </a:lnTo>
                  <a:lnTo>
                    <a:pt x="752447" y="517544"/>
                  </a:lnTo>
                  <a:lnTo>
                    <a:pt x="758162" y="517544"/>
                  </a:lnTo>
                  <a:lnTo>
                    <a:pt x="763877" y="517544"/>
                  </a:lnTo>
                  <a:lnTo>
                    <a:pt x="763877" y="522334"/>
                  </a:lnTo>
                  <a:lnTo>
                    <a:pt x="769508" y="522334"/>
                  </a:lnTo>
                  <a:lnTo>
                    <a:pt x="769508" y="527041"/>
                  </a:lnTo>
                  <a:lnTo>
                    <a:pt x="780938" y="527041"/>
                  </a:lnTo>
                  <a:lnTo>
                    <a:pt x="837920" y="527041"/>
                  </a:lnTo>
                  <a:lnTo>
                    <a:pt x="837920" y="531831"/>
                  </a:lnTo>
                  <a:lnTo>
                    <a:pt x="906332" y="531831"/>
                  </a:lnTo>
                  <a:lnTo>
                    <a:pt x="906332" y="536622"/>
                  </a:lnTo>
                  <a:lnTo>
                    <a:pt x="912047" y="536622"/>
                  </a:lnTo>
                  <a:lnTo>
                    <a:pt x="912047" y="541328"/>
                  </a:lnTo>
                  <a:lnTo>
                    <a:pt x="929108" y="541328"/>
                  </a:lnTo>
                  <a:lnTo>
                    <a:pt x="929108" y="546119"/>
                  </a:lnTo>
                  <a:lnTo>
                    <a:pt x="963314" y="546119"/>
                  </a:lnTo>
                  <a:lnTo>
                    <a:pt x="963314" y="550909"/>
                  </a:lnTo>
                  <a:lnTo>
                    <a:pt x="974744" y="550909"/>
                  </a:lnTo>
                  <a:lnTo>
                    <a:pt x="974744" y="555616"/>
                  </a:lnTo>
                  <a:lnTo>
                    <a:pt x="1008950" y="555616"/>
                  </a:lnTo>
                  <a:lnTo>
                    <a:pt x="1008950" y="560406"/>
                  </a:lnTo>
                  <a:lnTo>
                    <a:pt x="1020380" y="560406"/>
                  </a:lnTo>
                  <a:lnTo>
                    <a:pt x="1020380" y="569987"/>
                  </a:lnTo>
                  <a:lnTo>
                    <a:pt x="1026011" y="569987"/>
                  </a:lnTo>
                  <a:lnTo>
                    <a:pt x="1043156" y="569987"/>
                  </a:lnTo>
                  <a:lnTo>
                    <a:pt x="1043156" y="589065"/>
                  </a:lnTo>
                  <a:lnTo>
                    <a:pt x="1048871" y="589065"/>
                  </a:lnTo>
                  <a:lnTo>
                    <a:pt x="1048871" y="593856"/>
                  </a:lnTo>
                  <a:lnTo>
                    <a:pt x="1054501" y="593856"/>
                  </a:lnTo>
                  <a:lnTo>
                    <a:pt x="1054501" y="613270"/>
                  </a:lnTo>
                  <a:lnTo>
                    <a:pt x="1060217" y="613270"/>
                  </a:lnTo>
                  <a:lnTo>
                    <a:pt x="1060217" y="618060"/>
                  </a:lnTo>
                  <a:lnTo>
                    <a:pt x="1065932" y="618060"/>
                  </a:lnTo>
                  <a:lnTo>
                    <a:pt x="1065932" y="627810"/>
                  </a:lnTo>
                  <a:lnTo>
                    <a:pt x="1071647" y="627810"/>
                  </a:lnTo>
                  <a:lnTo>
                    <a:pt x="1071647" y="647308"/>
                  </a:lnTo>
                  <a:lnTo>
                    <a:pt x="1077361" y="647308"/>
                  </a:lnTo>
                  <a:lnTo>
                    <a:pt x="1077361" y="661931"/>
                  </a:lnTo>
                  <a:lnTo>
                    <a:pt x="1083077" y="661931"/>
                  </a:lnTo>
                  <a:lnTo>
                    <a:pt x="1083077" y="700844"/>
                  </a:lnTo>
                  <a:lnTo>
                    <a:pt x="1088707" y="700844"/>
                  </a:lnTo>
                  <a:lnTo>
                    <a:pt x="1088707" y="715636"/>
                  </a:lnTo>
                  <a:lnTo>
                    <a:pt x="1094422" y="715636"/>
                  </a:lnTo>
                  <a:lnTo>
                    <a:pt x="1094422" y="740429"/>
                  </a:lnTo>
                  <a:lnTo>
                    <a:pt x="1100138" y="740429"/>
                  </a:lnTo>
                  <a:lnTo>
                    <a:pt x="1100138" y="760263"/>
                  </a:lnTo>
                  <a:lnTo>
                    <a:pt x="1111567" y="760263"/>
                  </a:lnTo>
                  <a:lnTo>
                    <a:pt x="1111567" y="775223"/>
                  </a:lnTo>
                  <a:lnTo>
                    <a:pt x="1117282" y="775223"/>
                  </a:lnTo>
                  <a:lnTo>
                    <a:pt x="1117282" y="780266"/>
                  </a:lnTo>
                  <a:lnTo>
                    <a:pt x="1122914" y="780266"/>
                  </a:lnTo>
                  <a:lnTo>
                    <a:pt x="1122914" y="795310"/>
                  </a:lnTo>
                  <a:lnTo>
                    <a:pt x="1128628" y="795310"/>
                  </a:lnTo>
                  <a:lnTo>
                    <a:pt x="1128628" y="800352"/>
                  </a:lnTo>
                  <a:lnTo>
                    <a:pt x="1140059" y="800352"/>
                  </a:lnTo>
                  <a:lnTo>
                    <a:pt x="1140059" y="805311"/>
                  </a:lnTo>
                  <a:lnTo>
                    <a:pt x="1145774" y="805311"/>
                  </a:lnTo>
                  <a:lnTo>
                    <a:pt x="1145774" y="810353"/>
                  </a:lnTo>
                  <a:lnTo>
                    <a:pt x="1162834" y="810353"/>
                  </a:lnTo>
                  <a:lnTo>
                    <a:pt x="1162834" y="815396"/>
                  </a:lnTo>
                  <a:lnTo>
                    <a:pt x="1271167" y="815396"/>
                  </a:lnTo>
                  <a:lnTo>
                    <a:pt x="1271167" y="820355"/>
                  </a:lnTo>
                  <a:lnTo>
                    <a:pt x="1282513" y="820355"/>
                  </a:lnTo>
                  <a:lnTo>
                    <a:pt x="1282513" y="825397"/>
                  </a:lnTo>
                  <a:lnTo>
                    <a:pt x="1305373" y="825397"/>
                  </a:lnTo>
                  <a:lnTo>
                    <a:pt x="1305373" y="830356"/>
                  </a:lnTo>
                  <a:lnTo>
                    <a:pt x="1322434" y="830356"/>
                  </a:lnTo>
                  <a:lnTo>
                    <a:pt x="1402276" y="830356"/>
                  </a:lnTo>
                  <a:lnTo>
                    <a:pt x="1402276" y="855569"/>
                  </a:lnTo>
                  <a:lnTo>
                    <a:pt x="1407907" y="855569"/>
                  </a:lnTo>
                  <a:lnTo>
                    <a:pt x="1407907" y="860612"/>
                  </a:lnTo>
                  <a:lnTo>
                    <a:pt x="1413622" y="860612"/>
                  </a:lnTo>
                  <a:lnTo>
                    <a:pt x="1413622" y="880866"/>
                  </a:lnTo>
                  <a:lnTo>
                    <a:pt x="1425052" y="880866"/>
                  </a:lnTo>
                  <a:lnTo>
                    <a:pt x="1425052" y="901205"/>
                  </a:lnTo>
                  <a:lnTo>
                    <a:pt x="1430767" y="901205"/>
                  </a:lnTo>
                  <a:lnTo>
                    <a:pt x="1430767" y="921712"/>
                  </a:lnTo>
                  <a:lnTo>
                    <a:pt x="1436482" y="921712"/>
                  </a:lnTo>
                  <a:lnTo>
                    <a:pt x="1436482" y="926923"/>
                  </a:lnTo>
                  <a:lnTo>
                    <a:pt x="1442113" y="926923"/>
                  </a:lnTo>
                  <a:lnTo>
                    <a:pt x="1442113" y="958019"/>
                  </a:lnTo>
                  <a:lnTo>
                    <a:pt x="1447828" y="958019"/>
                  </a:lnTo>
                  <a:lnTo>
                    <a:pt x="1447828" y="968440"/>
                  </a:lnTo>
                  <a:lnTo>
                    <a:pt x="1453543" y="968440"/>
                  </a:lnTo>
                  <a:lnTo>
                    <a:pt x="1453543" y="978862"/>
                  </a:lnTo>
                  <a:lnTo>
                    <a:pt x="1459258" y="978862"/>
                  </a:lnTo>
                  <a:lnTo>
                    <a:pt x="1459258" y="989367"/>
                  </a:lnTo>
                  <a:lnTo>
                    <a:pt x="1470604" y="989367"/>
                  </a:lnTo>
                  <a:lnTo>
                    <a:pt x="1470604" y="994578"/>
                  </a:lnTo>
                  <a:lnTo>
                    <a:pt x="1476319" y="994578"/>
                  </a:lnTo>
                  <a:lnTo>
                    <a:pt x="1476319" y="999873"/>
                  </a:lnTo>
                  <a:lnTo>
                    <a:pt x="1521955" y="999873"/>
                  </a:lnTo>
                  <a:lnTo>
                    <a:pt x="1521955" y="1005252"/>
                  </a:lnTo>
                  <a:lnTo>
                    <a:pt x="1590367" y="1005252"/>
                  </a:lnTo>
                  <a:lnTo>
                    <a:pt x="1590367" y="1010630"/>
                  </a:lnTo>
                  <a:lnTo>
                    <a:pt x="1641634" y="1010630"/>
                  </a:lnTo>
                  <a:lnTo>
                    <a:pt x="1641634" y="1016009"/>
                  </a:lnTo>
                  <a:lnTo>
                    <a:pt x="1664410" y="1016009"/>
                  </a:lnTo>
                  <a:lnTo>
                    <a:pt x="1675840" y="1016009"/>
                  </a:lnTo>
                  <a:lnTo>
                    <a:pt x="1675840" y="1021388"/>
                  </a:lnTo>
                  <a:lnTo>
                    <a:pt x="1727107" y="1021388"/>
                  </a:lnTo>
                  <a:lnTo>
                    <a:pt x="1749967" y="1021388"/>
                  </a:lnTo>
                  <a:lnTo>
                    <a:pt x="1749967" y="1026767"/>
                  </a:lnTo>
                  <a:lnTo>
                    <a:pt x="1761313" y="1026767"/>
                  </a:lnTo>
                  <a:lnTo>
                    <a:pt x="1761313" y="1032230"/>
                  </a:lnTo>
                  <a:lnTo>
                    <a:pt x="1767028" y="1032230"/>
                  </a:lnTo>
                  <a:lnTo>
                    <a:pt x="1778458" y="1032230"/>
                  </a:lnTo>
                  <a:lnTo>
                    <a:pt x="1778458" y="1043156"/>
                  </a:lnTo>
                  <a:lnTo>
                    <a:pt x="1784173" y="1043156"/>
                  </a:lnTo>
                  <a:lnTo>
                    <a:pt x="1784173" y="1054081"/>
                  </a:lnTo>
                  <a:lnTo>
                    <a:pt x="1789887" y="1054081"/>
                  </a:lnTo>
                  <a:lnTo>
                    <a:pt x="1789887" y="1059544"/>
                  </a:lnTo>
                  <a:lnTo>
                    <a:pt x="1795519" y="1059544"/>
                  </a:lnTo>
                  <a:lnTo>
                    <a:pt x="1795519" y="1070554"/>
                  </a:lnTo>
                  <a:lnTo>
                    <a:pt x="1801233" y="1070554"/>
                  </a:lnTo>
                  <a:lnTo>
                    <a:pt x="1801233" y="1114509"/>
                  </a:lnTo>
                  <a:lnTo>
                    <a:pt x="1812664" y="1114509"/>
                  </a:lnTo>
                  <a:lnTo>
                    <a:pt x="1812664" y="1119972"/>
                  </a:lnTo>
                  <a:lnTo>
                    <a:pt x="1818379" y="1119972"/>
                  </a:lnTo>
                  <a:lnTo>
                    <a:pt x="1818379" y="1125603"/>
                  </a:lnTo>
                  <a:lnTo>
                    <a:pt x="1824010" y="1125603"/>
                  </a:lnTo>
                  <a:lnTo>
                    <a:pt x="1824010" y="1131150"/>
                  </a:lnTo>
                  <a:lnTo>
                    <a:pt x="1829725" y="1131150"/>
                  </a:lnTo>
                  <a:lnTo>
                    <a:pt x="1829725" y="1142412"/>
                  </a:lnTo>
                  <a:lnTo>
                    <a:pt x="1835440" y="1142412"/>
                  </a:lnTo>
                  <a:lnTo>
                    <a:pt x="1835440" y="1148043"/>
                  </a:lnTo>
                  <a:lnTo>
                    <a:pt x="1846870" y="1148043"/>
                  </a:lnTo>
                  <a:lnTo>
                    <a:pt x="1846870" y="1153590"/>
                  </a:lnTo>
                  <a:lnTo>
                    <a:pt x="1881075" y="1153590"/>
                  </a:lnTo>
                  <a:lnTo>
                    <a:pt x="1881075" y="1159221"/>
                  </a:lnTo>
                  <a:lnTo>
                    <a:pt x="1898136" y="1159221"/>
                  </a:lnTo>
                  <a:lnTo>
                    <a:pt x="1966548" y="1159221"/>
                  </a:lnTo>
                  <a:lnTo>
                    <a:pt x="1966548" y="1164851"/>
                  </a:lnTo>
                  <a:lnTo>
                    <a:pt x="2091942" y="1164851"/>
                  </a:lnTo>
                  <a:lnTo>
                    <a:pt x="2120433" y="1164851"/>
                  </a:lnTo>
                  <a:lnTo>
                    <a:pt x="2120433" y="1170567"/>
                  </a:lnTo>
                  <a:lnTo>
                    <a:pt x="2126148" y="1170567"/>
                  </a:lnTo>
                  <a:lnTo>
                    <a:pt x="2126148" y="1176282"/>
                  </a:lnTo>
                  <a:lnTo>
                    <a:pt x="2131863" y="1176282"/>
                  </a:lnTo>
                  <a:lnTo>
                    <a:pt x="2131863" y="1193679"/>
                  </a:lnTo>
                  <a:lnTo>
                    <a:pt x="2137578" y="1193679"/>
                  </a:lnTo>
                  <a:lnTo>
                    <a:pt x="2137578" y="1199478"/>
                  </a:lnTo>
                  <a:lnTo>
                    <a:pt x="2143209" y="1199478"/>
                  </a:lnTo>
                  <a:lnTo>
                    <a:pt x="2148924" y="1199478"/>
                  </a:lnTo>
                  <a:lnTo>
                    <a:pt x="2154639" y="1199478"/>
                  </a:lnTo>
                  <a:lnTo>
                    <a:pt x="2154639" y="1205445"/>
                  </a:lnTo>
                  <a:lnTo>
                    <a:pt x="2160354" y="1205445"/>
                  </a:lnTo>
                  <a:lnTo>
                    <a:pt x="2160354" y="1217715"/>
                  </a:lnTo>
                  <a:lnTo>
                    <a:pt x="2166069" y="1217715"/>
                  </a:lnTo>
                  <a:lnTo>
                    <a:pt x="2171784" y="1217715"/>
                  </a:lnTo>
                  <a:lnTo>
                    <a:pt x="2171784" y="1224187"/>
                  </a:lnTo>
                  <a:lnTo>
                    <a:pt x="2177415" y="1224187"/>
                  </a:lnTo>
                  <a:lnTo>
                    <a:pt x="2177415" y="1230574"/>
                  </a:lnTo>
                  <a:lnTo>
                    <a:pt x="2188845" y="1230574"/>
                  </a:lnTo>
                  <a:lnTo>
                    <a:pt x="2194560" y="1230574"/>
                  </a:lnTo>
                  <a:lnTo>
                    <a:pt x="2194560" y="1250492"/>
                  </a:lnTo>
                  <a:lnTo>
                    <a:pt x="2200275" y="1250492"/>
                  </a:lnTo>
                  <a:lnTo>
                    <a:pt x="2205990" y="1250492"/>
                  </a:lnTo>
                  <a:lnTo>
                    <a:pt x="2217336" y="1250492"/>
                  </a:lnTo>
                  <a:lnTo>
                    <a:pt x="2217336" y="1257552"/>
                  </a:lnTo>
                  <a:lnTo>
                    <a:pt x="2262972" y="1257552"/>
                  </a:lnTo>
                  <a:lnTo>
                    <a:pt x="2262972" y="1264612"/>
                  </a:lnTo>
                  <a:lnTo>
                    <a:pt x="2319954" y="1264612"/>
                  </a:lnTo>
                  <a:lnTo>
                    <a:pt x="2325669" y="1264612"/>
                  </a:lnTo>
                  <a:lnTo>
                    <a:pt x="2325669" y="1271672"/>
                  </a:lnTo>
                  <a:lnTo>
                    <a:pt x="2394081" y="1271672"/>
                  </a:lnTo>
                  <a:lnTo>
                    <a:pt x="2394081" y="1278815"/>
                  </a:lnTo>
                  <a:lnTo>
                    <a:pt x="2433918" y="1278815"/>
                  </a:lnTo>
                  <a:lnTo>
                    <a:pt x="2433918" y="1285959"/>
                  </a:lnTo>
                  <a:lnTo>
                    <a:pt x="2445348" y="1285959"/>
                  </a:lnTo>
                  <a:lnTo>
                    <a:pt x="2445348" y="1293019"/>
                  </a:lnTo>
                  <a:lnTo>
                    <a:pt x="2479554" y="1293019"/>
                  </a:lnTo>
                  <a:lnTo>
                    <a:pt x="2485269" y="1293019"/>
                  </a:lnTo>
                  <a:lnTo>
                    <a:pt x="2485269" y="1300499"/>
                  </a:lnTo>
                  <a:lnTo>
                    <a:pt x="2490984" y="1300499"/>
                  </a:lnTo>
                  <a:lnTo>
                    <a:pt x="2490984" y="1307895"/>
                  </a:lnTo>
                  <a:lnTo>
                    <a:pt x="2496615" y="1307895"/>
                  </a:lnTo>
                  <a:lnTo>
                    <a:pt x="2502330" y="1307895"/>
                  </a:lnTo>
                  <a:lnTo>
                    <a:pt x="2502330" y="1323191"/>
                  </a:lnTo>
                  <a:lnTo>
                    <a:pt x="2508045" y="1323191"/>
                  </a:lnTo>
                  <a:lnTo>
                    <a:pt x="2513760" y="1323191"/>
                  </a:lnTo>
                  <a:lnTo>
                    <a:pt x="2519475" y="1323191"/>
                  </a:lnTo>
                  <a:lnTo>
                    <a:pt x="2525190" y="1323191"/>
                  </a:lnTo>
                  <a:lnTo>
                    <a:pt x="2525190" y="1332183"/>
                  </a:lnTo>
                  <a:lnTo>
                    <a:pt x="2530821" y="1332183"/>
                  </a:lnTo>
                  <a:lnTo>
                    <a:pt x="2530821" y="1351262"/>
                  </a:lnTo>
                  <a:lnTo>
                    <a:pt x="2536536" y="1351262"/>
                  </a:lnTo>
                  <a:lnTo>
                    <a:pt x="2536536" y="1361095"/>
                  </a:lnTo>
                  <a:lnTo>
                    <a:pt x="2542251" y="1361095"/>
                  </a:lnTo>
                  <a:lnTo>
                    <a:pt x="2547966" y="1361095"/>
                  </a:lnTo>
                  <a:lnTo>
                    <a:pt x="2559396" y="1361095"/>
                  </a:lnTo>
                  <a:lnTo>
                    <a:pt x="2565027" y="1361095"/>
                  </a:lnTo>
                  <a:lnTo>
                    <a:pt x="2593518" y="1361095"/>
                  </a:lnTo>
                  <a:lnTo>
                    <a:pt x="2599233" y="1361095"/>
                  </a:lnTo>
                  <a:lnTo>
                    <a:pt x="2610662" y="1361095"/>
                  </a:lnTo>
                  <a:lnTo>
                    <a:pt x="2610662" y="1372104"/>
                  </a:lnTo>
                  <a:lnTo>
                    <a:pt x="2684789" y="1372104"/>
                  </a:lnTo>
                  <a:lnTo>
                    <a:pt x="2713280" y="1372104"/>
                  </a:lnTo>
                  <a:lnTo>
                    <a:pt x="2713280" y="1383282"/>
                  </a:lnTo>
                  <a:lnTo>
                    <a:pt x="2838674" y="1383282"/>
                  </a:lnTo>
                  <a:lnTo>
                    <a:pt x="2844389" y="1383282"/>
                  </a:lnTo>
                  <a:lnTo>
                    <a:pt x="2855735" y="1383282"/>
                  </a:lnTo>
                  <a:lnTo>
                    <a:pt x="2861450" y="1383282"/>
                  </a:lnTo>
                  <a:lnTo>
                    <a:pt x="2867165" y="1383282"/>
                  </a:lnTo>
                  <a:lnTo>
                    <a:pt x="2872880" y="1383282"/>
                  </a:lnTo>
                  <a:lnTo>
                    <a:pt x="2872880" y="1410849"/>
                  </a:lnTo>
                  <a:lnTo>
                    <a:pt x="2878595" y="1410849"/>
                  </a:lnTo>
                  <a:lnTo>
                    <a:pt x="2878595" y="1439087"/>
                  </a:lnTo>
                  <a:lnTo>
                    <a:pt x="2884226" y="1439087"/>
                  </a:lnTo>
                  <a:lnTo>
                    <a:pt x="2889941" y="1439087"/>
                  </a:lnTo>
                  <a:lnTo>
                    <a:pt x="2895656" y="1439087"/>
                  </a:lnTo>
                  <a:lnTo>
                    <a:pt x="2901371" y="1439087"/>
                  </a:lnTo>
                  <a:lnTo>
                    <a:pt x="2907086" y="1439087"/>
                  </a:lnTo>
                  <a:lnTo>
                    <a:pt x="2907086" y="1459678"/>
                  </a:lnTo>
                  <a:lnTo>
                    <a:pt x="2912801" y="1459678"/>
                  </a:lnTo>
                  <a:lnTo>
                    <a:pt x="2918432" y="1459678"/>
                  </a:lnTo>
                  <a:lnTo>
                    <a:pt x="2918432" y="1482202"/>
                  </a:lnTo>
                  <a:lnTo>
                    <a:pt x="2924147" y="1482202"/>
                  </a:lnTo>
                  <a:lnTo>
                    <a:pt x="2998274" y="1482202"/>
                  </a:lnTo>
                  <a:lnTo>
                    <a:pt x="3009620" y="1482202"/>
                  </a:lnTo>
                  <a:lnTo>
                    <a:pt x="3197795" y="1482202"/>
                  </a:lnTo>
                  <a:lnTo>
                    <a:pt x="3203426" y="1482202"/>
                  </a:lnTo>
                  <a:lnTo>
                    <a:pt x="3203426" y="1512290"/>
                  </a:lnTo>
                  <a:lnTo>
                    <a:pt x="3209140" y="1512290"/>
                  </a:lnTo>
                  <a:lnTo>
                    <a:pt x="3232001" y="1512290"/>
                  </a:lnTo>
                  <a:lnTo>
                    <a:pt x="3249061" y="1512290"/>
                  </a:lnTo>
                  <a:lnTo>
                    <a:pt x="3249061" y="1547336"/>
                  </a:lnTo>
                  <a:lnTo>
                    <a:pt x="3254776" y="1547336"/>
                  </a:lnTo>
                  <a:lnTo>
                    <a:pt x="3260492" y="1547336"/>
                  </a:lnTo>
                  <a:lnTo>
                    <a:pt x="3260492" y="1585997"/>
                  </a:lnTo>
                  <a:lnTo>
                    <a:pt x="3271838" y="1585997"/>
                  </a:lnTo>
                  <a:lnTo>
                    <a:pt x="3277553" y="1585997"/>
                  </a:lnTo>
                  <a:lnTo>
                    <a:pt x="3277553" y="1643819"/>
                  </a:lnTo>
                  <a:lnTo>
                    <a:pt x="3568261" y="1643819"/>
                  </a:lnTo>
                  <a:lnTo>
                    <a:pt x="3573976" y="1643819"/>
                  </a:lnTo>
                  <a:lnTo>
                    <a:pt x="3596752" y="1643819"/>
                  </a:lnTo>
                  <a:lnTo>
                    <a:pt x="3602467" y="1643819"/>
                  </a:lnTo>
                </a:path>
              </a:pathLst>
            </a:custGeom>
            <a:noFill/>
            <a:ln w="12700"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sp>
        <p:nvSpPr>
          <p:cNvPr id="2" name="TextBox 1">
            <a:extLst>
              <a:ext uri="{FF2B5EF4-FFF2-40B4-BE49-F238E27FC236}">
                <a16:creationId xmlns:a16="http://schemas.microsoft.com/office/drawing/2014/main" id="{F270071C-2633-5453-EB4B-AAA23AC4769D}"/>
              </a:ext>
            </a:extLst>
          </p:cNvPr>
          <p:cNvSpPr txBox="1"/>
          <p:nvPr/>
        </p:nvSpPr>
        <p:spPr>
          <a:xfrm>
            <a:off x="9326357" y="6541380"/>
            <a:ext cx="2817644"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350077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a:xfrm>
            <a:off x="508000" y="238192"/>
            <a:ext cx="9723120" cy="949648"/>
          </a:xfrm>
        </p:spPr>
        <p:txBody>
          <a:bodyPr>
            <a:noAutofit/>
          </a:bodyPr>
          <a:lstStyle/>
          <a:p>
            <a:r>
              <a:rPr lang="en-US" dirty="0"/>
              <a:t>Secondary End Point: Progression-Free Survival               by Investigator Assessment</a:t>
            </a:r>
          </a:p>
        </p:txBody>
      </p:sp>
      <p:sp>
        <p:nvSpPr>
          <p:cNvPr id="4" name="Footer Placeholder 4">
            <a:extLst>
              <a:ext uri="{FF2B5EF4-FFF2-40B4-BE49-F238E27FC236}">
                <a16:creationId xmlns:a16="http://schemas.microsoft.com/office/drawing/2014/main" id="{F505EFAD-C1CD-7174-9C5F-E81B353B76CA}"/>
              </a:ext>
            </a:extLst>
          </p:cNvPr>
          <p:cNvSpPr txBox="1">
            <a:spLocks/>
          </p:cNvSpPr>
          <p:nvPr/>
        </p:nvSpPr>
        <p:spPr>
          <a:xfrm>
            <a:off x="430092" y="6528129"/>
            <a:ext cx="11201200" cy="287130"/>
          </a:xfrm>
          <a:prstGeom prst="rect">
            <a:avLst/>
          </a:prstGeom>
          <a:noFill/>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rPr>
              <a:t>a</a:t>
            </a:r>
            <a:r>
              <a:rPr kumimoji="0" lang="en-US" sz="933"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Two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-sided </a:t>
            </a:r>
            <a:r>
              <a:rPr kumimoji="0" lang="en-US" sz="933" b="0" i="1"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-value from stratified log-rank test </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HR</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hazard ratio; </a:t>
            </a:r>
            <a:r>
              <a:rPr kumimoji="0" lang="en-US" sz="933" b="1"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mo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months;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PFS</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progression-free survival;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SG</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sacituzumab govitecan;</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TPC</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treatment of physician’s choice.</a:t>
            </a:r>
          </a:p>
        </p:txBody>
      </p:sp>
      <p:graphicFrame>
        <p:nvGraphicFramePr>
          <p:cNvPr id="7" name="Content Placeholder 8">
            <a:extLst>
              <a:ext uri="{FF2B5EF4-FFF2-40B4-BE49-F238E27FC236}">
                <a16:creationId xmlns:a16="http://schemas.microsoft.com/office/drawing/2014/main" id="{02CB27E6-A9E5-34DA-1A22-5B0B8D2C1C8E}"/>
              </a:ext>
            </a:extLst>
          </p:cNvPr>
          <p:cNvGraphicFramePr>
            <a:graphicFrameLocks/>
          </p:cNvGraphicFramePr>
          <p:nvPr/>
        </p:nvGraphicFramePr>
        <p:xfrm>
          <a:off x="7056000" y="1296000"/>
          <a:ext cx="5088000" cy="2111998"/>
        </p:xfrm>
        <a:graphic>
          <a:graphicData uri="http://schemas.openxmlformats.org/drawingml/2006/table">
            <a:tbl>
              <a:tblPr firstRow="1" bandRow="1">
                <a:tableStyleId>{5C22544A-7EE6-4342-B048-85BDC9FD1C3A}</a:tableStyleId>
              </a:tblPr>
              <a:tblGrid>
                <a:gridCol w="2615327">
                  <a:extLst>
                    <a:ext uri="{9D8B030D-6E8A-4147-A177-3AD203B41FA5}">
                      <a16:colId xmlns:a16="http://schemas.microsoft.com/office/drawing/2014/main" val="2275183721"/>
                    </a:ext>
                  </a:extLst>
                </a:gridCol>
                <a:gridCol w="1188785">
                  <a:extLst>
                    <a:ext uri="{9D8B030D-6E8A-4147-A177-3AD203B41FA5}">
                      <a16:colId xmlns:a16="http://schemas.microsoft.com/office/drawing/2014/main" val="20001"/>
                    </a:ext>
                  </a:extLst>
                </a:gridCol>
                <a:gridCol w="1283888">
                  <a:extLst>
                    <a:ext uri="{9D8B030D-6E8A-4147-A177-3AD203B41FA5}">
                      <a16:colId xmlns:a16="http://schemas.microsoft.com/office/drawing/2014/main" val="1563917132"/>
                    </a:ext>
                  </a:extLst>
                </a:gridCol>
              </a:tblGrid>
              <a:tr h="425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33721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PFS,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cap="none" normalizeH="0" baseline="0" dirty="0">
                          <a:ln>
                            <a:noFill/>
                          </a:ln>
                          <a:solidFill>
                            <a:schemeClr val="tx1"/>
                          </a:solidFill>
                          <a:effectLst/>
                          <a:latin typeface="+mn-lt"/>
                          <a:ea typeface="MS PGothic"/>
                        </a:rPr>
                        <a:t>8.4 (8.2-9.7)</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cap="none" normalizeH="0" baseline="0" dirty="0">
                          <a:ln>
                            <a:noFill/>
                          </a:ln>
                          <a:solidFill>
                            <a:schemeClr val="tx1"/>
                          </a:solidFill>
                          <a:effectLst/>
                          <a:latin typeface="+mn-lt"/>
                          <a:ea typeface="MS PGothic"/>
                        </a:rPr>
                        <a:t>6.4 (6.0-8.1)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337213">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0.78 </a:t>
                      </a:r>
                      <a:r>
                        <a:rPr lang="en-US" sz="1600" u="none" strike="noStrike" kern="1200" cap="none" dirty="0">
                          <a:solidFill>
                            <a:schemeClr val="tx1"/>
                          </a:solidFill>
                          <a:latin typeface="+mn-lt"/>
                          <a:ea typeface="+mn-ea"/>
                          <a:cs typeface="+mn-cs"/>
                        </a:rPr>
                        <a:t>(0.64</a:t>
                      </a:r>
                      <a:r>
                        <a:rPr kumimoji="0" lang="en-US" sz="1600" b="0" i="0" u="none" strike="noStrike" cap="none" normalizeH="0" baseline="0" dirty="0">
                          <a:ln>
                            <a:noFill/>
                          </a:ln>
                          <a:solidFill>
                            <a:schemeClr val="tx1"/>
                          </a:solidFill>
                          <a:effectLst/>
                          <a:latin typeface="+mn-lt"/>
                          <a:ea typeface="MS PGothic"/>
                          <a:cs typeface="Arial"/>
                        </a:rPr>
                        <a:t>-</a:t>
                      </a:r>
                      <a:r>
                        <a:rPr kumimoji="0" lang="en-US" sz="1600" b="0" i="0" u="none" strike="noStrike" kern="1200" cap="none" normalizeH="0" baseline="0" dirty="0">
                          <a:ln>
                            <a:noFill/>
                          </a:ln>
                          <a:solidFill>
                            <a:schemeClr val="tx1"/>
                          </a:solidFill>
                          <a:effectLst/>
                          <a:latin typeface="+mn-lt"/>
                          <a:ea typeface="+mn-ea"/>
                          <a:cs typeface="+mn-cs"/>
                        </a:rPr>
                        <a:t>0.93</a:t>
                      </a:r>
                      <a:r>
                        <a:rPr lang="en-US" sz="16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7213">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i="0" u="none" strike="noStrike" kern="1200" cap="none" dirty="0">
                          <a:solidFill>
                            <a:schemeClr val="tx1"/>
                          </a:solidFill>
                          <a:latin typeface="+mn-lt"/>
                          <a:ea typeface="+mn-ea"/>
                          <a:cs typeface="+mn-cs"/>
                        </a:rPr>
                        <a:t>Nominal </a:t>
                      </a: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0.008</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b="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369177"/>
                  </a:ext>
                </a:extLst>
              </a:tr>
              <a:tr h="33721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ctr" latinLnBrk="0" hangingPunct="1">
                        <a:buNone/>
                      </a:pPr>
                      <a:r>
                        <a:rPr lang="en-US" sz="1600" dirty="0">
                          <a:latin typeface="+mn-lt"/>
                        </a:rPr>
                        <a:t>69 (64-73)</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ctr" latinLnBrk="0" hangingPunct="1">
                        <a:buNone/>
                      </a:pPr>
                      <a:r>
                        <a:rPr lang="en-US" sz="1600" dirty="0">
                          <a:latin typeface="+mn-lt"/>
                        </a:rPr>
                        <a:t>58 (51-64)</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183535"/>
                  </a:ext>
                </a:extLst>
              </a:tr>
              <a:tr h="337213">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algn="ctr" rtl="0" eaLnBrk="1" fontAlgn="ctr" latinLnBrk="0" hangingPunct="1">
                        <a:buNone/>
                      </a:pPr>
                      <a:r>
                        <a:rPr lang="en-US" sz="1600" dirty="0">
                          <a:latin typeface="+mn-lt"/>
                        </a:rPr>
                        <a:t>36 (32-41)</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algn="ctr" rtl="0" eaLnBrk="1" fontAlgn="ctr" latinLnBrk="0" hangingPunct="1">
                        <a:buNone/>
                      </a:pPr>
                      <a:r>
                        <a:rPr lang="en-US" sz="1600" dirty="0">
                          <a:latin typeface="+mn-lt"/>
                        </a:rPr>
                        <a:t>30 (24-36)</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464162395"/>
                  </a:ext>
                </a:extLst>
              </a:tr>
            </a:tbl>
          </a:graphicData>
        </a:graphic>
      </p:graphicFrame>
      <p:graphicFrame>
        <p:nvGraphicFramePr>
          <p:cNvPr id="5" name="Table 4">
            <a:extLst>
              <a:ext uri="{FF2B5EF4-FFF2-40B4-BE49-F238E27FC236}">
                <a16:creationId xmlns:a16="http://schemas.microsoft.com/office/drawing/2014/main" id="{C1199B4D-305B-8DFF-54CF-F0C6A008964B}"/>
              </a:ext>
            </a:extLst>
          </p:cNvPr>
          <p:cNvGraphicFramePr>
            <a:graphicFrameLocks noGrp="1"/>
          </p:cNvGraphicFramePr>
          <p:nvPr/>
        </p:nvGraphicFramePr>
        <p:xfrm>
          <a:off x="267631" y="5258212"/>
          <a:ext cx="11327995" cy="768096"/>
        </p:xfrm>
        <a:graphic>
          <a:graphicData uri="http://schemas.openxmlformats.org/drawingml/2006/table">
            <a:tbl>
              <a:tblPr firstRow="1" bandRow="1">
                <a:tableStyleId>{5940675A-B579-460E-94D1-54222C63F5DA}</a:tableStyleId>
              </a:tblPr>
              <a:tblGrid>
                <a:gridCol w="1212071">
                  <a:extLst>
                    <a:ext uri="{9D8B030D-6E8A-4147-A177-3AD203B41FA5}">
                      <a16:colId xmlns:a16="http://schemas.microsoft.com/office/drawing/2014/main" val="3038345328"/>
                    </a:ext>
                  </a:extLst>
                </a:gridCol>
                <a:gridCol w="778148">
                  <a:extLst>
                    <a:ext uri="{9D8B030D-6E8A-4147-A177-3AD203B41FA5}">
                      <a16:colId xmlns:a16="http://schemas.microsoft.com/office/drawing/2014/main" val="3252208797"/>
                    </a:ext>
                  </a:extLst>
                </a:gridCol>
                <a:gridCol w="778148">
                  <a:extLst>
                    <a:ext uri="{9D8B030D-6E8A-4147-A177-3AD203B41FA5}">
                      <a16:colId xmlns:a16="http://schemas.microsoft.com/office/drawing/2014/main" val="2816414918"/>
                    </a:ext>
                  </a:extLst>
                </a:gridCol>
                <a:gridCol w="778148">
                  <a:extLst>
                    <a:ext uri="{9D8B030D-6E8A-4147-A177-3AD203B41FA5}">
                      <a16:colId xmlns:a16="http://schemas.microsoft.com/office/drawing/2014/main" val="2229578990"/>
                    </a:ext>
                  </a:extLst>
                </a:gridCol>
                <a:gridCol w="778148">
                  <a:extLst>
                    <a:ext uri="{9D8B030D-6E8A-4147-A177-3AD203B41FA5}">
                      <a16:colId xmlns:a16="http://schemas.microsoft.com/office/drawing/2014/main" val="1346846313"/>
                    </a:ext>
                  </a:extLst>
                </a:gridCol>
                <a:gridCol w="778148">
                  <a:extLst>
                    <a:ext uri="{9D8B030D-6E8A-4147-A177-3AD203B41FA5}">
                      <a16:colId xmlns:a16="http://schemas.microsoft.com/office/drawing/2014/main" val="2155495650"/>
                    </a:ext>
                  </a:extLst>
                </a:gridCol>
                <a:gridCol w="778148">
                  <a:extLst>
                    <a:ext uri="{9D8B030D-6E8A-4147-A177-3AD203B41FA5}">
                      <a16:colId xmlns:a16="http://schemas.microsoft.com/office/drawing/2014/main" val="4110243005"/>
                    </a:ext>
                  </a:extLst>
                </a:gridCol>
                <a:gridCol w="778148">
                  <a:extLst>
                    <a:ext uri="{9D8B030D-6E8A-4147-A177-3AD203B41FA5}">
                      <a16:colId xmlns:a16="http://schemas.microsoft.com/office/drawing/2014/main" val="3167340520"/>
                    </a:ext>
                  </a:extLst>
                </a:gridCol>
                <a:gridCol w="778148">
                  <a:extLst>
                    <a:ext uri="{9D8B030D-6E8A-4147-A177-3AD203B41FA5}">
                      <a16:colId xmlns:a16="http://schemas.microsoft.com/office/drawing/2014/main" val="3581936627"/>
                    </a:ext>
                  </a:extLst>
                </a:gridCol>
                <a:gridCol w="778148">
                  <a:extLst>
                    <a:ext uri="{9D8B030D-6E8A-4147-A177-3AD203B41FA5}">
                      <a16:colId xmlns:a16="http://schemas.microsoft.com/office/drawing/2014/main" val="3715201209"/>
                    </a:ext>
                  </a:extLst>
                </a:gridCol>
                <a:gridCol w="778148">
                  <a:extLst>
                    <a:ext uri="{9D8B030D-6E8A-4147-A177-3AD203B41FA5}">
                      <a16:colId xmlns:a16="http://schemas.microsoft.com/office/drawing/2014/main" val="1237597397"/>
                    </a:ext>
                  </a:extLst>
                </a:gridCol>
                <a:gridCol w="778148">
                  <a:extLst>
                    <a:ext uri="{9D8B030D-6E8A-4147-A177-3AD203B41FA5}">
                      <a16:colId xmlns:a16="http://schemas.microsoft.com/office/drawing/2014/main" val="3724232166"/>
                    </a:ext>
                  </a:extLst>
                </a:gridCol>
                <a:gridCol w="778148">
                  <a:extLst>
                    <a:ext uri="{9D8B030D-6E8A-4147-A177-3AD203B41FA5}">
                      <a16:colId xmlns:a16="http://schemas.microsoft.com/office/drawing/2014/main" val="1836477278"/>
                    </a:ext>
                  </a:extLst>
                </a:gridCol>
                <a:gridCol w="778148">
                  <a:extLst>
                    <a:ext uri="{9D8B030D-6E8A-4147-A177-3AD203B41FA5}">
                      <a16:colId xmlns:a16="http://schemas.microsoft.com/office/drawing/2014/main" val="527018788"/>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417 (30)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345 (96)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298 (138)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242 (190)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188 (242)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150 (277)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98 (306)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58 (321)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24 (326)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(330)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(330)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203 (23)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160 (62)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124 (94)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92 (118)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71 (139)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60 (150)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34 (163)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 (170)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8 (172)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(173)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(174)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grpSp>
        <p:nvGrpSpPr>
          <p:cNvPr id="8" name="Group 7">
            <a:extLst>
              <a:ext uri="{FF2B5EF4-FFF2-40B4-BE49-F238E27FC236}">
                <a16:creationId xmlns:a16="http://schemas.microsoft.com/office/drawing/2014/main" id="{45DFD1DB-7937-7C22-E87D-88C3DB335AD5}"/>
              </a:ext>
            </a:extLst>
          </p:cNvPr>
          <p:cNvGrpSpPr/>
          <p:nvPr/>
        </p:nvGrpSpPr>
        <p:grpSpPr>
          <a:xfrm>
            <a:off x="1132561" y="1680050"/>
            <a:ext cx="10023753" cy="3809137"/>
            <a:chOff x="1000495" y="1156670"/>
            <a:chExt cx="7517815" cy="2856853"/>
          </a:xfrm>
        </p:grpSpPr>
        <p:sp>
          <p:nvSpPr>
            <p:cNvPr id="9" name="Freeform: Shape 8">
              <a:extLst>
                <a:ext uri="{FF2B5EF4-FFF2-40B4-BE49-F238E27FC236}">
                  <a16:creationId xmlns:a16="http://schemas.microsoft.com/office/drawing/2014/main" id="{ED2CA19C-E3E5-258E-254B-93D621BF19DB}"/>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cxnSp>
          <p:nvCxnSpPr>
            <p:cNvPr id="10" name="Straight Connector 9">
              <a:extLst>
                <a:ext uri="{FF2B5EF4-FFF2-40B4-BE49-F238E27FC236}">
                  <a16:creationId xmlns:a16="http://schemas.microsoft.com/office/drawing/2014/main" id="{4467EA60-7640-2975-3BCC-311721F02F7A}"/>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390ECDA-64E1-3F43-3435-A8D7C8E4127E}"/>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AE12690-F8AE-7909-44B6-1FAB1851D5DC}"/>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9CCAECB-6BB0-AA25-5E75-D5DD4E093E35}"/>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9DA445-6DA0-786C-1CCD-5A7573CAB289}"/>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96342A-0B42-898F-A4EB-46275C91239E}"/>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9BE52FA-635D-D57E-3926-091AD1892CF3}"/>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016613C-AC40-8D44-0080-13F3B0F28988}"/>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BBA0CE3-9440-FF4C-1564-7D9DE03CEE58}"/>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6955589-7F35-04D6-AA8C-B7D8A6DD01B5}"/>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58B6E49-2FA7-5D16-04F0-25472ABD18F1}"/>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E98D0FF-6409-4F73-9982-1646880A04BC}"/>
                </a:ext>
              </a:extLst>
            </p:cNvPr>
            <p:cNvCxnSpPr>
              <a:cxnSpLocks/>
              <a:stCxn id="9"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DB7FD6F-A569-90D7-81F9-6890DA9D3B31}"/>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52729A4-8D47-5D7B-C381-DAA2EE7D2126}"/>
                </a:ext>
              </a:extLst>
            </p:cNvPr>
            <p:cNvCxnSpPr/>
            <p:nvPr/>
          </p:nvCxnSpPr>
          <p:spPr>
            <a:xfrm>
              <a:off x="264810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F16C12-8F17-6D0B-883E-B6F62CE99D20}"/>
                </a:ext>
              </a:extLst>
            </p:cNvPr>
            <p:cNvCxnSpPr/>
            <p:nvPr/>
          </p:nvCxnSpPr>
          <p:spPr>
            <a:xfrm>
              <a:off x="32244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628101-E7E6-449E-90FD-27659BD1C0C1}"/>
                </a:ext>
              </a:extLst>
            </p:cNvPr>
            <p:cNvCxnSpPr/>
            <p:nvPr/>
          </p:nvCxnSpPr>
          <p:spPr>
            <a:xfrm>
              <a:off x="380071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70DD888-F46D-8C40-A2B8-9E3FD7839766}"/>
                </a:ext>
              </a:extLst>
            </p:cNvPr>
            <p:cNvCxnSpPr/>
            <p:nvPr/>
          </p:nvCxnSpPr>
          <p:spPr>
            <a:xfrm>
              <a:off x="43770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A9C10C-86CB-B523-CA64-48B227BFACAD}"/>
                </a:ext>
              </a:extLst>
            </p:cNvPr>
            <p:cNvCxnSpPr/>
            <p:nvPr/>
          </p:nvCxnSpPr>
          <p:spPr>
            <a:xfrm>
              <a:off x="495332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0B1AD11-0478-EFB8-7262-13B4DA64C6CD}"/>
                </a:ext>
              </a:extLst>
            </p:cNvPr>
            <p:cNvCxnSpPr/>
            <p:nvPr/>
          </p:nvCxnSpPr>
          <p:spPr>
            <a:xfrm>
              <a:off x="55296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1CBFAD6-DA83-A480-8B5C-D8778D9B37A9}"/>
                </a:ext>
              </a:extLst>
            </p:cNvPr>
            <p:cNvCxnSpPr/>
            <p:nvPr/>
          </p:nvCxnSpPr>
          <p:spPr>
            <a:xfrm>
              <a:off x="610593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DBBB618-4487-9990-A8FB-57754A8FD8F5}"/>
                </a:ext>
              </a:extLst>
            </p:cNvPr>
            <p:cNvCxnSpPr/>
            <p:nvPr/>
          </p:nvCxnSpPr>
          <p:spPr>
            <a:xfrm>
              <a:off x="66822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6A9A9FA-4C45-1CAE-B4BC-2149FCD816D0}"/>
                </a:ext>
              </a:extLst>
            </p:cNvPr>
            <p:cNvCxnSpPr/>
            <p:nvPr/>
          </p:nvCxnSpPr>
          <p:spPr>
            <a:xfrm>
              <a:off x="725855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FE764F7-7729-9C9E-362E-FCEB1237448C}"/>
                </a:ext>
              </a:extLst>
            </p:cNvPr>
            <p:cNvCxnSpPr/>
            <p:nvPr/>
          </p:nvCxnSpPr>
          <p:spPr>
            <a:xfrm>
              <a:off x="7834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9016C7-61AC-C3F6-0AFB-002EF63B1D4F}"/>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018916E7-5E8D-20C0-6AD4-25ACFC7B8EB6}"/>
                </a:ext>
              </a:extLst>
            </p:cNvPr>
            <p:cNvSpPr txBox="1"/>
            <p:nvPr/>
          </p:nvSpPr>
          <p:spPr>
            <a:xfrm>
              <a:off x="1197769" y="116302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100</a:t>
              </a:r>
            </a:p>
          </p:txBody>
        </p:sp>
        <p:sp>
          <p:nvSpPr>
            <p:cNvPr id="35" name="TextBox 34">
              <a:extLst>
                <a:ext uri="{FF2B5EF4-FFF2-40B4-BE49-F238E27FC236}">
                  <a16:creationId xmlns:a16="http://schemas.microsoft.com/office/drawing/2014/main" id="{6121A670-F402-E9E8-B1C3-2A2877D16FE9}"/>
                </a:ext>
              </a:extLst>
            </p:cNvPr>
            <p:cNvSpPr txBox="1"/>
            <p:nvPr/>
          </p:nvSpPr>
          <p:spPr>
            <a:xfrm>
              <a:off x="1197769" y="139846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90</a:t>
              </a:r>
            </a:p>
          </p:txBody>
        </p:sp>
        <p:sp>
          <p:nvSpPr>
            <p:cNvPr id="36" name="TextBox 35">
              <a:extLst>
                <a:ext uri="{FF2B5EF4-FFF2-40B4-BE49-F238E27FC236}">
                  <a16:creationId xmlns:a16="http://schemas.microsoft.com/office/drawing/2014/main" id="{0550A839-FDC0-2EA4-65E2-552ED1EC9C02}"/>
                </a:ext>
              </a:extLst>
            </p:cNvPr>
            <p:cNvSpPr txBox="1"/>
            <p:nvPr/>
          </p:nvSpPr>
          <p:spPr>
            <a:xfrm>
              <a:off x="1197769" y="163391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80</a:t>
              </a:r>
            </a:p>
          </p:txBody>
        </p:sp>
        <p:sp>
          <p:nvSpPr>
            <p:cNvPr id="37" name="TextBox 36">
              <a:extLst>
                <a:ext uri="{FF2B5EF4-FFF2-40B4-BE49-F238E27FC236}">
                  <a16:creationId xmlns:a16="http://schemas.microsoft.com/office/drawing/2014/main" id="{805E79CB-0215-CE2A-0A53-9FFF380A06E2}"/>
                </a:ext>
              </a:extLst>
            </p:cNvPr>
            <p:cNvSpPr txBox="1"/>
            <p:nvPr/>
          </p:nvSpPr>
          <p:spPr>
            <a:xfrm>
              <a:off x="1197769" y="186935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70</a:t>
              </a:r>
            </a:p>
          </p:txBody>
        </p:sp>
        <p:sp>
          <p:nvSpPr>
            <p:cNvPr id="38" name="TextBox 37">
              <a:extLst>
                <a:ext uri="{FF2B5EF4-FFF2-40B4-BE49-F238E27FC236}">
                  <a16:creationId xmlns:a16="http://schemas.microsoft.com/office/drawing/2014/main" id="{7530735E-016A-6BE1-CAA1-B6A7E59E8A2F}"/>
                </a:ext>
              </a:extLst>
            </p:cNvPr>
            <p:cNvSpPr txBox="1"/>
            <p:nvPr/>
          </p:nvSpPr>
          <p:spPr>
            <a:xfrm>
              <a:off x="1197769" y="210480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60</a:t>
              </a:r>
            </a:p>
          </p:txBody>
        </p:sp>
        <p:sp>
          <p:nvSpPr>
            <p:cNvPr id="39" name="TextBox 38">
              <a:extLst>
                <a:ext uri="{FF2B5EF4-FFF2-40B4-BE49-F238E27FC236}">
                  <a16:creationId xmlns:a16="http://schemas.microsoft.com/office/drawing/2014/main" id="{D8B8B83E-FEB8-71D4-D618-FBDE20C78B17}"/>
                </a:ext>
              </a:extLst>
            </p:cNvPr>
            <p:cNvSpPr txBox="1"/>
            <p:nvPr/>
          </p:nvSpPr>
          <p:spPr>
            <a:xfrm>
              <a:off x="1197769" y="234024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50</a:t>
              </a:r>
            </a:p>
          </p:txBody>
        </p:sp>
        <p:sp>
          <p:nvSpPr>
            <p:cNvPr id="40" name="TextBox 39">
              <a:extLst>
                <a:ext uri="{FF2B5EF4-FFF2-40B4-BE49-F238E27FC236}">
                  <a16:creationId xmlns:a16="http://schemas.microsoft.com/office/drawing/2014/main" id="{CDED5198-127A-2CDE-447D-A01D9FBC9B14}"/>
                </a:ext>
              </a:extLst>
            </p:cNvPr>
            <p:cNvSpPr txBox="1"/>
            <p:nvPr/>
          </p:nvSpPr>
          <p:spPr>
            <a:xfrm>
              <a:off x="1197769" y="257569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40</a:t>
              </a:r>
            </a:p>
          </p:txBody>
        </p:sp>
        <p:sp>
          <p:nvSpPr>
            <p:cNvPr id="41" name="TextBox 40">
              <a:extLst>
                <a:ext uri="{FF2B5EF4-FFF2-40B4-BE49-F238E27FC236}">
                  <a16:creationId xmlns:a16="http://schemas.microsoft.com/office/drawing/2014/main" id="{B284333C-62DA-6263-96D6-4308E520C495}"/>
                </a:ext>
              </a:extLst>
            </p:cNvPr>
            <p:cNvSpPr txBox="1"/>
            <p:nvPr/>
          </p:nvSpPr>
          <p:spPr>
            <a:xfrm>
              <a:off x="1197769" y="281113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42" name="TextBox 41">
              <a:extLst>
                <a:ext uri="{FF2B5EF4-FFF2-40B4-BE49-F238E27FC236}">
                  <a16:creationId xmlns:a16="http://schemas.microsoft.com/office/drawing/2014/main" id="{7E048E48-6290-6AAB-57FF-3D6DB423A938}"/>
                </a:ext>
              </a:extLst>
            </p:cNvPr>
            <p:cNvSpPr txBox="1"/>
            <p:nvPr/>
          </p:nvSpPr>
          <p:spPr>
            <a:xfrm>
              <a:off x="1197769" y="304658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43" name="TextBox 42">
              <a:extLst>
                <a:ext uri="{FF2B5EF4-FFF2-40B4-BE49-F238E27FC236}">
                  <a16:creationId xmlns:a16="http://schemas.microsoft.com/office/drawing/2014/main" id="{C2640E2A-7DE9-2897-052D-0A4BF8CD388F}"/>
                </a:ext>
              </a:extLst>
            </p:cNvPr>
            <p:cNvSpPr txBox="1"/>
            <p:nvPr/>
          </p:nvSpPr>
          <p:spPr>
            <a:xfrm>
              <a:off x="1197769" y="328202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44" name="TextBox 43">
              <a:extLst>
                <a:ext uri="{FF2B5EF4-FFF2-40B4-BE49-F238E27FC236}">
                  <a16:creationId xmlns:a16="http://schemas.microsoft.com/office/drawing/2014/main" id="{7D0C4E00-AB72-9C46-7200-C8C3752B80F7}"/>
                </a:ext>
              </a:extLst>
            </p:cNvPr>
            <p:cNvSpPr txBox="1"/>
            <p:nvPr/>
          </p:nvSpPr>
          <p:spPr>
            <a:xfrm>
              <a:off x="1197769" y="3517472"/>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45" name="TextBox 44">
              <a:extLst>
                <a:ext uri="{FF2B5EF4-FFF2-40B4-BE49-F238E27FC236}">
                  <a16:creationId xmlns:a16="http://schemas.microsoft.com/office/drawing/2014/main" id="{7AE95F45-6519-406F-4B8F-560BE5D47411}"/>
                </a:ext>
              </a:extLst>
            </p:cNvPr>
            <p:cNvSpPr txBox="1"/>
            <p:nvPr/>
          </p:nvSpPr>
          <p:spPr>
            <a:xfrm>
              <a:off x="14026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46" name="TextBox 45">
              <a:extLst>
                <a:ext uri="{FF2B5EF4-FFF2-40B4-BE49-F238E27FC236}">
                  <a16:creationId xmlns:a16="http://schemas.microsoft.com/office/drawing/2014/main" id="{F5999AF3-C3DA-8BC9-D96C-08B5657FD1E0}"/>
                </a:ext>
              </a:extLst>
            </p:cNvPr>
            <p:cNvSpPr txBox="1"/>
            <p:nvPr/>
          </p:nvSpPr>
          <p:spPr>
            <a:xfrm>
              <a:off x="196825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a:t>
              </a:r>
            </a:p>
          </p:txBody>
        </p:sp>
        <p:sp>
          <p:nvSpPr>
            <p:cNvPr id="47" name="TextBox 46">
              <a:extLst>
                <a:ext uri="{FF2B5EF4-FFF2-40B4-BE49-F238E27FC236}">
                  <a16:creationId xmlns:a16="http://schemas.microsoft.com/office/drawing/2014/main" id="{7C2CC7CF-967E-348D-40ED-A2AA3A4B8F26}"/>
                </a:ext>
              </a:extLst>
            </p:cNvPr>
            <p:cNvSpPr txBox="1"/>
            <p:nvPr/>
          </p:nvSpPr>
          <p:spPr>
            <a:xfrm>
              <a:off x="25433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a:t>
              </a:r>
            </a:p>
          </p:txBody>
        </p:sp>
        <p:sp>
          <p:nvSpPr>
            <p:cNvPr id="48" name="TextBox 47">
              <a:extLst>
                <a:ext uri="{FF2B5EF4-FFF2-40B4-BE49-F238E27FC236}">
                  <a16:creationId xmlns:a16="http://schemas.microsoft.com/office/drawing/2014/main" id="{73DD23DE-922F-741B-3CE3-7C168D3E4DB2}"/>
                </a:ext>
              </a:extLst>
            </p:cNvPr>
            <p:cNvSpPr txBox="1"/>
            <p:nvPr/>
          </p:nvSpPr>
          <p:spPr>
            <a:xfrm>
              <a:off x="311848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a:t>
              </a:r>
            </a:p>
          </p:txBody>
        </p:sp>
        <p:sp>
          <p:nvSpPr>
            <p:cNvPr id="49" name="TextBox 48">
              <a:extLst>
                <a:ext uri="{FF2B5EF4-FFF2-40B4-BE49-F238E27FC236}">
                  <a16:creationId xmlns:a16="http://schemas.microsoft.com/office/drawing/2014/main" id="{32C9D7C2-5278-4DEF-C8D5-70BD718B00A8}"/>
                </a:ext>
              </a:extLst>
            </p:cNvPr>
            <p:cNvSpPr txBox="1"/>
            <p:nvPr/>
          </p:nvSpPr>
          <p:spPr>
            <a:xfrm>
              <a:off x="3695976"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a:t>
              </a:r>
            </a:p>
          </p:txBody>
        </p:sp>
        <p:sp>
          <p:nvSpPr>
            <p:cNvPr id="50" name="TextBox 49">
              <a:extLst>
                <a:ext uri="{FF2B5EF4-FFF2-40B4-BE49-F238E27FC236}">
                  <a16:creationId xmlns:a16="http://schemas.microsoft.com/office/drawing/2014/main" id="{5DCDE1A6-70DC-0A28-8598-84D9E9B291D5}"/>
                </a:ext>
              </a:extLst>
            </p:cNvPr>
            <p:cNvSpPr txBox="1"/>
            <p:nvPr/>
          </p:nvSpPr>
          <p:spPr>
            <a:xfrm>
              <a:off x="427108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51" name="TextBox 50">
              <a:extLst>
                <a:ext uri="{FF2B5EF4-FFF2-40B4-BE49-F238E27FC236}">
                  <a16:creationId xmlns:a16="http://schemas.microsoft.com/office/drawing/2014/main" id="{A1FD6DA1-422B-9E94-04E5-C9D51FE47D70}"/>
                </a:ext>
              </a:extLst>
            </p:cNvPr>
            <p:cNvSpPr txBox="1"/>
            <p:nvPr/>
          </p:nvSpPr>
          <p:spPr>
            <a:xfrm>
              <a:off x="484620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12</a:t>
              </a:r>
            </a:p>
          </p:txBody>
        </p:sp>
        <p:sp>
          <p:nvSpPr>
            <p:cNvPr id="52" name="TextBox 51">
              <a:extLst>
                <a:ext uri="{FF2B5EF4-FFF2-40B4-BE49-F238E27FC236}">
                  <a16:creationId xmlns:a16="http://schemas.microsoft.com/office/drawing/2014/main" id="{CB29A5A2-B114-2B5D-7D86-163A90994D56}"/>
                </a:ext>
              </a:extLst>
            </p:cNvPr>
            <p:cNvSpPr txBox="1"/>
            <p:nvPr/>
          </p:nvSpPr>
          <p:spPr>
            <a:xfrm>
              <a:off x="5428455"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14</a:t>
              </a:r>
            </a:p>
          </p:txBody>
        </p:sp>
        <p:sp>
          <p:nvSpPr>
            <p:cNvPr id="53" name="TextBox 52">
              <a:extLst>
                <a:ext uri="{FF2B5EF4-FFF2-40B4-BE49-F238E27FC236}">
                  <a16:creationId xmlns:a16="http://schemas.microsoft.com/office/drawing/2014/main" id="{6A69B169-8755-22B1-D8BB-A77FFA956761}"/>
                </a:ext>
              </a:extLst>
            </p:cNvPr>
            <p:cNvSpPr txBox="1"/>
            <p:nvPr/>
          </p:nvSpPr>
          <p:spPr>
            <a:xfrm>
              <a:off x="600356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16</a:t>
              </a:r>
            </a:p>
          </p:txBody>
        </p:sp>
        <p:sp>
          <p:nvSpPr>
            <p:cNvPr id="54" name="TextBox 53">
              <a:extLst>
                <a:ext uri="{FF2B5EF4-FFF2-40B4-BE49-F238E27FC236}">
                  <a16:creationId xmlns:a16="http://schemas.microsoft.com/office/drawing/2014/main" id="{4C6A5AF7-E1E2-9FDA-EB5D-4EAE26063897}"/>
                </a:ext>
              </a:extLst>
            </p:cNvPr>
            <p:cNvSpPr txBox="1"/>
            <p:nvPr/>
          </p:nvSpPr>
          <p:spPr>
            <a:xfrm>
              <a:off x="657867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18</a:t>
              </a:r>
            </a:p>
          </p:txBody>
        </p:sp>
        <p:sp>
          <p:nvSpPr>
            <p:cNvPr id="55" name="TextBox 54">
              <a:extLst>
                <a:ext uri="{FF2B5EF4-FFF2-40B4-BE49-F238E27FC236}">
                  <a16:creationId xmlns:a16="http://schemas.microsoft.com/office/drawing/2014/main" id="{7E040D70-82AE-9197-3FB3-7D6FEA232325}"/>
                </a:ext>
              </a:extLst>
            </p:cNvPr>
            <p:cNvSpPr txBox="1"/>
            <p:nvPr/>
          </p:nvSpPr>
          <p:spPr>
            <a:xfrm>
              <a:off x="715379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56" name="TextBox 55">
              <a:extLst>
                <a:ext uri="{FF2B5EF4-FFF2-40B4-BE49-F238E27FC236}">
                  <a16:creationId xmlns:a16="http://schemas.microsoft.com/office/drawing/2014/main" id="{B2EF537C-EC83-1D44-5661-0048F63583BE}"/>
                </a:ext>
              </a:extLst>
            </p:cNvPr>
            <p:cNvSpPr txBox="1"/>
            <p:nvPr/>
          </p:nvSpPr>
          <p:spPr>
            <a:xfrm>
              <a:off x="772890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22</a:t>
              </a:r>
            </a:p>
          </p:txBody>
        </p:sp>
        <p:sp>
          <p:nvSpPr>
            <p:cNvPr id="57" name="TextBox 56">
              <a:extLst>
                <a:ext uri="{FF2B5EF4-FFF2-40B4-BE49-F238E27FC236}">
                  <a16:creationId xmlns:a16="http://schemas.microsoft.com/office/drawing/2014/main" id="{9EE657E9-023D-7FEC-1C71-91D7C0E2E714}"/>
                </a:ext>
              </a:extLst>
            </p:cNvPr>
            <p:cNvSpPr txBox="1"/>
            <p:nvPr/>
          </p:nvSpPr>
          <p:spPr>
            <a:xfrm>
              <a:off x="830401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24</a:t>
              </a:r>
            </a:p>
          </p:txBody>
        </p:sp>
        <p:sp>
          <p:nvSpPr>
            <p:cNvPr id="58" name="TextBox 57">
              <a:extLst>
                <a:ext uri="{FF2B5EF4-FFF2-40B4-BE49-F238E27FC236}">
                  <a16:creationId xmlns:a16="http://schemas.microsoft.com/office/drawing/2014/main" id="{3DE7FE93-AC8A-C3F8-17BC-DD3989F9072A}"/>
                </a:ext>
              </a:extLst>
            </p:cNvPr>
            <p:cNvSpPr txBox="1"/>
            <p:nvPr/>
          </p:nvSpPr>
          <p:spPr>
            <a:xfrm>
              <a:off x="4435965" y="3774948"/>
              <a:ext cx="1051435"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Time (months)</a:t>
              </a:r>
            </a:p>
          </p:txBody>
        </p:sp>
        <p:sp>
          <p:nvSpPr>
            <p:cNvPr id="59" name="TextBox 58">
              <a:extLst>
                <a:ext uri="{FF2B5EF4-FFF2-40B4-BE49-F238E27FC236}">
                  <a16:creationId xmlns:a16="http://schemas.microsoft.com/office/drawing/2014/main" id="{643C951E-84CB-CCE3-8905-558834D9A3C9}"/>
                </a:ext>
              </a:extLst>
            </p:cNvPr>
            <p:cNvSpPr txBox="1"/>
            <p:nvPr/>
          </p:nvSpPr>
          <p:spPr>
            <a:xfrm rot="16200000">
              <a:off x="-165608" y="2322773"/>
              <a:ext cx="2570781"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Probability of progression-free survival (%)</a:t>
              </a:r>
            </a:p>
          </p:txBody>
        </p:sp>
      </p:grpSp>
      <p:grpSp>
        <p:nvGrpSpPr>
          <p:cNvPr id="60" name="Group 59">
            <a:extLst>
              <a:ext uri="{FF2B5EF4-FFF2-40B4-BE49-F238E27FC236}">
                <a16:creationId xmlns:a16="http://schemas.microsoft.com/office/drawing/2014/main" id="{ED0BD807-B383-C990-9A2F-DF690E0214C9}"/>
              </a:ext>
            </a:extLst>
          </p:cNvPr>
          <p:cNvGrpSpPr/>
          <p:nvPr/>
        </p:nvGrpSpPr>
        <p:grpSpPr>
          <a:xfrm>
            <a:off x="1782183" y="1770268"/>
            <a:ext cx="7991336" cy="2997731"/>
            <a:chOff x="1487712" y="1231107"/>
            <a:chExt cx="5993502" cy="2248298"/>
          </a:xfrm>
        </p:grpSpPr>
        <p:sp>
          <p:nvSpPr>
            <p:cNvPr id="61" name="Freeform: Shape 60">
              <a:extLst>
                <a:ext uri="{FF2B5EF4-FFF2-40B4-BE49-F238E27FC236}">
                  <a16:creationId xmlns:a16="http://schemas.microsoft.com/office/drawing/2014/main" id="{DD013722-3D37-55B7-795E-836A435E47A0}"/>
                </a:ext>
              </a:extLst>
            </p:cNvPr>
            <p:cNvSpPr/>
            <p:nvPr/>
          </p:nvSpPr>
          <p:spPr>
            <a:xfrm>
              <a:off x="1505002" y="1250594"/>
              <a:ext cx="5948118" cy="2202578"/>
            </a:xfrm>
            <a:custGeom>
              <a:avLst/>
              <a:gdLst>
                <a:gd name="connsiteX0" fmla="*/ 0 w 5765421"/>
                <a:gd name="connsiteY0" fmla="*/ 0 h 2229242"/>
                <a:gd name="connsiteX1" fmla="*/ 9190 w 5765421"/>
                <a:gd name="connsiteY1" fmla="*/ 0 h 2229242"/>
                <a:gd name="connsiteX2" fmla="*/ 110008 w 5765421"/>
                <a:gd name="connsiteY2" fmla="*/ 0 h 2229242"/>
                <a:gd name="connsiteX3" fmla="*/ 110008 w 5765421"/>
                <a:gd name="connsiteY3" fmla="*/ 10375 h 2229242"/>
                <a:gd name="connsiteX4" fmla="*/ 247586 w 5765421"/>
                <a:gd name="connsiteY4" fmla="*/ 10375 h 2229242"/>
                <a:gd name="connsiteX5" fmla="*/ 247586 w 5765421"/>
                <a:gd name="connsiteY5" fmla="*/ 20750 h 2229242"/>
                <a:gd name="connsiteX6" fmla="*/ 311644 w 5765421"/>
                <a:gd name="connsiteY6" fmla="*/ 20750 h 2229242"/>
                <a:gd name="connsiteX7" fmla="*/ 311644 w 5765421"/>
                <a:gd name="connsiteY7" fmla="*/ 31124 h 2229242"/>
                <a:gd name="connsiteX8" fmla="*/ 320834 w 5765421"/>
                <a:gd name="connsiteY8" fmla="*/ 31124 h 2229242"/>
                <a:gd name="connsiteX9" fmla="*/ 320834 w 5765421"/>
                <a:gd name="connsiteY9" fmla="*/ 41499 h 2229242"/>
                <a:gd name="connsiteX10" fmla="*/ 366649 w 5765421"/>
                <a:gd name="connsiteY10" fmla="*/ 41499 h 2229242"/>
                <a:gd name="connsiteX11" fmla="*/ 366649 w 5765421"/>
                <a:gd name="connsiteY11" fmla="*/ 51874 h 2229242"/>
                <a:gd name="connsiteX12" fmla="*/ 403408 w 5765421"/>
                <a:gd name="connsiteY12" fmla="*/ 51874 h 2229242"/>
                <a:gd name="connsiteX13" fmla="*/ 403408 w 5765421"/>
                <a:gd name="connsiteY13" fmla="*/ 62249 h 2229242"/>
                <a:gd name="connsiteX14" fmla="*/ 430842 w 5765421"/>
                <a:gd name="connsiteY14" fmla="*/ 62249 h 2229242"/>
                <a:gd name="connsiteX15" fmla="*/ 430842 w 5765421"/>
                <a:gd name="connsiteY15" fmla="*/ 82895 h 2229242"/>
                <a:gd name="connsiteX16" fmla="*/ 467467 w 5765421"/>
                <a:gd name="connsiteY16" fmla="*/ 82895 h 2229242"/>
                <a:gd name="connsiteX17" fmla="*/ 467467 w 5765421"/>
                <a:gd name="connsiteY17" fmla="*/ 93270 h 2229242"/>
                <a:gd name="connsiteX18" fmla="*/ 522471 w 5765421"/>
                <a:gd name="connsiteY18" fmla="*/ 93270 h 2229242"/>
                <a:gd name="connsiteX19" fmla="*/ 522471 w 5765421"/>
                <a:gd name="connsiteY19" fmla="*/ 103645 h 2229242"/>
                <a:gd name="connsiteX20" fmla="*/ 531661 w 5765421"/>
                <a:gd name="connsiteY20" fmla="*/ 103645 h 2229242"/>
                <a:gd name="connsiteX21" fmla="*/ 531661 w 5765421"/>
                <a:gd name="connsiteY21" fmla="*/ 145144 h 2229242"/>
                <a:gd name="connsiteX22" fmla="*/ 540850 w 5765421"/>
                <a:gd name="connsiteY22" fmla="*/ 145144 h 2229242"/>
                <a:gd name="connsiteX23" fmla="*/ 540850 w 5765421"/>
                <a:gd name="connsiteY23" fmla="*/ 207598 h 2229242"/>
                <a:gd name="connsiteX24" fmla="*/ 550040 w 5765421"/>
                <a:gd name="connsiteY24" fmla="*/ 207598 h 2229242"/>
                <a:gd name="connsiteX25" fmla="*/ 550040 w 5765421"/>
                <a:gd name="connsiteY25" fmla="*/ 238825 h 2229242"/>
                <a:gd name="connsiteX26" fmla="*/ 559095 w 5765421"/>
                <a:gd name="connsiteY26" fmla="*/ 238825 h 2229242"/>
                <a:gd name="connsiteX27" fmla="*/ 559095 w 5765421"/>
                <a:gd name="connsiteY27" fmla="*/ 270258 h 2229242"/>
                <a:gd name="connsiteX28" fmla="*/ 568285 w 5765421"/>
                <a:gd name="connsiteY28" fmla="*/ 270258 h 2229242"/>
                <a:gd name="connsiteX29" fmla="*/ 568285 w 5765421"/>
                <a:gd name="connsiteY29" fmla="*/ 280735 h 2229242"/>
                <a:gd name="connsiteX30" fmla="*/ 577475 w 5765421"/>
                <a:gd name="connsiteY30" fmla="*/ 280735 h 2229242"/>
                <a:gd name="connsiteX31" fmla="*/ 577475 w 5765421"/>
                <a:gd name="connsiteY31" fmla="*/ 301793 h 2229242"/>
                <a:gd name="connsiteX32" fmla="*/ 586665 w 5765421"/>
                <a:gd name="connsiteY32" fmla="*/ 301793 h 2229242"/>
                <a:gd name="connsiteX33" fmla="*/ 586665 w 5765421"/>
                <a:gd name="connsiteY33" fmla="*/ 354386 h 2229242"/>
                <a:gd name="connsiteX34" fmla="*/ 595854 w 5765421"/>
                <a:gd name="connsiteY34" fmla="*/ 354386 h 2229242"/>
                <a:gd name="connsiteX35" fmla="*/ 595854 w 5765421"/>
                <a:gd name="connsiteY35" fmla="*/ 449505 h 2229242"/>
                <a:gd name="connsiteX36" fmla="*/ 605044 w 5765421"/>
                <a:gd name="connsiteY36" fmla="*/ 449505 h 2229242"/>
                <a:gd name="connsiteX37" fmla="*/ 605044 w 5765421"/>
                <a:gd name="connsiteY37" fmla="*/ 460085 h 2229242"/>
                <a:gd name="connsiteX38" fmla="*/ 614099 w 5765421"/>
                <a:gd name="connsiteY38" fmla="*/ 460085 h 2229242"/>
                <a:gd name="connsiteX39" fmla="*/ 614099 w 5765421"/>
                <a:gd name="connsiteY39" fmla="*/ 470666 h 2229242"/>
                <a:gd name="connsiteX40" fmla="*/ 632479 w 5765421"/>
                <a:gd name="connsiteY40" fmla="*/ 470666 h 2229242"/>
                <a:gd name="connsiteX41" fmla="*/ 632479 w 5765421"/>
                <a:gd name="connsiteY41" fmla="*/ 481349 h 2229242"/>
                <a:gd name="connsiteX42" fmla="*/ 660048 w 5765421"/>
                <a:gd name="connsiteY42" fmla="*/ 481349 h 2229242"/>
                <a:gd name="connsiteX43" fmla="*/ 660048 w 5765421"/>
                <a:gd name="connsiteY43" fmla="*/ 491929 h 2229242"/>
                <a:gd name="connsiteX44" fmla="*/ 669103 w 5765421"/>
                <a:gd name="connsiteY44" fmla="*/ 491929 h 2229242"/>
                <a:gd name="connsiteX45" fmla="*/ 678293 w 5765421"/>
                <a:gd name="connsiteY45" fmla="*/ 491929 h 2229242"/>
                <a:gd name="connsiteX46" fmla="*/ 678293 w 5765421"/>
                <a:gd name="connsiteY46" fmla="*/ 502612 h 2229242"/>
                <a:gd name="connsiteX47" fmla="*/ 714917 w 5765421"/>
                <a:gd name="connsiteY47" fmla="*/ 502612 h 2229242"/>
                <a:gd name="connsiteX48" fmla="*/ 714917 w 5765421"/>
                <a:gd name="connsiteY48" fmla="*/ 513295 h 2229242"/>
                <a:gd name="connsiteX49" fmla="*/ 769921 w 5765421"/>
                <a:gd name="connsiteY49" fmla="*/ 513295 h 2229242"/>
                <a:gd name="connsiteX50" fmla="*/ 769921 w 5765421"/>
                <a:gd name="connsiteY50" fmla="*/ 523978 h 2229242"/>
                <a:gd name="connsiteX51" fmla="*/ 824925 w 5765421"/>
                <a:gd name="connsiteY51" fmla="*/ 523978 h 2229242"/>
                <a:gd name="connsiteX52" fmla="*/ 824925 w 5765421"/>
                <a:gd name="connsiteY52" fmla="*/ 534661 h 2229242"/>
                <a:gd name="connsiteX53" fmla="*/ 861685 w 5765421"/>
                <a:gd name="connsiteY53" fmla="*/ 534661 h 2229242"/>
                <a:gd name="connsiteX54" fmla="*/ 861685 w 5765421"/>
                <a:gd name="connsiteY54" fmla="*/ 545446 h 2229242"/>
                <a:gd name="connsiteX55" fmla="*/ 944123 w 5765421"/>
                <a:gd name="connsiteY55" fmla="*/ 545446 h 2229242"/>
                <a:gd name="connsiteX56" fmla="*/ 944123 w 5765421"/>
                <a:gd name="connsiteY56" fmla="*/ 556129 h 2229242"/>
                <a:gd name="connsiteX57" fmla="*/ 1026562 w 5765421"/>
                <a:gd name="connsiteY57" fmla="*/ 556129 h 2229242"/>
                <a:gd name="connsiteX58" fmla="*/ 1026562 w 5765421"/>
                <a:gd name="connsiteY58" fmla="*/ 566812 h 2229242"/>
                <a:gd name="connsiteX59" fmla="*/ 1035751 w 5765421"/>
                <a:gd name="connsiteY59" fmla="*/ 566812 h 2229242"/>
                <a:gd name="connsiteX60" fmla="*/ 1035751 w 5765421"/>
                <a:gd name="connsiteY60" fmla="*/ 577495 h 2229242"/>
                <a:gd name="connsiteX61" fmla="*/ 1044941 w 5765421"/>
                <a:gd name="connsiteY61" fmla="*/ 577495 h 2229242"/>
                <a:gd name="connsiteX62" fmla="*/ 1044941 w 5765421"/>
                <a:gd name="connsiteY62" fmla="*/ 588178 h 2229242"/>
                <a:gd name="connsiteX63" fmla="*/ 1072511 w 5765421"/>
                <a:gd name="connsiteY63" fmla="*/ 588178 h 2229242"/>
                <a:gd name="connsiteX64" fmla="*/ 1072511 w 5765421"/>
                <a:gd name="connsiteY64" fmla="*/ 598861 h 2229242"/>
                <a:gd name="connsiteX65" fmla="*/ 1099945 w 5765421"/>
                <a:gd name="connsiteY65" fmla="*/ 598861 h 2229242"/>
                <a:gd name="connsiteX66" fmla="*/ 1099945 w 5765421"/>
                <a:gd name="connsiteY66" fmla="*/ 641593 h 2229242"/>
                <a:gd name="connsiteX67" fmla="*/ 1109135 w 5765421"/>
                <a:gd name="connsiteY67" fmla="*/ 641593 h 2229242"/>
                <a:gd name="connsiteX68" fmla="*/ 1109135 w 5765421"/>
                <a:gd name="connsiteY68" fmla="*/ 652276 h 2229242"/>
                <a:gd name="connsiteX69" fmla="*/ 1118325 w 5765421"/>
                <a:gd name="connsiteY69" fmla="*/ 652276 h 2229242"/>
                <a:gd name="connsiteX70" fmla="*/ 1118325 w 5765421"/>
                <a:gd name="connsiteY70" fmla="*/ 673744 h 2229242"/>
                <a:gd name="connsiteX71" fmla="*/ 1127380 w 5765421"/>
                <a:gd name="connsiteY71" fmla="*/ 673744 h 2229242"/>
                <a:gd name="connsiteX72" fmla="*/ 1127380 w 5765421"/>
                <a:gd name="connsiteY72" fmla="*/ 684427 h 2229242"/>
                <a:gd name="connsiteX73" fmla="*/ 1136570 w 5765421"/>
                <a:gd name="connsiteY73" fmla="*/ 684427 h 2229242"/>
                <a:gd name="connsiteX74" fmla="*/ 1136570 w 5765421"/>
                <a:gd name="connsiteY74" fmla="*/ 695110 h 2229242"/>
                <a:gd name="connsiteX75" fmla="*/ 1145760 w 5765421"/>
                <a:gd name="connsiteY75" fmla="*/ 695110 h 2229242"/>
                <a:gd name="connsiteX76" fmla="*/ 1145760 w 5765421"/>
                <a:gd name="connsiteY76" fmla="*/ 716682 h 2229242"/>
                <a:gd name="connsiteX77" fmla="*/ 1164139 w 5765421"/>
                <a:gd name="connsiteY77" fmla="*/ 716682 h 2229242"/>
                <a:gd name="connsiteX78" fmla="*/ 1164139 w 5765421"/>
                <a:gd name="connsiteY78" fmla="*/ 738150 h 2229242"/>
                <a:gd name="connsiteX79" fmla="*/ 1173329 w 5765421"/>
                <a:gd name="connsiteY79" fmla="*/ 738150 h 2229242"/>
                <a:gd name="connsiteX80" fmla="*/ 1173329 w 5765421"/>
                <a:gd name="connsiteY80" fmla="*/ 781498 h 2229242"/>
                <a:gd name="connsiteX81" fmla="*/ 1182384 w 5765421"/>
                <a:gd name="connsiteY81" fmla="*/ 781498 h 2229242"/>
                <a:gd name="connsiteX82" fmla="*/ 1182384 w 5765421"/>
                <a:gd name="connsiteY82" fmla="*/ 814266 h 2229242"/>
                <a:gd name="connsiteX83" fmla="*/ 1191574 w 5765421"/>
                <a:gd name="connsiteY83" fmla="*/ 814266 h 2229242"/>
                <a:gd name="connsiteX84" fmla="*/ 1191574 w 5765421"/>
                <a:gd name="connsiteY84" fmla="*/ 846931 h 2229242"/>
                <a:gd name="connsiteX85" fmla="*/ 1200763 w 5765421"/>
                <a:gd name="connsiteY85" fmla="*/ 846931 h 2229242"/>
                <a:gd name="connsiteX86" fmla="*/ 1200763 w 5765421"/>
                <a:gd name="connsiteY86" fmla="*/ 868708 h 2229242"/>
                <a:gd name="connsiteX87" fmla="*/ 1219143 w 5765421"/>
                <a:gd name="connsiteY87" fmla="*/ 868708 h 2229242"/>
                <a:gd name="connsiteX88" fmla="*/ 1219143 w 5765421"/>
                <a:gd name="connsiteY88" fmla="*/ 879699 h 2229242"/>
                <a:gd name="connsiteX89" fmla="*/ 1237388 w 5765421"/>
                <a:gd name="connsiteY89" fmla="*/ 879699 h 2229242"/>
                <a:gd name="connsiteX90" fmla="*/ 1237388 w 5765421"/>
                <a:gd name="connsiteY90" fmla="*/ 890587 h 2229242"/>
                <a:gd name="connsiteX91" fmla="*/ 1255768 w 5765421"/>
                <a:gd name="connsiteY91" fmla="*/ 890587 h 2229242"/>
                <a:gd name="connsiteX92" fmla="*/ 1255768 w 5765421"/>
                <a:gd name="connsiteY92" fmla="*/ 901476 h 2229242"/>
                <a:gd name="connsiteX93" fmla="*/ 1365776 w 5765421"/>
                <a:gd name="connsiteY93" fmla="*/ 901476 h 2229242"/>
                <a:gd name="connsiteX94" fmla="*/ 1365776 w 5765421"/>
                <a:gd name="connsiteY94" fmla="*/ 912364 h 2229242"/>
                <a:gd name="connsiteX95" fmla="*/ 1448214 w 5765421"/>
                <a:gd name="connsiteY95" fmla="*/ 912364 h 2229242"/>
                <a:gd name="connsiteX96" fmla="*/ 1448214 w 5765421"/>
                <a:gd name="connsiteY96" fmla="*/ 923253 h 2229242"/>
                <a:gd name="connsiteX97" fmla="*/ 1494028 w 5765421"/>
                <a:gd name="connsiteY97" fmla="*/ 923253 h 2229242"/>
                <a:gd name="connsiteX98" fmla="*/ 1494028 w 5765421"/>
                <a:gd name="connsiteY98" fmla="*/ 934244 h 2229242"/>
                <a:gd name="connsiteX99" fmla="*/ 1549032 w 5765421"/>
                <a:gd name="connsiteY99" fmla="*/ 934244 h 2229242"/>
                <a:gd name="connsiteX100" fmla="*/ 1549032 w 5765421"/>
                <a:gd name="connsiteY100" fmla="*/ 945132 h 2229242"/>
                <a:gd name="connsiteX101" fmla="*/ 1558222 w 5765421"/>
                <a:gd name="connsiteY101" fmla="*/ 945132 h 2229242"/>
                <a:gd name="connsiteX102" fmla="*/ 1558222 w 5765421"/>
                <a:gd name="connsiteY102" fmla="*/ 956020 h 2229242"/>
                <a:gd name="connsiteX103" fmla="*/ 1613226 w 5765421"/>
                <a:gd name="connsiteY103" fmla="*/ 956020 h 2229242"/>
                <a:gd name="connsiteX104" fmla="*/ 1622416 w 5765421"/>
                <a:gd name="connsiteY104" fmla="*/ 956020 h 2229242"/>
                <a:gd name="connsiteX105" fmla="*/ 1622416 w 5765421"/>
                <a:gd name="connsiteY105" fmla="*/ 967012 h 2229242"/>
                <a:gd name="connsiteX106" fmla="*/ 1631606 w 5765421"/>
                <a:gd name="connsiteY106" fmla="*/ 967012 h 2229242"/>
                <a:gd name="connsiteX107" fmla="*/ 1631606 w 5765421"/>
                <a:gd name="connsiteY107" fmla="*/ 978003 h 2229242"/>
                <a:gd name="connsiteX108" fmla="*/ 1640796 w 5765421"/>
                <a:gd name="connsiteY108" fmla="*/ 978003 h 2229242"/>
                <a:gd name="connsiteX109" fmla="*/ 1640796 w 5765421"/>
                <a:gd name="connsiteY109" fmla="*/ 988994 h 2229242"/>
                <a:gd name="connsiteX110" fmla="*/ 1659040 w 5765421"/>
                <a:gd name="connsiteY110" fmla="*/ 988994 h 2229242"/>
                <a:gd name="connsiteX111" fmla="*/ 1659040 w 5765421"/>
                <a:gd name="connsiteY111" fmla="*/ 999985 h 2229242"/>
                <a:gd name="connsiteX112" fmla="*/ 1686610 w 5765421"/>
                <a:gd name="connsiteY112" fmla="*/ 999985 h 2229242"/>
                <a:gd name="connsiteX113" fmla="*/ 1686610 w 5765421"/>
                <a:gd name="connsiteY113" fmla="*/ 1032958 h 2229242"/>
                <a:gd name="connsiteX114" fmla="*/ 1695665 w 5765421"/>
                <a:gd name="connsiteY114" fmla="*/ 1032958 h 2229242"/>
                <a:gd name="connsiteX115" fmla="*/ 1695665 w 5765421"/>
                <a:gd name="connsiteY115" fmla="*/ 1043949 h 2229242"/>
                <a:gd name="connsiteX116" fmla="*/ 1704855 w 5765421"/>
                <a:gd name="connsiteY116" fmla="*/ 1043949 h 2229242"/>
                <a:gd name="connsiteX117" fmla="*/ 1704855 w 5765421"/>
                <a:gd name="connsiteY117" fmla="*/ 1087914 h 2229242"/>
                <a:gd name="connsiteX118" fmla="*/ 1714044 w 5765421"/>
                <a:gd name="connsiteY118" fmla="*/ 1087914 h 2229242"/>
                <a:gd name="connsiteX119" fmla="*/ 1714044 w 5765421"/>
                <a:gd name="connsiteY119" fmla="*/ 1099110 h 2229242"/>
                <a:gd name="connsiteX120" fmla="*/ 1723234 w 5765421"/>
                <a:gd name="connsiteY120" fmla="*/ 1099110 h 2229242"/>
                <a:gd name="connsiteX121" fmla="*/ 1741614 w 5765421"/>
                <a:gd name="connsiteY121" fmla="*/ 1099110 h 2229242"/>
                <a:gd name="connsiteX122" fmla="*/ 1741614 w 5765421"/>
                <a:gd name="connsiteY122" fmla="*/ 1132905 h 2229242"/>
                <a:gd name="connsiteX123" fmla="*/ 1750669 w 5765421"/>
                <a:gd name="connsiteY123" fmla="*/ 1132905 h 2229242"/>
                <a:gd name="connsiteX124" fmla="*/ 1750669 w 5765421"/>
                <a:gd name="connsiteY124" fmla="*/ 1155709 h 2229242"/>
                <a:gd name="connsiteX125" fmla="*/ 1759858 w 5765421"/>
                <a:gd name="connsiteY125" fmla="*/ 1155709 h 2229242"/>
                <a:gd name="connsiteX126" fmla="*/ 1759858 w 5765421"/>
                <a:gd name="connsiteY126" fmla="*/ 1167111 h 2229242"/>
                <a:gd name="connsiteX127" fmla="*/ 1769049 w 5765421"/>
                <a:gd name="connsiteY127" fmla="*/ 1167111 h 2229242"/>
                <a:gd name="connsiteX128" fmla="*/ 1778238 w 5765421"/>
                <a:gd name="connsiteY128" fmla="*/ 1167111 h 2229242"/>
                <a:gd name="connsiteX129" fmla="*/ 1778238 w 5765421"/>
                <a:gd name="connsiteY129" fmla="*/ 1178719 h 2229242"/>
                <a:gd name="connsiteX130" fmla="*/ 1796618 w 5765421"/>
                <a:gd name="connsiteY130" fmla="*/ 1178719 h 2229242"/>
                <a:gd name="connsiteX131" fmla="*/ 1796618 w 5765421"/>
                <a:gd name="connsiteY131" fmla="*/ 1214260 h 2229242"/>
                <a:gd name="connsiteX132" fmla="*/ 1814863 w 5765421"/>
                <a:gd name="connsiteY132" fmla="*/ 1214260 h 2229242"/>
                <a:gd name="connsiteX133" fmla="*/ 1814863 w 5765421"/>
                <a:gd name="connsiteY133" fmla="*/ 1226073 h 2229242"/>
                <a:gd name="connsiteX134" fmla="*/ 1934061 w 5765421"/>
                <a:gd name="connsiteY134" fmla="*/ 1226073 h 2229242"/>
                <a:gd name="connsiteX135" fmla="*/ 1934061 w 5765421"/>
                <a:gd name="connsiteY135" fmla="*/ 1237886 h 2229242"/>
                <a:gd name="connsiteX136" fmla="*/ 2089883 w 5765421"/>
                <a:gd name="connsiteY136" fmla="*/ 1237886 h 2229242"/>
                <a:gd name="connsiteX137" fmla="*/ 2089883 w 5765421"/>
                <a:gd name="connsiteY137" fmla="*/ 1249801 h 2229242"/>
                <a:gd name="connsiteX138" fmla="*/ 2218135 w 5765421"/>
                <a:gd name="connsiteY138" fmla="*/ 1249801 h 2229242"/>
                <a:gd name="connsiteX139" fmla="*/ 2218135 w 5765421"/>
                <a:gd name="connsiteY139" fmla="*/ 1261614 h 2229242"/>
                <a:gd name="connsiteX140" fmla="*/ 2227325 w 5765421"/>
                <a:gd name="connsiteY140" fmla="*/ 1261614 h 2229242"/>
                <a:gd name="connsiteX141" fmla="*/ 2227325 w 5765421"/>
                <a:gd name="connsiteY141" fmla="*/ 1273427 h 2229242"/>
                <a:gd name="connsiteX142" fmla="*/ 2254895 w 5765421"/>
                <a:gd name="connsiteY142" fmla="*/ 1273427 h 2229242"/>
                <a:gd name="connsiteX143" fmla="*/ 2254895 w 5765421"/>
                <a:gd name="connsiteY143" fmla="*/ 1285343 h 2229242"/>
                <a:gd name="connsiteX144" fmla="*/ 2263950 w 5765421"/>
                <a:gd name="connsiteY144" fmla="*/ 1285343 h 2229242"/>
                <a:gd name="connsiteX145" fmla="*/ 2263950 w 5765421"/>
                <a:gd name="connsiteY145" fmla="*/ 1320781 h 2229242"/>
                <a:gd name="connsiteX146" fmla="*/ 2273139 w 5765421"/>
                <a:gd name="connsiteY146" fmla="*/ 1320781 h 2229242"/>
                <a:gd name="connsiteX147" fmla="*/ 2273139 w 5765421"/>
                <a:gd name="connsiteY147" fmla="*/ 1356323 h 2229242"/>
                <a:gd name="connsiteX148" fmla="*/ 2282329 w 5765421"/>
                <a:gd name="connsiteY148" fmla="*/ 1356323 h 2229242"/>
                <a:gd name="connsiteX149" fmla="*/ 2282329 w 5765421"/>
                <a:gd name="connsiteY149" fmla="*/ 1380051 h 2229242"/>
                <a:gd name="connsiteX150" fmla="*/ 2291519 w 5765421"/>
                <a:gd name="connsiteY150" fmla="*/ 1380051 h 2229242"/>
                <a:gd name="connsiteX151" fmla="*/ 2291519 w 5765421"/>
                <a:gd name="connsiteY151" fmla="*/ 1391864 h 2229242"/>
                <a:gd name="connsiteX152" fmla="*/ 2309899 w 5765421"/>
                <a:gd name="connsiteY152" fmla="*/ 1391864 h 2229242"/>
                <a:gd name="connsiteX153" fmla="*/ 2309899 w 5765421"/>
                <a:gd name="connsiteY153" fmla="*/ 1403677 h 2229242"/>
                <a:gd name="connsiteX154" fmla="*/ 2318954 w 5765421"/>
                <a:gd name="connsiteY154" fmla="*/ 1403677 h 2229242"/>
                <a:gd name="connsiteX155" fmla="*/ 2318954 w 5765421"/>
                <a:gd name="connsiteY155" fmla="*/ 1415593 h 2229242"/>
                <a:gd name="connsiteX156" fmla="*/ 2328144 w 5765421"/>
                <a:gd name="connsiteY156" fmla="*/ 1415593 h 2229242"/>
                <a:gd name="connsiteX157" fmla="*/ 2328144 w 5765421"/>
                <a:gd name="connsiteY157" fmla="*/ 1451031 h 2229242"/>
                <a:gd name="connsiteX158" fmla="*/ 2355713 w 5765421"/>
                <a:gd name="connsiteY158" fmla="*/ 1451031 h 2229242"/>
                <a:gd name="connsiteX159" fmla="*/ 2355713 w 5765421"/>
                <a:gd name="connsiteY159" fmla="*/ 1462947 h 2229242"/>
                <a:gd name="connsiteX160" fmla="*/ 2373957 w 5765421"/>
                <a:gd name="connsiteY160" fmla="*/ 1462947 h 2229242"/>
                <a:gd name="connsiteX161" fmla="*/ 2373957 w 5765421"/>
                <a:gd name="connsiteY161" fmla="*/ 1474759 h 2229242"/>
                <a:gd name="connsiteX162" fmla="*/ 2392337 w 5765421"/>
                <a:gd name="connsiteY162" fmla="*/ 1474759 h 2229242"/>
                <a:gd name="connsiteX163" fmla="*/ 2392337 w 5765421"/>
                <a:gd name="connsiteY163" fmla="*/ 1486572 h 2229242"/>
                <a:gd name="connsiteX164" fmla="*/ 2438151 w 5765421"/>
                <a:gd name="connsiteY164" fmla="*/ 1486572 h 2229242"/>
                <a:gd name="connsiteX165" fmla="*/ 2438151 w 5765421"/>
                <a:gd name="connsiteY165" fmla="*/ 1498488 h 2229242"/>
                <a:gd name="connsiteX166" fmla="*/ 2502345 w 5765421"/>
                <a:gd name="connsiteY166" fmla="*/ 1498488 h 2229242"/>
                <a:gd name="connsiteX167" fmla="*/ 2502345 w 5765421"/>
                <a:gd name="connsiteY167" fmla="*/ 1510301 h 2229242"/>
                <a:gd name="connsiteX168" fmla="*/ 2630598 w 5765421"/>
                <a:gd name="connsiteY168" fmla="*/ 1510301 h 2229242"/>
                <a:gd name="connsiteX169" fmla="*/ 2630598 w 5765421"/>
                <a:gd name="connsiteY169" fmla="*/ 1522114 h 2229242"/>
                <a:gd name="connsiteX170" fmla="*/ 2850614 w 5765421"/>
                <a:gd name="connsiteY170" fmla="*/ 1522114 h 2229242"/>
                <a:gd name="connsiteX171" fmla="*/ 2850614 w 5765421"/>
                <a:gd name="connsiteY171" fmla="*/ 1533927 h 2229242"/>
                <a:gd name="connsiteX172" fmla="*/ 2868994 w 5765421"/>
                <a:gd name="connsiteY172" fmla="*/ 1533927 h 2229242"/>
                <a:gd name="connsiteX173" fmla="*/ 2868994 w 5765421"/>
                <a:gd name="connsiteY173" fmla="*/ 1545842 h 2229242"/>
                <a:gd name="connsiteX174" fmla="*/ 2887238 w 5765421"/>
                <a:gd name="connsiteY174" fmla="*/ 1545842 h 2229242"/>
                <a:gd name="connsiteX175" fmla="*/ 2887238 w 5765421"/>
                <a:gd name="connsiteY175" fmla="*/ 1569468 h 2229242"/>
                <a:gd name="connsiteX176" fmla="*/ 2896428 w 5765421"/>
                <a:gd name="connsiteY176" fmla="*/ 1569468 h 2229242"/>
                <a:gd name="connsiteX177" fmla="*/ 2896428 w 5765421"/>
                <a:gd name="connsiteY177" fmla="*/ 1593196 h 2229242"/>
                <a:gd name="connsiteX178" fmla="*/ 2942243 w 5765421"/>
                <a:gd name="connsiteY178" fmla="*/ 1593196 h 2229242"/>
                <a:gd name="connsiteX179" fmla="*/ 2942243 w 5765421"/>
                <a:gd name="connsiteY179" fmla="*/ 1605009 h 2229242"/>
                <a:gd name="connsiteX180" fmla="*/ 2960622 w 5765421"/>
                <a:gd name="connsiteY180" fmla="*/ 1605009 h 2229242"/>
                <a:gd name="connsiteX181" fmla="*/ 2960622 w 5765421"/>
                <a:gd name="connsiteY181" fmla="*/ 1616822 h 2229242"/>
                <a:gd name="connsiteX182" fmla="*/ 3052250 w 5765421"/>
                <a:gd name="connsiteY182" fmla="*/ 1616822 h 2229242"/>
                <a:gd name="connsiteX183" fmla="*/ 3052250 w 5765421"/>
                <a:gd name="connsiteY183" fmla="*/ 1628738 h 2229242"/>
                <a:gd name="connsiteX184" fmla="*/ 3116444 w 5765421"/>
                <a:gd name="connsiteY184" fmla="*/ 1628738 h 2229242"/>
                <a:gd name="connsiteX185" fmla="*/ 3116444 w 5765421"/>
                <a:gd name="connsiteY185" fmla="*/ 1640551 h 2229242"/>
                <a:gd name="connsiteX186" fmla="*/ 3281457 w 5765421"/>
                <a:gd name="connsiteY186" fmla="*/ 1640551 h 2229242"/>
                <a:gd name="connsiteX187" fmla="*/ 3281457 w 5765421"/>
                <a:gd name="connsiteY187" fmla="*/ 1652363 h 2229242"/>
                <a:gd name="connsiteX188" fmla="*/ 3363895 w 5765421"/>
                <a:gd name="connsiteY188" fmla="*/ 1652363 h 2229242"/>
                <a:gd name="connsiteX189" fmla="*/ 3373085 w 5765421"/>
                <a:gd name="connsiteY189" fmla="*/ 1652363 h 2229242"/>
                <a:gd name="connsiteX190" fmla="*/ 3418899 w 5765421"/>
                <a:gd name="connsiteY190" fmla="*/ 1652363 h 2229242"/>
                <a:gd name="connsiteX191" fmla="*/ 3418899 w 5765421"/>
                <a:gd name="connsiteY191" fmla="*/ 1664690 h 2229242"/>
                <a:gd name="connsiteX192" fmla="*/ 3428089 w 5765421"/>
                <a:gd name="connsiteY192" fmla="*/ 1664690 h 2229242"/>
                <a:gd name="connsiteX193" fmla="*/ 3428089 w 5765421"/>
                <a:gd name="connsiteY193" fmla="*/ 1676914 h 2229242"/>
                <a:gd name="connsiteX194" fmla="*/ 3446333 w 5765421"/>
                <a:gd name="connsiteY194" fmla="*/ 1676914 h 2229242"/>
                <a:gd name="connsiteX195" fmla="*/ 3446333 w 5765421"/>
                <a:gd name="connsiteY195" fmla="*/ 1689548 h 2229242"/>
                <a:gd name="connsiteX196" fmla="*/ 3455523 w 5765421"/>
                <a:gd name="connsiteY196" fmla="*/ 1689548 h 2229242"/>
                <a:gd name="connsiteX197" fmla="*/ 3464713 w 5765421"/>
                <a:gd name="connsiteY197" fmla="*/ 1689548 h 2229242"/>
                <a:gd name="connsiteX198" fmla="*/ 3473903 w 5765421"/>
                <a:gd name="connsiteY198" fmla="*/ 1689548 h 2229242"/>
                <a:gd name="connsiteX199" fmla="*/ 3473903 w 5765421"/>
                <a:gd name="connsiteY199" fmla="*/ 1758268 h 2229242"/>
                <a:gd name="connsiteX200" fmla="*/ 3492283 w 5765421"/>
                <a:gd name="connsiteY200" fmla="*/ 1758268 h 2229242"/>
                <a:gd name="connsiteX201" fmla="*/ 3492283 w 5765421"/>
                <a:gd name="connsiteY201" fmla="*/ 1772649 h 2229242"/>
                <a:gd name="connsiteX202" fmla="*/ 3510527 w 5765421"/>
                <a:gd name="connsiteY202" fmla="*/ 1772649 h 2229242"/>
                <a:gd name="connsiteX203" fmla="*/ 3519717 w 5765421"/>
                <a:gd name="connsiteY203" fmla="*/ 1772649 h 2229242"/>
                <a:gd name="connsiteX204" fmla="*/ 3519717 w 5765421"/>
                <a:gd name="connsiteY204" fmla="*/ 1787441 h 2229242"/>
                <a:gd name="connsiteX205" fmla="*/ 3528907 w 5765421"/>
                <a:gd name="connsiteY205" fmla="*/ 1787441 h 2229242"/>
                <a:gd name="connsiteX206" fmla="*/ 3528907 w 5765421"/>
                <a:gd name="connsiteY206" fmla="*/ 1802644 h 2229242"/>
                <a:gd name="connsiteX207" fmla="*/ 3538097 w 5765421"/>
                <a:gd name="connsiteY207" fmla="*/ 1802644 h 2229242"/>
                <a:gd name="connsiteX208" fmla="*/ 3538097 w 5765421"/>
                <a:gd name="connsiteY208" fmla="*/ 1817744 h 2229242"/>
                <a:gd name="connsiteX209" fmla="*/ 3583911 w 5765421"/>
                <a:gd name="connsiteY209" fmla="*/ 1817744 h 2229242"/>
                <a:gd name="connsiteX210" fmla="*/ 3684729 w 5765421"/>
                <a:gd name="connsiteY210" fmla="*/ 1817744 h 2229242"/>
                <a:gd name="connsiteX211" fmla="*/ 3684729 w 5765421"/>
                <a:gd name="connsiteY211" fmla="*/ 1833357 h 2229242"/>
                <a:gd name="connsiteX212" fmla="*/ 3987184 w 5765421"/>
                <a:gd name="connsiteY212" fmla="*/ 1833357 h 2229242"/>
                <a:gd name="connsiteX213" fmla="*/ 3996374 w 5765421"/>
                <a:gd name="connsiteY213" fmla="*/ 1833357 h 2229242"/>
                <a:gd name="connsiteX214" fmla="*/ 3996374 w 5765421"/>
                <a:gd name="connsiteY214" fmla="*/ 1849895 h 2229242"/>
                <a:gd name="connsiteX215" fmla="*/ 4005564 w 5765421"/>
                <a:gd name="connsiteY215" fmla="*/ 1849895 h 2229242"/>
                <a:gd name="connsiteX216" fmla="*/ 4014618 w 5765421"/>
                <a:gd name="connsiteY216" fmla="*/ 1849895 h 2229242"/>
                <a:gd name="connsiteX217" fmla="*/ 4014618 w 5765421"/>
                <a:gd name="connsiteY217" fmla="*/ 1866947 h 2229242"/>
                <a:gd name="connsiteX218" fmla="*/ 4023808 w 5765421"/>
                <a:gd name="connsiteY218" fmla="*/ 1866947 h 2229242"/>
                <a:gd name="connsiteX219" fmla="*/ 4042188 w 5765421"/>
                <a:gd name="connsiteY219" fmla="*/ 1866947 h 2229242"/>
                <a:gd name="connsiteX220" fmla="*/ 4051378 w 5765421"/>
                <a:gd name="connsiteY220" fmla="*/ 1866947 h 2229242"/>
                <a:gd name="connsiteX221" fmla="*/ 4060568 w 5765421"/>
                <a:gd name="connsiteY221" fmla="*/ 1866947 h 2229242"/>
                <a:gd name="connsiteX222" fmla="*/ 4060568 w 5765421"/>
                <a:gd name="connsiteY222" fmla="*/ 1906597 h 2229242"/>
                <a:gd name="connsiteX223" fmla="*/ 4078812 w 5765421"/>
                <a:gd name="connsiteY223" fmla="*/ 1906597 h 2229242"/>
                <a:gd name="connsiteX224" fmla="*/ 4088002 w 5765421"/>
                <a:gd name="connsiteY224" fmla="*/ 1906597 h 2229242"/>
                <a:gd name="connsiteX225" fmla="*/ 4097192 w 5765421"/>
                <a:gd name="connsiteY225" fmla="*/ 1906597 h 2229242"/>
                <a:gd name="connsiteX226" fmla="*/ 4097192 w 5765421"/>
                <a:gd name="connsiteY226" fmla="*/ 1950048 h 2229242"/>
                <a:gd name="connsiteX227" fmla="*/ 4106382 w 5765421"/>
                <a:gd name="connsiteY227" fmla="*/ 1950048 h 2229242"/>
                <a:gd name="connsiteX228" fmla="*/ 4124626 w 5765421"/>
                <a:gd name="connsiteY228" fmla="*/ 1950048 h 2229242"/>
                <a:gd name="connsiteX229" fmla="*/ 4124626 w 5765421"/>
                <a:gd name="connsiteY229" fmla="*/ 1974393 h 2229242"/>
                <a:gd name="connsiteX230" fmla="*/ 4289638 w 5765421"/>
                <a:gd name="connsiteY230" fmla="*/ 1974393 h 2229242"/>
                <a:gd name="connsiteX231" fmla="*/ 4564659 w 5765421"/>
                <a:gd name="connsiteY231" fmla="*/ 1974393 h 2229242"/>
                <a:gd name="connsiteX232" fmla="*/ 4592093 w 5765421"/>
                <a:gd name="connsiteY232" fmla="*/ 1974393 h 2229242"/>
                <a:gd name="connsiteX233" fmla="*/ 4592093 w 5765421"/>
                <a:gd name="connsiteY233" fmla="*/ 2002127 h 2229242"/>
                <a:gd name="connsiteX234" fmla="*/ 4601283 w 5765421"/>
                <a:gd name="connsiteY234" fmla="*/ 2002127 h 2229242"/>
                <a:gd name="connsiteX235" fmla="*/ 4610472 w 5765421"/>
                <a:gd name="connsiteY235" fmla="*/ 2002127 h 2229242"/>
                <a:gd name="connsiteX236" fmla="*/ 4628853 w 5765421"/>
                <a:gd name="connsiteY236" fmla="*/ 2002127 h 2229242"/>
                <a:gd name="connsiteX237" fmla="*/ 4674666 w 5765421"/>
                <a:gd name="connsiteY237" fmla="*/ 2002127 h 2229242"/>
                <a:gd name="connsiteX238" fmla="*/ 4702101 w 5765421"/>
                <a:gd name="connsiteY238" fmla="*/ 2002127 h 2229242"/>
                <a:gd name="connsiteX239" fmla="*/ 4702101 w 5765421"/>
                <a:gd name="connsiteY239" fmla="*/ 2042188 h 2229242"/>
                <a:gd name="connsiteX240" fmla="*/ 5160378 w 5765421"/>
                <a:gd name="connsiteY240" fmla="*/ 2042188 h 2229242"/>
                <a:gd name="connsiteX241" fmla="*/ 5206192 w 5765421"/>
                <a:gd name="connsiteY241" fmla="*/ 2042188 h 2229242"/>
                <a:gd name="connsiteX242" fmla="*/ 5206192 w 5765421"/>
                <a:gd name="connsiteY242" fmla="*/ 2095706 h 2229242"/>
                <a:gd name="connsiteX243" fmla="*/ 5242952 w 5765421"/>
                <a:gd name="connsiteY243" fmla="*/ 2095706 h 2229242"/>
                <a:gd name="connsiteX244" fmla="*/ 5765422 w 5765421"/>
                <a:gd name="connsiteY244" fmla="*/ 2095706 h 2229242"/>
                <a:gd name="connsiteX245" fmla="*/ 5765422 w 5765421"/>
                <a:gd name="connsiteY245" fmla="*/ 2229242 h 222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765421" h="2229242">
                  <a:moveTo>
                    <a:pt x="0" y="0"/>
                  </a:moveTo>
                  <a:lnTo>
                    <a:pt x="9190" y="0"/>
                  </a:lnTo>
                  <a:lnTo>
                    <a:pt x="110008" y="0"/>
                  </a:lnTo>
                  <a:lnTo>
                    <a:pt x="110008" y="10375"/>
                  </a:lnTo>
                  <a:lnTo>
                    <a:pt x="247586" y="10375"/>
                  </a:lnTo>
                  <a:lnTo>
                    <a:pt x="247586" y="20750"/>
                  </a:lnTo>
                  <a:lnTo>
                    <a:pt x="311644" y="20750"/>
                  </a:lnTo>
                  <a:lnTo>
                    <a:pt x="311644" y="31124"/>
                  </a:lnTo>
                  <a:lnTo>
                    <a:pt x="320834" y="31124"/>
                  </a:lnTo>
                  <a:lnTo>
                    <a:pt x="320834" y="41499"/>
                  </a:lnTo>
                  <a:lnTo>
                    <a:pt x="366649" y="41499"/>
                  </a:lnTo>
                  <a:lnTo>
                    <a:pt x="366649" y="51874"/>
                  </a:lnTo>
                  <a:lnTo>
                    <a:pt x="403408" y="51874"/>
                  </a:lnTo>
                  <a:lnTo>
                    <a:pt x="403408" y="62249"/>
                  </a:lnTo>
                  <a:lnTo>
                    <a:pt x="430842" y="62249"/>
                  </a:lnTo>
                  <a:lnTo>
                    <a:pt x="430842" y="82895"/>
                  </a:lnTo>
                  <a:lnTo>
                    <a:pt x="467467" y="82895"/>
                  </a:lnTo>
                  <a:lnTo>
                    <a:pt x="467467" y="93270"/>
                  </a:lnTo>
                  <a:lnTo>
                    <a:pt x="522471" y="93270"/>
                  </a:lnTo>
                  <a:lnTo>
                    <a:pt x="522471" y="103645"/>
                  </a:lnTo>
                  <a:lnTo>
                    <a:pt x="531661" y="103645"/>
                  </a:lnTo>
                  <a:lnTo>
                    <a:pt x="531661" y="145144"/>
                  </a:lnTo>
                  <a:lnTo>
                    <a:pt x="540850" y="145144"/>
                  </a:lnTo>
                  <a:lnTo>
                    <a:pt x="540850" y="207598"/>
                  </a:lnTo>
                  <a:lnTo>
                    <a:pt x="550040" y="207598"/>
                  </a:lnTo>
                  <a:lnTo>
                    <a:pt x="550040" y="238825"/>
                  </a:lnTo>
                  <a:lnTo>
                    <a:pt x="559095" y="238825"/>
                  </a:lnTo>
                  <a:lnTo>
                    <a:pt x="559095" y="270258"/>
                  </a:lnTo>
                  <a:lnTo>
                    <a:pt x="568285" y="270258"/>
                  </a:lnTo>
                  <a:lnTo>
                    <a:pt x="568285" y="280735"/>
                  </a:lnTo>
                  <a:lnTo>
                    <a:pt x="577475" y="280735"/>
                  </a:lnTo>
                  <a:lnTo>
                    <a:pt x="577475" y="301793"/>
                  </a:lnTo>
                  <a:lnTo>
                    <a:pt x="586665" y="301793"/>
                  </a:lnTo>
                  <a:lnTo>
                    <a:pt x="586665" y="354386"/>
                  </a:lnTo>
                  <a:lnTo>
                    <a:pt x="595854" y="354386"/>
                  </a:lnTo>
                  <a:lnTo>
                    <a:pt x="595854" y="449505"/>
                  </a:lnTo>
                  <a:lnTo>
                    <a:pt x="605044" y="449505"/>
                  </a:lnTo>
                  <a:lnTo>
                    <a:pt x="605044" y="460085"/>
                  </a:lnTo>
                  <a:lnTo>
                    <a:pt x="614099" y="460085"/>
                  </a:lnTo>
                  <a:lnTo>
                    <a:pt x="614099" y="470666"/>
                  </a:lnTo>
                  <a:lnTo>
                    <a:pt x="632479" y="470666"/>
                  </a:lnTo>
                  <a:lnTo>
                    <a:pt x="632479" y="481349"/>
                  </a:lnTo>
                  <a:lnTo>
                    <a:pt x="660048" y="481349"/>
                  </a:lnTo>
                  <a:lnTo>
                    <a:pt x="660048" y="491929"/>
                  </a:lnTo>
                  <a:lnTo>
                    <a:pt x="669103" y="491929"/>
                  </a:lnTo>
                  <a:lnTo>
                    <a:pt x="678293" y="491929"/>
                  </a:lnTo>
                  <a:lnTo>
                    <a:pt x="678293" y="502612"/>
                  </a:lnTo>
                  <a:lnTo>
                    <a:pt x="714917" y="502612"/>
                  </a:lnTo>
                  <a:lnTo>
                    <a:pt x="714917" y="513295"/>
                  </a:lnTo>
                  <a:lnTo>
                    <a:pt x="769921" y="513295"/>
                  </a:lnTo>
                  <a:lnTo>
                    <a:pt x="769921" y="523978"/>
                  </a:lnTo>
                  <a:lnTo>
                    <a:pt x="824925" y="523978"/>
                  </a:lnTo>
                  <a:lnTo>
                    <a:pt x="824925" y="534661"/>
                  </a:lnTo>
                  <a:lnTo>
                    <a:pt x="861685" y="534661"/>
                  </a:lnTo>
                  <a:lnTo>
                    <a:pt x="861685" y="545446"/>
                  </a:lnTo>
                  <a:lnTo>
                    <a:pt x="944123" y="545446"/>
                  </a:lnTo>
                  <a:lnTo>
                    <a:pt x="944123" y="556129"/>
                  </a:lnTo>
                  <a:lnTo>
                    <a:pt x="1026562" y="556129"/>
                  </a:lnTo>
                  <a:lnTo>
                    <a:pt x="1026562" y="566812"/>
                  </a:lnTo>
                  <a:lnTo>
                    <a:pt x="1035751" y="566812"/>
                  </a:lnTo>
                  <a:lnTo>
                    <a:pt x="1035751" y="577495"/>
                  </a:lnTo>
                  <a:lnTo>
                    <a:pt x="1044941" y="577495"/>
                  </a:lnTo>
                  <a:lnTo>
                    <a:pt x="1044941" y="588178"/>
                  </a:lnTo>
                  <a:lnTo>
                    <a:pt x="1072511" y="588178"/>
                  </a:lnTo>
                  <a:lnTo>
                    <a:pt x="1072511" y="598861"/>
                  </a:lnTo>
                  <a:lnTo>
                    <a:pt x="1099945" y="598861"/>
                  </a:lnTo>
                  <a:lnTo>
                    <a:pt x="1099945" y="641593"/>
                  </a:lnTo>
                  <a:lnTo>
                    <a:pt x="1109135" y="641593"/>
                  </a:lnTo>
                  <a:lnTo>
                    <a:pt x="1109135" y="652276"/>
                  </a:lnTo>
                  <a:lnTo>
                    <a:pt x="1118325" y="652276"/>
                  </a:lnTo>
                  <a:lnTo>
                    <a:pt x="1118325" y="673744"/>
                  </a:lnTo>
                  <a:lnTo>
                    <a:pt x="1127380" y="673744"/>
                  </a:lnTo>
                  <a:lnTo>
                    <a:pt x="1127380" y="684427"/>
                  </a:lnTo>
                  <a:lnTo>
                    <a:pt x="1136570" y="684427"/>
                  </a:lnTo>
                  <a:lnTo>
                    <a:pt x="1136570" y="695110"/>
                  </a:lnTo>
                  <a:lnTo>
                    <a:pt x="1145760" y="695110"/>
                  </a:lnTo>
                  <a:lnTo>
                    <a:pt x="1145760" y="716682"/>
                  </a:lnTo>
                  <a:lnTo>
                    <a:pt x="1164139" y="716682"/>
                  </a:lnTo>
                  <a:lnTo>
                    <a:pt x="1164139" y="738150"/>
                  </a:lnTo>
                  <a:lnTo>
                    <a:pt x="1173329" y="738150"/>
                  </a:lnTo>
                  <a:lnTo>
                    <a:pt x="1173329" y="781498"/>
                  </a:lnTo>
                  <a:lnTo>
                    <a:pt x="1182384" y="781498"/>
                  </a:lnTo>
                  <a:lnTo>
                    <a:pt x="1182384" y="814266"/>
                  </a:lnTo>
                  <a:lnTo>
                    <a:pt x="1191574" y="814266"/>
                  </a:lnTo>
                  <a:lnTo>
                    <a:pt x="1191574" y="846931"/>
                  </a:lnTo>
                  <a:lnTo>
                    <a:pt x="1200763" y="846931"/>
                  </a:lnTo>
                  <a:lnTo>
                    <a:pt x="1200763" y="868708"/>
                  </a:lnTo>
                  <a:lnTo>
                    <a:pt x="1219143" y="868708"/>
                  </a:lnTo>
                  <a:lnTo>
                    <a:pt x="1219143" y="879699"/>
                  </a:lnTo>
                  <a:lnTo>
                    <a:pt x="1237388" y="879699"/>
                  </a:lnTo>
                  <a:lnTo>
                    <a:pt x="1237388" y="890587"/>
                  </a:lnTo>
                  <a:lnTo>
                    <a:pt x="1255768" y="890587"/>
                  </a:lnTo>
                  <a:lnTo>
                    <a:pt x="1255768" y="901476"/>
                  </a:lnTo>
                  <a:lnTo>
                    <a:pt x="1365776" y="901476"/>
                  </a:lnTo>
                  <a:lnTo>
                    <a:pt x="1365776" y="912364"/>
                  </a:lnTo>
                  <a:lnTo>
                    <a:pt x="1448214" y="912364"/>
                  </a:lnTo>
                  <a:lnTo>
                    <a:pt x="1448214" y="923253"/>
                  </a:lnTo>
                  <a:lnTo>
                    <a:pt x="1494028" y="923253"/>
                  </a:lnTo>
                  <a:lnTo>
                    <a:pt x="1494028" y="934244"/>
                  </a:lnTo>
                  <a:lnTo>
                    <a:pt x="1549032" y="934244"/>
                  </a:lnTo>
                  <a:lnTo>
                    <a:pt x="1549032" y="945132"/>
                  </a:lnTo>
                  <a:lnTo>
                    <a:pt x="1558222" y="945132"/>
                  </a:lnTo>
                  <a:lnTo>
                    <a:pt x="1558222" y="956020"/>
                  </a:lnTo>
                  <a:lnTo>
                    <a:pt x="1613226" y="956020"/>
                  </a:lnTo>
                  <a:lnTo>
                    <a:pt x="1622416" y="956020"/>
                  </a:lnTo>
                  <a:lnTo>
                    <a:pt x="1622416" y="967012"/>
                  </a:lnTo>
                  <a:lnTo>
                    <a:pt x="1631606" y="967012"/>
                  </a:lnTo>
                  <a:lnTo>
                    <a:pt x="1631606" y="978003"/>
                  </a:lnTo>
                  <a:lnTo>
                    <a:pt x="1640796" y="978003"/>
                  </a:lnTo>
                  <a:lnTo>
                    <a:pt x="1640796" y="988994"/>
                  </a:lnTo>
                  <a:lnTo>
                    <a:pt x="1659040" y="988994"/>
                  </a:lnTo>
                  <a:lnTo>
                    <a:pt x="1659040" y="999985"/>
                  </a:lnTo>
                  <a:lnTo>
                    <a:pt x="1686610" y="999985"/>
                  </a:lnTo>
                  <a:lnTo>
                    <a:pt x="1686610" y="1032958"/>
                  </a:lnTo>
                  <a:lnTo>
                    <a:pt x="1695665" y="1032958"/>
                  </a:lnTo>
                  <a:lnTo>
                    <a:pt x="1695665" y="1043949"/>
                  </a:lnTo>
                  <a:lnTo>
                    <a:pt x="1704855" y="1043949"/>
                  </a:lnTo>
                  <a:lnTo>
                    <a:pt x="1704855" y="1087914"/>
                  </a:lnTo>
                  <a:lnTo>
                    <a:pt x="1714044" y="1087914"/>
                  </a:lnTo>
                  <a:lnTo>
                    <a:pt x="1714044" y="1099110"/>
                  </a:lnTo>
                  <a:lnTo>
                    <a:pt x="1723234" y="1099110"/>
                  </a:lnTo>
                  <a:lnTo>
                    <a:pt x="1741614" y="1099110"/>
                  </a:lnTo>
                  <a:lnTo>
                    <a:pt x="1741614" y="1132905"/>
                  </a:lnTo>
                  <a:lnTo>
                    <a:pt x="1750669" y="1132905"/>
                  </a:lnTo>
                  <a:lnTo>
                    <a:pt x="1750669" y="1155709"/>
                  </a:lnTo>
                  <a:lnTo>
                    <a:pt x="1759858" y="1155709"/>
                  </a:lnTo>
                  <a:lnTo>
                    <a:pt x="1759858" y="1167111"/>
                  </a:lnTo>
                  <a:lnTo>
                    <a:pt x="1769049" y="1167111"/>
                  </a:lnTo>
                  <a:lnTo>
                    <a:pt x="1778238" y="1167111"/>
                  </a:lnTo>
                  <a:lnTo>
                    <a:pt x="1778238" y="1178719"/>
                  </a:lnTo>
                  <a:lnTo>
                    <a:pt x="1796618" y="1178719"/>
                  </a:lnTo>
                  <a:lnTo>
                    <a:pt x="1796618" y="1214260"/>
                  </a:lnTo>
                  <a:lnTo>
                    <a:pt x="1814863" y="1214260"/>
                  </a:lnTo>
                  <a:lnTo>
                    <a:pt x="1814863" y="1226073"/>
                  </a:lnTo>
                  <a:lnTo>
                    <a:pt x="1934061" y="1226073"/>
                  </a:lnTo>
                  <a:lnTo>
                    <a:pt x="1934061" y="1237886"/>
                  </a:lnTo>
                  <a:lnTo>
                    <a:pt x="2089883" y="1237886"/>
                  </a:lnTo>
                  <a:lnTo>
                    <a:pt x="2089883" y="1249801"/>
                  </a:lnTo>
                  <a:lnTo>
                    <a:pt x="2218135" y="1249801"/>
                  </a:lnTo>
                  <a:lnTo>
                    <a:pt x="2218135" y="1261614"/>
                  </a:lnTo>
                  <a:lnTo>
                    <a:pt x="2227325" y="1261614"/>
                  </a:lnTo>
                  <a:lnTo>
                    <a:pt x="2227325" y="1273427"/>
                  </a:lnTo>
                  <a:lnTo>
                    <a:pt x="2254895" y="1273427"/>
                  </a:lnTo>
                  <a:lnTo>
                    <a:pt x="2254895" y="1285343"/>
                  </a:lnTo>
                  <a:lnTo>
                    <a:pt x="2263950" y="1285343"/>
                  </a:lnTo>
                  <a:lnTo>
                    <a:pt x="2263950" y="1320781"/>
                  </a:lnTo>
                  <a:lnTo>
                    <a:pt x="2273139" y="1320781"/>
                  </a:lnTo>
                  <a:lnTo>
                    <a:pt x="2273139" y="1356323"/>
                  </a:lnTo>
                  <a:lnTo>
                    <a:pt x="2282329" y="1356323"/>
                  </a:lnTo>
                  <a:lnTo>
                    <a:pt x="2282329" y="1380051"/>
                  </a:lnTo>
                  <a:lnTo>
                    <a:pt x="2291519" y="1380051"/>
                  </a:lnTo>
                  <a:lnTo>
                    <a:pt x="2291519" y="1391864"/>
                  </a:lnTo>
                  <a:lnTo>
                    <a:pt x="2309899" y="1391864"/>
                  </a:lnTo>
                  <a:lnTo>
                    <a:pt x="2309899" y="1403677"/>
                  </a:lnTo>
                  <a:lnTo>
                    <a:pt x="2318954" y="1403677"/>
                  </a:lnTo>
                  <a:lnTo>
                    <a:pt x="2318954" y="1415593"/>
                  </a:lnTo>
                  <a:lnTo>
                    <a:pt x="2328144" y="1415593"/>
                  </a:lnTo>
                  <a:lnTo>
                    <a:pt x="2328144" y="1451031"/>
                  </a:lnTo>
                  <a:lnTo>
                    <a:pt x="2355713" y="1451031"/>
                  </a:lnTo>
                  <a:lnTo>
                    <a:pt x="2355713" y="1462947"/>
                  </a:lnTo>
                  <a:lnTo>
                    <a:pt x="2373957" y="1462947"/>
                  </a:lnTo>
                  <a:lnTo>
                    <a:pt x="2373957" y="1474759"/>
                  </a:lnTo>
                  <a:lnTo>
                    <a:pt x="2392337" y="1474759"/>
                  </a:lnTo>
                  <a:lnTo>
                    <a:pt x="2392337" y="1486572"/>
                  </a:lnTo>
                  <a:lnTo>
                    <a:pt x="2438151" y="1486572"/>
                  </a:lnTo>
                  <a:lnTo>
                    <a:pt x="2438151" y="1498488"/>
                  </a:lnTo>
                  <a:lnTo>
                    <a:pt x="2502345" y="1498488"/>
                  </a:lnTo>
                  <a:lnTo>
                    <a:pt x="2502345" y="1510301"/>
                  </a:lnTo>
                  <a:lnTo>
                    <a:pt x="2630598" y="1510301"/>
                  </a:lnTo>
                  <a:lnTo>
                    <a:pt x="2630598" y="1522114"/>
                  </a:lnTo>
                  <a:lnTo>
                    <a:pt x="2850614" y="1522114"/>
                  </a:lnTo>
                  <a:lnTo>
                    <a:pt x="2850614" y="1533927"/>
                  </a:lnTo>
                  <a:lnTo>
                    <a:pt x="2868994" y="1533927"/>
                  </a:lnTo>
                  <a:lnTo>
                    <a:pt x="2868994" y="1545842"/>
                  </a:lnTo>
                  <a:lnTo>
                    <a:pt x="2887238" y="1545842"/>
                  </a:lnTo>
                  <a:lnTo>
                    <a:pt x="2887238" y="1569468"/>
                  </a:lnTo>
                  <a:lnTo>
                    <a:pt x="2896428" y="1569468"/>
                  </a:lnTo>
                  <a:lnTo>
                    <a:pt x="2896428" y="1593196"/>
                  </a:lnTo>
                  <a:lnTo>
                    <a:pt x="2942243" y="1593196"/>
                  </a:lnTo>
                  <a:lnTo>
                    <a:pt x="2942243" y="1605009"/>
                  </a:lnTo>
                  <a:lnTo>
                    <a:pt x="2960622" y="1605009"/>
                  </a:lnTo>
                  <a:lnTo>
                    <a:pt x="2960622" y="1616822"/>
                  </a:lnTo>
                  <a:lnTo>
                    <a:pt x="3052250" y="1616822"/>
                  </a:lnTo>
                  <a:lnTo>
                    <a:pt x="3052250" y="1628738"/>
                  </a:lnTo>
                  <a:lnTo>
                    <a:pt x="3116444" y="1628738"/>
                  </a:lnTo>
                  <a:lnTo>
                    <a:pt x="3116444" y="1640551"/>
                  </a:lnTo>
                  <a:lnTo>
                    <a:pt x="3281457" y="1640551"/>
                  </a:lnTo>
                  <a:lnTo>
                    <a:pt x="3281457" y="1652363"/>
                  </a:lnTo>
                  <a:lnTo>
                    <a:pt x="3363895" y="1652363"/>
                  </a:lnTo>
                  <a:lnTo>
                    <a:pt x="3373085" y="1652363"/>
                  </a:lnTo>
                  <a:lnTo>
                    <a:pt x="3418899" y="1652363"/>
                  </a:lnTo>
                  <a:lnTo>
                    <a:pt x="3418899" y="1664690"/>
                  </a:lnTo>
                  <a:lnTo>
                    <a:pt x="3428089" y="1664690"/>
                  </a:lnTo>
                  <a:lnTo>
                    <a:pt x="3428089" y="1676914"/>
                  </a:lnTo>
                  <a:lnTo>
                    <a:pt x="3446333" y="1676914"/>
                  </a:lnTo>
                  <a:lnTo>
                    <a:pt x="3446333" y="1689548"/>
                  </a:lnTo>
                  <a:lnTo>
                    <a:pt x="3455523" y="1689548"/>
                  </a:lnTo>
                  <a:lnTo>
                    <a:pt x="3464713" y="1689548"/>
                  </a:lnTo>
                  <a:lnTo>
                    <a:pt x="3473903" y="1689548"/>
                  </a:lnTo>
                  <a:lnTo>
                    <a:pt x="3473903" y="1758268"/>
                  </a:lnTo>
                  <a:lnTo>
                    <a:pt x="3492283" y="1758268"/>
                  </a:lnTo>
                  <a:lnTo>
                    <a:pt x="3492283" y="1772649"/>
                  </a:lnTo>
                  <a:lnTo>
                    <a:pt x="3510527" y="1772649"/>
                  </a:lnTo>
                  <a:lnTo>
                    <a:pt x="3519717" y="1772649"/>
                  </a:lnTo>
                  <a:lnTo>
                    <a:pt x="3519717" y="1787441"/>
                  </a:lnTo>
                  <a:lnTo>
                    <a:pt x="3528907" y="1787441"/>
                  </a:lnTo>
                  <a:lnTo>
                    <a:pt x="3528907" y="1802644"/>
                  </a:lnTo>
                  <a:lnTo>
                    <a:pt x="3538097" y="1802644"/>
                  </a:lnTo>
                  <a:lnTo>
                    <a:pt x="3538097" y="1817744"/>
                  </a:lnTo>
                  <a:lnTo>
                    <a:pt x="3583911" y="1817744"/>
                  </a:lnTo>
                  <a:lnTo>
                    <a:pt x="3684729" y="1817744"/>
                  </a:lnTo>
                  <a:lnTo>
                    <a:pt x="3684729" y="1833357"/>
                  </a:lnTo>
                  <a:lnTo>
                    <a:pt x="3987184" y="1833357"/>
                  </a:lnTo>
                  <a:lnTo>
                    <a:pt x="3996374" y="1833357"/>
                  </a:lnTo>
                  <a:lnTo>
                    <a:pt x="3996374" y="1849895"/>
                  </a:lnTo>
                  <a:lnTo>
                    <a:pt x="4005564" y="1849895"/>
                  </a:lnTo>
                  <a:lnTo>
                    <a:pt x="4014618" y="1849895"/>
                  </a:lnTo>
                  <a:lnTo>
                    <a:pt x="4014618" y="1866947"/>
                  </a:lnTo>
                  <a:lnTo>
                    <a:pt x="4023808" y="1866947"/>
                  </a:lnTo>
                  <a:lnTo>
                    <a:pt x="4042188" y="1866947"/>
                  </a:lnTo>
                  <a:lnTo>
                    <a:pt x="4051378" y="1866947"/>
                  </a:lnTo>
                  <a:lnTo>
                    <a:pt x="4060568" y="1866947"/>
                  </a:lnTo>
                  <a:lnTo>
                    <a:pt x="4060568" y="1906597"/>
                  </a:lnTo>
                  <a:lnTo>
                    <a:pt x="4078812" y="1906597"/>
                  </a:lnTo>
                  <a:lnTo>
                    <a:pt x="4088002" y="1906597"/>
                  </a:lnTo>
                  <a:lnTo>
                    <a:pt x="4097192" y="1906597"/>
                  </a:lnTo>
                  <a:lnTo>
                    <a:pt x="4097192" y="1950048"/>
                  </a:lnTo>
                  <a:lnTo>
                    <a:pt x="4106382" y="1950048"/>
                  </a:lnTo>
                  <a:lnTo>
                    <a:pt x="4124626" y="1950048"/>
                  </a:lnTo>
                  <a:lnTo>
                    <a:pt x="4124626" y="1974393"/>
                  </a:lnTo>
                  <a:lnTo>
                    <a:pt x="4289638" y="1974393"/>
                  </a:lnTo>
                  <a:lnTo>
                    <a:pt x="4564659" y="1974393"/>
                  </a:lnTo>
                  <a:lnTo>
                    <a:pt x="4592093" y="1974393"/>
                  </a:lnTo>
                  <a:lnTo>
                    <a:pt x="4592093" y="2002127"/>
                  </a:lnTo>
                  <a:lnTo>
                    <a:pt x="4601283" y="2002127"/>
                  </a:lnTo>
                  <a:lnTo>
                    <a:pt x="4610472" y="2002127"/>
                  </a:lnTo>
                  <a:lnTo>
                    <a:pt x="4628853" y="2002127"/>
                  </a:lnTo>
                  <a:lnTo>
                    <a:pt x="4674666" y="2002127"/>
                  </a:lnTo>
                  <a:lnTo>
                    <a:pt x="4702101" y="2002127"/>
                  </a:lnTo>
                  <a:lnTo>
                    <a:pt x="4702101" y="2042188"/>
                  </a:lnTo>
                  <a:lnTo>
                    <a:pt x="5160378" y="2042188"/>
                  </a:lnTo>
                  <a:lnTo>
                    <a:pt x="5206192" y="2042188"/>
                  </a:lnTo>
                  <a:lnTo>
                    <a:pt x="5206192" y="2095706"/>
                  </a:lnTo>
                  <a:lnTo>
                    <a:pt x="5242952" y="2095706"/>
                  </a:lnTo>
                  <a:lnTo>
                    <a:pt x="5765422" y="2095706"/>
                  </a:lnTo>
                  <a:lnTo>
                    <a:pt x="5765422" y="2229242"/>
                  </a:lnTo>
                </a:path>
              </a:pathLst>
            </a:custGeom>
            <a:noFill/>
            <a:ln w="12700" cap="flat">
              <a:solidFill>
                <a:srgbClr val="881222"/>
              </a:solidFill>
              <a:prstDash val="dash"/>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62" name="Group 61">
              <a:extLst>
                <a:ext uri="{FF2B5EF4-FFF2-40B4-BE49-F238E27FC236}">
                  <a16:creationId xmlns:a16="http://schemas.microsoft.com/office/drawing/2014/main" id="{10A417C6-EB92-89FF-0060-5DBEF0A7A4BC}"/>
                </a:ext>
              </a:extLst>
            </p:cNvPr>
            <p:cNvGrpSpPr/>
            <p:nvPr/>
          </p:nvGrpSpPr>
          <p:grpSpPr>
            <a:xfrm>
              <a:off x="1487712" y="1231107"/>
              <a:ext cx="5993502" cy="2248298"/>
              <a:chOff x="1487712" y="1231107"/>
              <a:chExt cx="5993502" cy="2248298"/>
            </a:xfrm>
          </p:grpSpPr>
          <p:sp>
            <p:nvSpPr>
              <p:cNvPr id="63" name="Freeform: Shape 62">
                <a:extLst>
                  <a:ext uri="{FF2B5EF4-FFF2-40B4-BE49-F238E27FC236}">
                    <a16:creationId xmlns:a16="http://schemas.microsoft.com/office/drawing/2014/main" id="{255D5626-2F89-B6B6-EA0A-1B8552273031}"/>
                  </a:ext>
                </a:extLst>
              </p:cNvPr>
              <p:cNvSpPr/>
              <p:nvPr/>
            </p:nvSpPr>
            <p:spPr>
              <a:xfrm>
                <a:off x="4948722" y="28637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6" name="Freeform: Shape 575">
                <a:extLst>
                  <a:ext uri="{FF2B5EF4-FFF2-40B4-BE49-F238E27FC236}">
                    <a16:creationId xmlns:a16="http://schemas.microsoft.com/office/drawing/2014/main" id="{AE504B17-A5BA-91E6-997C-3FD31CE2658C}"/>
                  </a:ext>
                </a:extLst>
              </p:cNvPr>
              <p:cNvSpPr/>
              <p:nvPr/>
            </p:nvSpPr>
            <p:spPr>
              <a:xfrm>
                <a:off x="4958203" y="28637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7" name="Freeform: Shape 576">
                <a:extLst>
                  <a:ext uri="{FF2B5EF4-FFF2-40B4-BE49-F238E27FC236}">
                    <a16:creationId xmlns:a16="http://schemas.microsoft.com/office/drawing/2014/main" id="{4C08317B-845B-B7E0-2C4A-22EB514B828C}"/>
                  </a:ext>
                </a:extLst>
              </p:cNvPr>
              <p:cNvSpPr/>
              <p:nvPr/>
            </p:nvSpPr>
            <p:spPr>
              <a:xfrm>
                <a:off x="5014950" y="288796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8" name="Freeform: Shape 577">
                <a:extLst>
                  <a:ext uri="{FF2B5EF4-FFF2-40B4-BE49-F238E27FC236}">
                    <a16:creationId xmlns:a16="http://schemas.microsoft.com/office/drawing/2014/main" id="{3A3CA1FD-2FF8-25A0-D977-D9B278E542F4}"/>
                  </a:ext>
                </a:extLst>
              </p:cNvPr>
              <p:cNvSpPr/>
              <p:nvPr/>
            </p:nvSpPr>
            <p:spPr>
              <a:xfrm>
                <a:off x="5014950" y="288796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9" name="Freeform: Shape 578">
                <a:extLst>
                  <a:ext uri="{FF2B5EF4-FFF2-40B4-BE49-F238E27FC236}">
                    <a16:creationId xmlns:a16="http://schemas.microsoft.com/office/drawing/2014/main" id="{BAFE9B4F-A94B-D91A-FF46-22CB32B47701}"/>
                  </a:ext>
                </a:extLst>
              </p:cNvPr>
              <p:cNvSpPr/>
              <p:nvPr/>
            </p:nvSpPr>
            <p:spPr>
              <a:xfrm>
                <a:off x="5043254"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0" name="Freeform: Shape 579">
                <a:extLst>
                  <a:ext uri="{FF2B5EF4-FFF2-40B4-BE49-F238E27FC236}">
                    <a16:creationId xmlns:a16="http://schemas.microsoft.com/office/drawing/2014/main" id="{EFE64BA5-25B2-2C8B-8B31-24913512BFAA}"/>
                  </a:ext>
                </a:extLst>
              </p:cNvPr>
              <p:cNvSpPr/>
              <p:nvPr/>
            </p:nvSpPr>
            <p:spPr>
              <a:xfrm>
                <a:off x="5043254"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1" name="Freeform: Shape 580">
                <a:extLst>
                  <a:ext uri="{FF2B5EF4-FFF2-40B4-BE49-F238E27FC236}">
                    <a16:creationId xmlns:a16="http://schemas.microsoft.com/office/drawing/2014/main" id="{0F3750C4-D8E4-BDEC-BC82-9A4571F24F1A}"/>
                  </a:ext>
                </a:extLst>
              </p:cNvPr>
              <p:cNvSpPr/>
              <p:nvPr/>
            </p:nvSpPr>
            <p:spPr>
              <a:xfrm>
                <a:off x="5052735"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2" name="Freeform: Shape 581">
                <a:extLst>
                  <a:ext uri="{FF2B5EF4-FFF2-40B4-BE49-F238E27FC236}">
                    <a16:creationId xmlns:a16="http://schemas.microsoft.com/office/drawing/2014/main" id="{F05B4803-ED16-BEBC-6DB6-815C69317A62}"/>
                  </a:ext>
                </a:extLst>
              </p:cNvPr>
              <p:cNvSpPr/>
              <p:nvPr/>
            </p:nvSpPr>
            <p:spPr>
              <a:xfrm>
                <a:off x="5052735"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3" name="Freeform: Shape 582">
                <a:extLst>
                  <a:ext uri="{FF2B5EF4-FFF2-40B4-BE49-F238E27FC236}">
                    <a16:creationId xmlns:a16="http://schemas.microsoft.com/office/drawing/2014/main" id="{16EA1DC4-63E2-23D7-FA0E-E4B410F78C39}"/>
                  </a:ext>
                </a:extLst>
              </p:cNvPr>
              <p:cNvSpPr/>
              <p:nvPr/>
            </p:nvSpPr>
            <p:spPr>
              <a:xfrm>
                <a:off x="5062216" y="2968345"/>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4" name="Freeform: Shape 583">
                <a:extLst>
                  <a:ext uri="{FF2B5EF4-FFF2-40B4-BE49-F238E27FC236}">
                    <a16:creationId xmlns:a16="http://schemas.microsoft.com/office/drawing/2014/main" id="{2A7CC4F6-F97D-40FA-A6C0-6A784CEFE246}"/>
                  </a:ext>
                </a:extLst>
              </p:cNvPr>
              <p:cNvSpPr/>
              <p:nvPr/>
            </p:nvSpPr>
            <p:spPr>
              <a:xfrm>
                <a:off x="5062216" y="2968345"/>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5" name="Freeform: Shape 584">
                <a:extLst>
                  <a:ext uri="{FF2B5EF4-FFF2-40B4-BE49-F238E27FC236}">
                    <a16:creationId xmlns:a16="http://schemas.microsoft.com/office/drawing/2014/main" id="{2BC00E01-386D-2186-F62A-866EC94EE859}"/>
                  </a:ext>
                </a:extLst>
              </p:cNvPr>
              <p:cNvSpPr/>
              <p:nvPr/>
            </p:nvSpPr>
            <p:spPr>
              <a:xfrm>
                <a:off x="5100001" y="298255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6" name="Freeform: Shape 585">
                <a:extLst>
                  <a:ext uri="{FF2B5EF4-FFF2-40B4-BE49-F238E27FC236}">
                    <a16:creationId xmlns:a16="http://schemas.microsoft.com/office/drawing/2014/main" id="{09DEB917-FB22-B860-B8B0-D17A1B8F96E1}"/>
                  </a:ext>
                </a:extLst>
              </p:cNvPr>
              <p:cNvSpPr/>
              <p:nvPr/>
            </p:nvSpPr>
            <p:spPr>
              <a:xfrm>
                <a:off x="5109482" y="299716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7" name="Freeform: Shape 586">
                <a:extLst>
                  <a:ext uri="{FF2B5EF4-FFF2-40B4-BE49-F238E27FC236}">
                    <a16:creationId xmlns:a16="http://schemas.microsoft.com/office/drawing/2014/main" id="{D89A7543-F41A-9E67-17B9-E4D9176E2B28}"/>
                  </a:ext>
                </a:extLst>
              </p:cNvPr>
              <p:cNvSpPr/>
              <p:nvPr/>
            </p:nvSpPr>
            <p:spPr>
              <a:xfrm>
                <a:off x="5175710" y="302710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8" name="Freeform: Shape 587">
                <a:extLst>
                  <a:ext uri="{FF2B5EF4-FFF2-40B4-BE49-F238E27FC236}">
                    <a16:creationId xmlns:a16="http://schemas.microsoft.com/office/drawing/2014/main" id="{08F9FB6C-0766-7A43-DE56-C8BE13D45743}"/>
                  </a:ext>
                </a:extLst>
              </p:cNvPr>
              <p:cNvSpPr/>
              <p:nvPr/>
            </p:nvSpPr>
            <p:spPr>
              <a:xfrm>
                <a:off x="5591762" y="304253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9" name="Freeform: Shape 588">
                <a:extLst>
                  <a:ext uri="{FF2B5EF4-FFF2-40B4-BE49-F238E27FC236}">
                    <a16:creationId xmlns:a16="http://schemas.microsoft.com/office/drawing/2014/main" id="{13E9A568-E0AE-40BF-7233-03D464144CE6}"/>
                  </a:ext>
                </a:extLst>
              </p:cNvPr>
              <p:cNvSpPr/>
              <p:nvPr/>
            </p:nvSpPr>
            <p:spPr>
              <a:xfrm>
                <a:off x="5591762" y="304253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0" name="Freeform: Shape 589">
                <a:extLst>
                  <a:ext uri="{FF2B5EF4-FFF2-40B4-BE49-F238E27FC236}">
                    <a16:creationId xmlns:a16="http://schemas.microsoft.com/office/drawing/2014/main" id="{6CFE1E6C-9B43-537F-3EF7-86798AF91084}"/>
                  </a:ext>
                </a:extLst>
              </p:cNvPr>
              <p:cNvSpPr/>
              <p:nvPr/>
            </p:nvSpPr>
            <p:spPr>
              <a:xfrm>
                <a:off x="5610724" y="3058875"/>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1" name="Freeform: Shape 590">
                <a:extLst>
                  <a:ext uri="{FF2B5EF4-FFF2-40B4-BE49-F238E27FC236}">
                    <a16:creationId xmlns:a16="http://schemas.microsoft.com/office/drawing/2014/main" id="{8DF04E24-5144-0DCA-C4DC-E78935C5217B}"/>
                  </a:ext>
                </a:extLst>
              </p:cNvPr>
              <p:cNvSpPr/>
              <p:nvPr/>
            </p:nvSpPr>
            <p:spPr>
              <a:xfrm>
                <a:off x="5629546"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2" name="Freeform: Shape 591">
                <a:extLst>
                  <a:ext uri="{FF2B5EF4-FFF2-40B4-BE49-F238E27FC236}">
                    <a16:creationId xmlns:a16="http://schemas.microsoft.com/office/drawing/2014/main" id="{E17042F5-0B4C-CFFC-5A61-895D1CE3D932}"/>
                  </a:ext>
                </a:extLst>
              </p:cNvPr>
              <p:cNvSpPr/>
              <p:nvPr/>
            </p:nvSpPr>
            <p:spPr>
              <a:xfrm>
                <a:off x="5648509"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3" name="Freeform: Shape 592">
                <a:extLst>
                  <a:ext uri="{FF2B5EF4-FFF2-40B4-BE49-F238E27FC236}">
                    <a16:creationId xmlns:a16="http://schemas.microsoft.com/office/drawing/2014/main" id="{5E7A8605-CAD8-7682-F4EA-4699DB5385FC}"/>
                  </a:ext>
                </a:extLst>
              </p:cNvPr>
              <p:cNvSpPr/>
              <p:nvPr/>
            </p:nvSpPr>
            <p:spPr>
              <a:xfrm>
                <a:off x="5648509"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4" name="Freeform: Shape 593">
                <a:extLst>
                  <a:ext uri="{FF2B5EF4-FFF2-40B4-BE49-F238E27FC236}">
                    <a16:creationId xmlns:a16="http://schemas.microsoft.com/office/drawing/2014/main" id="{450942F6-D819-484A-B971-51348522BA1E}"/>
                  </a:ext>
                </a:extLst>
              </p:cNvPr>
              <p:cNvSpPr/>
              <p:nvPr/>
            </p:nvSpPr>
            <p:spPr>
              <a:xfrm>
                <a:off x="5657990"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5" name="Freeform: Shape 594">
                <a:extLst>
                  <a:ext uri="{FF2B5EF4-FFF2-40B4-BE49-F238E27FC236}">
                    <a16:creationId xmlns:a16="http://schemas.microsoft.com/office/drawing/2014/main" id="{CDA0A8A5-48A1-B646-FFF9-C67F5EF2861D}"/>
                  </a:ext>
                </a:extLst>
              </p:cNvPr>
              <p:cNvSpPr/>
              <p:nvPr/>
            </p:nvSpPr>
            <p:spPr>
              <a:xfrm>
                <a:off x="5686293" y="311489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6" name="Freeform: Shape 595">
                <a:extLst>
                  <a:ext uri="{FF2B5EF4-FFF2-40B4-BE49-F238E27FC236}">
                    <a16:creationId xmlns:a16="http://schemas.microsoft.com/office/drawing/2014/main" id="{958AC0B0-F602-4573-776F-EA80F9FD8C44}"/>
                  </a:ext>
                </a:extLst>
              </p:cNvPr>
              <p:cNvSpPr/>
              <p:nvPr/>
            </p:nvSpPr>
            <p:spPr>
              <a:xfrm>
                <a:off x="5695775" y="311489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7" name="Freeform: Shape 596">
                <a:extLst>
                  <a:ext uri="{FF2B5EF4-FFF2-40B4-BE49-F238E27FC236}">
                    <a16:creationId xmlns:a16="http://schemas.microsoft.com/office/drawing/2014/main" id="{3E0E21B9-46D7-BF19-CDD6-9F23F47027CC}"/>
                  </a:ext>
                </a:extLst>
              </p:cNvPr>
              <p:cNvSpPr/>
              <p:nvPr/>
            </p:nvSpPr>
            <p:spPr>
              <a:xfrm>
                <a:off x="5705256" y="315783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8" name="Freeform: Shape 597">
                <a:extLst>
                  <a:ext uri="{FF2B5EF4-FFF2-40B4-BE49-F238E27FC236}">
                    <a16:creationId xmlns:a16="http://schemas.microsoft.com/office/drawing/2014/main" id="{9AD2F4DB-58BF-4CAD-35FB-AA08A772E666}"/>
                  </a:ext>
                </a:extLst>
              </p:cNvPr>
              <p:cNvSpPr/>
              <p:nvPr/>
            </p:nvSpPr>
            <p:spPr>
              <a:xfrm>
                <a:off x="5714737" y="315783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9" name="Freeform: Shape 598">
                <a:extLst>
                  <a:ext uri="{FF2B5EF4-FFF2-40B4-BE49-F238E27FC236}">
                    <a16:creationId xmlns:a16="http://schemas.microsoft.com/office/drawing/2014/main" id="{37DC938F-EA5C-497E-BEF1-353F586C97CD}"/>
                  </a:ext>
                </a:extLst>
              </p:cNvPr>
              <p:cNvSpPr/>
              <p:nvPr/>
            </p:nvSpPr>
            <p:spPr>
              <a:xfrm>
                <a:off x="5903801" y="318188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0" name="Freeform: Shape 599">
                <a:extLst>
                  <a:ext uri="{FF2B5EF4-FFF2-40B4-BE49-F238E27FC236}">
                    <a16:creationId xmlns:a16="http://schemas.microsoft.com/office/drawing/2014/main" id="{C30D11B9-A2C7-1A4F-2FB2-1C4C3967B0C3}"/>
                  </a:ext>
                </a:extLst>
              </p:cNvPr>
              <p:cNvSpPr/>
              <p:nvPr/>
            </p:nvSpPr>
            <p:spPr>
              <a:xfrm>
                <a:off x="6187536" y="3181884"/>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1" name="Freeform: Shape 600">
                <a:extLst>
                  <a:ext uri="{FF2B5EF4-FFF2-40B4-BE49-F238E27FC236}">
                    <a16:creationId xmlns:a16="http://schemas.microsoft.com/office/drawing/2014/main" id="{37619409-ED5E-F31D-912F-19D9A37E11D5}"/>
                  </a:ext>
                </a:extLst>
              </p:cNvPr>
              <p:cNvSpPr/>
              <p:nvPr/>
            </p:nvSpPr>
            <p:spPr>
              <a:xfrm>
                <a:off x="6225321"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2" name="Freeform: Shape 601">
                <a:extLst>
                  <a:ext uri="{FF2B5EF4-FFF2-40B4-BE49-F238E27FC236}">
                    <a16:creationId xmlns:a16="http://schemas.microsoft.com/office/drawing/2014/main" id="{B1636191-9122-E1E0-1101-4129CBAE86B6}"/>
                  </a:ext>
                </a:extLst>
              </p:cNvPr>
              <p:cNvSpPr/>
              <p:nvPr/>
            </p:nvSpPr>
            <p:spPr>
              <a:xfrm>
                <a:off x="6234802"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4" name="Freeform: Shape 603">
                <a:extLst>
                  <a:ext uri="{FF2B5EF4-FFF2-40B4-BE49-F238E27FC236}">
                    <a16:creationId xmlns:a16="http://schemas.microsoft.com/office/drawing/2014/main" id="{08F694E3-367B-7155-C093-98B1C4B0C1F7}"/>
                  </a:ext>
                </a:extLst>
              </p:cNvPr>
              <p:cNvSpPr/>
              <p:nvPr/>
            </p:nvSpPr>
            <p:spPr>
              <a:xfrm>
                <a:off x="6253763"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5" name="Freeform: Shape 604">
                <a:extLst>
                  <a:ext uri="{FF2B5EF4-FFF2-40B4-BE49-F238E27FC236}">
                    <a16:creationId xmlns:a16="http://schemas.microsoft.com/office/drawing/2014/main" id="{C568B026-F6FA-8FA1-F4EE-97AF45A9E1A3}"/>
                  </a:ext>
                </a:extLst>
              </p:cNvPr>
              <p:cNvSpPr/>
              <p:nvPr/>
            </p:nvSpPr>
            <p:spPr>
              <a:xfrm>
                <a:off x="6301030"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6" name="Freeform: Shape 605">
                <a:extLst>
                  <a:ext uri="{FF2B5EF4-FFF2-40B4-BE49-F238E27FC236}">
                    <a16:creationId xmlns:a16="http://schemas.microsoft.com/office/drawing/2014/main" id="{FD027FB5-9B21-828F-9DE2-9F7434CAF2BC}"/>
                  </a:ext>
                </a:extLst>
              </p:cNvPr>
              <p:cNvSpPr/>
              <p:nvPr/>
            </p:nvSpPr>
            <p:spPr>
              <a:xfrm>
                <a:off x="6802133" y="3248868"/>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7" name="Freeform: Shape 606">
                <a:extLst>
                  <a:ext uri="{FF2B5EF4-FFF2-40B4-BE49-F238E27FC236}">
                    <a16:creationId xmlns:a16="http://schemas.microsoft.com/office/drawing/2014/main" id="{B19820B8-7E46-7859-CE5D-EDDA1CF6D971}"/>
                  </a:ext>
                </a:extLst>
              </p:cNvPr>
              <p:cNvSpPr/>
              <p:nvPr/>
            </p:nvSpPr>
            <p:spPr>
              <a:xfrm>
                <a:off x="6802133" y="3248868"/>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8" name="Freeform: Shape 607">
                <a:extLst>
                  <a:ext uri="{FF2B5EF4-FFF2-40B4-BE49-F238E27FC236}">
                    <a16:creationId xmlns:a16="http://schemas.microsoft.com/office/drawing/2014/main" id="{24EAB58A-AE22-864C-AE91-62D76D1C9898}"/>
                  </a:ext>
                </a:extLst>
              </p:cNvPr>
              <p:cNvSpPr/>
              <p:nvPr/>
            </p:nvSpPr>
            <p:spPr>
              <a:xfrm>
                <a:off x="6849398" y="3301746"/>
                <a:ext cx="54864" cy="45720"/>
              </a:xfrm>
              <a:custGeom>
                <a:avLst/>
                <a:gdLst>
                  <a:gd name="connsiteX0" fmla="*/ 25948 w 51895"/>
                  <a:gd name="connsiteY0" fmla="*/ 0 h 39444"/>
                  <a:gd name="connsiteX1" fmla="*/ 0 w 51895"/>
                  <a:gd name="connsiteY1" fmla="*/ 39445 h 39444"/>
                  <a:gd name="connsiteX2" fmla="*/ 51895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5"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9" name="Freeform: Shape 608">
                <a:extLst>
                  <a:ext uri="{FF2B5EF4-FFF2-40B4-BE49-F238E27FC236}">
                    <a16:creationId xmlns:a16="http://schemas.microsoft.com/office/drawing/2014/main" id="{D2394C83-2A81-E05A-BA90-79BB91909ED1}"/>
                  </a:ext>
                </a:extLst>
              </p:cNvPr>
              <p:cNvSpPr/>
              <p:nvPr/>
            </p:nvSpPr>
            <p:spPr>
              <a:xfrm>
                <a:off x="6887322" y="330174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0" name="Freeform: Shape 609">
                <a:extLst>
                  <a:ext uri="{FF2B5EF4-FFF2-40B4-BE49-F238E27FC236}">
                    <a16:creationId xmlns:a16="http://schemas.microsoft.com/office/drawing/2014/main" id="{49B83B05-B1F7-C58F-4F8D-A34EB31009F6}"/>
                  </a:ext>
                </a:extLst>
              </p:cNvPr>
              <p:cNvSpPr/>
              <p:nvPr/>
            </p:nvSpPr>
            <p:spPr>
              <a:xfrm>
                <a:off x="6887322" y="330174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1" name="Freeform: Shape 610">
                <a:extLst>
                  <a:ext uri="{FF2B5EF4-FFF2-40B4-BE49-F238E27FC236}">
                    <a16:creationId xmlns:a16="http://schemas.microsoft.com/office/drawing/2014/main" id="{733CD2FE-7178-E4A8-785D-4AE12FB4F2F2}"/>
                  </a:ext>
                </a:extLst>
              </p:cNvPr>
              <p:cNvSpPr/>
              <p:nvPr/>
            </p:nvSpPr>
            <p:spPr>
              <a:xfrm>
                <a:off x="7426350" y="3433685"/>
                <a:ext cx="54864" cy="45720"/>
              </a:xfrm>
              <a:custGeom>
                <a:avLst/>
                <a:gdLst>
                  <a:gd name="connsiteX0" fmla="*/ 25948 w 51895"/>
                  <a:gd name="connsiteY0" fmla="*/ 0 h 39444"/>
                  <a:gd name="connsiteX1" fmla="*/ 0 w 51895"/>
                  <a:gd name="connsiteY1" fmla="*/ 39445 h 39444"/>
                  <a:gd name="connsiteX2" fmla="*/ 51895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5"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2" name="Freeform: Shape 611">
                <a:extLst>
                  <a:ext uri="{FF2B5EF4-FFF2-40B4-BE49-F238E27FC236}">
                    <a16:creationId xmlns:a16="http://schemas.microsoft.com/office/drawing/2014/main" id="{B0B02B1F-301F-C567-6EED-8B11554C6C36}"/>
                  </a:ext>
                </a:extLst>
              </p:cNvPr>
              <p:cNvSpPr/>
              <p:nvPr/>
            </p:nvSpPr>
            <p:spPr>
              <a:xfrm>
                <a:off x="2641335" y="190734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3" name="Freeform: Shape 612">
                <a:extLst>
                  <a:ext uri="{FF2B5EF4-FFF2-40B4-BE49-F238E27FC236}">
                    <a16:creationId xmlns:a16="http://schemas.microsoft.com/office/drawing/2014/main" id="{F8243550-EDF3-09AA-6E6E-21C05388227F}"/>
                  </a:ext>
                </a:extLst>
              </p:cNvPr>
              <p:cNvSpPr/>
              <p:nvPr/>
            </p:nvSpPr>
            <p:spPr>
              <a:xfrm>
                <a:off x="2679259" y="1960429"/>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4" name="Freeform: Shape 613">
                <a:extLst>
                  <a:ext uri="{FF2B5EF4-FFF2-40B4-BE49-F238E27FC236}">
                    <a16:creationId xmlns:a16="http://schemas.microsoft.com/office/drawing/2014/main" id="{D35B3E98-46DC-14CE-C1E1-AF36C2DE8819}"/>
                  </a:ext>
                </a:extLst>
              </p:cNvPr>
              <p:cNvSpPr/>
              <p:nvPr/>
            </p:nvSpPr>
            <p:spPr>
              <a:xfrm>
                <a:off x="2688741" y="200325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5" name="Freeform: Shape 614">
                <a:extLst>
                  <a:ext uri="{FF2B5EF4-FFF2-40B4-BE49-F238E27FC236}">
                    <a16:creationId xmlns:a16="http://schemas.microsoft.com/office/drawing/2014/main" id="{C3779CE1-650C-8A38-2C9A-98AA7D4BB877}"/>
                  </a:ext>
                </a:extLst>
              </p:cNvPr>
              <p:cNvSpPr/>
              <p:nvPr/>
            </p:nvSpPr>
            <p:spPr>
              <a:xfrm>
                <a:off x="3142578" y="217569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6" name="Freeform: Shape 615">
                <a:extLst>
                  <a:ext uri="{FF2B5EF4-FFF2-40B4-BE49-F238E27FC236}">
                    <a16:creationId xmlns:a16="http://schemas.microsoft.com/office/drawing/2014/main" id="{6B876879-0A11-0784-40FF-5E254346B5D9}"/>
                  </a:ext>
                </a:extLst>
              </p:cNvPr>
              <p:cNvSpPr/>
              <p:nvPr/>
            </p:nvSpPr>
            <p:spPr>
              <a:xfrm>
                <a:off x="3237110" y="230600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7" name="Freeform: Shape 616">
                <a:extLst>
                  <a:ext uri="{FF2B5EF4-FFF2-40B4-BE49-F238E27FC236}">
                    <a16:creationId xmlns:a16="http://schemas.microsoft.com/office/drawing/2014/main" id="{55B6BD21-8512-278D-E067-17E9E2D7F608}"/>
                  </a:ext>
                </a:extLst>
              </p:cNvPr>
              <p:cNvSpPr/>
              <p:nvPr/>
            </p:nvSpPr>
            <p:spPr>
              <a:xfrm>
                <a:off x="3237110" y="230600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8" name="Freeform: Shape 617">
                <a:extLst>
                  <a:ext uri="{FF2B5EF4-FFF2-40B4-BE49-F238E27FC236}">
                    <a16:creationId xmlns:a16="http://schemas.microsoft.com/office/drawing/2014/main" id="{2C2D6162-6073-2034-DC3C-54400A42946D}"/>
                  </a:ext>
                </a:extLst>
              </p:cNvPr>
              <p:cNvSpPr/>
              <p:nvPr/>
            </p:nvSpPr>
            <p:spPr>
              <a:xfrm>
                <a:off x="3256072" y="2317071"/>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9" name="Freeform: Shape 618">
                <a:extLst>
                  <a:ext uri="{FF2B5EF4-FFF2-40B4-BE49-F238E27FC236}">
                    <a16:creationId xmlns:a16="http://schemas.microsoft.com/office/drawing/2014/main" id="{DD3C0B71-8243-0BB0-5005-458414D51C6C}"/>
                  </a:ext>
                </a:extLst>
              </p:cNvPr>
              <p:cNvSpPr/>
              <p:nvPr/>
            </p:nvSpPr>
            <p:spPr>
              <a:xfrm>
                <a:off x="3275033" y="235046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0" name="Freeform: Shape 619">
                <a:extLst>
                  <a:ext uri="{FF2B5EF4-FFF2-40B4-BE49-F238E27FC236}">
                    <a16:creationId xmlns:a16="http://schemas.microsoft.com/office/drawing/2014/main" id="{CA82C950-D708-B018-E475-FE7F78A0E00A}"/>
                  </a:ext>
                </a:extLst>
              </p:cNvPr>
              <p:cNvSpPr/>
              <p:nvPr/>
            </p:nvSpPr>
            <p:spPr>
              <a:xfrm>
                <a:off x="3303338" y="238425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1" name="Freeform: Shape 620">
                <a:extLst>
                  <a:ext uri="{FF2B5EF4-FFF2-40B4-BE49-F238E27FC236}">
                    <a16:creationId xmlns:a16="http://schemas.microsoft.com/office/drawing/2014/main" id="{C068E621-A02C-CEEC-FE99-E1C7A74BCC8C}"/>
                  </a:ext>
                </a:extLst>
              </p:cNvPr>
              <p:cNvSpPr/>
              <p:nvPr/>
            </p:nvSpPr>
            <p:spPr>
              <a:xfrm>
                <a:off x="3303338" y="238425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2" name="Freeform: Shape 621">
                <a:extLst>
                  <a:ext uri="{FF2B5EF4-FFF2-40B4-BE49-F238E27FC236}">
                    <a16:creationId xmlns:a16="http://schemas.microsoft.com/office/drawing/2014/main" id="{09BE6E00-020C-E781-9628-3D8D8247539F}"/>
                  </a:ext>
                </a:extLst>
              </p:cNvPr>
              <p:cNvSpPr/>
              <p:nvPr/>
            </p:nvSpPr>
            <p:spPr>
              <a:xfrm>
                <a:off x="3312818" y="2395727"/>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3" name="Freeform: Shape 622">
                <a:extLst>
                  <a:ext uri="{FF2B5EF4-FFF2-40B4-BE49-F238E27FC236}">
                    <a16:creationId xmlns:a16="http://schemas.microsoft.com/office/drawing/2014/main" id="{38E72007-14D9-E45C-C6DF-076DAD26F599}"/>
                  </a:ext>
                </a:extLst>
              </p:cNvPr>
              <p:cNvSpPr/>
              <p:nvPr/>
            </p:nvSpPr>
            <p:spPr>
              <a:xfrm>
                <a:off x="3312818" y="2395727"/>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4" name="Freeform: Shape 623">
                <a:extLst>
                  <a:ext uri="{FF2B5EF4-FFF2-40B4-BE49-F238E27FC236}">
                    <a16:creationId xmlns:a16="http://schemas.microsoft.com/office/drawing/2014/main" id="{AB6BF3EE-C100-8AB5-E2B1-8788D49B5B03}"/>
                  </a:ext>
                </a:extLst>
              </p:cNvPr>
              <p:cNvSpPr/>
              <p:nvPr/>
            </p:nvSpPr>
            <p:spPr>
              <a:xfrm>
                <a:off x="2102448" y="168569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5" name="Freeform: Shape 624">
                <a:extLst>
                  <a:ext uri="{FF2B5EF4-FFF2-40B4-BE49-F238E27FC236}">
                    <a16:creationId xmlns:a16="http://schemas.microsoft.com/office/drawing/2014/main" id="{6B0196CF-5AC0-399F-284B-F942BCE42CA2}"/>
                  </a:ext>
                </a:extLst>
              </p:cNvPr>
              <p:cNvSpPr/>
              <p:nvPr/>
            </p:nvSpPr>
            <p:spPr>
              <a:xfrm>
                <a:off x="2168536" y="171715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6" name="Freeform: Shape 625">
                <a:extLst>
                  <a:ext uri="{FF2B5EF4-FFF2-40B4-BE49-F238E27FC236}">
                    <a16:creationId xmlns:a16="http://schemas.microsoft.com/office/drawing/2014/main" id="{22EC85C7-12A5-C038-A6C2-6413BDD6ACC6}"/>
                  </a:ext>
                </a:extLst>
              </p:cNvPr>
              <p:cNvSpPr/>
              <p:nvPr/>
            </p:nvSpPr>
            <p:spPr>
              <a:xfrm>
                <a:off x="2083486" y="158125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7" name="Freeform: Shape 626">
                <a:extLst>
                  <a:ext uri="{FF2B5EF4-FFF2-40B4-BE49-F238E27FC236}">
                    <a16:creationId xmlns:a16="http://schemas.microsoft.com/office/drawing/2014/main" id="{282F0749-62A1-9C69-CCF9-F55A38244C5F}"/>
                  </a:ext>
                </a:extLst>
              </p:cNvPr>
              <p:cNvSpPr/>
              <p:nvPr/>
            </p:nvSpPr>
            <p:spPr>
              <a:xfrm>
                <a:off x="2045701" y="146707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8" name="Freeform: Shape 627">
                <a:extLst>
                  <a:ext uri="{FF2B5EF4-FFF2-40B4-BE49-F238E27FC236}">
                    <a16:creationId xmlns:a16="http://schemas.microsoft.com/office/drawing/2014/main" id="{AA9FB1E4-BD28-85FF-A8E0-70D31E758A74}"/>
                  </a:ext>
                </a:extLst>
              </p:cNvPr>
              <p:cNvSpPr/>
              <p:nvPr/>
            </p:nvSpPr>
            <p:spPr>
              <a:xfrm>
                <a:off x="2055042" y="149813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9" name="Freeform: Shape 628">
                <a:extLst>
                  <a:ext uri="{FF2B5EF4-FFF2-40B4-BE49-F238E27FC236}">
                    <a16:creationId xmlns:a16="http://schemas.microsoft.com/office/drawing/2014/main" id="{437800E3-4982-FB62-5650-CCCEC391A0FB}"/>
                  </a:ext>
                </a:extLst>
              </p:cNvPr>
              <p:cNvSpPr/>
              <p:nvPr/>
            </p:nvSpPr>
            <p:spPr>
              <a:xfrm>
                <a:off x="2026739" y="137451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0" name="Freeform: Shape 629">
                <a:extLst>
                  <a:ext uri="{FF2B5EF4-FFF2-40B4-BE49-F238E27FC236}">
                    <a16:creationId xmlns:a16="http://schemas.microsoft.com/office/drawing/2014/main" id="{52CCDED5-99AE-D7C9-CEB5-A92E6133AAF7}"/>
                  </a:ext>
                </a:extLst>
              </p:cNvPr>
              <p:cNvSpPr/>
              <p:nvPr/>
            </p:nvSpPr>
            <p:spPr>
              <a:xfrm>
                <a:off x="1487712" y="12311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nvGrpSpPr>
          <p:cNvPr id="631" name="Group 630">
            <a:extLst>
              <a:ext uri="{FF2B5EF4-FFF2-40B4-BE49-F238E27FC236}">
                <a16:creationId xmlns:a16="http://schemas.microsoft.com/office/drawing/2014/main" id="{E255E35B-C88F-5BB4-4FC9-30C89CAFC8DB}"/>
              </a:ext>
            </a:extLst>
          </p:cNvPr>
          <p:cNvGrpSpPr/>
          <p:nvPr/>
        </p:nvGrpSpPr>
        <p:grpSpPr>
          <a:xfrm>
            <a:off x="1771299" y="1762074"/>
            <a:ext cx="8104180" cy="2723173"/>
            <a:chOff x="1479549" y="1224961"/>
            <a:chExt cx="6078135" cy="2042380"/>
          </a:xfrm>
        </p:grpSpPr>
        <p:sp>
          <p:nvSpPr>
            <p:cNvPr id="632" name="Freeform: Shape 631">
              <a:extLst>
                <a:ext uri="{FF2B5EF4-FFF2-40B4-BE49-F238E27FC236}">
                  <a16:creationId xmlns:a16="http://schemas.microsoft.com/office/drawing/2014/main" id="{5D98A123-D109-5E30-D170-6650949B9CFD}"/>
                </a:ext>
              </a:extLst>
            </p:cNvPr>
            <p:cNvSpPr/>
            <p:nvPr/>
          </p:nvSpPr>
          <p:spPr>
            <a:xfrm>
              <a:off x="1505002" y="1250594"/>
              <a:ext cx="6033169" cy="1987110"/>
            </a:xfrm>
            <a:custGeom>
              <a:avLst/>
              <a:gdLst>
                <a:gd name="connsiteX0" fmla="*/ 0 w 5847860"/>
                <a:gd name="connsiteY0" fmla="*/ 0 h 2011166"/>
                <a:gd name="connsiteX1" fmla="*/ 9190 w 5847860"/>
                <a:gd name="connsiteY1" fmla="*/ 0 h 2011166"/>
                <a:gd name="connsiteX2" fmla="*/ 128388 w 5847860"/>
                <a:gd name="connsiteY2" fmla="*/ 0 h 2011166"/>
                <a:gd name="connsiteX3" fmla="*/ 128388 w 5847860"/>
                <a:gd name="connsiteY3" fmla="*/ 10580 h 2011166"/>
                <a:gd name="connsiteX4" fmla="*/ 137578 w 5847860"/>
                <a:gd name="connsiteY4" fmla="*/ 10580 h 2011166"/>
                <a:gd name="connsiteX5" fmla="*/ 137578 w 5847860"/>
                <a:gd name="connsiteY5" fmla="*/ 15922 h 2011166"/>
                <a:gd name="connsiteX6" fmla="*/ 146632 w 5847860"/>
                <a:gd name="connsiteY6" fmla="*/ 15922 h 2011166"/>
                <a:gd name="connsiteX7" fmla="*/ 146632 w 5847860"/>
                <a:gd name="connsiteY7" fmla="*/ 21160 h 2011166"/>
                <a:gd name="connsiteX8" fmla="*/ 155822 w 5847860"/>
                <a:gd name="connsiteY8" fmla="*/ 21160 h 2011166"/>
                <a:gd name="connsiteX9" fmla="*/ 155822 w 5847860"/>
                <a:gd name="connsiteY9" fmla="*/ 26399 h 2011166"/>
                <a:gd name="connsiteX10" fmla="*/ 174202 w 5847860"/>
                <a:gd name="connsiteY10" fmla="*/ 26399 h 2011166"/>
                <a:gd name="connsiteX11" fmla="*/ 174202 w 5847860"/>
                <a:gd name="connsiteY11" fmla="*/ 36979 h 2011166"/>
                <a:gd name="connsiteX12" fmla="*/ 192582 w 5847860"/>
                <a:gd name="connsiteY12" fmla="*/ 36979 h 2011166"/>
                <a:gd name="connsiteX13" fmla="*/ 192582 w 5847860"/>
                <a:gd name="connsiteY13" fmla="*/ 47560 h 2011166"/>
                <a:gd name="connsiteX14" fmla="*/ 275020 w 5847860"/>
                <a:gd name="connsiteY14" fmla="*/ 47560 h 2011166"/>
                <a:gd name="connsiteX15" fmla="*/ 275020 w 5847860"/>
                <a:gd name="connsiteY15" fmla="*/ 52901 h 2011166"/>
                <a:gd name="connsiteX16" fmla="*/ 330024 w 5847860"/>
                <a:gd name="connsiteY16" fmla="*/ 52901 h 2011166"/>
                <a:gd name="connsiteX17" fmla="*/ 330024 w 5847860"/>
                <a:gd name="connsiteY17" fmla="*/ 58140 h 2011166"/>
                <a:gd name="connsiteX18" fmla="*/ 348404 w 5847860"/>
                <a:gd name="connsiteY18" fmla="*/ 58140 h 2011166"/>
                <a:gd name="connsiteX19" fmla="*/ 348404 w 5847860"/>
                <a:gd name="connsiteY19" fmla="*/ 63481 h 2011166"/>
                <a:gd name="connsiteX20" fmla="*/ 421652 w 5847860"/>
                <a:gd name="connsiteY20" fmla="*/ 63481 h 2011166"/>
                <a:gd name="connsiteX21" fmla="*/ 421652 w 5847860"/>
                <a:gd name="connsiteY21" fmla="*/ 74062 h 2011166"/>
                <a:gd name="connsiteX22" fmla="*/ 458277 w 5847860"/>
                <a:gd name="connsiteY22" fmla="*/ 74062 h 2011166"/>
                <a:gd name="connsiteX23" fmla="*/ 458277 w 5847860"/>
                <a:gd name="connsiteY23" fmla="*/ 84642 h 2011166"/>
                <a:gd name="connsiteX24" fmla="*/ 485846 w 5847860"/>
                <a:gd name="connsiteY24" fmla="*/ 84642 h 2011166"/>
                <a:gd name="connsiteX25" fmla="*/ 485846 w 5847860"/>
                <a:gd name="connsiteY25" fmla="*/ 89881 h 2011166"/>
                <a:gd name="connsiteX26" fmla="*/ 513281 w 5847860"/>
                <a:gd name="connsiteY26" fmla="*/ 89881 h 2011166"/>
                <a:gd name="connsiteX27" fmla="*/ 513281 w 5847860"/>
                <a:gd name="connsiteY27" fmla="*/ 95119 h 2011166"/>
                <a:gd name="connsiteX28" fmla="*/ 522471 w 5847860"/>
                <a:gd name="connsiteY28" fmla="*/ 95119 h 2011166"/>
                <a:gd name="connsiteX29" fmla="*/ 522471 w 5847860"/>
                <a:gd name="connsiteY29" fmla="*/ 105699 h 2011166"/>
                <a:gd name="connsiteX30" fmla="*/ 531661 w 5847860"/>
                <a:gd name="connsiteY30" fmla="*/ 105699 h 2011166"/>
                <a:gd name="connsiteX31" fmla="*/ 531661 w 5847860"/>
                <a:gd name="connsiteY31" fmla="*/ 121621 h 2011166"/>
                <a:gd name="connsiteX32" fmla="*/ 540850 w 5847860"/>
                <a:gd name="connsiteY32" fmla="*/ 121621 h 2011166"/>
                <a:gd name="connsiteX33" fmla="*/ 540850 w 5847860"/>
                <a:gd name="connsiteY33" fmla="*/ 137440 h 2011166"/>
                <a:gd name="connsiteX34" fmla="*/ 550040 w 5847860"/>
                <a:gd name="connsiteY34" fmla="*/ 137440 h 2011166"/>
                <a:gd name="connsiteX35" fmla="*/ 550040 w 5847860"/>
                <a:gd name="connsiteY35" fmla="*/ 158601 h 2011166"/>
                <a:gd name="connsiteX36" fmla="*/ 559095 w 5847860"/>
                <a:gd name="connsiteY36" fmla="*/ 158601 h 2011166"/>
                <a:gd name="connsiteX37" fmla="*/ 559095 w 5847860"/>
                <a:gd name="connsiteY37" fmla="*/ 185000 h 2011166"/>
                <a:gd name="connsiteX38" fmla="*/ 568285 w 5847860"/>
                <a:gd name="connsiteY38" fmla="*/ 185000 h 2011166"/>
                <a:gd name="connsiteX39" fmla="*/ 577475 w 5847860"/>
                <a:gd name="connsiteY39" fmla="*/ 185000 h 2011166"/>
                <a:gd name="connsiteX40" fmla="*/ 577475 w 5847860"/>
                <a:gd name="connsiteY40" fmla="*/ 200921 h 2011166"/>
                <a:gd name="connsiteX41" fmla="*/ 586665 w 5847860"/>
                <a:gd name="connsiteY41" fmla="*/ 200921 h 2011166"/>
                <a:gd name="connsiteX42" fmla="*/ 586665 w 5847860"/>
                <a:gd name="connsiteY42" fmla="*/ 248584 h 2011166"/>
                <a:gd name="connsiteX43" fmla="*/ 595854 w 5847860"/>
                <a:gd name="connsiteY43" fmla="*/ 248584 h 2011166"/>
                <a:gd name="connsiteX44" fmla="*/ 595854 w 5847860"/>
                <a:gd name="connsiteY44" fmla="*/ 285769 h 2011166"/>
                <a:gd name="connsiteX45" fmla="*/ 605044 w 5847860"/>
                <a:gd name="connsiteY45" fmla="*/ 285769 h 2011166"/>
                <a:gd name="connsiteX46" fmla="*/ 605044 w 5847860"/>
                <a:gd name="connsiteY46" fmla="*/ 328295 h 2011166"/>
                <a:gd name="connsiteX47" fmla="*/ 614099 w 5847860"/>
                <a:gd name="connsiteY47" fmla="*/ 328295 h 2011166"/>
                <a:gd name="connsiteX48" fmla="*/ 614099 w 5847860"/>
                <a:gd name="connsiteY48" fmla="*/ 344217 h 2011166"/>
                <a:gd name="connsiteX49" fmla="*/ 623289 w 5847860"/>
                <a:gd name="connsiteY49" fmla="*/ 344217 h 2011166"/>
                <a:gd name="connsiteX50" fmla="*/ 623289 w 5847860"/>
                <a:gd name="connsiteY50" fmla="*/ 354900 h 2011166"/>
                <a:gd name="connsiteX51" fmla="*/ 632479 w 5847860"/>
                <a:gd name="connsiteY51" fmla="*/ 354900 h 2011166"/>
                <a:gd name="connsiteX52" fmla="*/ 632479 w 5847860"/>
                <a:gd name="connsiteY52" fmla="*/ 376163 h 2011166"/>
                <a:gd name="connsiteX53" fmla="*/ 641669 w 5847860"/>
                <a:gd name="connsiteY53" fmla="*/ 376163 h 2011166"/>
                <a:gd name="connsiteX54" fmla="*/ 641669 w 5847860"/>
                <a:gd name="connsiteY54" fmla="*/ 402870 h 2011166"/>
                <a:gd name="connsiteX55" fmla="*/ 650859 w 5847860"/>
                <a:gd name="connsiteY55" fmla="*/ 402870 h 2011166"/>
                <a:gd name="connsiteX56" fmla="*/ 650859 w 5847860"/>
                <a:gd name="connsiteY56" fmla="*/ 418792 h 2011166"/>
                <a:gd name="connsiteX57" fmla="*/ 678293 w 5847860"/>
                <a:gd name="connsiteY57" fmla="*/ 418792 h 2011166"/>
                <a:gd name="connsiteX58" fmla="*/ 779111 w 5847860"/>
                <a:gd name="connsiteY58" fmla="*/ 418792 h 2011166"/>
                <a:gd name="connsiteX59" fmla="*/ 779111 w 5847860"/>
                <a:gd name="connsiteY59" fmla="*/ 429475 h 2011166"/>
                <a:gd name="connsiteX60" fmla="*/ 797491 w 5847860"/>
                <a:gd name="connsiteY60" fmla="*/ 429475 h 2011166"/>
                <a:gd name="connsiteX61" fmla="*/ 797491 w 5847860"/>
                <a:gd name="connsiteY61" fmla="*/ 434816 h 2011166"/>
                <a:gd name="connsiteX62" fmla="*/ 806681 w 5847860"/>
                <a:gd name="connsiteY62" fmla="*/ 434816 h 2011166"/>
                <a:gd name="connsiteX63" fmla="*/ 806681 w 5847860"/>
                <a:gd name="connsiteY63" fmla="*/ 440158 h 2011166"/>
                <a:gd name="connsiteX64" fmla="*/ 843305 w 5847860"/>
                <a:gd name="connsiteY64" fmla="*/ 440158 h 2011166"/>
                <a:gd name="connsiteX65" fmla="*/ 843305 w 5847860"/>
                <a:gd name="connsiteY65" fmla="*/ 445499 h 2011166"/>
                <a:gd name="connsiteX66" fmla="*/ 879929 w 5847860"/>
                <a:gd name="connsiteY66" fmla="*/ 445499 h 2011166"/>
                <a:gd name="connsiteX67" fmla="*/ 879929 w 5847860"/>
                <a:gd name="connsiteY67" fmla="*/ 456182 h 2011166"/>
                <a:gd name="connsiteX68" fmla="*/ 944123 w 5847860"/>
                <a:gd name="connsiteY68" fmla="*/ 456182 h 2011166"/>
                <a:gd name="connsiteX69" fmla="*/ 971558 w 5847860"/>
                <a:gd name="connsiteY69" fmla="*/ 456182 h 2011166"/>
                <a:gd name="connsiteX70" fmla="*/ 1035751 w 5847860"/>
                <a:gd name="connsiteY70" fmla="*/ 456182 h 2011166"/>
                <a:gd name="connsiteX71" fmla="*/ 1035751 w 5847860"/>
                <a:gd name="connsiteY71" fmla="*/ 461524 h 2011166"/>
                <a:gd name="connsiteX72" fmla="*/ 1054131 w 5847860"/>
                <a:gd name="connsiteY72" fmla="*/ 461524 h 2011166"/>
                <a:gd name="connsiteX73" fmla="*/ 1054131 w 5847860"/>
                <a:gd name="connsiteY73" fmla="*/ 466968 h 2011166"/>
                <a:gd name="connsiteX74" fmla="*/ 1081566 w 5847860"/>
                <a:gd name="connsiteY74" fmla="*/ 466968 h 2011166"/>
                <a:gd name="connsiteX75" fmla="*/ 1081566 w 5847860"/>
                <a:gd name="connsiteY75" fmla="*/ 472309 h 2011166"/>
                <a:gd name="connsiteX76" fmla="*/ 1099945 w 5847860"/>
                <a:gd name="connsiteY76" fmla="*/ 472309 h 2011166"/>
                <a:gd name="connsiteX77" fmla="*/ 1099945 w 5847860"/>
                <a:gd name="connsiteY77" fmla="*/ 477651 h 2011166"/>
                <a:gd name="connsiteX78" fmla="*/ 1109135 w 5847860"/>
                <a:gd name="connsiteY78" fmla="*/ 477651 h 2011166"/>
                <a:gd name="connsiteX79" fmla="*/ 1109135 w 5847860"/>
                <a:gd name="connsiteY79" fmla="*/ 509905 h 2011166"/>
                <a:gd name="connsiteX80" fmla="*/ 1118325 w 5847860"/>
                <a:gd name="connsiteY80" fmla="*/ 509905 h 2011166"/>
                <a:gd name="connsiteX81" fmla="*/ 1118325 w 5847860"/>
                <a:gd name="connsiteY81" fmla="*/ 515247 h 2011166"/>
                <a:gd name="connsiteX82" fmla="*/ 1127380 w 5847860"/>
                <a:gd name="connsiteY82" fmla="*/ 515247 h 2011166"/>
                <a:gd name="connsiteX83" fmla="*/ 1127380 w 5847860"/>
                <a:gd name="connsiteY83" fmla="*/ 536715 h 2011166"/>
                <a:gd name="connsiteX84" fmla="*/ 1136570 w 5847860"/>
                <a:gd name="connsiteY84" fmla="*/ 536715 h 2011166"/>
                <a:gd name="connsiteX85" fmla="*/ 1136570 w 5847860"/>
                <a:gd name="connsiteY85" fmla="*/ 552842 h 2011166"/>
                <a:gd name="connsiteX86" fmla="*/ 1145760 w 5847860"/>
                <a:gd name="connsiteY86" fmla="*/ 552842 h 2011166"/>
                <a:gd name="connsiteX87" fmla="*/ 1145760 w 5847860"/>
                <a:gd name="connsiteY87" fmla="*/ 563628 h 2011166"/>
                <a:gd name="connsiteX88" fmla="*/ 1154950 w 5847860"/>
                <a:gd name="connsiteY88" fmla="*/ 563628 h 2011166"/>
                <a:gd name="connsiteX89" fmla="*/ 1154950 w 5847860"/>
                <a:gd name="connsiteY89" fmla="*/ 590541 h 2011166"/>
                <a:gd name="connsiteX90" fmla="*/ 1164139 w 5847860"/>
                <a:gd name="connsiteY90" fmla="*/ 590541 h 2011166"/>
                <a:gd name="connsiteX91" fmla="*/ 1164139 w 5847860"/>
                <a:gd name="connsiteY91" fmla="*/ 606770 h 2011166"/>
                <a:gd name="connsiteX92" fmla="*/ 1173329 w 5847860"/>
                <a:gd name="connsiteY92" fmla="*/ 606770 h 2011166"/>
                <a:gd name="connsiteX93" fmla="*/ 1173329 w 5847860"/>
                <a:gd name="connsiteY93" fmla="*/ 617556 h 2011166"/>
                <a:gd name="connsiteX94" fmla="*/ 1182384 w 5847860"/>
                <a:gd name="connsiteY94" fmla="*/ 617556 h 2011166"/>
                <a:gd name="connsiteX95" fmla="*/ 1182384 w 5847860"/>
                <a:gd name="connsiteY95" fmla="*/ 628342 h 2011166"/>
                <a:gd name="connsiteX96" fmla="*/ 1191574 w 5847860"/>
                <a:gd name="connsiteY96" fmla="*/ 628342 h 2011166"/>
                <a:gd name="connsiteX97" fmla="*/ 1191574 w 5847860"/>
                <a:gd name="connsiteY97" fmla="*/ 650016 h 2011166"/>
                <a:gd name="connsiteX98" fmla="*/ 1200763 w 5847860"/>
                <a:gd name="connsiteY98" fmla="*/ 650016 h 2011166"/>
                <a:gd name="connsiteX99" fmla="*/ 1200763 w 5847860"/>
                <a:gd name="connsiteY99" fmla="*/ 655460 h 2011166"/>
                <a:gd name="connsiteX100" fmla="*/ 1209954 w 5847860"/>
                <a:gd name="connsiteY100" fmla="*/ 655460 h 2011166"/>
                <a:gd name="connsiteX101" fmla="*/ 1209954 w 5847860"/>
                <a:gd name="connsiteY101" fmla="*/ 660904 h 2011166"/>
                <a:gd name="connsiteX102" fmla="*/ 1219143 w 5847860"/>
                <a:gd name="connsiteY102" fmla="*/ 660904 h 2011166"/>
                <a:gd name="connsiteX103" fmla="*/ 1228333 w 5847860"/>
                <a:gd name="connsiteY103" fmla="*/ 660904 h 2011166"/>
                <a:gd name="connsiteX104" fmla="*/ 1228333 w 5847860"/>
                <a:gd name="connsiteY104" fmla="*/ 671793 h 2011166"/>
                <a:gd name="connsiteX105" fmla="*/ 1255768 w 5847860"/>
                <a:gd name="connsiteY105" fmla="*/ 671793 h 2011166"/>
                <a:gd name="connsiteX106" fmla="*/ 1255768 w 5847860"/>
                <a:gd name="connsiteY106" fmla="*/ 677237 h 2011166"/>
                <a:gd name="connsiteX107" fmla="*/ 1283202 w 5847860"/>
                <a:gd name="connsiteY107" fmla="*/ 677237 h 2011166"/>
                <a:gd name="connsiteX108" fmla="*/ 1283202 w 5847860"/>
                <a:gd name="connsiteY108" fmla="*/ 682681 h 2011166"/>
                <a:gd name="connsiteX109" fmla="*/ 1310772 w 5847860"/>
                <a:gd name="connsiteY109" fmla="*/ 682681 h 2011166"/>
                <a:gd name="connsiteX110" fmla="*/ 1310772 w 5847860"/>
                <a:gd name="connsiteY110" fmla="*/ 693467 h 2011166"/>
                <a:gd name="connsiteX111" fmla="*/ 1347396 w 5847860"/>
                <a:gd name="connsiteY111" fmla="*/ 693467 h 2011166"/>
                <a:gd name="connsiteX112" fmla="*/ 1347396 w 5847860"/>
                <a:gd name="connsiteY112" fmla="*/ 698911 h 2011166"/>
                <a:gd name="connsiteX113" fmla="*/ 1466594 w 5847860"/>
                <a:gd name="connsiteY113" fmla="*/ 698911 h 2011166"/>
                <a:gd name="connsiteX114" fmla="*/ 1466594 w 5847860"/>
                <a:gd name="connsiteY114" fmla="*/ 704355 h 2011166"/>
                <a:gd name="connsiteX115" fmla="*/ 1494028 w 5847860"/>
                <a:gd name="connsiteY115" fmla="*/ 704355 h 2011166"/>
                <a:gd name="connsiteX116" fmla="*/ 1494028 w 5847860"/>
                <a:gd name="connsiteY116" fmla="*/ 709799 h 2011166"/>
                <a:gd name="connsiteX117" fmla="*/ 1549032 w 5847860"/>
                <a:gd name="connsiteY117" fmla="*/ 709799 h 2011166"/>
                <a:gd name="connsiteX118" fmla="*/ 1549032 w 5847860"/>
                <a:gd name="connsiteY118" fmla="*/ 715244 h 2011166"/>
                <a:gd name="connsiteX119" fmla="*/ 1558222 w 5847860"/>
                <a:gd name="connsiteY119" fmla="*/ 715244 h 2011166"/>
                <a:gd name="connsiteX120" fmla="*/ 1558222 w 5847860"/>
                <a:gd name="connsiteY120" fmla="*/ 720688 h 2011166"/>
                <a:gd name="connsiteX121" fmla="*/ 1567412 w 5847860"/>
                <a:gd name="connsiteY121" fmla="*/ 720688 h 2011166"/>
                <a:gd name="connsiteX122" fmla="*/ 1567412 w 5847860"/>
                <a:gd name="connsiteY122" fmla="*/ 726132 h 2011166"/>
                <a:gd name="connsiteX123" fmla="*/ 1622416 w 5847860"/>
                <a:gd name="connsiteY123" fmla="*/ 726132 h 2011166"/>
                <a:gd name="connsiteX124" fmla="*/ 1622416 w 5847860"/>
                <a:gd name="connsiteY124" fmla="*/ 731576 h 2011166"/>
                <a:gd name="connsiteX125" fmla="*/ 1640796 w 5847860"/>
                <a:gd name="connsiteY125" fmla="*/ 731576 h 2011166"/>
                <a:gd name="connsiteX126" fmla="*/ 1640796 w 5847860"/>
                <a:gd name="connsiteY126" fmla="*/ 737020 h 2011166"/>
                <a:gd name="connsiteX127" fmla="*/ 1649851 w 5847860"/>
                <a:gd name="connsiteY127" fmla="*/ 737020 h 2011166"/>
                <a:gd name="connsiteX128" fmla="*/ 1677420 w 5847860"/>
                <a:gd name="connsiteY128" fmla="*/ 737020 h 2011166"/>
                <a:gd name="connsiteX129" fmla="*/ 1677420 w 5847860"/>
                <a:gd name="connsiteY129" fmla="*/ 753353 h 2011166"/>
                <a:gd name="connsiteX130" fmla="*/ 1686610 w 5847860"/>
                <a:gd name="connsiteY130" fmla="*/ 753353 h 2011166"/>
                <a:gd name="connsiteX131" fmla="*/ 1686610 w 5847860"/>
                <a:gd name="connsiteY131" fmla="*/ 780677 h 2011166"/>
                <a:gd name="connsiteX132" fmla="*/ 1695665 w 5847860"/>
                <a:gd name="connsiteY132" fmla="*/ 780677 h 2011166"/>
                <a:gd name="connsiteX133" fmla="*/ 1695665 w 5847860"/>
                <a:gd name="connsiteY133" fmla="*/ 786121 h 2011166"/>
                <a:gd name="connsiteX134" fmla="*/ 1704855 w 5847860"/>
                <a:gd name="connsiteY134" fmla="*/ 786121 h 2011166"/>
                <a:gd name="connsiteX135" fmla="*/ 1704855 w 5847860"/>
                <a:gd name="connsiteY135" fmla="*/ 791565 h 2011166"/>
                <a:gd name="connsiteX136" fmla="*/ 1714044 w 5847860"/>
                <a:gd name="connsiteY136" fmla="*/ 791565 h 2011166"/>
                <a:gd name="connsiteX137" fmla="*/ 1714044 w 5847860"/>
                <a:gd name="connsiteY137" fmla="*/ 802453 h 2011166"/>
                <a:gd name="connsiteX138" fmla="*/ 1723234 w 5847860"/>
                <a:gd name="connsiteY138" fmla="*/ 802453 h 2011166"/>
                <a:gd name="connsiteX139" fmla="*/ 1723234 w 5847860"/>
                <a:gd name="connsiteY139" fmla="*/ 818889 h 2011166"/>
                <a:gd name="connsiteX140" fmla="*/ 1732424 w 5847860"/>
                <a:gd name="connsiteY140" fmla="*/ 818889 h 2011166"/>
                <a:gd name="connsiteX141" fmla="*/ 1732424 w 5847860"/>
                <a:gd name="connsiteY141" fmla="*/ 829777 h 2011166"/>
                <a:gd name="connsiteX142" fmla="*/ 1741614 w 5847860"/>
                <a:gd name="connsiteY142" fmla="*/ 829777 h 2011166"/>
                <a:gd name="connsiteX143" fmla="*/ 1741614 w 5847860"/>
                <a:gd name="connsiteY143" fmla="*/ 878877 h 2011166"/>
                <a:gd name="connsiteX144" fmla="*/ 1750669 w 5847860"/>
                <a:gd name="connsiteY144" fmla="*/ 878877 h 2011166"/>
                <a:gd name="connsiteX145" fmla="*/ 1750669 w 5847860"/>
                <a:gd name="connsiteY145" fmla="*/ 911851 h 2011166"/>
                <a:gd name="connsiteX146" fmla="*/ 1759858 w 5847860"/>
                <a:gd name="connsiteY146" fmla="*/ 911851 h 2011166"/>
                <a:gd name="connsiteX147" fmla="*/ 1759858 w 5847860"/>
                <a:gd name="connsiteY147" fmla="*/ 933833 h 2011166"/>
                <a:gd name="connsiteX148" fmla="*/ 1769049 w 5847860"/>
                <a:gd name="connsiteY148" fmla="*/ 933833 h 2011166"/>
                <a:gd name="connsiteX149" fmla="*/ 1769049 w 5847860"/>
                <a:gd name="connsiteY149" fmla="*/ 939277 h 2011166"/>
                <a:gd name="connsiteX150" fmla="*/ 1787428 w 5847860"/>
                <a:gd name="connsiteY150" fmla="*/ 939277 h 2011166"/>
                <a:gd name="connsiteX151" fmla="*/ 1787428 w 5847860"/>
                <a:gd name="connsiteY151" fmla="*/ 950371 h 2011166"/>
                <a:gd name="connsiteX152" fmla="*/ 1796618 w 5847860"/>
                <a:gd name="connsiteY152" fmla="*/ 950371 h 2011166"/>
                <a:gd name="connsiteX153" fmla="*/ 1796618 w 5847860"/>
                <a:gd name="connsiteY153" fmla="*/ 955918 h 2011166"/>
                <a:gd name="connsiteX154" fmla="*/ 1805673 w 5847860"/>
                <a:gd name="connsiteY154" fmla="*/ 955918 h 2011166"/>
                <a:gd name="connsiteX155" fmla="*/ 1805673 w 5847860"/>
                <a:gd name="connsiteY155" fmla="*/ 972456 h 2011166"/>
                <a:gd name="connsiteX156" fmla="*/ 1814863 w 5847860"/>
                <a:gd name="connsiteY156" fmla="*/ 972456 h 2011166"/>
                <a:gd name="connsiteX157" fmla="*/ 1814863 w 5847860"/>
                <a:gd name="connsiteY157" fmla="*/ 977900 h 2011166"/>
                <a:gd name="connsiteX158" fmla="*/ 1824052 w 5847860"/>
                <a:gd name="connsiteY158" fmla="*/ 977900 h 2011166"/>
                <a:gd name="connsiteX159" fmla="*/ 1824052 w 5847860"/>
                <a:gd name="connsiteY159" fmla="*/ 983447 h 2011166"/>
                <a:gd name="connsiteX160" fmla="*/ 1833242 w 5847860"/>
                <a:gd name="connsiteY160" fmla="*/ 983447 h 2011166"/>
                <a:gd name="connsiteX161" fmla="*/ 1833242 w 5847860"/>
                <a:gd name="connsiteY161" fmla="*/ 988994 h 2011166"/>
                <a:gd name="connsiteX162" fmla="*/ 1915681 w 5847860"/>
                <a:gd name="connsiteY162" fmla="*/ 988994 h 2011166"/>
                <a:gd name="connsiteX163" fmla="*/ 1915681 w 5847860"/>
                <a:gd name="connsiteY163" fmla="*/ 994541 h 2011166"/>
                <a:gd name="connsiteX164" fmla="*/ 2062313 w 5847860"/>
                <a:gd name="connsiteY164" fmla="*/ 994541 h 2011166"/>
                <a:gd name="connsiteX165" fmla="*/ 2062313 w 5847860"/>
                <a:gd name="connsiteY165" fmla="*/ 1005532 h 2011166"/>
                <a:gd name="connsiteX166" fmla="*/ 2099073 w 5847860"/>
                <a:gd name="connsiteY166" fmla="*/ 1005532 h 2011166"/>
                <a:gd name="connsiteX167" fmla="*/ 2099073 w 5847860"/>
                <a:gd name="connsiteY167" fmla="*/ 1011079 h 2011166"/>
                <a:gd name="connsiteX168" fmla="*/ 2126507 w 5847860"/>
                <a:gd name="connsiteY168" fmla="*/ 1011079 h 2011166"/>
                <a:gd name="connsiteX169" fmla="*/ 2163132 w 5847860"/>
                <a:gd name="connsiteY169" fmla="*/ 1011079 h 2011166"/>
                <a:gd name="connsiteX170" fmla="*/ 2163132 w 5847860"/>
                <a:gd name="connsiteY170" fmla="*/ 1016626 h 2011166"/>
                <a:gd name="connsiteX171" fmla="*/ 2181511 w 5847860"/>
                <a:gd name="connsiteY171" fmla="*/ 1016626 h 2011166"/>
                <a:gd name="connsiteX172" fmla="*/ 2181511 w 5847860"/>
                <a:gd name="connsiteY172" fmla="*/ 1022173 h 2011166"/>
                <a:gd name="connsiteX173" fmla="*/ 2245705 w 5847860"/>
                <a:gd name="connsiteY173" fmla="*/ 1022173 h 2011166"/>
                <a:gd name="connsiteX174" fmla="*/ 2245705 w 5847860"/>
                <a:gd name="connsiteY174" fmla="*/ 1027720 h 2011166"/>
                <a:gd name="connsiteX175" fmla="*/ 2254895 w 5847860"/>
                <a:gd name="connsiteY175" fmla="*/ 1027720 h 2011166"/>
                <a:gd name="connsiteX176" fmla="*/ 2254895 w 5847860"/>
                <a:gd name="connsiteY176" fmla="*/ 1044258 h 2011166"/>
                <a:gd name="connsiteX177" fmla="*/ 2273139 w 5847860"/>
                <a:gd name="connsiteY177" fmla="*/ 1044258 h 2011166"/>
                <a:gd name="connsiteX178" fmla="*/ 2273139 w 5847860"/>
                <a:gd name="connsiteY178" fmla="*/ 1061001 h 2011166"/>
                <a:gd name="connsiteX179" fmla="*/ 2282329 w 5847860"/>
                <a:gd name="connsiteY179" fmla="*/ 1061001 h 2011166"/>
                <a:gd name="connsiteX180" fmla="*/ 2282329 w 5847860"/>
                <a:gd name="connsiteY180" fmla="*/ 1072095 h 2011166"/>
                <a:gd name="connsiteX181" fmla="*/ 2291519 w 5847860"/>
                <a:gd name="connsiteY181" fmla="*/ 1072095 h 2011166"/>
                <a:gd name="connsiteX182" fmla="*/ 2291519 w 5847860"/>
                <a:gd name="connsiteY182" fmla="*/ 1083291 h 2011166"/>
                <a:gd name="connsiteX183" fmla="*/ 2300709 w 5847860"/>
                <a:gd name="connsiteY183" fmla="*/ 1083291 h 2011166"/>
                <a:gd name="connsiteX184" fmla="*/ 2300709 w 5847860"/>
                <a:gd name="connsiteY184" fmla="*/ 1094385 h 2011166"/>
                <a:gd name="connsiteX185" fmla="*/ 2309899 w 5847860"/>
                <a:gd name="connsiteY185" fmla="*/ 1094385 h 2011166"/>
                <a:gd name="connsiteX186" fmla="*/ 2309899 w 5847860"/>
                <a:gd name="connsiteY186" fmla="*/ 1116676 h 2011166"/>
                <a:gd name="connsiteX187" fmla="*/ 2318954 w 5847860"/>
                <a:gd name="connsiteY187" fmla="*/ 1116676 h 2011166"/>
                <a:gd name="connsiteX188" fmla="*/ 2318954 w 5847860"/>
                <a:gd name="connsiteY188" fmla="*/ 1144410 h 2011166"/>
                <a:gd name="connsiteX189" fmla="*/ 2328144 w 5847860"/>
                <a:gd name="connsiteY189" fmla="*/ 1144410 h 2011166"/>
                <a:gd name="connsiteX190" fmla="*/ 2328144 w 5847860"/>
                <a:gd name="connsiteY190" fmla="*/ 1172350 h 2011166"/>
                <a:gd name="connsiteX191" fmla="*/ 2337333 w 5847860"/>
                <a:gd name="connsiteY191" fmla="*/ 1172350 h 2011166"/>
                <a:gd name="connsiteX192" fmla="*/ 2337333 w 5847860"/>
                <a:gd name="connsiteY192" fmla="*/ 1178000 h 2011166"/>
                <a:gd name="connsiteX193" fmla="*/ 2346523 w 5847860"/>
                <a:gd name="connsiteY193" fmla="*/ 1178000 h 2011166"/>
                <a:gd name="connsiteX194" fmla="*/ 2346523 w 5847860"/>
                <a:gd name="connsiteY194" fmla="*/ 1205940 h 2011166"/>
                <a:gd name="connsiteX195" fmla="*/ 2355713 w 5847860"/>
                <a:gd name="connsiteY195" fmla="*/ 1205940 h 2011166"/>
                <a:gd name="connsiteX196" fmla="*/ 2355713 w 5847860"/>
                <a:gd name="connsiteY196" fmla="*/ 1211487 h 2011166"/>
                <a:gd name="connsiteX197" fmla="*/ 2364768 w 5847860"/>
                <a:gd name="connsiteY197" fmla="*/ 1211487 h 2011166"/>
                <a:gd name="connsiteX198" fmla="*/ 2364768 w 5847860"/>
                <a:gd name="connsiteY198" fmla="*/ 1217136 h 2011166"/>
                <a:gd name="connsiteX199" fmla="*/ 2373957 w 5847860"/>
                <a:gd name="connsiteY199" fmla="*/ 1217136 h 2011166"/>
                <a:gd name="connsiteX200" fmla="*/ 2373957 w 5847860"/>
                <a:gd name="connsiteY200" fmla="*/ 1239427 h 2011166"/>
                <a:gd name="connsiteX201" fmla="*/ 2383148 w 5847860"/>
                <a:gd name="connsiteY201" fmla="*/ 1239427 h 2011166"/>
                <a:gd name="connsiteX202" fmla="*/ 2383148 w 5847860"/>
                <a:gd name="connsiteY202" fmla="*/ 1250623 h 2011166"/>
                <a:gd name="connsiteX203" fmla="*/ 2401527 w 5847860"/>
                <a:gd name="connsiteY203" fmla="*/ 1250623 h 2011166"/>
                <a:gd name="connsiteX204" fmla="*/ 2401527 w 5847860"/>
                <a:gd name="connsiteY204" fmla="*/ 1256273 h 2011166"/>
                <a:gd name="connsiteX205" fmla="*/ 2410717 w 5847860"/>
                <a:gd name="connsiteY205" fmla="*/ 1256273 h 2011166"/>
                <a:gd name="connsiteX206" fmla="*/ 2410717 w 5847860"/>
                <a:gd name="connsiteY206" fmla="*/ 1261820 h 2011166"/>
                <a:gd name="connsiteX207" fmla="*/ 2428962 w 5847860"/>
                <a:gd name="connsiteY207" fmla="*/ 1261820 h 2011166"/>
                <a:gd name="connsiteX208" fmla="*/ 2428962 w 5847860"/>
                <a:gd name="connsiteY208" fmla="*/ 1267367 h 2011166"/>
                <a:gd name="connsiteX209" fmla="*/ 2447342 w 5847860"/>
                <a:gd name="connsiteY209" fmla="*/ 1267367 h 2011166"/>
                <a:gd name="connsiteX210" fmla="*/ 2447342 w 5847860"/>
                <a:gd name="connsiteY210" fmla="*/ 1273016 h 2011166"/>
                <a:gd name="connsiteX211" fmla="*/ 2557349 w 5847860"/>
                <a:gd name="connsiteY211" fmla="*/ 1273016 h 2011166"/>
                <a:gd name="connsiteX212" fmla="*/ 2557349 w 5847860"/>
                <a:gd name="connsiteY212" fmla="*/ 1278563 h 2011166"/>
                <a:gd name="connsiteX213" fmla="*/ 2639788 w 5847860"/>
                <a:gd name="connsiteY213" fmla="*/ 1278563 h 2011166"/>
                <a:gd name="connsiteX214" fmla="*/ 2639788 w 5847860"/>
                <a:gd name="connsiteY214" fmla="*/ 1284213 h 2011166"/>
                <a:gd name="connsiteX215" fmla="*/ 2676412 w 5847860"/>
                <a:gd name="connsiteY215" fmla="*/ 1284213 h 2011166"/>
                <a:gd name="connsiteX216" fmla="*/ 2676412 w 5847860"/>
                <a:gd name="connsiteY216" fmla="*/ 1289760 h 2011166"/>
                <a:gd name="connsiteX217" fmla="*/ 2694792 w 5847860"/>
                <a:gd name="connsiteY217" fmla="*/ 1289760 h 2011166"/>
                <a:gd name="connsiteX218" fmla="*/ 2694792 w 5847860"/>
                <a:gd name="connsiteY218" fmla="*/ 1295307 h 2011166"/>
                <a:gd name="connsiteX219" fmla="*/ 2740606 w 5847860"/>
                <a:gd name="connsiteY219" fmla="*/ 1295307 h 2011166"/>
                <a:gd name="connsiteX220" fmla="*/ 2740606 w 5847860"/>
                <a:gd name="connsiteY220" fmla="*/ 1300956 h 2011166"/>
                <a:gd name="connsiteX221" fmla="*/ 2768176 w 5847860"/>
                <a:gd name="connsiteY221" fmla="*/ 1300956 h 2011166"/>
                <a:gd name="connsiteX222" fmla="*/ 2768176 w 5847860"/>
                <a:gd name="connsiteY222" fmla="*/ 1306503 h 2011166"/>
                <a:gd name="connsiteX223" fmla="*/ 2777231 w 5847860"/>
                <a:gd name="connsiteY223" fmla="*/ 1306503 h 2011166"/>
                <a:gd name="connsiteX224" fmla="*/ 2777231 w 5847860"/>
                <a:gd name="connsiteY224" fmla="*/ 1312153 h 2011166"/>
                <a:gd name="connsiteX225" fmla="*/ 2832234 w 5847860"/>
                <a:gd name="connsiteY225" fmla="*/ 1312153 h 2011166"/>
                <a:gd name="connsiteX226" fmla="*/ 2832234 w 5847860"/>
                <a:gd name="connsiteY226" fmla="*/ 1328896 h 2011166"/>
                <a:gd name="connsiteX227" fmla="*/ 2841424 w 5847860"/>
                <a:gd name="connsiteY227" fmla="*/ 1328896 h 2011166"/>
                <a:gd name="connsiteX228" fmla="*/ 2841424 w 5847860"/>
                <a:gd name="connsiteY228" fmla="*/ 1345640 h 2011166"/>
                <a:gd name="connsiteX229" fmla="*/ 2850614 w 5847860"/>
                <a:gd name="connsiteY229" fmla="*/ 1345640 h 2011166"/>
                <a:gd name="connsiteX230" fmla="*/ 2850614 w 5847860"/>
                <a:gd name="connsiteY230" fmla="*/ 1351289 h 2011166"/>
                <a:gd name="connsiteX231" fmla="*/ 2859804 w 5847860"/>
                <a:gd name="connsiteY231" fmla="*/ 1351289 h 2011166"/>
                <a:gd name="connsiteX232" fmla="*/ 2859804 w 5847860"/>
                <a:gd name="connsiteY232" fmla="*/ 1356836 h 2011166"/>
                <a:gd name="connsiteX233" fmla="*/ 2878184 w 5847860"/>
                <a:gd name="connsiteY233" fmla="*/ 1356836 h 2011166"/>
                <a:gd name="connsiteX234" fmla="*/ 2878184 w 5847860"/>
                <a:gd name="connsiteY234" fmla="*/ 1362383 h 2011166"/>
                <a:gd name="connsiteX235" fmla="*/ 2887238 w 5847860"/>
                <a:gd name="connsiteY235" fmla="*/ 1362383 h 2011166"/>
                <a:gd name="connsiteX236" fmla="*/ 2887238 w 5847860"/>
                <a:gd name="connsiteY236" fmla="*/ 1368033 h 2011166"/>
                <a:gd name="connsiteX237" fmla="*/ 2896428 w 5847860"/>
                <a:gd name="connsiteY237" fmla="*/ 1368033 h 2011166"/>
                <a:gd name="connsiteX238" fmla="*/ 2896428 w 5847860"/>
                <a:gd name="connsiteY238" fmla="*/ 1424221 h 2011166"/>
                <a:gd name="connsiteX239" fmla="*/ 2905618 w 5847860"/>
                <a:gd name="connsiteY239" fmla="*/ 1424221 h 2011166"/>
                <a:gd name="connsiteX240" fmla="*/ 2905618 w 5847860"/>
                <a:gd name="connsiteY240" fmla="*/ 1435520 h 2011166"/>
                <a:gd name="connsiteX241" fmla="*/ 2914808 w 5847860"/>
                <a:gd name="connsiteY241" fmla="*/ 1435520 h 2011166"/>
                <a:gd name="connsiteX242" fmla="*/ 2914808 w 5847860"/>
                <a:gd name="connsiteY242" fmla="*/ 1446922 h 2011166"/>
                <a:gd name="connsiteX243" fmla="*/ 2933053 w 5847860"/>
                <a:gd name="connsiteY243" fmla="*/ 1446922 h 2011166"/>
                <a:gd name="connsiteX244" fmla="*/ 2933053 w 5847860"/>
                <a:gd name="connsiteY244" fmla="*/ 1452572 h 2011166"/>
                <a:gd name="connsiteX245" fmla="*/ 2951432 w 5847860"/>
                <a:gd name="connsiteY245" fmla="*/ 1452572 h 2011166"/>
                <a:gd name="connsiteX246" fmla="*/ 2951432 w 5847860"/>
                <a:gd name="connsiteY246" fmla="*/ 1463974 h 2011166"/>
                <a:gd name="connsiteX247" fmla="*/ 2960622 w 5847860"/>
                <a:gd name="connsiteY247" fmla="*/ 1463974 h 2011166"/>
                <a:gd name="connsiteX248" fmla="*/ 2960622 w 5847860"/>
                <a:gd name="connsiteY248" fmla="*/ 1475376 h 2011166"/>
                <a:gd name="connsiteX249" fmla="*/ 2969812 w 5847860"/>
                <a:gd name="connsiteY249" fmla="*/ 1475376 h 2011166"/>
                <a:gd name="connsiteX250" fmla="*/ 2969812 w 5847860"/>
                <a:gd name="connsiteY250" fmla="*/ 1486778 h 2011166"/>
                <a:gd name="connsiteX251" fmla="*/ 3024816 w 5847860"/>
                <a:gd name="connsiteY251" fmla="*/ 1486778 h 2011166"/>
                <a:gd name="connsiteX252" fmla="*/ 3024816 w 5847860"/>
                <a:gd name="connsiteY252" fmla="*/ 1492427 h 2011166"/>
                <a:gd name="connsiteX253" fmla="*/ 3033871 w 5847860"/>
                <a:gd name="connsiteY253" fmla="*/ 1492427 h 2011166"/>
                <a:gd name="connsiteX254" fmla="*/ 3033871 w 5847860"/>
                <a:gd name="connsiteY254" fmla="*/ 1498077 h 2011166"/>
                <a:gd name="connsiteX255" fmla="*/ 3162259 w 5847860"/>
                <a:gd name="connsiteY255" fmla="*/ 1498077 h 2011166"/>
                <a:gd name="connsiteX256" fmla="*/ 3162259 w 5847860"/>
                <a:gd name="connsiteY256" fmla="*/ 1503830 h 2011166"/>
                <a:gd name="connsiteX257" fmla="*/ 3318081 w 5847860"/>
                <a:gd name="connsiteY257" fmla="*/ 1503830 h 2011166"/>
                <a:gd name="connsiteX258" fmla="*/ 3318081 w 5847860"/>
                <a:gd name="connsiteY258" fmla="*/ 1509479 h 2011166"/>
                <a:gd name="connsiteX259" fmla="*/ 3400519 w 5847860"/>
                <a:gd name="connsiteY259" fmla="*/ 1509479 h 2011166"/>
                <a:gd name="connsiteX260" fmla="*/ 3409709 w 5847860"/>
                <a:gd name="connsiteY260" fmla="*/ 1509479 h 2011166"/>
                <a:gd name="connsiteX261" fmla="*/ 3409709 w 5847860"/>
                <a:gd name="connsiteY261" fmla="*/ 1515231 h 2011166"/>
                <a:gd name="connsiteX262" fmla="*/ 3418899 w 5847860"/>
                <a:gd name="connsiteY262" fmla="*/ 1515231 h 2011166"/>
                <a:gd name="connsiteX263" fmla="*/ 3418899 w 5847860"/>
                <a:gd name="connsiteY263" fmla="*/ 1526634 h 2011166"/>
                <a:gd name="connsiteX264" fmla="*/ 3428089 w 5847860"/>
                <a:gd name="connsiteY264" fmla="*/ 1526634 h 2011166"/>
                <a:gd name="connsiteX265" fmla="*/ 3428089 w 5847860"/>
                <a:gd name="connsiteY265" fmla="*/ 1544096 h 2011166"/>
                <a:gd name="connsiteX266" fmla="*/ 3437279 w 5847860"/>
                <a:gd name="connsiteY266" fmla="*/ 1544096 h 2011166"/>
                <a:gd name="connsiteX267" fmla="*/ 3437279 w 5847860"/>
                <a:gd name="connsiteY267" fmla="*/ 1556011 h 2011166"/>
                <a:gd name="connsiteX268" fmla="*/ 3446333 w 5847860"/>
                <a:gd name="connsiteY268" fmla="*/ 1556011 h 2011166"/>
                <a:gd name="connsiteX269" fmla="*/ 3455523 w 5847860"/>
                <a:gd name="connsiteY269" fmla="*/ 1556011 h 2011166"/>
                <a:gd name="connsiteX270" fmla="*/ 3455523 w 5847860"/>
                <a:gd name="connsiteY270" fmla="*/ 1573885 h 2011166"/>
                <a:gd name="connsiteX271" fmla="*/ 3464713 w 5847860"/>
                <a:gd name="connsiteY271" fmla="*/ 1573885 h 2011166"/>
                <a:gd name="connsiteX272" fmla="*/ 3464713 w 5847860"/>
                <a:gd name="connsiteY272" fmla="*/ 1579946 h 2011166"/>
                <a:gd name="connsiteX273" fmla="*/ 3473903 w 5847860"/>
                <a:gd name="connsiteY273" fmla="*/ 1579946 h 2011166"/>
                <a:gd name="connsiteX274" fmla="*/ 3473903 w 5847860"/>
                <a:gd name="connsiteY274" fmla="*/ 1592169 h 2011166"/>
                <a:gd name="connsiteX275" fmla="*/ 3483093 w 5847860"/>
                <a:gd name="connsiteY275" fmla="*/ 1592169 h 2011166"/>
                <a:gd name="connsiteX276" fmla="*/ 3492283 w 5847860"/>
                <a:gd name="connsiteY276" fmla="*/ 1592169 h 2011166"/>
                <a:gd name="connsiteX277" fmla="*/ 3501337 w 5847860"/>
                <a:gd name="connsiteY277" fmla="*/ 1592169 h 2011166"/>
                <a:gd name="connsiteX278" fmla="*/ 3510527 w 5847860"/>
                <a:gd name="connsiteY278" fmla="*/ 1592169 h 2011166"/>
                <a:gd name="connsiteX279" fmla="*/ 3510527 w 5847860"/>
                <a:gd name="connsiteY279" fmla="*/ 1605215 h 2011166"/>
                <a:gd name="connsiteX280" fmla="*/ 3519717 w 5847860"/>
                <a:gd name="connsiteY280" fmla="*/ 1605215 h 2011166"/>
                <a:gd name="connsiteX281" fmla="*/ 3519717 w 5847860"/>
                <a:gd name="connsiteY281" fmla="*/ 1618260 h 2011166"/>
                <a:gd name="connsiteX282" fmla="*/ 3528907 w 5847860"/>
                <a:gd name="connsiteY282" fmla="*/ 1618260 h 2011166"/>
                <a:gd name="connsiteX283" fmla="*/ 3528907 w 5847860"/>
                <a:gd name="connsiteY283" fmla="*/ 1638085 h 2011166"/>
                <a:gd name="connsiteX284" fmla="*/ 3538097 w 5847860"/>
                <a:gd name="connsiteY284" fmla="*/ 1638085 h 2011166"/>
                <a:gd name="connsiteX285" fmla="*/ 3538097 w 5847860"/>
                <a:gd name="connsiteY285" fmla="*/ 1644762 h 2011166"/>
                <a:gd name="connsiteX286" fmla="*/ 3565531 w 5847860"/>
                <a:gd name="connsiteY286" fmla="*/ 1644762 h 2011166"/>
                <a:gd name="connsiteX287" fmla="*/ 3565531 w 5847860"/>
                <a:gd name="connsiteY287" fmla="*/ 1658321 h 2011166"/>
                <a:gd name="connsiteX288" fmla="*/ 3583911 w 5847860"/>
                <a:gd name="connsiteY288" fmla="*/ 1658321 h 2011166"/>
                <a:gd name="connsiteX289" fmla="*/ 3583911 w 5847860"/>
                <a:gd name="connsiteY289" fmla="*/ 1665101 h 2011166"/>
                <a:gd name="connsiteX290" fmla="*/ 3638915 w 5847860"/>
                <a:gd name="connsiteY290" fmla="*/ 1665101 h 2011166"/>
                <a:gd name="connsiteX291" fmla="*/ 3638915 w 5847860"/>
                <a:gd name="connsiteY291" fmla="*/ 1671880 h 2011166"/>
                <a:gd name="connsiteX292" fmla="*/ 3648105 w 5847860"/>
                <a:gd name="connsiteY292" fmla="*/ 1671880 h 2011166"/>
                <a:gd name="connsiteX293" fmla="*/ 3648105 w 5847860"/>
                <a:gd name="connsiteY293" fmla="*/ 1678660 h 2011166"/>
                <a:gd name="connsiteX294" fmla="*/ 3675539 w 5847860"/>
                <a:gd name="connsiteY294" fmla="*/ 1678660 h 2011166"/>
                <a:gd name="connsiteX295" fmla="*/ 3849741 w 5847860"/>
                <a:gd name="connsiteY295" fmla="*/ 1678660 h 2011166"/>
                <a:gd name="connsiteX296" fmla="*/ 3849741 w 5847860"/>
                <a:gd name="connsiteY296" fmla="*/ 1685439 h 2011166"/>
                <a:gd name="connsiteX297" fmla="*/ 3895556 w 5847860"/>
                <a:gd name="connsiteY297" fmla="*/ 1685439 h 2011166"/>
                <a:gd name="connsiteX298" fmla="*/ 3895556 w 5847860"/>
                <a:gd name="connsiteY298" fmla="*/ 1692322 h 2011166"/>
                <a:gd name="connsiteX299" fmla="*/ 3913800 w 5847860"/>
                <a:gd name="connsiteY299" fmla="*/ 1692322 h 2011166"/>
                <a:gd name="connsiteX300" fmla="*/ 3913800 w 5847860"/>
                <a:gd name="connsiteY300" fmla="*/ 1699204 h 2011166"/>
                <a:gd name="connsiteX301" fmla="*/ 3987184 w 5847860"/>
                <a:gd name="connsiteY301" fmla="*/ 1699204 h 2011166"/>
                <a:gd name="connsiteX302" fmla="*/ 3987184 w 5847860"/>
                <a:gd name="connsiteY302" fmla="*/ 1705984 h 2011166"/>
                <a:gd name="connsiteX303" fmla="*/ 3996374 w 5847860"/>
                <a:gd name="connsiteY303" fmla="*/ 1705984 h 2011166"/>
                <a:gd name="connsiteX304" fmla="*/ 3996374 w 5847860"/>
                <a:gd name="connsiteY304" fmla="*/ 1713174 h 2011166"/>
                <a:gd name="connsiteX305" fmla="*/ 4005564 w 5847860"/>
                <a:gd name="connsiteY305" fmla="*/ 1713174 h 2011166"/>
                <a:gd name="connsiteX306" fmla="*/ 4014618 w 5847860"/>
                <a:gd name="connsiteY306" fmla="*/ 1713174 h 2011166"/>
                <a:gd name="connsiteX307" fmla="*/ 4014618 w 5847860"/>
                <a:gd name="connsiteY307" fmla="*/ 1720364 h 2011166"/>
                <a:gd name="connsiteX308" fmla="*/ 4032998 w 5847860"/>
                <a:gd name="connsiteY308" fmla="*/ 1720364 h 2011166"/>
                <a:gd name="connsiteX309" fmla="*/ 4032998 w 5847860"/>
                <a:gd name="connsiteY309" fmla="*/ 1727658 h 2011166"/>
                <a:gd name="connsiteX310" fmla="*/ 4042188 w 5847860"/>
                <a:gd name="connsiteY310" fmla="*/ 1727658 h 2011166"/>
                <a:gd name="connsiteX311" fmla="*/ 4042188 w 5847860"/>
                <a:gd name="connsiteY311" fmla="*/ 1742449 h 2011166"/>
                <a:gd name="connsiteX312" fmla="*/ 4051378 w 5847860"/>
                <a:gd name="connsiteY312" fmla="*/ 1742449 h 2011166"/>
                <a:gd name="connsiteX313" fmla="*/ 4051378 w 5847860"/>
                <a:gd name="connsiteY313" fmla="*/ 1750153 h 2011166"/>
                <a:gd name="connsiteX314" fmla="*/ 4060568 w 5847860"/>
                <a:gd name="connsiteY314" fmla="*/ 1750153 h 2011166"/>
                <a:gd name="connsiteX315" fmla="*/ 4060568 w 5847860"/>
                <a:gd name="connsiteY315" fmla="*/ 1766794 h 2011166"/>
                <a:gd name="connsiteX316" fmla="*/ 4069622 w 5847860"/>
                <a:gd name="connsiteY316" fmla="*/ 1766794 h 2011166"/>
                <a:gd name="connsiteX317" fmla="*/ 4069622 w 5847860"/>
                <a:gd name="connsiteY317" fmla="*/ 1775320 h 2011166"/>
                <a:gd name="connsiteX318" fmla="*/ 4088002 w 5847860"/>
                <a:gd name="connsiteY318" fmla="*/ 1775320 h 2011166"/>
                <a:gd name="connsiteX319" fmla="*/ 4097192 w 5847860"/>
                <a:gd name="connsiteY319" fmla="*/ 1775320 h 2011166"/>
                <a:gd name="connsiteX320" fmla="*/ 4106382 w 5847860"/>
                <a:gd name="connsiteY320" fmla="*/ 1775320 h 2011166"/>
                <a:gd name="connsiteX321" fmla="*/ 4115572 w 5847860"/>
                <a:gd name="connsiteY321" fmla="*/ 1775320 h 2011166"/>
                <a:gd name="connsiteX322" fmla="*/ 4115572 w 5847860"/>
                <a:gd name="connsiteY322" fmla="*/ 1784462 h 2011166"/>
                <a:gd name="connsiteX323" fmla="*/ 4124626 w 5847860"/>
                <a:gd name="connsiteY323" fmla="*/ 1784462 h 2011166"/>
                <a:gd name="connsiteX324" fmla="*/ 4133816 w 5847860"/>
                <a:gd name="connsiteY324" fmla="*/ 1784462 h 2011166"/>
                <a:gd name="connsiteX325" fmla="*/ 4133816 w 5847860"/>
                <a:gd name="connsiteY325" fmla="*/ 1793912 h 2011166"/>
                <a:gd name="connsiteX326" fmla="*/ 4170441 w 5847860"/>
                <a:gd name="connsiteY326" fmla="*/ 1793912 h 2011166"/>
                <a:gd name="connsiteX327" fmla="*/ 4317208 w 5847860"/>
                <a:gd name="connsiteY327" fmla="*/ 1793912 h 2011166"/>
                <a:gd name="connsiteX328" fmla="*/ 4317208 w 5847860"/>
                <a:gd name="connsiteY328" fmla="*/ 1803568 h 2011166"/>
                <a:gd name="connsiteX329" fmla="*/ 4463840 w 5847860"/>
                <a:gd name="connsiteY329" fmla="*/ 1803568 h 2011166"/>
                <a:gd name="connsiteX330" fmla="*/ 4463840 w 5847860"/>
                <a:gd name="connsiteY330" fmla="*/ 1813224 h 2011166"/>
                <a:gd name="connsiteX331" fmla="*/ 4555468 w 5847860"/>
                <a:gd name="connsiteY331" fmla="*/ 1813224 h 2011166"/>
                <a:gd name="connsiteX332" fmla="*/ 4564659 w 5847860"/>
                <a:gd name="connsiteY332" fmla="*/ 1813224 h 2011166"/>
                <a:gd name="connsiteX333" fmla="*/ 4564659 w 5847860"/>
                <a:gd name="connsiteY333" fmla="*/ 1823085 h 2011166"/>
                <a:gd name="connsiteX334" fmla="*/ 4573849 w 5847860"/>
                <a:gd name="connsiteY334" fmla="*/ 1823085 h 2011166"/>
                <a:gd name="connsiteX335" fmla="*/ 4573849 w 5847860"/>
                <a:gd name="connsiteY335" fmla="*/ 1833254 h 2011166"/>
                <a:gd name="connsiteX336" fmla="*/ 4582903 w 5847860"/>
                <a:gd name="connsiteY336" fmla="*/ 1833254 h 2011166"/>
                <a:gd name="connsiteX337" fmla="*/ 4592093 w 5847860"/>
                <a:gd name="connsiteY337" fmla="*/ 1833254 h 2011166"/>
                <a:gd name="connsiteX338" fmla="*/ 4592093 w 5847860"/>
                <a:gd name="connsiteY338" fmla="*/ 1844040 h 2011166"/>
                <a:gd name="connsiteX339" fmla="*/ 4601283 w 5847860"/>
                <a:gd name="connsiteY339" fmla="*/ 1844040 h 2011166"/>
                <a:gd name="connsiteX340" fmla="*/ 4610472 w 5847860"/>
                <a:gd name="connsiteY340" fmla="*/ 1844040 h 2011166"/>
                <a:gd name="connsiteX341" fmla="*/ 4619662 w 5847860"/>
                <a:gd name="connsiteY341" fmla="*/ 1844040 h 2011166"/>
                <a:gd name="connsiteX342" fmla="*/ 4628853 w 5847860"/>
                <a:gd name="connsiteY342" fmla="*/ 1844040 h 2011166"/>
                <a:gd name="connsiteX343" fmla="*/ 4637907 w 5847860"/>
                <a:gd name="connsiteY343" fmla="*/ 1844040 h 2011166"/>
                <a:gd name="connsiteX344" fmla="*/ 4647097 w 5847860"/>
                <a:gd name="connsiteY344" fmla="*/ 1844040 h 2011166"/>
                <a:gd name="connsiteX345" fmla="*/ 4647097 w 5847860"/>
                <a:gd name="connsiteY345" fmla="*/ 1859756 h 2011166"/>
                <a:gd name="connsiteX346" fmla="*/ 4683856 w 5847860"/>
                <a:gd name="connsiteY346" fmla="*/ 1859756 h 2011166"/>
                <a:gd name="connsiteX347" fmla="*/ 4692911 w 5847860"/>
                <a:gd name="connsiteY347" fmla="*/ 1859756 h 2011166"/>
                <a:gd name="connsiteX348" fmla="*/ 4692911 w 5847860"/>
                <a:gd name="connsiteY348" fmla="*/ 1878349 h 2011166"/>
                <a:gd name="connsiteX349" fmla="*/ 4821299 w 5847860"/>
                <a:gd name="connsiteY349" fmla="*/ 1878349 h 2011166"/>
                <a:gd name="connsiteX350" fmla="*/ 4839543 w 5847860"/>
                <a:gd name="connsiteY350" fmla="*/ 1878349 h 2011166"/>
                <a:gd name="connsiteX351" fmla="*/ 5142133 w 5847860"/>
                <a:gd name="connsiteY351" fmla="*/ 1878349 h 2011166"/>
                <a:gd name="connsiteX352" fmla="*/ 5160378 w 5847860"/>
                <a:gd name="connsiteY352" fmla="*/ 1878349 h 2011166"/>
                <a:gd name="connsiteX353" fmla="*/ 5160378 w 5847860"/>
                <a:gd name="connsiteY353" fmla="*/ 1900434 h 2011166"/>
                <a:gd name="connsiteX354" fmla="*/ 5169567 w 5847860"/>
                <a:gd name="connsiteY354" fmla="*/ 1900434 h 2011166"/>
                <a:gd name="connsiteX355" fmla="*/ 5178758 w 5847860"/>
                <a:gd name="connsiteY355" fmla="*/ 1900434 h 2011166"/>
                <a:gd name="connsiteX356" fmla="*/ 5197138 w 5847860"/>
                <a:gd name="connsiteY356" fmla="*/ 1900434 h 2011166"/>
                <a:gd name="connsiteX357" fmla="*/ 5215382 w 5847860"/>
                <a:gd name="connsiteY357" fmla="*/ 1900434 h 2011166"/>
                <a:gd name="connsiteX358" fmla="*/ 5224572 w 5847860"/>
                <a:gd name="connsiteY358" fmla="*/ 1900434 h 2011166"/>
                <a:gd name="connsiteX359" fmla="*/ 5224572 w 5847860"/>
                <a:gd name="connsiteY359" fmla="*/ 1931250 h 2011166"/>
                <a:gd name="connsiteX360" fmla="*/ 5233761 w 5847860"/>
                <a:gd name="connsiteY360" fmla="*/ 1931250 h 2011166"/>
                <a:gd name="connsiteX361" fmla="*/ 5242952 w 5847860"/>
                <a:gd name="connsiteY361" fmla="*/ 1931250 h 2011166"/>
                <a:gd name="connsiteX362" fmla="*/ 5242952 w 5847860"/>
                <a:gd name="connsiteY362" fmla="*/ 1967202 h 2011166"/>
                <a:gd name="connsiteX363" fmla="*/ 5261196 w 5847860"/>
                <a:gd name="connsiteY363" fmla="*/ 1967202 h 2011166"/>
                <a:gd name="connsiteX364" fmla="*/ 5261196 w 5847860"/>
                <a:gd name="connsiteY364" fmla="*/ 2011166 h 2011166"/>
                <a:gd name="connsiteX365" fmla="*/ 5270386 w 5847860"/>
                <a:gd name="connsiteY365" fmla="*/ 2011166 h 2011166"/>
                <a:gd name="connsiteX366" fmla="*/ 5747043 w 5847860"/>
                <a:gd name="connsiteY366" fmla="*/ 2011166 h 2011166"/>
                <a:gd name="connsiteX367" fmla="*/ 5783666 w 5847860"/>
                <a:gd name="connsiteY367" fmla="*/ 2011166 h 2011166"/>
                <a:gd name="connsiteX368" fmla="*/ 5792857 w 5847860"/>
                <a:gd name="connsiteY368" fmla="*/ 2011166 h 2011166"/>
                <a:gd name="connsiteX369" fmla="*/ 5838671 w 5847860"/>
                <a:gd name="connsiteY369" fmla="*/ 2011166 h 2011166"/>
                <a:gd name="connsiteX370" fmla="*/ 5847860 w 5847860"/>
                <a:gd name="connsiteY370" fmla="*/ 2011166 h 201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5847860" h="2011166">
                  <a:moveTo>
                    <a:pt x="0" y="0"/>
                  </a:moveTo>
                  <a:lnTo>
                    <a:pt x="9190" y="0"/>
                  </a:lnTo>
                  <a:lnTo>
                    <a:pt x="128388" y="0"/>
                  </a:lnTo>
                  <a:lnTo>
                    <a:pt x="128388" y="10580"/>
                  </a:lnTo>
                  <a:lnTo>
                    <a:pt x="137578" y="10580"/>
                  </a:lnTo>
                  <a:lnTo>
                    <a:pt x="137578" y="15922"/>
                  </a:lnTo>
                  <a:lnTo>
                    <a:pt x="146632" y="15922"/>
                  </a:lnTo>
                  <a:lnTo>
                    <a:pt x="146632" y="21160"/>
                  </a:lnTo>
                  <a:lnTo>
                    <a:pt x="155822" y="21160"/>
                  </a:lnTo>
                  <a:lnTo>
                    <a:pt x="155822" y="26399"/>
                  </a:lnTo>
                  <a:lnTo>
                    <a:pt x="174202" y="26399"/>
                  </a:lnTo>
                  <a:lnTo>
                    <a:pt x="174202" y="36979"/>
                  </a:lnTo>
                  <a:lnTo>
                    <a:pt x="192582" y="36979"/>
                  </a:lnTo>
                  <a:lnTo>
                    <a:pt x="192582" y="47560"/>
                  </a:lnTo>
                  <a:lnTo>
                    <a:pt x="275020" y="47560"/>
                  </a:lnTo>
                  <a:lnTo>
                    <a:pt x="275020" y="52901"/>
                  </a:lnTo>
                  <a:lnTo>
                    <a:pt x="330024" y="52901"/>
                  </a:lnTo>
                  <a:lnTo>
                    <a:pt x="330024" y="58140"/>
                  </a:lnTo>
                  <a:lnTo>
                    <a:pt x="348404" y="58140"/>
                  </a:lnTo>
                  <a:lnTo>
                    <a:pt x="348404" y="63481"/>
                  </a:lnTo>
                  <a:lnTo>
                    <a:pt x="421652" y="63481"/>
                  </a:lnTo>
                  <a:lnTo>
                    <a:pt x="421652" y="74062"/>
                  </a:lnTo>
                  <a:lnTo>
                    <a:pt x="458277" y="74062"/>
                  </a:lnTo>
                  <a:lnTo>
                    <a:pt x="458277" y="84642"/>
                  </a:lnTo>
                  <a:lnTo>
                    <a:pt x="485846" y="84642"/>
                  </a:lnTo>
                  <a:lnTo>
                    <a:pt x="485846" y="89881"/>
                  </a:lnTo>
                  <a:lnTo>
                    <a:pt x="513281" y="89881"/>
                  </a:lnTo>
                  <a:lnTo>
                    <a:pt x="513281" y="95119"/>
                  </a:lnTo>
                  <a:lnTo>
                    <a:pt x="522471" y="95119"/>
                  </a:lnTo>
                  <a:lnTo>
                    <a:pt x="522471" y="105699"/>
                  </a:lnTo>
                  <a:lnTo>
                    <a:pt x="531661" y="105699"/>
                  </a:lnTo>
                  <a:lnTo>
                    <a:pt x="531661" y="121621"/>
                  </a:lnTo>
                  <a:lnTo>
                    <a:pt x="540850" y="121621"/>
                  </a:lnTo>
                  <a:lnTo>
                    <a:pt x="540850" y="137440"/>
                  </a:lnTo>
                  <a:lnTo>
                    <a:pt x="550040" y="137440"/>
                  </a:lnTo>
                  <a:lnTo>
                    <a:pt x="550040" y="158601"/>
                  </a:lnTo>
                  <a:lnTo>
                    <a:pt x="559095" y="158601"/>
                  </a:lnTo>
                  <a:lnTo>
                    <a:pt x="559095" y="185000"/>
                  </a:lnTo>
                  <a:lnTo>
                    <a:pt x="568285" y="185000"/>
                  </a:lnTo>
                  <a:lnTo>
                    <a:pt x="577475" y="185000"/>
                  </a:lnTo>
                  <a:lnTo>
                    <a:pt x="577475" y="200921"/>
                  </a:lnTo>
                  <a:lnTo>
                    <a:pt x="586665" y="200921"/>
                  </a:lnTo>
                  <a:lnTo>
                    <a:pt x="586665" y="248584"/>
                  </a:lnTo>
                  <a:lnTo>
                    <a:pt x="595854" y="248584"/>
                  </a:lnTo>
                  <a:lnTo>
                    <a:pt x="595854" y="285769"/>
                  </a:lnTo>
                  <a:lnTo>
                    <a:pt x="605044" y="285769"/>
                  </a:lnTo>
                  <a:lnTo>
                    <a:pt x="605044" y="328295"/>
                  </a:lnTo>
                  <a:lnTo>
                    <a:pt x="614099" y="328295"/>
                  </a:lnTo>
                  <a:lnTo>
                    <a:pt x="614099" y="344217"/>
                  </a:lnTo>
                  <a:lnTo>
                    <a:pt x="623289" y="344217"/>
                  </a:lnTo>
                  <a:lnTo>
                    <a:pt x="623289" y="354900"/>
                  </a:lnTo>
                  <a:lnTo>
                    <a:pt x="632479" y="354900"/>
                  </a:lnTo>
                  <a:lnTo>
                    <a:pt x="632479" y="376163"/>
                  </a:lnTo>
                  <a:lnTo>
                    <a:pt x="641669" y="376163"/>
                  </a:lnTo>
                  <a:lnTo>
                    <a:pt x="641669" y="402870"/>
                  </a:lnTo>
                  <a:lnTo>
                    <a:pt x="650859" y="402870"/>
                  </a:lnTo>
                  <a:lnTo>
                    <a:pt x="650859" y="418792"/>
                  </a:lnTo>
                  <a:lnTo>
                    <a:pt x="678293" y="418792"/>
                  </a:lnTo>
                  <a:lnTo>
                    <a:pt x="779111" y="418792"/>
                  </a:lnTo>
                  <a:lnTo>
                    <a:pt x="779111" y="429475"/>
                  </a:lnTo>
                  <a:lnTo>
                    <a:pt x="797491" y="429475"/>
                  </a:lnTo>
                  <a:lnTo>
                    <a:pt x="797491" y="434816"/>
                  </a:lnTo>
                  <a:lnTo>
                    <a:pt x="806681" y="434816"/>
                  </a:lnTo>
                  <a:lnTo>
                    <a:pt x="806681" y="440158"/>
                  </a:lnTo>
                  <a:lnTo>
                    <a:pt x="843305" y="440158"/>
                  </a:lnTo>
                  <a:lnTo>
                    <a:pt x="843305" y="445499"/>
                  </a:lnTo>
                  <a:lnTo>
                    <a:pt x="879929" y="445499"/>
                  </a:lnTo>
                  <a:lnTo>
                    <a:pt x="879929" y="456182"/>
                  </a:lnTo>
                  <a:lnTo>
                    <a:pt x="944123" y="456182"/>
                  </a:lnTo>
                  <a:lnTo>
                    <a:pt x="971558" y="456182"/>
                  </a:lnTo>
                  <a:lnTo>
                    <a:pt x="1035751" y="456182"/>
                  </a:lnTo>
                  <a:lnTo>
                    <a:pt x="1035751" y="461524"/>
                  </a:lnTo>
                  <a:lnTo>
                    <a:pt x="1054131" y="461524"/>
                  </a:lnTo>
                  <a:lnTo>
                    <a:pt x="1054131" y="466968"/>
                  </a:lnTo>
                  <a:lnTo>
                    <a:pt x="1081566" y="466968"/>
                  </a:lnTo>
                  <a:lnTo>
                    <a:pt x="1081566" y="472309"/>
                  </a:lnTo>
                  <a:lnTo>
                    <a:pt x="1099945" y="472309"/>
                  </a:lnTo>
                  <a:lnTo>
                    <a:pt x="1099945" y="477651"/>
                  </a:lnTo>
                  <a:lnTo>
                    <a:pt x="1109135" y="477651"/>
                  </a:lnTo>
                  <a:lnTo>
                    <a:pt x="1109135" y="509905"/>
                  </a:lnTo>
                  <a:lnTo>
                    <a:pt x="1118325" y="509905"/>
                  </a:lnTo>
                  <a:lnTo>
                    <a:pt x="1118325" y="515247"/>
                  </a:lnTo>
                  <a:lnTo>
                    <a:pt x="1127380" y="515247"/>
                  </a:lnTo>
                  <a:lnTo>
                    <a:pt x="1127380" y="536715"/>
                  </a:lnTo>
                  <a:lnTo>
                    <a:pt x="1136570" y="536715"/>
                  </a:lnTo>
                  <a:lnTo>
                    <a:pt x="1136570" y="552842"/>
                  </a:lnTo>
                  <a:lnTo>
                    <a:pt x="1145760" y="552842"/>
                  </a:lnTo>
                  <a:lnTo>
                    <a:pt x="1145760" y="563628"/>
                  </a:lnTo>
                  <a:lnTo>
                    <a:pt x="1154950" y="563628"/>
                  </a:lnTo>
                  <a:lnTo>
                    <a:pt x="1154950" y="590541"/>
                  </a:lnTo>
                  <a:lnTo>
                    <a:pt x="1164139" y="590541"/>
                  </a:lnTo>
                  <a:lnTo>
                    <a:pt x="1164139" y="606770"/>
                  </a:lnTo>
                  <a:lnTo>
                    <a:pt x="1173329" y="606770"/>
                  </a:lnTo>
                  <a:lnTo>
                    <a:pt x="1173329" y="617556"/>
                  </a:lnTo>
                  <a:lnTo>
                    <a:pt x="1182384" y="617556"/>
                  </a:lnTo>
                  <a:lnTo>
                    <a:pt x="1182384" y="628342"/>
                  </a:lnTo>
                  <a:lnTo>
                    <a:pt x="1191574" y="628342"/>
                  </a:lnTo>
                  <a:lnTo>
                    <a:pt x="1191574" y="650016"/>
                  </a:lnTo>
                  <a:lnTo>
                    <a:pt x="1200763" y="650016"/>
                  </a:lnTo>
                  <a:lnTo>
                    <a:pt x="1200763" y="655460"/>
                  </a:lnTo>
                  <a:lnTo>
                    <a:pt x="1209954" y="655460"/>
                  </a:lnTo>
                  <a:lnTo>
                    <a:pt x="1209954" y="660904"/>
                  </a:lnTo>
                  <a:lnTo>
                    <a:pt x="1219143" y="660904"/>
                  </a:lnTo>
                  <a:lnTo>
                    <a:pt x="1228333" y="660904"/>
                  </a:lnTo>
                  <a:lnTo>
                    <a:pt x="1228333" y="671793"/>
                  </a:lnTo>
                  <a:lnTo>
                    <a:pt x="1255768" y="671793"/>
                  </a:lnTo>
                  <a:lnTo>
                    <a:pt x="1255768" y="677237"/>
                  </a:lnTo>
                  <a:lnTo>
                    <a:pt x="1283202" y="677237"/>
                  </a:lnTo>
                  <a:lnTo>
                    <a:pt x="1283202" y="682681"/>
                  </a:lnTo>
                  <a:lnTo>
                    <a:pt x="1310772" y="682681"/>
                  </a:lnTo>
                  <a:lnTo>
                    <a:pt x="1310772" y="693467"/>
                  </a:lnTo>
                  <a:lnTo>
                    <a:pt x="1347396" y="693467"/>
                  </a:lnTo>
                  <a:lnTo>
                    <a:pt x="1347396" y="698911"/>
                  </a:lnTo>
                  <a:lnTo>
                    <a:pt x="1466594" y="698911"/>
                  </a:lnTo>
                  <a:lnTo>
                    <a:pt x="1466594" y="704355"/>
                  </a:lnTo>
                  <a:lnTo>
                    <a:pt x="1494028" y="704355"/>
                  </a:lnTo>
                  <a:lnTo>
                    <a:pt x="1494028" y="709799"/>
                  </a:lnTo>
                  <a:lnTo>
                    <a:pt x="1549032" y="709799"/>
                  </a:lnTo>
                  <a:lnTo>
                    <a:pt x="1549032" y="715244"/>
                  </a:lnTo>
                  <a:lnTo>
                    <a:pt x="1558222" y="715244"/>
                  </a:lnTo>
                  <a:lnTo>
                    <a:pt x="1558222" y="720688"/>
                  </a:lnTo>
                  <a:lnTo>
                    <a:pt x="1567412" y="720688"/>
                  </a:lnTo>
                  <a:lnTo>
                    <a:pt x="1567412" y="726132"/>
                  </a:lnTo>
                  <a:lnTo>
                    <a:pt x="1622416" y="726132"/>
                  </a:lnTo>
                  <a:lnTo>
                    <a:pt x="1622416" y="731576"/>
                  </a:lnTo>
                  <a:lnTo>
                    <a:pt x="1640796" y="731576"/>
                  </a:lnTo>
                  <a:lnTo>
                    <a:pt x="1640796" y="737020"/>
                  </a:lnTo>
                  <a:lnTo>
                    <a:pt x="1649851" y="737020"/>
                  </a:lnTo>
                  <a:lnTo>
                    <a:pt x="1677420" y="737020"/>
                  </a:lnTo>
                  <a:lnTo>
                    <a:pt x="1677420" y="753353"/>
                  </a:lnTo>
                  <a:lnTo>
                    <a:pt x="1686610" y="753353"/>
                  </a:lnTo>
                  <a:lnTo>
                    <a:pt x="1686610" y="780677"/>
                  </a:lnTo>
                  <a:lnTo>
                    <a:pt x="1695665" y="780677"/>
                  </a:lnTo>
                  <a:lnTo>
                    <a:pt x="1695665" y="786121"/>
                  </a:lnTo>
                  <a:lnTo>
                    <a:pt x="1704855" y="786121"/>
                  </a:lnTo>
                  <a:lnTo>
                    <a:pt x="1704855" y="791565"/>
                  </a:lnTo>
                  <a:lnTo>
                    <a:pt x="1714044" y="791565"/>
                  </a:lnTo>
                  <a:lnTo>
                    <a:pt x="1714044" y="802453"/>
                  </a:lnTo>
                  <a:lnTo>
                    <a:pt x="1723234" y="802453"/>
                  </a:lnTo>
                  <a:lnTo>
                    <a:pt x="1723234" y="818889"/>
                  </a:lnTo>
                  <a:lnTo>
                    <a:pt x="1732424" y="818889"/>
                  </a:lnTo>
                  <a:lnTo>
                    <a:pt x="1732424" y="829777"/>
                  </a:lnTo>
                  <a:lnTo>
                    <a:pt x="1741614" y="829777"/>
                  </a:lnTo>
                  <a:lnTo>
                    <a:pt x="1741614" y="878877"/>
                  </a:lnTo>
                  <a:lnTo>
                    <a:pt x="1750669" y="878877"/>
                  </a:lnTo>
                  <a:lnTo>
                    <a:pt x="1750669" y="911851"/>
                  </a:lnTo>
                  <a:lnTo>
                    <a:pt x="1759858" y="911851"/>
                  </a:lnTo>
                  <a:lnTo>
                    <a:pt x="1759858" y="933833"/>
                  </a:lnTo>
                  <a:lnTo>
                    <a:pt x="1769049" y="933833"/>
                  </a:lnTo>
                  <a:lnTo>
                    <a:pt x="1769049" y="939277"/>
                  </a:lnTo>
                  <a:lnTo>
                    <a:pt x="1787428" y="939277"/>
                  </a:lnTo>
                  <a:lnTo>
                    <a:pt x="1787428" y="950371"/>
                  </a:lnTo>
                  <a:lnTo>
                    <a:pt x="1796618" y="950371"/>
                  </a:lnTo>
                  <a:lnTo>
                    <a:pt x="1796618" y="955918"/>
                  </a:lnTo>
                  <a:lnTo>
                    <a:pt x="1805673" y="955918"/>
                  </a:lnTo>
                  <a:lnTo>
                    <a:pt x="1805673" y="972456"/>
                  </a:lnTo>
                  <a:lnTo>
                    <a:pt x="1814863" y="972456"/>
                  </a:lnTo>
                  <a:lnTo>
                    <a:pt x="1814863" y="977900"/>
                  </a:lnTo>
                  <a:lnTo>
                    <a:pt x="1824052" y="977900"/>
                  </a:lnTo>
                  <a:lnTo>
                    <a:pt x="1824052" y="983447"/>
                  </a:lnTo>
                  <a:lnTo>
                    <a:pt x="1833242" y="983447"/>
                  </a:lnTo>
                  <a:lnTo>
                    <a:pt x="1833242" y="988994"/>
                  </a:lnTo>
                  <a:lnTo>
                    <a:pt x="1915681" y="988994"/>
                  </a:lnTo>
                  <a:lnTo>
                    <a:pt x="1915681" y="994541"/>
                  </a:lnTo>
                  <a:lnTo>
                    <a:pt x="2062313" y="994541"/>
                  </a:lnTo>
                  <a:lnTo>
                    <a:pt x="2062313" y="1005532"/>
                  </a:lnTo>
                  <a:lnTo>
                    <a:pt x="2099073" y="1005532"/>
                  </a:lnTo>
                  <a:lnTo>
                    <a:pt x="2099073" y="1011079"/>
                  </a:lnTo>
                  <a:lnTo>
                    <a:pt x="2126507" y="1011079"/>
                  </a:lnTo>
                  <a:lnTo>
                    <a:pt x="2163132" y="1011079"/>
                  </a:lnTo>
                  <a:lnTo>
                    <a:pt x="2163132" y="1016626"/>
                  </a:lnTo>
                  <a:lnTo>
                    <a:pt x="2181511" y="1016626"/>
                  </a:lnTo>
                  <a:lnTo>
                    <a:pt x="2181511" y="1022173"/>
                  </a:lnTo>
                  <a:lnTo>
                    <a:pt x="2245705" y="1022173"/>
                  </a:lnTo>
                  <a:lnTo>
                    <a:pt x="2245705" y="1027720"/>
                  </a:lnTo>
                  <a:lnTo>
                    <a:pt x="2254895" y="1027720"/>
                  </a:lnTo>
                  <a:lnTo>
                    <a:pt x="2254895" y="1044258"/>
                  </a:lnTo>
                  <a:lnTo>
                    <a:pt x="2273139" y="1044258"/>
                  </a:lnTo>
                  <a:lnTo>
                    <a:pt x="2273139" y="1061001"/>
                  </a:lnTo>
                  <a:lnTo>
                    <a:pt x="2282329" y="1061001"/>
                  </a:lnTo>
                  <a:lnTo>
                    <a:pt x="2282329" y="1072095"/>
                  </a:lnTo>
                  <a:lnTo>
                    <a:pt x="2291519" y="1072095"/>
                  </a:lnTo>
                  <a:lnTo>
                    <a:pt x="2291519" y="1083291"/>
                  </a:lnTo>
                  <a:lnTo>
                    <a:pt x="2300709" y="1083291"/>
                  </a:lnTo>
                  <a:lnTo>
                    <a:pt x="2300709" y="1094385"/>
                  </a:lnTo>
                  <a:lnTo>
                    <a:pt x="2309899" y="1094385"/>
                  </a:lnTo>
                  <a:lnTo>
                    <a:pt x="2309899" y="1116676"/>
                  </a:lnTo>
                  <a:lnTo>
                    <a:pt x="2318954" y="1116676"/>
                  </a:lnTo>
                  <a:lnTo>
                    <a:pt x="2318954" y="1144410"/>
                  </a:lnTo>
                  <a:lnTo>
                    <a:pt x="2328144" y="1144410"/>
                  </a:lnTo>
                  <a:lnTo>
                    <a:pt x="2328144" y="1172350"/>
                  </a:lnTo>
                  <a:lnTo>
                    <a:pt x="2337333" y="1172350"/>
                  </a:lnTo>
                  <a:lnTo>
                    <a:pt x="2337333" y="1178000"/>
                  </a:lnTo>
                  <a:lnTo>
                    <a:pt x="2346523" y="1178000"/>
                  </a:lnTo>
                  <a:lnTo>
                    <a:pt x="2346523" y="1205940"/>
                  </a:lnTo>
                  <a:lnTo>
                    <a:pt x="2355713" y="1205940"/>
                  </a:lnTo>
                  <a:lnTo>
                    <a:pt x="2355713" y="1211487"/>
                  </a:lnTo>
                  <a:lnTo>
                    <a:pt x="2364768" y="1211487"/>
                  </a:lnTo>
                  <a:lnTo>
                    <a:pt x="2364768" y="1217136"/>
                  </a:lnTo>
                  <a:lnTo>
                    <a:pt x="2373957" y="1217136"/>
                  </a:lnTo>
                  <a:lnTo>
                    <a:pt x="2373957" y="1239427"/>
                  </a:lnTo>
                  <a:lnTo>
                    <a:pt x="2383148" y="1239427"/>
                  </a:lnTo>
                  <a:lnTo>
                    <a:pt x="2383148" y="1250623"/>
                  </a:lnTo>
                  <a:lnTo>
                    <a:pt x="2401527" y="1250623"/>
                  </a:lnTo>
                  <a:lnTo>
                    <a:pt x="2401527" y="1256273"/>
                  </a:lnTo>
                  <a:lnTo>
                    <a:pt x="2410717" y="1256273"/>
                  </a:lnTo>
                  <a:lnTo>
                    <a:pt x="2410717" y="1261820"/>
                  </a:lnTo>
                  <a:lnTo>
                    <a:pt x="2428962" y="1261820"/>
                  </a:lnTo>
                  <a:lnTo>
                    <a:pt x="2428962" y="1267367"/>
                  </a:lnTo>
                  <a:lnTo>
                    <a:pt x="2447342" y="1267367"/>
                  </a:lnTo>
                  <a:lnTo>
                    <a:pt x="2447342" y="1273016"/>
                  </a:lnTo>
                  <a:lnTo>
                    <a:pt x="2557349" y="1273016"/>
                  </a:lnTo>
                  <a:lnTo>
                    <a:pt x="2557349" y="1278563"/>
                  </a:lnTo>
                  <a:lnTo>
                    <a:pt x="2639788" y="1278563"/>
                  </a:lnTo>
                  <a:lnTo>
                    <a:pt x="2639788" y="1284213"/>
                  </a:lnTo>
                  <a:lnTo>
                    <a:pt x="2676412" y="1284213"/>
                  </a:lnTo>
                  <a:lnTo>
                    <a:pt x="2676412" y="1289760"/>
                  </a:lnTo>
                  <a:lnTo>
                    <a:pt x="2694792" y="1289760"/>
                  </a:lnTo>
                  <a:lnTo>
                    <a:pt x="2694792" y="1295307"/>
                  </a:lnTo>
                  <a:lnTo>
                    <a:pt x="2740606" y="1295307"/>
                  </a:lnTo>
                  <a:lnTo>
                    <a:pt x="2740606" y="1300956"/>
                  </a:lnTo>
                  <a:lnTo>
                    <a:pt x="2768176" y="1300956"/>
                  </a:lnTo>
                  <a:lnTo>
                    <a:pt x="2768176" y="1306503"/>
                  </a:lnTo>
                  <a:lnTo>
                    <a:pt x="2777231" y="1306503"/>
                  </a:lnTo>
                  <a:lnTo>
                    <a:pt x="2777231" y="1312153"/>
                  </a:lnTo>
                  <a:lnTo>
                    <a:pt x="2832234" y="1312153"/>
                  </a:lnTo>
                  <a:lnTo>
                    <a:pt x="2832234" y="1328896"/>
                  </a:lnTo>
                  <a:lnTo>
                    <a:pt x="2841424" y="1328896"/>
                  </a:lnTo>
                  <a:lnTo>
                    <a:pt x="2841424" y="1345640"/>
                  </a:lnTo>
                  <a:lnTo>
                    <a:pt x="2850614" y="1345640"/>
                  </a:lnTo>
                  <a:lnTo>
                    <a:pt x="2850614" y="1351289"/>
                  </a:lnTo>
                  <a:lnTo>
                    <a:pt x="2859804" y="1351289"/>
                  </a:lnTo>
                  <a:lnTo>
                    <a:pt x="2859804" y="1356836"/>
                  </a:lnTo>
                  <a:lnTo>
                    <a:pt x="2878184" y="1356836"/>
                  </a:lnTo>
                  <a:lnTo>
                    <a:pt x="2878184" y="1362383"/>
                  </a:lnTo>
                  <a:lnTo>
                    <a:pt x="2887238" y="1362383"/>
                  </a:lnTo>
                  <a:lnTo>
                    <a:pt x="2887238" y="1368033"/>
                  </a:lnTo>
                  <a:lnTo>
                    <a:pt x="2896428" y="1368033"/>
                  </a:lnTo>
                  <a:lnTo>
                    <a:pt x="2896428" y="1424221"/>
                  </a:lnTo>
                  <a:lnTo>
                    <a:pt x="2905618" y="1424221"/>
                  </a:lnTo>
                  <a:lnTo>
                    <a:pt x="2905618" y="1435520"/>
                  </a:lnTo>
                  <a:lnTo>
                    <a:pt x="2914808" y="1435520"/>
                  </a:lnTo>
                  <a:lnTo>
                    <a:pt x="2914808" y="1446922"/>
                  </a:lnTo>
                  <a:lnTo>
                    <a:pt x="2933053" y="1446922"/>
                  </a:lnTo>
                  <a:lnTo>
                    <a:pt x="2933053" y="1452572"/>
                  </a:lnTo>
                  <a:lnTo>
                    <a:pt x="2951432" y="1452572"/>
                  </a:lnTo>
                  <a:lnTo>
                    <a:pt x="2951432" y="1463974"/>
                  </a:lnTo>
                  <a:lnTo>
                    <a:pt x="2960622" y="1463974"/>
                  </a:lnTo>
                  <a:lnTo>
                    <a:pt x="2960622" y="1475376"/>
                  </a:lnTo>
                  <a:lnTo>
                    <a:pt x="2969812" y="1475376"/>
                  </a:lnTo>
                  <a:lnTo>
                    <a:pt x="2969812" y="1486778"/>
                  </a:lnTo>
                  <a:lnTo>
                    <a:pt x="3024816" y="1486778"/>
                  </a:lnTo>
                  <a:lnTo>
                    <a:pt x="3024816" y="1492427"/>
                  </a:lnTo>
                  <a:lnTo>
                    <a:pt x="3033871" y="1492427"/>
                  </a:lnTo>
                  <a:lnTo>
                    <a:pt x="3033871" y="1498077"/>
                  </a:lnTo>
                  <a:lnTo>
                    <a:pt x="3162259" y="1498077"/>
                  </a:lnTo>
                  <a:lnTo>
                    <a:pt x="3162259" y="1503830"/>
                  </a:lnTo>
                  <a:lnTo>
                    <a:pt x="3318081" y="1503830"/>
                  </a:lnTo>
                  <a:lnTo>
                    <a:pt x="3318081" y="1509479"/>
                  </a:lnTo>
                  <a:lnTo>
                    <a:pt x="3400519" y="1509479"/>
                  </a:lnTo>
                  <a:lnTo>
                    <a:pt x="3409709" y="1509479"/>
                  </a:lnTo>
                  <a:lnTo>
                    <a:pt x="3409709" y="1515231"/>
                  </a:lnTo>
                  <a:lnTo>
                    <a:pt x="3418899" y="1515231"/>
                  </a:lnTo>
                  <a:lnTo>
                    <a:pt x="3418899" y="1526634"/>
                  </a:lnTo>
                  <a:lnTo>
                    <a:pt x="3428089" y="1526634"/>
                  </a:lnTo>
                  <a:lnTo>
                    <a:pt x="3428089" y="1544096"/>
                  </a:lnTo>
                  <a:lnTo>
                    <a:pt x="3437279" y="1544096"/>
                  </a:lnTo>
                  <a:lnTo>
                    <a:pt x="3437279" y="1556011"/>
                  </a:lnTo>
                  <a:lnTo>
                    <a:pt x="3446333" y="1556011"/>
                  </a:lnTo>
                  <a:lnTo>
                    <a:pt x="3455523" y="1556011"/>
                  </a:lnTo>
                  <a:lnTo>
                    <a:pt x="3455523" y="1573885"/>
                  </a:lnTo>
                  <a:lnTo>
                    <a:pt x="3464713" y="1573885"/>
                  </a:lnTo>
                  <a:lnTo>
                    <a:pt x="3464713" y="1579946"/>
                  </a:lnTo>
                  <a:lnTo>
                    <a:pt x="3473903" y="1579946"/>
                  </a:lnTo>
                  <a:lnTo>
                    <a:pt x="3473903" y="1592169"/>
                  </a:lnTo>
                  <a:lnTo>
                    <a:pt x="3483093" y="1592169"/>
                  </a:lnTo>
                  <a:lnTo>
                    <a:pt x="3492283" y="1592169"/>
                  </a:lnTo>
                  <a:lnTo>
                    <a:pt x="3501337" y="1592169"/>
                  </a:lnTo>
                  <a:lnTo>
                    <a:pt x="3510527" y="1592169"/>
                  </a:lnTo>
                  <a:lnTo>
                    <a:pt x="3510527" y="1605215"/>
                  </a:lnTo>
                  <a:lnTo>
                    <a:pt x="3519717" y="1605215"/>
                  </a:lnTo>
                  <a:lnTo>
                    <a:pt x="3519717" y="1618260"/>
                  </a:lnTo>
                  <a:lnTo>
                    <a:pt x="3528907" y="1618260"/>
                  </a:lnTo>
                  <a:lnTo>
                    <a:pt x="3528907" y="1638085"/>
                  </a:lnTo>
                  <a:lnTo>
                    <a:pt x="3538097" y="1638085"/>
                  </a:lnTo>
                  <a:lnTo>
                    <a:pt x="3538097" y="1644762"/>
                  </a:lnTo>
                  <a:lnTo>
                    <a:pt x="3565531" y="1644762"/>
                  </a:lnTo>
                  <a:lnTo>
                    <a:pt x="3565531" y="1658321"/>
                  </a:lnTo>
                  <a:lnTo>
                    <a:pt x="3583911" y="1658321"/>
                  </a:lnTo>
                  <a:lnTo>
                    <a:pt x="3583911" y="1665101"/>
                  </a:lnTo>
                  <a:lnTo>
                    <a:pt x="3638915" y="1665101"/>
                  </a:lnTo>
                  <a:lnTo>
                    <a:pt x="3638915" y="1671880"/>
                  </a:lnTo>
                  <a:lnTo>
                    <a:pt x="3648105" y="1671880"/>
                  </a:lnTo>
                  <a:lnTo>
                    <a:pt x="3648105" y="1678660"/>
                  </a:lnTo>
                  <a:lnTo>
                    <a:pt x="3675539" y="1678660"/>
                  </a:lnTo>
                  <a:lnTo>
                    <a:pt x="3849741" y="1678660"/>
                  </a:lnTo>
                  <a:lnTo>
                    <a:pt x="3849741" y="1685439"/>
                  </a:lnTo>
                  <a:lnTo>
                    <a:pt x="3895556" y="1685439"/>
                  </a:lnTo>
                  <a:lnTo>
                    <a:pt x="3895556" y="1692322"/>
                  </a:lnTo>
                  <a:lnTo>
                    <a:pt x="3913800" y="1692322"/>
                  </a:lnTo>
                  <a:lnTo>
                    <a:pt x="3913800" y="1699204"/>
                  </a:lnTo>
                  <a:lnTo>
                    <a:pt x="3987184" y="1699204"/>
                  </a:lnTo>
                  <a:lnTo>
                    <a:pt x="3987184" y="1705984"/>
                  </a:lnTo>
                  <a:lnTo>
                    <a:pt x="3996374" y="1705984"/>
                  </a:lnTo>
                  <a:lnTo>
                    <a:pt x="3996374" y="1713174"/>
                  </a:lnTo>
                  <a:lnTo>
                    <a:pt x="4005564" y="1713174"/>
                  </a:lnTo>
                  <a:lnTo>
                    <a:pt x="4014618" y="1713174"/>
                  </a:lnTo>
                  <a:lnTo>
                    <a:pt x="4014618" y="1720364"/>
                  </a:lnTo>
                  <a:lnTo>
                    <a:pt x="4032998" y="1720364"/>
                  </a:lnTo>
                  <a:lnTo>
                    <a:pt x="4032998" y="1727658"/>
                  </a:lnTo>
                  <a:lnTo>
                    <a:pt x="4042188" y="1727658"/>
                  </a:lnTo>
                  <a:lnTo>
                    <a:pt x="4042188" y="1742449"/>
                  </a:lnTo>
                  <a:lnTo>
                    <a:pt x="4051378" y="1742449"/>
                  </a:lnTo>
                  <a:lnTo>
                    <a:pt x="4051378" y="1750153"/>
                  </a:lnTo>
                  <a:lnTo>
                    <a:pt x="4060568" y="1750153"/>
                  </a:lnTo>
                  <a:lnTo>
                    <a:pt x="4060568" y="1766794"/>
                  </a:lnTo>
                  <a:lnTo>
                    <a:pt x="4069622" y="1766794"/>
                  </a:lnTo>
                  <a:lnTo>
                    <a:pt x="4069622" y="1775320"/>
                  </a:lnTo>
                  <a:lnTo>
                    <a:pt x="4088002" y="1775320"/>
                  </a:lnTo>
                  <a:lnTo>
                    <a:pt x="4097192" y="1775320"/>
                  </a:lnTo>
                  <a:lnTo>
                    <a:pt x="4106382" y="1775320"/>
                  </a:lnTo>
                  <a:lnTo>
                    <a:pt x="4115572" y="1775320"/>
                  </a:lnTo>
                  <a:lnTo>
                    <a:pt x="4115572" y="1784462"/>
                  </a:lnTo>
                  <a:lnTo>
                    <a:pt x="4124626" y="1784462"/>
                  </a:lnTo>
                  <a:lnTo>
                    <a:pt x="4133816" y="1784462"/>
                  </a:lnTo>
                  <a:lnTo>
                    <a:pt x="4133816" y="1793912"/>
                  </a:lnTo>
                  <a:lnTo>
                    <a:pt x="4170441" y="1793912"/>
                  </a:lnTo>
                  <a:lnTo>
                    <a:pt x="4317208" y="1793912"/>
                  </a:lnTo>
                  <a:lnTo>
                    <a:pt x="4317208" y="1803568"/>
                  </a:lnTo>
                  <a:lnTo>
                    <a:pt x="4463840" y="1803568"/>
                  </a:lnTo>
                  <a:lnTo>
                    <a:pt x="4463840" y="1813224"/>
                  </a:lnTo>
                  <a:lnTo>
                    <a:pt x="4555468" y="1813224"/>
                  </a:lnTo>
                  <a:lnTo>
                    <a:pt x="4564659" y="1813224"/>
                  </a:lnTo>
                  <a:lnTo>
                    <a:pt x="4564659" y="1823085"/>
                  </a:lnTo>
                  <a:lnTo>
                    <a:pt x="4573849" y="1823085"/>
                  </a:lnTo>
                  <a:lnTo>
                    <a:pt x="4573849" y="1833254"/>
                  </a:lnTo>
                  <a:lnTo>
                    <a:pt x="4582903" y="1833254"/>
                  </a:lnTo>
                  <a:lnTo>
                    <a:pt x="4592093" y="1833254"/>
                  </a:lnTo>
                  <a:lnTo>
                    <a:pt x="4592093" y="1844040"/>
                  </a:lnTo>
                  <a:lnTo>
                    <a:pt x="4601283" y="1844040"/>
                  </a:lnTo>
                  <a:lnTo>
                    <a:pt x="4610472" y="1844040"/>
                  </a:lnTo>
                  <a:lnTo>
                    <a:pt x="4619662" y="1844040"/>
                  </a:lnTo>
                  <a:lnTo>
                    <a:pt x="4628853" y="1844040"/>
                  </a:lnTo>
                  <a:lnTo>
                    <a:pt x="4637907" y="1844040"/>
                  </a:lnTo>
                  <a:lnTo>
                    <a:pt x="4647097" y="1844040"/>
                  </a:lnTo>
                  <a:lnTo>
                    <a:pt x="4647097" y="1859756"/>
                  </a:lnTo>
                  <a:lnTo>
                    <a:pt x="4683856" y="1859756"/>
                  </a:lnTo>
                  <a:lnTo>
                    <a:pt x="4692911" y="1859756"/>
                  </a:lnTo>
                  <a:lnTo>
                    <a:pt x="4692911" y="1878349"/>
                  </a:lnTo>
                  <a:lnTo>
                    <a:pt x="4821299" y="1878349"/>
                  </a:lnTo>
                  <a:lnTo>
                    <a:pt x="4839543" y="1878349"/>
                  </a:lnTo>
                  <a:lnTo>
                    <a:pt x="5142133" y="1878349"/>
                  </a:lnTo>
                  <a:lnTo>
                    <a:pt x="5160378" y="1878349"/>
                  </a:lnTo>
                  <a:lnTo>
                    <a:pt x="5160378" y="1900434"/>
                  </a:lnTo>
                  <a:lnTo>
                    <a:pt x="5169567" y="1900434"/>
                  </a:lnTo>
                  <a:lnTo>
                    <a:pt x="5178758" y="1900434"/>
                  </a:lnTo>
                  <a:lnTo>
                    <a:pt x="5197138" y="1900434"/>
                  </a:lnTo>
                  <a:lnTo>
                    <a:pt x="5215382" y="1900434"/>
                  </a:lnTo>
                  <a:lnTo>
                    <a:pt x="5224572" y="1900434"/>
                  </a:lnTo>
                  <a:lnTo>
                    <a:pt x="5224572" y="1931250"/>
                  </a:lnTo>
                  <a:lnTo>
                    <a:pt x="5233761" y="1931250"/>
                  </a:lnTo>
                  <a:lnTo>
                    <a:pt x="5242952" y="1931250"/>
                  </a:lnTo>
                  <a:lnTo>
                    <a:pt x="5242952" y="1967202"/>
                  </a:lnTo>
                  <a:lnTo>
                    <a:pt x="5261196" y="1967202"/>
                  </a:lnTo>
                  <a:lnTo>
                    <a:pt x="5261196" y="2011166"/>
                  </a:lnTo>
                  <a:lnTo>
                    <a:pt x="5270386" y="2011166"/>
                  </a:lnTo>
                  <a:lnTo>
                    <a:pt x="5747043" y="2011166"/>
                  </a:lnTo>
                  <a:lnTo>
                    <a:pt x="5783666" y="2011166"/>
                  </a:lnTo>
                  <a:lnTo>
                    <a:pt x="5792857" y="2011166"/>
                  </a:lnTo>
                  <a:lnTo>
                    <a:pt x="5838671" y="2011166"/>
                  </a:lnTo>
                  <a:lnTo>
                    <a:pt x="5847860" y="2011166"/>
                  </a:lnTo>
                </a:path>
              </a:pathLst>
            </a:custGeom>
            <a:noFill/>
            <a:ln w="12700"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633" name="Group 632">
              <a:extLst>
                <a:ext uri="{FF2B5EF4-FFF2-40B4-BE49-F238E27FC236}">
                  <a16:creationId xmlns:a16="http://schemas.microsoft.com/office/drawing/2014/main" id="{F5554EB1-28FC-F9AA-FFDF-6FD9170AFB45}"/>
                </a:ext>
              </a:extLst>
            </p:cNvPr>
            <p:cNvGrpSpPr/>
            <p:nvPr/>
          </p:nvGrpSpPr>
          <p:grpSpPr>
            <a:xfrm>
              <a:off x="1479549" y="1224961"/>
              <a:ext cx="6078135" cy="2042380"/>
              <a:chOff x="1485899" y="1231311"/>
              <a:chExt cx="6078135" cy="2042380"/>
            </a:xfrm>
          </p:grpSpPr>
          <p:sp>
            <p:nvSpPr>
              <p:cNvPr id="634" name="Oval 633">
                <a:extLst>
                  <a:ext uri="{FF2B5EF4-FFF2-40B4-BE49-F238E27FC236}">
                    <a16:creationId xmlns:a16="http://schemas.microsoft.com/office/drawing/2014/main" id="{E3B606DA-4690-2A5A-7BD2-AFFEEECB85FE}"/>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5" name="Oval 634">
                <a:extLst>
                  <a:ext uri="{FF2B5EF4-FFF2-40B4-BE49-F238E27FC236}">
                    <a16:creationId xmlns:a16="http://schemas.microsoft.com/office/drawing/2014/main" id="{07E10B81-890D-AC16-9BF1-A7E3E4574538}"/>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6" name="Oval 635">
                <a:extLst>
                  <a:ext uri="{FF2B5EF4-FFF2-40B4-BE49-F238E27FC236}">
                    <a16:creationId xmlns:a16="http://schemas.microsoft.com/office/drawing/2014/main" id="{A91C1A42-F76D-5F4A-15A5-41780AADC1B7}"/>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7" name="Oval 636">
                <a:extLst>
                  <a:ext uri="{FF2B5EF4-FFF2-40B4-BE49-F238E27FC236}">
                    <a16:creationId xmlns:a16="http://schemas.microsoft.com/office/drawing/2014/main" id="{A57E8815-CF8D-42BC-A69F-68D2E4C802BF}"/>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8" name="Oval 637">
                <a:extLst>
                  <a:ext uri="{FF2B5EF4-FFF2-40B4-BE49-F238E27FC236}">
                    <a16:creationId xmlns:a16="http://schemas.microsoft.com/office/drawing/2014/main" id="{76CE6D69-B497-8F34-114C-0363537F15D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9" name="Oval 638">
                <a:extLst>
                  <a:ext uri="{FF2B5EF4-FFF2-40B4-BE49-F238E27FC236}">
                    <a16:creationId xmlns:a16="http://schemas.microsoft.com/office/drawing/2014/main" id="{9E996202-15A5-5EE1-9957-D2F6BC86B4BF}"/>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0" name="Oval 639">
                <a:extLst>
                  <a:ext uri="{FF2B5EF4-FFF2-40B4-BE49-F238E27FC236}">
                    <a16:creationId xmlns:a16="http://schemas.microsoft.com/office/drawing/2014/main" id="{26603B02-3A66-E483-0C1B-E58D0873F618}"/>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1" name="Oval 640">
                <a:extLst>
                  <a:ext uri="{FF2B5EF4-FFF2-40B4-BE49-F238E27FC236}">
                    <a16:creationId xmlns:a16="http://schemas.microsoft.com/office/drawing/2014/main" id="{C9DF76CB-69CB-D36C-A484-22DED8BE0A3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2" name="Oval 641">
                <a:extLst>
                  <a:ext uri="{FF2B5EF4-FFF2-40B4-BE49-F238E27FC236}">
                    <a16:creationId xmlns:a16="http://schemas.microsoft.com/office/drawing/2014/main" id="{55F539F7-B7A3-68FE-12D2-9FC6813E3A2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3" name="Oval 642">
                <a:extLst>
                  <a:ext uri="{FF2B5EF4-FFF2-40B4-BE49-F238E27FC236}">
                    <a16:creationId xmlns:a16="http://schemas.microsoft.com/office/drawing/2014/main" id="{8EACB2A3-FAF1-EE3F-EECF-42B75B3DD87F}"/>
                  </a:ext>
                </a:extLst>
              </p:cNvPr>
              <p:cNvSpPr/>
              <p:nvPr/>
            </p:nvSpPr>
            <p:spPr>
              <a:xfrm>
                <a:off x="2061456" y="141156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4" name="Oval 643">
                <a:extLst>
                  <a:ext uri="{FF2B5EF4-FFF2-40B4-BE49-F238E27FC236}">
                    <a16:creationId xmlns:a16="http://schemas.microsoft.com/office/drawing/2014/main" id="{67B3275A-CDDB-EA73-FF51-275590F7C3AF}"/>
                  </a:ext>
                </a:extLst>
              </p:cNvPr>
              <p:cNvSpPr/>
              <p:nvPr/>
            </p:nvSpPr>
            <p:spPr>
              <a:xfrm>
                <a:off x="2081674" y="14748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5" name="Oval 644">
                <a:extLst>
                  <a:ext uri="{FF2B5EF4-FFF2-40B4-BE49-F238E27FC236}">
                    <a16:creationId xmlns:a16="http://schemas.microsoft.com/office/drawing/2014/main" id="{63F1A4F1-E900-E3B8-0F89-1D5BBC62906C}"/>
                  </a:ext>
                </a:extLst>
              </p:cNvPr>
              <p:cNvSpPr/>
              <p:nvPr/>
            </p:nvSpPr>
            <p:spPr>
              <a:xfrm>
                <a:off x="2114997" y="157232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6" name="Oval 645">
                <a:extLst>
                  <a:ext uri="{FF2B5EF4-FFF2-40B4-BE49-F238E27FC236}">
                    <a16:creationId xmlns:a16="http://schemas.microsoft.com/office/drawing/2014/main" id="{7BF6B691-B5C5-E468-0F4B-1BC7A0FC1C02}"/>
                  </a:ext>
                </a:extLst>
              </p:cNvPr>
              <p:cNvSpPr/>
              <p:nvPr/>
            </p:nvSpPr>
            <p:spPr>
              <a:xfrm>
                <a:off x="2175370" y="164539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7" name="Oval 646">
                <a:extLst>
                  <a:ext uri="{FF2B5EF4-FFF2-40B4-BE49-F238E27FC236}">
                    <a16:creationId xmlns:a16="http://schemas.microsoft.com/office/drawing/2014/main" id="{80A3F30A-E25F-3E44-1AE2-06B4C54674C1}"/>
                  </a:ext>
                </a:extLst>
              </p:cNvPr>
              <p:cNvSpPr/>
              <p:nvPr/>
            </p:nvSpPr>
            <p:spPr>
              <a:xfrm>
                <a:off x="2449623" y="167949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8" name="Oval 647">
                <a:extLst>
                  <a:ext uri="{FF2B5EF4-FFF2-40B4-BE49-F238E27FC236}">
                    <a16:creationId xmlns:a16="http://schemas.microsoft.com/office/drawing/2014/main" id="{68BB961A-DEFB-3AAF-6916-339CC9D59FFD}"/>
                  </a:ext>
                </a:extLst>
              </p:cNvPr>
              <p:cNvSpPr/>
              <p:nvPr/>
            </p:nvSpPr>
            <p:spPr>
              <a:xfrm>
                <a:off x="2483086" y="167949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9" name="Oval 648">
                <a:extLst>
                  <a:ext uri="{FF2B5EF4-FFF2-40B4-BE49-F238E27FC236}">
                    <a16:creationId xmlns:a16="http://schemas.microsoft.com/office/drawing/2014/main" id="{F941773F-B925-F0C2-BCC4-10D5D802D62E}"/>
                  </a:ext>
                </a:extLst>
              </p:cNvPr>
              <p:cNvSpPr/>
              <p:nvPr/>
            </p:nvSpPr>
            <p:spPr>
              <a:xfrm>
                <a:off x="2650399" y="177693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0" name="Oval 649">
                <a:extLst>
                  <a:ext uri="{FF2B5EF4-FFF2-40B4-BE49-F238E27FC236}">
                    <a16:creationId xmlns:a16="http://schemas.microsoft.com/office/drawing/2014/main" id="{5FB368F6-FAA6-A5D8-B50F-FDA93002FD4B}"/>
                  </a:ext>
                </a:extLst>
              </p:cNvPr>
              <p:cNvSpPr/>
              <p:nvPr/>
            </p:nvSpPr>
            <p:spPr>
              <a:xfrm>
                <a:off x="2677168" y="183051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1" name="Oval 650">
                <a:extLst>
                  <a:ext uri="{FF2B5EF4-FFF2-40B4-BE49-F238E27FC236}">
                    <a16:creationId xmlns:a16="http://schemas.microsoft.com/office/drawing/2014/main" id="{CB54A0C6-72D2-6F0C-2A43-80C8E525B79D}"/>
                  </a:ext>
                </a:extLst>
              </p:cNvPr>
              <p:cNvSpPr/>
              <p:nvPr/>
            </p:nvSpPr>
            <p:spPr>
              <a:xfrm>
                <a:off x="2697387" y="184990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2" name="Oval 651">
                <a:extLst>
                  <a:ext uri="{FF2B5EF4-FFF2-40B4-BE49-F238E27FC236}">
                    <a16:creationId xmlns:a16="http://schemas.microsoft.com/office/drawing/2014/main" id="{6D48267F-3245-9C1F-94FE-C21190497621}"/>
                  </a:ext>
                </a:extLst>
              </p:cNvPr>
              <p:cNvSpPr/>
              <p:nvPr/>
            </p:nvSpPr>
            <p:spPr>
              <a:xfrm>
                <a:off x="2737540" y="18841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3" name="Oval 652">
                <a:extLst>
                  <a:ext uri="{FF2B5EF4-FFF2-40B4-BE49-F238E27FC236}">
                    <a16:creationId xmlns:a16="http://schemas.microsoft.com/office/drawing/2014/main" id="{181476EF-CD5B-523B-E751-28911EFF7A5B}"/>
                  </a:ext>
                </a:extLst>
              </p:cNvPr>
              <p:cNvSpPr/>
              <p:nvPr/>
            </p:nvSpPr>
            <p:spPr>
              <a:xfrm>
                <a:off x="3179107" y="195707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4" name="Oval 653">
                <a:extLst>
                  <a:ext uri="{FF2B5EF4-FFF2-40B4-BE49-F238E27FC236}">
                    <a16:creationId xmlns:a16="http://schemas.microsoft.com/office/drawing/2014/main" id="{7874CE82-596A-F9BE-A0D2-1E7F7A2CDCE9}"/>
                  </a:ext>
                </a:extLst>
              </p:cNvPr>
              <p:cNvSpPr/>
              <p:nvPr/>
            </p:nvSpPr>
            <p:spPr>
              <a:xfrm>
                <a:off x="3272803" y="209845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5" name="Oval 654">
                <a:extLst>
                  <a:ext uri="{FF2B5EF4-FFF2-40B4-BE49-F238E27FC236}">
                    <a16:creationId xmlns:a16="http://schemas.microsoft.com/office/drawing/2014/main" id="{0DB95149-368F-E149-AC7D-FAD54DF6A4C1}"/>
                  </a:ext>
                </a:extLst>
              </p:cNvPr>
              <p:cNvSpPr/>
              <p:nvPr/>
            </p:nvSpPr>
            <p:spPr>
              <a:xfrm>
                <a:off x="3272803" y="209845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6" name="Oval 655">
                <a:extLst>
                  <a:ext uri="{FF2B5EF4-FFF2-40B4-BE49-F238E27FC236}">
                    <a16:creationId xmlns:a16="http://schemas.microsoft.com/office/drawing/2014/main" id="{F91FFBE6-CF9A-0880-1AB9-0903D692AF68}"/>
                  </a:ext>
                </a:extLst>
              </p:cNvPr>
              <p:cNvSpPr/>
              <p:nvPr/>
            </p:nvSpPr>
            <p:spPr>
              <a:xfrm>
                <a:off x="3306266" y="215691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7" name="Oval 656">
                <a:extLst>
                  <a:ext uri="{FF2B5EF4-FFF2-40B4-BE49-F238E27FC236}">
                    <a16:creationId xmlns:a16="http://schemas.microsoft.com/office/drawing/2014/main" id="{501584FF-7C11-9ABC-92DF-3DF8891F5BE2}"/>
                  </a:ext>
                </a:extLst>
              </p:cNvPr>
              <p:cNvSpPr/>
              <p:nvPr/>
            </p:nvSpPr>
            <p:spPr>
              <a:xfrm>
                <a:off x="3674355" y="222989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8" name="Oval 657">
                <a:extLst>
                  <a:ext uri="{FF2B5EF4-FFF2-40B4-BE49-F238E27FC236}">
                    <a16:creationId xmlns:a16="http://schemas.microsoft.com/office/drawing/2014/main" id="{E58A4ED7-C836-74CF-5412-88C785F00620}"/>
                  </a:ext>
                </a:extLst>
              </p:cNvPr>
              <p:cNvSpPr/>
              <p:nvPr/>
            </p:nvSpPr>
            <p:spPr>
              <a:xfrm>
                <a:off x="3801512" y="226409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9" name="Oval 658">
                <a:extLst>
                  <a:ext uri="{FF2B5EF4-FFF2-40B4-BE49-F238E27FC236}">
                    <a16:creationId xmlns:a16="http://schemas.microsoft.com/office/drawing/2014/main" id="{20DDDAF3-5266-E724-4F53-1267CC34DE1D}"/>
                  </a:ext>
                </a:extLst>
              </p:cNvPr>
              <p:cNvSpPr/>
              <p:nvPr/>
            </p:nvSpPr>
            <p:spPr>
              <a:xfrm>
                <a:off x="3868437" y="236152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0" name="Oval 659">
                <a:extLst>
                  <a:ext uri="{FF2B5EF4-FFF2-40B4-BE49-F238E27FC236}">
                    <a16:creationId xmlns:a16="http://schemas.microsoft.com/office/drawing/2014/main" id="{60616670-67EB-593C-EEEC-DA5E7BB8F1AB}"/>
                  </a:ext>
                </a:extLst>
              </p:cNvPr>
              <p:cNvSpPr/>
              <p:nvPr/>
            </p:nvSpPr>
            <p:spPr>
              <a:xfrm>
                <a:off x="4457379" y="258064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1" name="Oval 660">
                <a:extLst>
                  <a:ext uri="{FF2B5EF4-FFF2-40B4-BE49-F238E27FC236}">
                    <a16:creationId xmlns:a16="http://schemas.microsoft.com/office/drawing/2014/main" id="{88568B45-15F0-4611-F412-58E5BF45D03A}"/>
                  </a:ext>
                </a:extLst>
              </p:cNvPr>
              <p:cNvSpPr/>
              <p:nvPr/>
            </p:nvSpPr>
            <p:spPr>
              <a:xfrm>
                <a:off x="4464212" y="263910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2" name="Oval 661">
                <a:extLst>
                  <a:ext uri="{FF2B5EF4-FFF2-40B4-BE49-F238E27FC236}">
                    <a16:creationId xmlns:a16="http://schemas.microsoft.com/office/drawing/2014/main" id="{A99FA416-37CE-9B49-6A24-3D3752555562}"/>
                  </a:ext>
                </a:extLst>
              </p:cNvPr>
              <p:cNvSpPr/>
              <p:nvPr/>
            </p:nvSpPr>
            <p:spPr>
              <a:xfrm>
                <a:off x="4477457" y="26489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3" name="Oval 662">
                <a:extLst>
                  <a:ext uri="{FF2B5EF4-FFF2-40B4-BE49-F238E27FC236}">
                    <a16:creationId xmlns:a16="http://schemas.microsoft.com/office/drawing/2014/main" id="{DB8BB3D1-282D-D28B-12BA-DEF2119504B2}"/>
                  </a:ext>
                </a:extLst>
              </p:cNvPr>
              <p:cNvSpPr/>
              <p:nvPr/>
            </p:nvSpPr>
            <p:spPr>
              <a:xfrm>
                <a:off x="4986229" y="272202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4" name="Oval 663">
                <a:extLst>
                  <a:ext uri="{FF2B5EF4-FFF2-40B4-BE49-F238E27FC236}">
                    <a16:creationId xmlns:a16="http://schemas.microsoft.com/office/drawing/2014/main" id="{2D9D7894-5165-C979-EF1A-C4C0161F98E2}"/>
                  </a:ext>
                </a:extLst>
              </p:cNvPr>
              <p:cNvSpPr/>
              <p:nvPr/>
            </p:nvSpPr>
            <p:spPr>
              <a:xfrm>
                <a:off x="5006307" y="274151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5" name="Oval 664">
                <a:extLst>
                  <a:ext uri="{FF2B5EF4-FFF2-40B4-BE49-F238E27FC236}">
                    <a16:creationId xmlns:a16="http://schemas.microsoft.com/office/drawing/2014/main" id="{4F880C6B-320D-7FA3-E787-056F7346CC7D}"/>
                  </a:ext>
                </a:extLst>
              </p:cNvPr>
              <p:cNvSpPr/>
              <p:nvPr/>
            </p:nvSpPr>
            <p:spPr>
              <a:xfrm>
                <a:off x="5006307" y="274151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6" name="Oval 665">
                <a:extLst>
                  <a:ext uri="{FF2B5EF4-FFF2-40B4-BE49-F238E27FC236}">
                    <a16:creationId xmlns:a16="http://schemas.microsoft.com/office/drawing/2014/main" id="{CCB6885C-0F30-4A3B-6A23-C0EE11C748EA}"/>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7" name="Oval 666">
                <a:extLst>
                  <a:ext uri="{FF2B5EF4-FFF2-40B4-BE49-F238E27FC236}">
                    <a16:creationId xmlns:a16="http://schemas.microsoft.com/office/drawing/2014/main" id="{9A92383C-0824-7DA9-96EE-13CBC281A5FF}"/>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8" name="Oval 667">
                <a:extLst>
                  <a:ext uri="{FF2B5EF4-FFF2-40B4-BE49-F238E27FC236}">
                    <a16:creationId xmlns:a16="http://schemas.microsoft.com/office/drawing/2014/main" id="{43E04A57-B16C-5CBC-B32D-C42814064CF0}"/>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9" name="Oval 668">
                <a:extLst>
                  <a:ext uri="{FF2B5EF4-FFF2-40B4-BE49-F238E27FC236}">
                    <a16:creationId xmlns:a16="http://schemas.microsoft.com/office/drawing/2014/main" id="{C4174B3D-836A-DE65-EC9C-8BA0E72422B7}"/>
                  </a:ext>
                </a:extLst>
              </p:cNvPr>
              <p:cNvSpPr/>
              <p:nvPr/>
            </p:nvSpPr>
            <p:spPr>
              <a:xfrm>
                <a:off x="5032937" y="277074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0" name="Oval 669">
                <a:extLst>
                  <a:ext uri="{FF2B5EF4-FFF2-40B4-BE49-F238E27FC236}">
                    <a16:creationId xmlns:a16="http://schemas.microsoft.com/office/drawing/2014/main" id="{5CB9A3D6-4313-69D3-9421-EB88C004DA81}"/>
                  </a:ext>
                </a:extLst>
              </p:cNvPr>
              <p:cNvSpPr/>
              <p:nvPr/>
            </p:nvSpPr>
            <p:spPr>
              <a:xfrm>
                <a:off x="5046322" y="278535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1" name="Oval 670">
                <a:extLst>
                  <a:ext uri="{FF2B5EF4-FFF2-40B4-BE49-F238E27FC236}">
                    <a16:creationId xmlns:a16="http://schemas.microsoft.com/office/drawing/2014/main" id="{F53D8D02-FA7D-FBE0-9669-0963B3DBB08D}"/>
                  </a:ext>
                </a:extLst>
              </p:cNvPr>
              <p:cNvSpPr/>
              <p:nvPr/>
            </p:nvSpPr>
            <p:spPr>
              <a:xfrm>
                <a:off x="5053155" y="279022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2" name="Oval 671">
                <a:extLst>
                  <a:ext uri="{FF2B5EF4-FFF2-40B4-BE49-F238E27FC236}">
                    <a16:creationId xmlns:a16="http://schemas.microsoft.com/office/drawing/2014/main" id="{0D48E6C3-AFEF-8943-F77B-7F33E4DDB691}"/>
                  </a:ext>
                </a:extLst>
              </p:cNvPr>
              <p:cNvSpPr/>
              <p:nvPr/>
            </p:nvSpPr>
            <p:spPr>
              <a:xfrm>
                <a:off x="5053155" y="279022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3" name="Oval 672">
                <a:extLst>
                  <a:ext uri="{FF2B5EF4-FFF2-40B4-BE49-F238E27FC236}">
                    <a16:creationId xmlns:a16="http://schemas.microsoft.com/office/drawing/2014/main" id="{A5943DD6-819A-6C0B-9061-1D37D8ABDEFD}"/>
                  </a:ext>
                </a:extLst>
              </p:cNvPr>
              <p:cNvSpPr/>
              <p:nvPr/>
            </p:nvSpPr>
            <p:spPr>
              <a:xfrm>
                <a:off x="5059707"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4" name="Oval 673">
                <a:extLst>
                  <a:ext uri="{FF2B5EF4-FFF2-40B4-BE49-F238E27FC236}">
                    <a16:creationId xmlns:a16="http://schemas.microsoft.com/office/drawing/2014/main" id="{B4AC194C-53CC-C25A-9D80-EB5A87DAA6C4}"/>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5" name="Oval 674">
                <a:extLst>
                  <a:ext uri="{FF2B5EF4-FFF2-40B4-BE49-F238E27FC236}">
                    <a16:creationId xmlns:a16="http://schemas.microsoft.com/office/drawing/2014/main" id="{7CF77404-2E8F-1392-992A-BC45CCA65D31}"/>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6" name="Oval 675">
                <a:extLst>
                  <a:ext uri="{FF2B5EF4-FFF2-40B4-BE49-F238E27FC236}">
                    <a16:creationId xmlns:a16="http://schemas.microsoft.com/office/drawing/2014/main" id="{456CE77B-B9E7-EC4C-0DBB-ADC68A11039D}"/>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7" name="Oval 676">
                <a:extLst>
                  <a:ext uri="{FF2B5EF4-FFF2-40B4-BE49-F238E27FC236}">
                    <a16:creationId xmlns:a16="http://schemas.microsoft.com/office/drawing/2014/main" id="{E2595FCC-5B15-CEB9-77B0-0ECBE4FC87EE}"/>
                  </a:ext>
                </a:extLst>
              </p:cNvPr>
              <p:cNvSpPr/>
              <p:nvPr/>
            </p:nvSpPr>
            <p:spPr>
              <a:xfrm>
                <a:off x="5079784"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8" name="Oval 677">
                <a:extLst>
                  <a:ext uri="{FF2B5EF4-FFF2-40B4-BE49-F238E27FC236}">
                    <a16:creationId xmlns:a16="http://schemas.microsoft.com/office/drawing/2014/main" id="{A58747E1-C6EF-5FC4-2F37-F3A65A8B9F13}"/>
                  </a:ext>
                </a:extLst>
              </p:cNvPr>
              <p:cNvSpPr/>
              <p:nvPr/>
            </p:nvSpPr>
            <p:spPr>
              <a:xfrm>
                <a:off x="5079784"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9" name="Oval 678">
                <a:extLst>
                  <a:ext uri="{FF2B5EF4-FFF2-40B4-BE49-F238E27FC236}">
                    <a16:creationId xmlns:a16="http://schemas.microsoft.com/office/drawing/2014/main" id="{47C6752B-80A7-FEEB-EDB7-CB4DDF35B80C}"/>
                  </a:ext>
                </a:extLst>
              </p:cNvPr>
              <p:cNvSpPr/>
              <p:nvPr/>
            </p:nvSpPr>
            <p:spPr>
              <a:xfrm>
                <a:off x="5093310"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0" name="Oval 679">
                <a:extLst>
                  <a:ext uri="{FF2B5EF4-FFF2-40B4-BE49-F238E27FC236}">
                    <a16:creationId xmlns:a16="http://schemas.microsoft.com/office/drawing/2014/main" id="{4F6FAB45-4ACE-154C-5686-8737A3443BE6}"/>
                  </a:ext>
                </a:extLst>
              </p:cNvPr>
              <p:cNvSpPr/>
              <p:nvPr/>
            </p:nvSpPr>
            <p:spPr>
              <a:xfrm>
                <a:off x="5093310"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1" name="Oval 680">
                <a:extLst>
                  <a:ext uri="{FF2B5EF4-FFF2-40B4-BE49-F238E27FC236}">
                    <a16:creationId xmlns:a16="http://schemas.microsoft.com/office/drawing/2014/main" id="{85C7F67F-D9A7-6241-4FBA-BFD0772828EF}"/>
                  </a:ext>
                </a:extLst>
              </p:cNvPr>
              <p:cNvSpPr/>
              <p:nvPr/>
            </p:nvSpPr>
            <p:spPr>
              <a:xfrm>
                <a:off x="5106555" y="282919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2" name="Oval 681">
                <a:extLst>
                  <a:ext uri="{FF2B5EF4-FFF2-40B4-BE49-F238E27FC236}">
                    <a16:creationId xmlns:a16="http://schemas.microsoft.com/office/drawing/2014/main" id="{73411B9E-5FF1-CB97-7773-2131E014D3DB}"/>
                  </a:ext>
                </a:extLst>
              </p:cNvPr>
              <p:cNvSpPr/>
              <p:nvPr/>
            </p:nvSpPr>
            <p:spPr>
              <a:xfrm>
                <a:off x="5119939" y="284868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3" name="Oval 682">
                <a:extLst>
                  <a:ext uri="{FF2B5EF4-FFF2-40B4-BE49-F238E27FC236}">
                    <a16:creationId xmlns:a16="http://schemas.microsoft.com/office/drawing/2014/main" id="{1F28F674-A645-3115-C270-0E25865C263D}"/>
                  </a:ext>
                </a:extLst>
              </p:cNvPr>
              <p:cNvSpPr/>
              <p:nvPr/>
            </p:nvSpPr>
            <p:spPr>
              <a:xfrm>
                <a:off x="5119939" y="284868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4" name="Oval 683">
                <a:extLst>
                  <a:ext uri="{FF2B5EF4-FFF2-40B4-BE49-F238E27FC236}">
                    <a16:creationId xmlns:a16="http://schemas.microsoft.com/office/drawing/2014/main" id="{5DE2F248-16DD-CEA5-0774-E4F8C1ED3B99}"/>
                  </a:ext>
                </a:extLst>
              </p:cNvPr>
              <p:cNvSpPr/>
              <p:nvPr/>
            </p:nvSpPr>
            <p:spPr>
              <a:xfrm>
                <a:off x="5126631" y="285842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5" name="Oval 684">
                <a:extLst>
                  <a:ext uri="{FF2B5EF4-FFF2-40B4-BE49-F238E27FC236}">
                    <a16:creationId xmlns:a16="http://schemas.microsoft.com/office/drawing/2014/main" id="{899B4C48-B2EC-C627-C22C-1615C0BEBE03}"/>
                  </a:ext>
                </a:extLst>
              </p:cNvPr>
              <p:cNvSpPr/>
              <p:nvPr/>
            </p:nvSpPr>
            <p:spPr>
              <a:xfrm>
                <a:off x="5267174" y="288765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6" name="Oval 685">
                <a:extLst>
                  <a:ext uri="{FF2B5EF4-FFF2-40B4-BE49-F238E27FC236}">
                    <a16:creationId xmlns:a16="http://schemas.microsoft.com/office/drawing/2014/main" id="{64A37956-291D-C81A-BB34-558A635F8D6F}"/>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7" name="Oval 686">
                <a:extLst>
                  <a:ext uri="{FF2B5EF4-FFF2-40B4-BE49-F238E27FC236}">
                    <a16:creationId xmlns:a16="http://schemas.microsoft.com/office/drawing/2014/main" id="{9DDE8899-3EB1-B286-99C7-8A63728CBEF7}"/>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8" name="Oval 687">
                <a:extLst>
                  <a:ext uri="{FF2B5EF4-FFF2-40B4-BE49-F238E27FC236}">
                    <a16:creationId xmlns:a16="http://schemas.microsoft.com/office/drawing/2014/main" id="{1C4708AD-B47E-991B-C5A3-B296CC32EE44}"/>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9" name="Oval 688">
                <a:extLst>
                  <a:ext uri="{FF2B5EF4-FFF2-40B4-BE49-F238E27FC236}">
                    <a16:creationId xmlns:a16="http://schemas.microsoft.com/office/drawing/2014/main" id="{F936E3AA-409A-D75F-9A37-9A65E4020510}"/>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0" name="Oval 689">
                <a:extLst>
                  <a:ext uri="{FF2B5EF4-FFF2-40B4-BE49-F238E27FC236}">
                    <a16:creationId xmlns:a16="http://schemas.microsoft.com/office/drawing/2014/main" id="{87F58E78-8444-ED02-0011-CAE4EFF6A8DD}"/>
                  </a:ext>
                </a:extLst>
              </p:cNvPr>
              <p:cNvSpPr/>
              <p:nvPr/>
            </p:nvSpPr>
            <p:spPr>
              <a:xfrm>
                <a:off x="5608494" y="292175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1" name="Oval 690">
                <a:extLst>
                  <a:ext uri="{FF2B5EF4-FFF2-40B4-BE49-F238E27FC236}">
                    <a16:creationId xmlns:a16="http://schemas.microsoft.com/office/drawing/2014/main" id="{5D450D07-C3A4-1451-D587-6C7199A656A2}"/>
                  </a:ext>
                </a:extLst>
              </p:cNvPr>
              <p:cNvSpPr/>
              <p:nvPr/>
            </p:nvSpPr>
            <p:spPr>
              <a:xfrm>
                <a:off x="5621878" y="293140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2" name="Oval 691">
                <a:extLst>
                  <a:ext uri="{FF2B5EF4-FFF2-40B4-BE49-F238E27FC236}">
                    <a16:creationId xmlns:a16="http://schemas.microsoft.com/office/drawing/2014/main" id="{7842A9B6-8AE8-029D-85F7-D4A57FA72239}"/>
                  </a:ext>
                </a:extLst>
              </p:cNvPr>
              <p:cNvSpPr/>
              <p:nvPr/>
            </p:nvSpPr>
            <p:spPr>
              <a:xfrm>
                <a:off x="5641956" y="293637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3" name="Oval 692">
                <a:extLst>
                  <a:ext uri="{FF2B5EF4-FFF2-40B4-BE49-F238E27FC236}">
                    <a16:creationId xmlns:a16="http://schemas.microsoft.com/office/drawing/2014/main" id="{E3E7BF0D-1C2F-7761-4F5D-AEA8B57DE598}"/>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4" name="Oval 693">
                <a:extLst>
                  <a:ext uri="{FF2B5EF4-FFF2-40B4-BE49-F238E27FC236}">
                    <a16:creationId xmlns:a16="http://schemas.microsoft.com/office/drawing/2014/main" id="{8D35EAAF-A949-A67A-CD9B-34A579F2F840}"/>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5" name="Oval 694">
                <a:extLst>
                  <a:ext uri="{FF2B5EF4-FFF2-40B4-BE49-F238E27FC236}">
                    <a16:creationId xmlns:a16="http://schemas.microsoft.com/office/drawing/2014/main" id="{E4666684-059B-6A47-4056-B9AF84AD0696}"/>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6" name="Oval 695">
                <a:extLst>
                  <a:ext uri="{FF2B5EF4-FFF2-40B4-BE49-F238E27FC236}">
                    <a16:creationId xmlns:a16="http://schemas.microsoft.com/office/drawing/2014/main" id="{DB7703A2-1014-2AFB-1EA5-9891DD49B2DF}"/>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7" name="Oval 696">
                <a:extLst>
                  <a:ext uri="{FF2B5EF4-FFF2-40B4-BE49-F238E27FC236}">
                    <a16:creationId xmlns:a16="http://schemas.microsoft.com/office/drawing/2014/main" id="{85937B54-F401-46F6-F73D-3ABAF92DBE22}"/>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8" name="Oval 697">
                <a:extLst>
                  <a:ext uri="{FF2B5EF4-FFF2-40B4-BE49-F238E27FC236}">
                    <a16:creationId xmlns:a16="http://schemas.microsoft.com/office/drawing/2014/main" id="{1F6EA423-D9C8-D7CA-44A0-0F81FA854265}"/>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9" name="Oval 698">
                <a:extLst>
                  <a:ext uri="{FF2B5EF4-FFF2-40B4-BE49-F238E27FC236}">
                    <a16:creationId xmlns:a16="http://schemas.microsoft.com/office/drawing/2014/main" id="{489EECF2-7CE5-0618-D32D-05B7FB4BA797}"/>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0" name="Oval 699">
                <a:extLst>
                  <a:ext uri="{FF2B5EF4-FFF2-40B4-BE49-F238E27FC236}">
                    <a16:creationId xmlns:a16="http://schemas.microsoft.com/office/drawing/2014/main" id="{1CA9ADD9-FE30-90E0-DD03-2FC61A92B557}"/>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1" name="Oval 700">
                <a:extLst>
                  <a:ext uri="{FF2B5EF4-FFF2-40B4-BE49-F238E27FC236}">
                    <a16:creationId xmlns:a16="http://schemas.microsoft.com/office/drawing/2014/main" id="{DFADA0FD-533B-4FD3-E5A5-CDF2E8000406}"/>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2" name="Oval 701">
                <a:extLst>
                  <a:ext uri="{FF2B5EF4-FFF2-40B4-BE49-F238E27FC236}">
                    <a16:creationId xmlns:a16="http://schemas.microsoft.com/office/drawing/2014/main" id="{E07924DE-971E-834E-68FC-DB98FA52BF67}"/>
                  </a:ext>
                </a:extLst>
              </p:cNvPr>
              <p:cNvSpPr/>
              <p:nvPr/>
            </p:nvSpPr>
            <p:spPr>
              <a:xfrm>
                <a:off x="5668726" y="297524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3" name="Oval 702">
                <a:extLst>
                  <a:ext uri="{FF2B5EF4-FFF2-40B4-BE49-F238E27FC236}">
                    <a16:creationId xmlns:a16="http://schemas.microsoft.com/office/drawing/2014/main" id="{C646BE14-5875-8436-21A2-C9DA4B0AC46B}"/>
                  </a:ext>
                </a:extLst>
              </p:cNvPr>
              <p:cNvSpPr/>
              <p:nvPr/>
            </p:nvSpPr>
            <p:spPr>
              <a:xfrm>
                <a:off x="5668726" y="297524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4" name="Oval 703">
                <a:extLst>
                  <a:ext uri="{FF2B5EF4-FFF2-40B4-BE49-F238E27FC236}">
                    <a16:creationId xmlns:a16="http://schemas.microsoft.com/office/drawing/2014/main" id="{2E03320A-C57D-6B44-BC03-946ED56E0C64}"/>
                  </a:ext>
                </a:extLst>
              </p:cNvPr>
              <p:cNvSpPr/>
              <p:nvPr/>
            </p:nvSpPr>
            <p:spPr>
              <a:xfrm>
                <a:off x="5675559"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5" name="Oval 704">
                <a:extLst>
                  <a:ext uri="{FF2B5EF4-FFF2-40B4-BE49-F238E27FC236}">
                    <a16:creationId xmlns:a16="http://schemas.microsoft.com/office/drawing/2014/main" id="{E89E0889-E5E2-AD2E-2546-59A4D97F177B}"/>
                  </a:ext>
                </a:extLst>
              </p:cNvPr>
              <p:cNvSpPr/>
              <p:nvPr/>
            </p:nvSpPr>
            <p:spPr>
              <a:xfrm>
                <a:off x="5695496"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6" name="Oval 705">
                <a:extLst>
                  <a:ext uri="{FF2B5EF4-FFF2-40B4-BE49-F238E27FC236}">
                    <a16:creationId xmlns:a16="http://schemas.microsoft.com/office/drawing/2014/main" id="{302EAEE9-7BBC-4C8D-39B1-C1A96E357391}"/>
                  </a:ext>
                </a:extLst>
              </p:cNvPr>
              <p:cNvSpPr/>
              <p:nvPr/>
            </p:nvSpPr>
            <p:spPr>
              <a:xfrm>
                <a:off x="5702189"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7" name="Oval 706">
                <a:extLst>
                  <a:ext uri="{FF2B5EF4-FFF2-40B4-BE49-F238E27FC236}">
                    <a16:creationId xmlns:a16="http://schemas.microsoft.com/office/drawing/2014/main" id="{EC7E9AFD-BC1B-B1B5-B0B4-72F4FD873A84}"/>
                  </a:ext>
                </a:extLst>
              </p:cNvPr>
              <p:cNvSpPr/>
              <p:nvPr/>
            </p:nvSpPr>
            <p:spPr>
              <a:xfrm>
                <a:off x="5702189"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8" name="Oval 707">
                <a:extLst>
                  <a:ext uri="{FF2B5EF4-FFF2-40B4-BE49-F238E27FC236}">
                    <a16:creationId xmlns:a16="http://schemas.microsoft.com/office/drawing/2014/main" id="{1FF69899-EEA2-E97A-5554-9812946A0E7A}"/>
                  </a:ext>
                </a:extLst>
              </p:cNvPr>
              <p:cNvSpPr/>
              <p:nvPr/>
            </p:nvSpPr>
            <p:spPr>
              <a:xfrm>
                <a:off x="5715574"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9" name="Oval 708">
                <a:extLst>
                  <a:ext uri="{FF2B5EF4-FFF2-40B4-BE49-F238E27FC236}">
                    <a16:creationId xmlns:a16="http://schemas.microsoft.com/office/drawing/2014/main" id="{C358E6B3-A59F-235B-6382-FCCF12FEAC0E}"/>
                  </a:ext>
                </a:extLst>
              </p:cNvPr>
              <p:cNvSpPr/>
              <p:nvPr/>
            </p:nvSpPr>
            <p:spPr>
              <a:xfrm>
                <a:off x="5722407" y="299483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0" name="Oval 709">
                <a:extLst>
                  <a:ext uri="{FF2B5EF4-FFF2-40B4-BE49-F238E27FC236}">
                    <a16:creationId xmlns:a16="http://schemas.microsoft.com/office/drawing/2014/main" id="{6BD727BD-C18E-2319-935E-35914C8F7E83}"/>
                  </a:ext>
                </a:extLst>
              </p:cNvPr>
              <p:cNvSpPr/>
              <p:nvPr/>
            </p:nvSpPr>
            <p:spPr>
              <a:xfrm>
                <a:off x="5735651" y="299483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1" name="Oval 710">
                <a:extLst>
                  <a:ext uri="{FF2B5EF4-FFF2-40B4-BE49-F238E27FC236}">
                    <a16:creationId xmlns:a16="http://schemas.microsoft.com/office/drawing/2014/main" id="{C27771CF-BB0C-7655-443C-F8060B2D7395}"/>
                  </a:ext>
                </a:extLst>
              </p:cNvPr>
              <p:cNvSpPr/>
              <p:nvPr/>
            </p:nvSpPr>
            <p:spPr>
              <a:xfrm>
                <a:off x="5782640" y="300447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2" name="Oval 711">
                <a:extLst>
                  <a:ext uri="{FF2B5EF4-FFF2-40B4-BE49-F238E27FC236}">
                    <a16:creationId xmlns:a16="http://schemas.microsoft.com/office/drawing/2014/main" id="{F8361A07-3021-236D-6780-CBF6CEF8318D}"/>
                  </a:ext>
                </a:extLst>
              </p:cNvPr>
              <p:cNvSpPr/>
              <p:nvPr/>
            </p:nvSpPr>
            <p:spPr>
              <a:xfrm>
                <a:off x="6177498" y="302406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3" name="Oval 712">
                <a:extLst>
                  <a:ext uri="{FF2B5EF4-FFF2-40B4-BE49-F238E27FC236}">
                    <a16:creationId xmlns:a16="http://schemas.microsoft.com/office/drawing/2014/main" id="{34CA15C0-FD3A-63BB-AAEC-B0D437F5F1F4}"/>
                  </a:ext>
                </a:extLst>
              </p:cNvPr>
              <p:cNvSpPr/>
              <p:nvPr/>
            </p:nvSpPr>
            <p:spPr>
              <a:xfrm>
                <a:off x="6190743" y="303370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4" name="Oval 713">
                <a:extLst>
                  <a:ext uri="{FF2B5EF4-FFF2-40B4-BE49-F238E27FC236}">
                    <a16:creationId xmlns:a16="http://schemas.microsoft.com/office/drawing/2014/main" id="{9B4EFD14-4788-9E09-D90B-2824BDD4B3C5}"/>
                  </a:ext>
                </a:extLst>
              </p:cNvPr>
              <p:cNvSpPr/>
              <p:nvPr/>
            </p:nvSpPr>
            <p:spPr>
              <a:xfrm>
                <a:off x="6190743" y="303370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5" name="Oval 714">
                <a:extLst>
                  <a:ext uri="{FF2B5EF4-FFF2-40B4-BE49-F238E27FC236}">
                    <a16:creationId xmlns:a16="http://schemas.microsoft.com/office/drawing/2014/main" id="{F3CED7AE-E7F2-8FB9-82C4-FD9DFAAE80AC}"/>
                  </a:ext>
                </a:extLst>
              </p:cNvPr>
              <p:cNvSpPr/>
              <p:nvPr/>
            </p:nvSpPr>
            <p:spPr>
              <a:xfrm>
                <a:off x="6197435" y="30435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6" name="Oval 715">
                <a:extLst>
                  <a:ext uri="{FF2B5EF4-FFF2-40B4-BE49-F238E27FC236}">
                    <a16:creationId xmlns:a16="http://schemas.microsoft.com/office/drawing/2014/main" id="{BD237D1F-B9D1-D3B3-2E82-ED32909AAA84}"/>
                  </a:ext>
                </a:extLst>
              </p:cNvPr>
              <p:cNvSpPr/>
              <p:nvPr/>
            </p:nvSpPr>
            <p:spPr>
              <a:xfrm>
                <a:off x="6197435" y="30435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7" name="Oval 716">
                <a:extLst>
                  <a:ext uri="{FF2B5EF4-FFF2-40B4-BE49-F238E27FC236}">
                    <a16:creationId xmlns:a16="http://schemas.microsoft.com/office/drawing/2014/main" id="{BBDDD8CF-5730-CA62-452C-6D41822B9F53}"/>
                  </a:ext>
                </a:extLst>
              </p:cNvPr>
              <p:cNvSpPr/>
              <p:nvPr/>
            </p:nvSpPr>
            <p:spPr>
              <a:xfrm>
                <a:off x="6204128" y="30435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8" name="Oval 717">
                <a:extLst>
                  <a:ext uri="{FF2B5EF4-FFF2-40B4-BE49-F238E27FC236}">
                    <a16:creationId xmlns:a16="http://schemas.microsoft.com/office/drawing/2014/main" id="{75D9074C-3565-9AB0-EDC3-3FC1091E051C}"/>
                  </a:ext>
                </a:extLst>
              </p:cNvPr>
              <p:cNvSpPr/>
              <p:nvPr/>
            </p:nvSpPr>
            <p:spPr>
              <a:xfrm>
                <a:off x="6217513"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9" name="Oval 718">
                <a:extLst>
                  <a:ext uri="{FF2B5EF4-FFF2-40B4-BE49-F238E27FC236}">
                    <a16:creationId xmlns:a16="http://schemas.microsoft.com/office/drawing/2014/main" id="{8AE607A3-8EC9-1B72-C5BD-9CEFA7C38140}"/>
                  </a:ext>
                </a:extLst>
              </p:cNvPr>
              <p:cNvSpPr/>
              <p:nvPr/>
            </p:nvSpPr>
            <p:spPr>
              <a:xfrm>
                <a:off x="6217513"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0" name="Oval 719">
                <a:extLst>
                  <a:ext uri="{FF2B5EF4-FFF2-40B4-BE49-F238E27FC236}">
                    <a16:creationId xmlns:a16="http://schemas.microsoft.com/office/drawing/2014/main" id="{75C0C5F6-057D-8459-B6F3-98621D441C8D}"/>
                  </a:ext>
                </a:extLst>
              </p:cNvPr>
              <p:cNvSpPr/>
              <p:nvPr/>
            </p:nvSpPr>
            <p:spPr>
              <a:xfrm>
                <a:off x="6224205"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1" name="Oval 720">
                <a:extLst>
                  <a:ext uri="{FF2B5EF4-FFF2-40B4-BE49-F238E27FC236}">
                    <a16:creationId xmlns:a16="http://schemas.microsoft.com/office/drawing/2014/main" id="{52845474-E181-3E77-820B-A7BB356EE2AA}"/>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2" name="Oval 721">
                <a:extLst>
                  <a:ext uri="{FF2B5EF4-FFF2-40B4-BE49-F238E27FC236}">
                    <a16:creationId xmlns:a16="http://schemas.microsoft.com/office/drawing/2014/main" id="{AFCA8B5E-F649-7213-178D-03488617BB36}"/>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3" name="Oval 722">
                <a:extLst>
                  <a:ext uri="{FF2B5EF4-FFF2-40B4-BE49-F238E27FC236}">
                    <a16:creationId xmlns:a16="http://schemas.microsoft.com/office/drawing/2014/main" id="{CDB50F32-0318-0C70-3B28-9CBE76C29750}"/>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4" name="Oval 723">
                <a:extLst>
                  <a:ext uri="{FF2B5EF4-FFF2-40B4-BE49-F238E27FC236}">
                    <a16:creationId xmlns:a16="http://schemas.microsoft.com/office/drawing/2014/main" id="{60565F27-07DC-9424-730E-4B509C392F47}"/>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5" name="Oval 724">
                <a:extLst>
                  <a:ext uri="{FF2B5EF4-FFF2-40B4-BE49-F238E27FC236}">
                    <a16:creationId xmlns:a16="http://schemas.microsoft.com/office/drawing/2014/main" id="{CEF7B3BA-9453-8075-1059-E76B54AF12FA}"/>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6" name="Oval 725">
                <a:extLst>
                  <a:ext uri="{FF2B5EF4-FFF2-40B4-BE49-F238E27FC236}">
                    <a16:creationId xmlns:a16="http://schemas.microsoft.com/office/drawing/2014/main" id="{996CDFAC-9456-A0AE-5883-7A0C58B318C2}"/>
                  </a:ext>
                </a:extLst>
              </p:cNvPr>
              <p:cNvSpPr/>
              <p:nvPr/>
            </p:nvSpPr>
            <p:spPr>
              <a:xfrm>
                <a:off x="6244423"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7" name="Oval 726">
                <a:extLst>
                  <a:ext uri="{FF2B5EF4-FFF2-40B4-BE49-F238E27FC236}">
                    <a16:creationId xmlns:a16="http://schemas.microsoft.com/office/drawing/2014/main" id="{AD47F325-2C66-7725-4185-B0C1E016F27C}"/>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8" name="Oval 727">
                <a:extLst>
                  <a:ext uri="{FF2B5EF4-FFF2-40B4-BE49-F238E27FC236}">
                    <a16:creationId xmlns:a16="http://schemas.microsoft.com/office/drawing/2014/main" id="{B5D2D205-E908-BFE5-DE57-1B616638DC27}"/>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9" name="Oval 728">
                <a:extLst>
                  <a:ext uri="{FF2B5EF4-FFF2-40B4-BE49-F238E27FC236}">
                    <a16:creationId xmlns:a16="http://schemas.microsoft.com/office/drawing/2014/main" id="{4524FA76-E998-2A8B-EB07-CA9C2AB2DE85}"/>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0" name="Oval 729">
                <a:extLst>
                  <a:ext uri="{FF2B5EF4-FFF2-40B4-BE49-F238E27FC236}">
                    <a16:creationId xmlns:a16="http://schemas.microsoft.com/office/drawing/2014/main" id="{59FD87A2-946D-BD32-165F-A8EE4E534E49}"/>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1" name="Oval 730">
                <a:extLst>
                  <a:ext uri="{FF2B5EF4-FFF2-40B4-BE49-F238E27FC236}">
                    <a16:creationId xmlns:a16="http://schemas.microsoft.com/office/drawing/2014/main" id="{2B4CA252-F661-5A3A-D33F-B1296B4AC836}"/>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2" name="Oval 731">
                <a:extLst>
                  <a:ext uri="{FF2B5EF4-FFF2-40B4-BE49-F238E27FC236}">
                    <a16:creationId xmlns:a16="http://schemas.microsoft.com/office/drawing/2014/main" id="{C4566E2D-69A7-01F9-4BE5-1BFEC165F69C}"/>
                  </a:ext>
                </a:extLst>
              </p:cNvPr>
              <p:cNvSpPr/>
              <p:nvPr/>
            </p:nvSpPr>
            <p:spPr>
              <a:xfrm>
                <a:off x="626450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3" name="Oval 732">
                <a:extLst>
                  <a:ext uri="{FF2B5EF4-FFF2-40B4-BE49-F238E27FC236}">
                    <a16:creationId xmlns:a16="http://schemas.microsoft.com/office/drawing/2014/main" id="{A4F0B266-B114-C494-BB9D-A0BF7205D669}"/>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4" name="Oval 733">
                <a:extLst>
                  <a:ext uri="{FF2B5EF4-FFF2-40B4-BE49-F238E27FC236}">
                    <a16:creationId xmlns:a16="http://schemas.microsoft.com/office/drawing/2014/main" id="{A4273651-1BF8-2F97-A804-2651A929C834}"/>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5" name="Oval 734">
                <a:extLst>
                  <a:ext uri="{FF2B5EF4-FFF2-40B4-BE49-F238E27FC236}">
                    <a16:creationId xmlns:a16="http://schemas.microsoft.com/office/drawing/2014/main" id="{A6C7018A-A862-E349-D868-BC98F9823727}"/>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6" name="Oval 735">
                <a:extLst>
                  <a:ext uri="{FF2B5EF4-FFF2-40B4-BE49-F238E27FC236}">
                    <a16:creationId xmlns:a16="http://schemas.microsoft.com/office/drawing/2014/main" id="{0645C665-7B87-FCC1-9202-06D01E6B976F}"/>
                  </a:ext>
                </a:extLst>
              </p:cNvPr>
              <p:cNvSpPr/>
              <p:nvPr/>
            </p:nvSpPr>
            <p:spPr>
              <a:xfrm>
                <a:off x="6311208"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7" name="Oval 736">
                <a:extLst>
                  <a:ext uri="{FF2B5EF4-FFF2-40B4-BE49-F238E27FC236}">
                    <a16:creationId xmlns:a16="http://schemas.microsoft.com/office/drawing/2014/main" id="{109AD098-3BEE-E2A3-4532-D3718515258B}"/>
                  </a:ext>
                </a:extLst>
              </p:cNvPr>
              <p:cNvSpPr/>
              <p:nvPr/>
            </p:nvSpPr>
            <p:spPr>
              <a:xfrm>
                <a:off x="6311208"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8" name="Oval 737">
                <a:extLst>
                  <a:ext uri="{FF2B5EF4-FFF2-40B4-BE49-F238E27FC236}">
                    <a16:creationId xmlns:a16="http://schemas.microsoft.com/office/drawing/2014/main" id="{A70D08EB-BFD3-E23B-C2B3-30E6AA8FFA10}"/>
                  </a:ext>
                </a:extLst>
              </p:cNvPr>
              <p:cNvSpPr/>
              <p:nvPr/>
            </p:nvSpPr>
            <p:spPr>
              <a:xfrm>
                <a:off x="6451892"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9" name="Oval 738">
                <a:extLst>
                  <a:ext uri="{FF2B5EF4-FFF2-40B4-BE49-F238E27FC236}">
                    <a16:creationId xmlns:a16="http://schemas.microsoft.com/office/drawing/2014/main" id="{58C5ECDE-7E4D-CE12-E75D-8C84B6E5097A}"/>
                  </a:ext>
                </a:extLst>
              </p:cNvPr>
              <p:cNvSpPr/>
              <p:nvPr/>
            </p:nvSpPr>
            <p:spPr>
              <a:xfrm>
                <a:off x="6471970"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0" name="Oval 739">
                <a:extLst>
                  <a:ext uri="{FF2B5EF4-FFF2-40B4-BE49-F238E27FC236}">
                    <a16:creationId xmlns:a16="http://schemas.microsoft.com/office/drawing/2014/main" id="{23A073CA-54D5-5CAC-F81D-9317DCBC31F3}"/>
                  </a:ext>
                </a:extLst>
              </p:cNvPr>
              <p:cNvSpPr/>
              <p:nvPr/>
            </p:nvSpPr>
            <p:spPr>
              <a:xfrm>
                <a:off x="6786518"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1" name="Oval 740">
                <a:extLst>
                  <a:ext uri="{FF2B5EF4-FFF2-40B4-BE49-F238E27FC236}">
                    <a16:creationId xmlns:a16="http://schemas.microsoft.com/office/drawing/2014/main" id="{F2983FDB-664E-58F0-2BE3-ABC8698CE311}"/>
                  </a:ext>
                </a:extLst>
              </p:cNvPr>
              <p:cNvSpPr/>
              <p:nvPr/>
            </p:nvSpPr>
            <p:spPr>
              <a:xfrm>
                <a:off x="6786518"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2" name="Oval 741">
                <a:extLst>
                  <a:ext uri="{FF2B5EF4-FFF2-40B4-BE49-F238E27FC236}">
                    <a16:creationId xmlns:a16="http://schemas.microsoft.com/office/drawing/2014/main" id="{A7E85C54-C406-975F-AAF7-6CAB9158DF7B}"/>
                  </a:ext>
                </a:extLst>
              </p:cNvPr>
              <p:cNvSpPr/>
              <p:nvPr/>
            </p:nvSpPr>
            <p:spPr>
              <a:xfrm>
                <a:off x="6799763"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3" name="Oval 742">
                <a:extLst>
                  <a:ext uri="{FF2B5EF4-FFF2-40B4-BE49-F238E27FC236}">
                    <a16:creationId xmlns:a16="http://schemas.microsoft.com/office/drawing/2014/main" id="{5FBC8921-0844-50D7-3D56-CA6702A2423B}"/>
                  </a:ext>
                </a:extLst>
              </p:cNvPr>
              <p:cNvSpPr/>
              <p:nvPr/>
            </p:nvSpPr>
            <p:spPr>
              <a:xfrm>
                <a:off x="6813147"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4" name="Oval 743">
                <a:extLst>
                  <a:ext uri="{FF2B5EF4-FFF2-40B4-BE49-F238E27FC236}">
                    <a16:creationId xmlns:a16="http://schemas.microsoft.com/office/drawing/2014/main" id="{FF426FD0-AF71-26A6-FF5C-055C58F2CABE}"/>
                  </a:ext>
                </a:extLst>
              </p:cNvPr>
              <p:cNvSpPr/>
              <p:nvPr/>
            </p:nvSpPr>
            <p:spPr>
              <a:xfrm>
                <a:off x="6819840"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5" name="Oval 744">
                <a:extLst>
                  <a:ext uri="{FF2B5EF4-FFF2-40B4-BE49-F238E27FC236}">
                    <a16:creationId xmlns:a16="http://schemas.microsoft.com/office/drawing/2014/main" id="{DE5247AC-D404-CB41-4AA5-68BAB311B662}"/>
                  </a:ext>
                </a:extLst>
              </p:cNvPr>
              <p:cNvSpPr/>
              <p:nvPr/>
            </p:nvSpPr>
            <p:spPr>
              <a:xfrm>
                <a:off x="6839918"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6" name="Oval 745">
                <a:extLst>
                  <a:ext uri="{FF2B5EF4-FFF2-40B4-BE49-F238E27FC236}">
                    <a16:creationId xmlns:a16="http://schemas.microsoft.com/office/drawing/2014/main" id="{9F66AD78-8983-66FF-550B-A54D49581CB7}"/>
                  </a:ext>
                </a:extLst>
              </p:cNvPr>
              <p:cNvSpPr/>
              <p:nvPr/>
            </p:nvSpPr>
            <p:spPr>
              <a:xfrm>
                <a:off x="6839918"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7" name="Oval 746">
                <a:extLst>
                  <a:ext uri="{FF2B5EF4-FFF2-40B4-BE49-F238E27FC236}">
                    <a16:creationId xmlns:a16="http://schemas.microsoft.com/office/drawing/2014/main" id="{80241E8D-ED14-5B88-6B16-DC84C9C47D4F}"/>
                  </a:ext>
                </a:extLst>
              </p:cNvPr>
              <p:cNvSpPr/>
              <p:nvPr/>
            </p:nvSpPr>
            <p:spPr>
              <a:xfrm>
                <a:off x="6859996"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8" name="Oval 747">
                <a:extLst>
                  <a:ext uri="{FF2B5EF4-FFF2-40B4-BE49-F238E27FC236}">
                    <a16:creationId xmlns:a16="http://schemas.microsoft.com/office/drawing/2014/main" id="{837B649C-CDD1-8BCA-0A3C-B3BC75A5815F}"/>
                  </a:ext>
                </a:extLst>
              </p:cNvPr>
              <p:cNvSpPr/>
              <p:nvPr/>
            </p:nvSpPr>
            <p:spPr>
              <a:xfrm>
                <a:off x="6866687" y="3140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9" name="Oval 748">
                <a:extLst>
                  <a:ext uri="{FF2B5EF4-FFF2-40B4-BE49-F238E27FC236}">
                    <a16:creationId xmlns:a16="http://schemas.microsoft.com/office/drawing/2014/main" id="{5778DE03-6118-B63C-3C74-82E4865E8BB5}"/>
                  </a:ext>
                </a:extLst>
              </p:cNvPr>
              <p:cNvSpPr/>
              <p:nvPr/>
            </p:nvSpPr>
            <p:spPr>
              <a:xfrm>
                <a:off x="6880072" y="3140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0" name="Oval 749">
                <a:extLst>
                  <a:ext uri="{FF2B5EF4-FFF2-40B4-BE49-F238E27FC236}">
                    <a16:creationId xmlns:a16="http://schemas.microsoft.com/office/drawing/2014/main" id="{D952AB4C-F072-F0EA-44D1-E1ED928C5776}"/>
                  </a:ext>
                </a:extLst>
              </p:cNvPr>
              <p:cNvSpPr/>
              <p:nvPr/>
            </p:nvSpPr>
            <p:spPr>
              <a:xfrm>
                <a:off x="6886765" y="317498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1" name="Oval 750">
                <a:extLst>
                  <a:ext uri="{FF2B5EF4-FFF2-40B4-BE49-F238E27FC236}">
                    <a16:creationId xmlns:a16="http://schemas.microsoft.com/office/drawing/2014/main" id="{07477618-5CEA-FEDA-2C22-B8066E16290E}"/>
                  </a:ext>
                </a:extLst>
              </p:cNvPr>
              <p:cNvSpPr/>
              <p:nvPr/>
            </p:nvSpPr>
            <p:spPr>
              <a:xfrm>
                <a:off x="6886765" y="317498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2" name="Oval 751">
                <a:extLst>
                  <a:ext uri="{FF2B5EF4-FFF2-40B4-BE49-F238E27FC236}">
                    <a16:creationId xmlns:a16="http://schemas.microsoft.com/office/drawing/2014/main" id="{ADE68346-BDEC-19BA-7090-D535731641EB}"/>
                  </a:ext>
                </a:extLst>
              </p:cNvPr>
              <p:cNvSpPr/>
              <p:nvPr/>
            </p:nvSpPr>
            <p:spPr>
              <a:xfrm>
                <a:off x="6906843"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3" name="Oval 752">
                <a:extLst>
                  <a:ext uri="{FF2B5EF4-FFF2-40B4-BE49-F238E27FC236}">
                    <a16:creationId xmlns:a16="http://schemas.microsoft.com/office/drawing/2014/main" id="{F8B294DA-1348-5D65-811F-460D43F43578}"/>
                  </a:ext>
                </a:extLst>
              </p:cNvPr>
              <p:cNvSpPr/>
              <p:nvPr/>
            </p:nvSpPr>
            <p:spPr>
              <a:xfrm>
                <a:off x="6913535"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4" name="Oval 753">
                <a:extLst>
                  <a:ext uri="{FF2B5EF4-FFF2-40B4-BE49-F238E27FC236}">
                    <a16:creationId xmlns:a16="http://schemas.microsoft.com/office/drawing/2014/main" id="{83166256-33C4-50FD-A717-68C1CF781AF2}"/>
                  </a:ext>
                </a:extLst>
              </p:cNvPr>
              <p:cNvSpPr/>
              <p:nvPr/>
            </p:nvSpPr>
            <p:spPr>
              <a:xfrm>
                <a:off x="6913535"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5" name="Oval 754">
                <a:extLst>
                  <a:ext uri="{FF2B5EF4-FFF2-40B4-BE49-F238E27FC236}">
                    <a16:creationId xmlns:a16="http://schemas.microsoft.com/office/drawing/2014/main" id="{32C7806B-2CF6-6B3F-8820-217982A44EC9}"/>
                  </a:ext>
                </a:extLst>
              </p:cNvPr>
              <p:cNvSpPr/>
              <p:nvPr/>
            </p:nvSpPr>
            <p:spPr>
              <a:xfrm>
                <a:off x="7408782"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6" name="Oval 755">
                <a:extLst>
                  <a:ext uri="{FF2B5EF4-FFF2-40B4-BE49-F238E27FC236}">
                    <a16:creationId xmlns:a16="http://schemas.microsoft.com/office/drawing/2014/main" id="{B2AEC7FF-D702-8D18-7458-2DDD6844B201}"/>
                  </a:ext>
                </a:extLst>
              </p:cNvPr>
              <p:cNvSpPr/>
              <p:nvPr/>
            </p:nvSpPr>
            <p:spPr>
              <a:xfrm>
                <a:off x="7442385"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7" name="Oval 756">
                <a:extLst>
                  <a:ext uri="{FF2B5EF4-FFF2-40B4-BE49-F238E27FC236}">
                    <a16:creationId xmlns:a16="http://schemas.microsoft.com/office/drawing/2014/main" id="{526DA38F-F4F1-152A-BABB-923EF88A0512}"/>
                  </a:ext>
                </a:extLst>
              </p:cNvPr>
              <p:cNvSpPr/>
              <p:nvPr/>
            </p:nvSpPr>
            <p:spPr>
              <a:xfrm>
                <a:off x="7455630"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8" name="Oval 757">
                <a:extLst>
                  <a:ext uri="{FF2B5EF4-FFF2-40B4-BE49-F238E27FC236}">
                    <a16:creationId xmlns:a16="http://schemas.microsoft.com/office/drawing/2014/main" id="{E4E7EE25-68CE-5619-FF13-86D222D9B6D3}"/>
                  </a:ext>
                </a:extLst>
              </p:cNvPr>
              <p:cNvSpPr/>
              <p:nvPr/>
            </p:nvSpPr>
            <p:spPr>
              <a:xfrm>
                <a:off x="7502477"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9" name="Oval 758">
                <a:extLst>
                  <a:ext uri="{FF2B5EF4-FFF2-40B4-BE49-F238E27FC236}">
                    <a16:creationId xmlns:a16="http://schemas.microsoft.com/office/drawing/2014/main" id="{D45A5D01-FCC4-B696-79FC-646E6F49DF6A}"/>
                  </a:ext>
                </a:extLst>
              </p:cNvPr>
              <p:cNvSpPr/>
              <p:nvPr/>
            </p:nvSpPr>
            <p:spPr>
              <a:xfrm>
                <a:off x="7509170"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sp>
        <p:nvSpPr>
          <p:cNvPr id="2" name="Line 22">
            <a:extLst>
              <a:ext uri="{FF2B5EF4-FFF2-40B4-BE49-F238E27FC236}">
                <a16:creationId xmlns:a16="http://schemas.microsoft.com/office/drawing/2014/main" id="{8F982E27-4BFA-D492-A22E-7DF967524C75}"/>
              </a:ext>
            </a:extLst>
          </p:cNvPr>
          <p:cNvSpPr>
            <a:spLocks noChangeShapeType="1"/>
          </p:cNvSpPr>
          <p:nvPr/>
        </p:nvSpPr>
        <p:spPr bwMode="auto">
          <a:xfrm flipH="1" flipV="1">
            <a:off x="4099659" y="2836827"/>
            <a:ext cx="0" cy="2072640"/>
          </a:xfrm>
          <a:prstGeom prst="line">
            <a:avLst/>
          </a:prstGeom>
          <a:noFill/>
          <a:ln w="12700">
            <a:solidFill>
              <a:schemeClr val="tx1">
                <a:lumMod val="65000"/>
                <a:lumOff val="35000"/>
              </a:schemeClr>
            </a:solidFill>
            <a:prstDash val="dash"/>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 name="Line 22">
            <a:extLst>
              <a:ext uri="{FF2B5EF4-FFF2-40B4-BE49-F238E27FC236}">
                <a16:creationId xmlns:a16="http://schemas.microsoft.com/office/drawing/2014/main" id="{586846AF-984E-6FC5-D464-2DAC65717CCA}"/>
              </a:ext>
            </a:extLst>
          </p:cNvPr>
          <p:cNvSpPr>
            <a:spLocks noChangeShapeType="1"/>
          </p:cNvSpPr>
          <p:nvPr/>
        </p:nvSpPr>
        <p:spPr bwMode="auto">
          <a:xfrm flipH="1" flipV="1">
            <a:off x="6403717" y="3788707"/>
            <a:ext cx="0" cy="1097280"/>
          </a:xfrm>
          <a:prstGeom prst="line">
            <a:avLst/>
          </a:prstGeom>
          <a:noFill/>
          <a:ln w="12700">
            <a:solidFill>
              <a:schemeClr val="tx1">
                <a:lumMod val="65000"/>
                <a:lumOff val="35000"/>
              </a:schemeClr>
            </a:solidFill>
            <a:prstDash val="dash"/>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03" name="Rectangle 602">
            <a:extLst>
              <a:ext uri="{FF2B5EF4-FFF2-40B4-BE49-F238E27FC236}">
                <a16:creationId xmlns:a16="http://schemas.microsoft.com/office/drawing/2014/main" id="{51797C93-7EED-AAF1-9DEA-9AE6AFC53253}"/>
              </a:ext>
            </a:extLst>
          </p:cNvPr>
          <p:cNvSpPr/>
          <p:nvPr/>
        </p:nvSpPr>
        <p:spPr>
          <a:xfrm>
            <a:off x="0" y="6072000"/>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Narrow"/>
                <a:ea typeface="+mn-ea"/>
                <a:cs typeface="+mn-cs"/>
                <a:sym typeface="Arial"/>
              </a:rPr>
              <a:t>There was a numerical improvement in investigator-assessed PFS with SG versus TPC</a:t>
            </a:r>
          </a:p>
        </p:txBody>
      </p:sp>
      <p:sp>
        <p:nvSpPr>
          <p:cNvPr id="760" name="TextBox 759">
            <a:extLst>
              <a:ext uri="{FF2B5EF4-FFF2-40B4-BE49-F238E27FC236}">
                <a16:creationId xmlns:a16="http://schemas.microsoft.com/office/drawing/2014/main" id="{75139763-BEDB-E547-7D37-C976BFFA1842}"/>
              </a:ext>
            </a:extLst>
          </p:cNvPr>
          <p:cNvSpPr txBox="1"/>
          <p:nvPr/>
        </p:nvSpPr>
        <p:spPr>
          <a:xfrm>
            <a:off x="9192344" y="6550743"/>
            <a:ext cx="2925887"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61152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40CC-F614-D028-60DD-05F2E621D7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5B10D9-ACAC-0FC8-EDAF-47D6393372F0}"/>
              </a:ext>
            </a:extLst>
          </p:cNvPr>
          <p:cNvSpPr>
            <a:spLocks noGrp="1"/>
          </p:cNvSpPr>
          <p:nvPr>
            <p:ph type="title"/>
          </p:nvPr>
        </p:nvSpPr>
        <p:spPr/>
        <p:txBody>
          <a:bodyPr/>
          <a:lstStyle/>
          <a:p>
            <a:r>
              <a:rPr lang="en-US" dirty="0"/>
              <a:t>Overall Survival at Primary Analysis (27% maturity)</a:t>
            </a:r>
          </a:p>
        </p:txBody>
      </p:sp>
      <p:sp>
        <p:nvSpPr>
          <p:cNvPr id="257" name="Title 1">
            <a:extLst>
              <a:ext uri="{FF2B5EF4-FFF2-40B4-BE49-F238E27FC236}">
                <a16:creationId xmlns:a16="http://schemas.microsoft.com/office/drawing/2014/main" id="{572399F1-9DB3-37AB-36A0-A64A48D263C9}"/>
              </a:ext>
            </a:extLst>
          </p:cNvPr>
          <p:cNvSpPr txBox="1">
            <a:spLocks/>
          </p:cNvSpPr>
          <p:nvPr/>
        </p:nvSpPr>
        <p:spPr>
          <a:xfrm>
            <a:off x="145405" y="200234"/>
            <a:ext cx="10972800" cy="845111"/>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graphicFrame>
        <p:nvGraphicFramePr>
          <p:cNvPr id="4" name="Content Placeholder 8">
            <a:extLst>
              <a:ext uri="{FF2B5EF4-FFF2-40B4-BE49-F238E27FC236}">
                <a16:creationId xmlns:a16="http://schemas.microsoft.com/office/drawing/2014/main" id="{84116E2D-DACF-C179-F0A1-6F91B91C2C78}"/>
              </a:ext>
            </a:extLst>
          </p:cNvPr>
          <p:cNvGraphicFramePr>
            <a:graphicFrameLocks/>
          </p:cNvGraphicFramePr>
          <p:nvPr/>
        </p:nvGraphicFramePr>
        <p:xfrm>
          <a:off x="2129741" y="2690769"/>
          <a:ext cx="4612436" cy="1955028"/>
        </p:xfrm>
        <a:graphic>
          <a:graphicData uri="http://schemas.openxmlformats.org/drawingml/2006/table">
            <a:tbl>
              <a:tblPr firstRow="1" bandRow="1">
                <a:tableStyleId>{5C22544A-7EE6-4342-B048-85BDC9FD1C3A}</a:tableStyleId>
              </a:tblPr>
              <a:tblGrid>
                <a:gridCol w="2064000">
                  <a:extLst>
                    <a:ext uri="{9D8B030D-6E8A-4147-A177-3AD203B41FA5}">
                      <a16:colId xmlns:a16="http://schemas.microsoft.com/office/drawing/2014/main" val="2275183721"/>
                    </a:ext>
                  </a:extLst>
                </a:gridCol>
                <a:gridCol w="1200000">
                  <a:extLst>
                    <a:ext uri="{9D8B030D-6E8A-4147-A177-3AD203B41FA5}">
                      <a16:colId xmlns:a16="http://schemas.microsoft.com/office/drawing/2014/main" val="20001"/>
                    </a:ext>
                  </a:extLst>
                </a:gridCol>
                <a:gridCol w="1348436">
                  <a:extLst>
                    <a:ext uri="{9D8B030D-6E8A-4147-A177-3AD203B41FA5}">
                      <a16:colId xmlns:a16="http://schemas.microsoft.com/office/drawing/2014/main" val="1563917132"/>
                    </a:ext>
                  </a:extLst>
                </a:gridCol>
              </a:tblGrid>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Aria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4179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OS,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NR</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(NR-NR)</a:t>
                      </a:r>
                      <a:endParaRPr kumimoji="0" lang="en-US" sz="1600" b="0" i="0" u="none" strike="noStrike" cap="none" normalizeH="0" baseline="0" dirty="0">
                        <a:ln>
                          <a:noFill/>
                        </a:ln>
                        <a:solidFill>
                          <a:schemeClr val="tx1"/>
                        </a:solidFill>
                        <a:effectLst/>
                        <a:latin typeface="+mn-lt"/>
                        <a:ea typeface="MS PGothic"/>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NR</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(19.7-NR</a:t>
                      </a:r>
                      <a:r>
                        <a:rPr kumimoji="0" lang="en-US" sz="1600" b="0" i="0" u="none" strike="noStrike" cap="none" normalizeH="0" baseline="0" dirty="0">
                          <a:ln>
                            <a:noFill/>
                          </a:ln>
                          <a:solidFill>
                            <a:schemeClr val="tx1"/>
                          </a:solidFill>
                          <a:effectLst/>
                          <a:latin typeface="+mn-lt"/>
                          <a:ea typeface="MS PGothic"/>
                        </a:rPr>
                        <a: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417996">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HR (95% CI)</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0.72 </a:t>
                      </a:r>
                      <a:r>
                        <a:rPr lang="en-US" sz="1600" u="none" strike="noStrike" kern="1200" cap="none" dirty="0">
                          <a:solidFill>
                            <a:schemeClr val="tx1"/>
                          </a:solidFill>
                          <a:latin typeface="+mn-lt"/>
                          <a:ea typeface="+mn-ea"/>
                          <a:cs typeface="+mn-cs"/>
                        </a:rPr>
                        <a:t>(0.54</a:t>
                      </a:r>
                      <a:r>
                        <a:rPr lang="en-US" sz="1600" b="0" i="0" u="none" strike="noStrike" cap="none" normalizeH="0" baseline="0" dirty="0">
                          <a:ln>
                            <a:noFill/>
                          </a:ln>
                          <a:solidFill>
                            <a:schemeClr val="tx1"/>
                          </a:solidFill>
                          <a:effectLst/>
                          <a:latin typeface="+mn-lt"/>
                          <a:ea typeface="MS PGothic"/>
                          <a:cs typeface="Arial"/>
                        </a:rPr>
                        <a:t>-0.97</a:t>
                      </a:r>
                      <a:r>
                        <a:rPr lang="en-US" sz="1600" u="none" strike="noStrike" kern="1200" cap="none" dirty="0">
                          <a:solidFill>
                            <a:schemeClr val="tx1"/>
                          </a:solidFill>
                          <a:latin typeface="+mn-lt"/>
                          <a:ea typeface="+mn-ea"/>
                          <a:cs typeface="+mn-cs"/>
                        </a:rPr>
                        <a: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7996">
                <a:tc>
                  <a:txBody>
                    <a:bodyPr/>
                    <a:lstStyle/>
                    <a:p>
                      <a:pPr marL="18000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0" u="none" strike="noStrike" kern="1200" cap="none" dirty="0">
                          <a:solidFill>
                            <a:schemeClr val="tx1"/>
                          </a:solidFill>
                          <a:latin typeface="+mn-lt"/>
                          <a:ea typeface="+mn-ea"/>
                          <a:cs typeface="+mn-cs"/>
                        </a:rPr>
                        <a:t>Nominal </a:t>
                      </a: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baseline="30000" dirty="0">
                        <a:solidFill>
                          <a:schemeClr val="tx1"/>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u="none" strike="noStrike" kern="1200" cap="none" dirty="0">
                          <a:solidFill>
                            <a:schemeClr val="tx1"/>
                          </a:solidFill>
                          <a:latin typeface="+mn-lt"/>
                          <a:ea typeface="+mn-ea"/>
                          <a:cs typeface="+mn-cs"/>
                        </a:rPr>
                        <a:t>0.029</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835083919"/>
                  </a:ext>
                </a:extLst>
              </a:tr>
            </a:tbl>
          </a:graphicData>
        </a:graphic>
      </p:graphicFrame>
      <p:sp>
        <p:nvSpPr>
          <p:cNvPr id="9" name="Footer Placeholder 4">
            <a:extLst>
              <a:ext uri="{FF2B5EF4-FFF2-40B4-BE49-F238E27FC236}">
                <a16:creationId xmlns:a16="http://schemas.microsoft.com/office/drawing/2014/main" id="{11122B88-46E9-086A-29BE-2550744DFCC1}"/>
              </a:ext>
            </a:extLst>
          </p:cNvPr>
          <p:cNvSpPr txBox="1">
            <a:spLocks/>
          </p:cNvSpPr>
          <p:nvPr/>
        </p:nvSpPr>
        <p:spPr>
          <a:xfrm>
            <a:off x="432000" y="6404384"/>
            <a:ext cx="11351209" cy="430695"/>
          </a:xfrm>
          <a:prstGeom prst="rect">
            <a:avLst/>
          </a:prstGeom>
          <a:noFill/>
        </p:spPr>
        <p:txBody>
          <a:bodyPr vert="horz" wrap="square"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Median follow-up was 15.4 months. </a:t>
            </a:r>
            <a:r>
              <a:rPr kumimoji="0" lang="en-US" sz="933"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sym typeface="Arial"/>
              </a:rPr>
              <a:t>a</a:t>
            </a:r>
            <a:r>
              <a:rPr kumimoji="0" lang="en-US" sz="933" b="0" i="0" u="none" strike="noStrike" kern="1200" cap="none" spc="0" normalizeH="0" baseline="0" noProof="0" dirty="0" err="1">
                <a:ln>
                  <a:noFill/>
                </a:ln>
                <a:solidFill>
                  <a:prstClr val="black"/>
                </a:solidFill>
                <a:effectLst/>
                <a:uLnTx/>
                <a:uFillTx/>
                <a:latin typeface="Arial Narrow"/>
                <a:ea typeface="+mn-ea"/>
                <a:cs typeface="+mn-cs"/>
              </a:rPr>
              <a:t>The</a:t>
            </a:r>
            <a:r>
              <a:rPr kumimoji="0" lang="en-US" sz="933" b="0" i="0" u="none" strike="noStrike" kern="1200" cap="none" spc="0" normalizeH="0" baseline="0" noProof="0" dirty="0">
                <a:ln>
                  <a:noFill/>
                </a:ln>
                <a:solidFill>
                  <a:prstClr val="black"/>
                </a:solidFill>
                <a:effectLst/>
                <a:uLnTx/>
                <a:uFillTx/>
                <a:latin typeface="Arial Narrow"/>
                <a:ea typeface="+mn-ea"/>
                <a:cs typeface="+mn-cs"/>
              </a:rPr>
              <a:t> nominal P-value was reported as a descriptive measure of the observed treatment effect and does not support statistical significance. </a:t>
            </a:r>
            <a:r>
              <a:rPr kumimoji="0" lang="en-US" sz="933" b="0" i="0" u="none" strike="noStrike" kern="1200" cap="none" spc="0" normalizeH="0" baseline="30000" noProof="0" dirty="0">
                <a:ln>
                  <a:noFill/>
                </a:ln>
                <a:solidFill>
                  <a:prstClr val="black"/>
                </a:solidFill>
                <a:effectLst/>
                <a:uLnTx/>
                <a:uFillTx/>
                <a:latin typeface="Arial Narrow"/>
                <a:ea typeface="+mn-ea"/>
                <a:cs typeface="Arial" panose="020B0604020202020204" pitchFamily="34" charset="0"/>
                <a:sym typeface="Arial"/>
              </a:rPr>
              <a:t>b</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97/160 participants in the TPC group received at least one ADC as subsequent therapy after treatment discontinuation.</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ADC</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antibody drug conjugate;</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HR</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hazard ratio; </a:t>
            </a:r>
            <a:r>
              <a:rPr kumimoji="0" lang="en-US" sz="933" b="1" i="0" u="none" strike="noStrike" kern="1200" cap="none" spc="0" normalizeH="0" baseline="0" noProof="0" dirty="0" err="1">
                <a:ln>
                  <a:noFill/>
                </a:ln>
                <a:solidFill>
                  <a:prstClr val="black"/>
                </a:solidFill>
                <a:effectLst/>
                <a:uLnTx/>
                <a:uFillTx/>
                <a:latin typeface="Arial Narrow"/>
                <a:ea typeface="+mn-ea"/>
                <a:cs typeface="Arabic Typesetting" panose="03020402040406030203" pitchFamily="66" charset="-78"/>
              </a:rPr>
              <a:t>mo</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months; </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NR</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not reached; </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OS</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overall survival; </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SG</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sacituzumab govitecan;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TPC</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treatment of physician’s choice</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a:t>
            </a:r>
          </a:p>
        </p:txBody>
      </p:sp>
      <p:graphicFrame>
        <p:nvGraphicFramePr>
          <p:cNvPr id="964" name="Table 963">
            <a:extLst>
              <a:ext uri="{FF2B5EF4-FFF2-40B4-BE49-F238E27FC236}">
                <a16:creationId xmlns:a16="http://schemas.microsoft.com/office/drawing/2014/main" id="{EC415744-F772-DF67-F937-6DFA8DE2605C}"/>
              </a:ext>
            </a:extLst>
          </p:cNvPr>
          <p:cNvGraphicFramePr>
            <a:graphicFrameLocks noGrp="1"/>
          </p:cNvGraphicFramePr>
          <p:nvPr/>
        </p:nvGraphicFramePr>
        <p:xfrm>
          <a:off x="288785" y="5103528"/>
          <a:ext cx="11415537" cy="768096"/>
        </p:xfrm>
        <a:graphic>
          <a:graphicData uri="http://schemas.openxmlformats.org/drawingml/2006/table">
            <a:tbl>
              <a:tblPr firstRow="1" bandRow="1">
                <a:tableStyleId>{5940675A-B579-460E-94D1-54222C63F5DA}</a:tableStyleId>
              </a:tblPr>
              <a:tblGrid>
                <a:gridCol w="1369345">
                  <a:extLst>
                    <a:ext uri="{9D8B030D-6E8A-4147-A177-3AD203B41FA5}">
                      <a16:colId xmlns:a16="http://schemas.microsoft.com/office/drawing/2014/main" val="3038345328"/>
                    </a:ext>
                  </a:extLst>
                </a:gridCol>
                <a:gridCol w="627887">
                  <a:extLst>
                    <a:ext uri="{9D8B030D-6E8A-4147-A177-3AD203B41FA5}">
                      <a16:colId xmlns:a16="http://schemas.microsoft.com/office/drawing/2014/main" val="3252208797"/>
                    </a:ext>
                  </a:extLst>
                </a:gridCol>
                <a:gridCol w="627887">
                  <a:extLst>
                    <a:ext uri="{9D8B030D-6E8A-4147-A177-3AD203B41FA5}">
                      <a16:colId xmlns:a16="http://schemas.microsoft.com/office/drawing/2014/main" val="2816414918"/>
                    </a:ext>
                  </a:extLst>
                </a:gridCol>
                <a:gridCol w="627887">
                  <a:extLst>
                    <a:ext uri="{9D8B030D-6E8A-4147-A177-3AD203B41FA5}">
                      <a16:colId xmlns:a16="http://schemas.microsoft.com/office/drawing/2014/main" val="2229578990"/>
                    </a:ext>
                  </a:extLst>
                </a:gridCol>
                <a:gridCol w="627887">
                  <a:extLst>
                    <a:ext uri="{9D8B030D-6E8A-4147-A177-3AD203B41FA5}">
                      <a16:colId xmlns:a16="http://schemas.microsoft.com/office/drawing/2014/main" val="1346846313"/>
                    </a:ext>
                  </a:extLst>
                </a:gridCol>
                <a:gridCol w="627887">
                  <a:extLst>
                    <a:ext uri="{9D8B030D-6E8A-4147-A177-3AD203B41FA5}">
                      <a16:colId xmlns:a16="http://schemas.microsoft.com/office/drawing/2014/main" val="2155495650"/>
                    </a:ext>
                  </a:extLst>
                </a:gridCol>
                <a:gridCol w="627887">
                  <a:extLst>
                    <a:ext uri="{9D8B030D-6E8A-4147-A177-3AD203B41FA5}">
                      <a16:colId xmlns:a16="http://schemas.microsoft.com/office/drawing/2014/main" val="4110243005"/>
                    </a:ext>
                  </a:extLst>
                </a:gridCol>
                <a:gridCol w="627887">
                  <a:extLst>
                    <a:ext uri="{9D8B030D-6E8A-4147-A177-3AD203B41FA5}">
                      <a16:colId xmlns:a16="http://schemas.microsoft.com/office/drawing/2014/main" val="3167340520"/>
                    </a:ext>
                  </a:extLst>
                </a:gridCol>
                <a:gridCol w="627887">
                  <a:extLst>
                    <a:ext uri="{9D8B030D-6E8A-4147-A177-3AD203B41FA5}">
                      <a16:colId xmlns:a16="http://schemas.microsoft.com/office/drawing/2014/main" val="3581936627"/>
                    </a:ext>
                  </a:extLst>
                </a:gridCol>
                <a:gridCol w="627887">
                  <a:extLst>
                    <a:ext uri="{9D8B030D-6E8A-4147-A177-3AD203B41FA5}">
                      <a16:colId xmlns:a16="http://schemas.microsoft.com/office/drawing/2014/main" val="3715201209"/>
                    </a:ext>
                  </a:extLst>
                </a:gridCol>
                <a:gridCol w="627887">
                  <a:extLst>
                    <a:ext uri="{9D8B030D-6E8A-4147-A177-3AD203B41FA5}">
                      <a16:colId xmlns:a16="http://schemas.microsoft.com/office/drawing/2014/main" val="1237597397"/>
                    </a:ext>
                  </a:extLst>
                </a:gridCol>
                <a:gridCol w="627887">
                  <a:extLst>
                    <a:ext uri="{9D8B030D-6E8A-4147-A177-3AD203B41FA5}">
                      <a16:colId xmlns:a16="http://schemas.microsoft.com/office/drawing/2014/main" val="3724232166"/>
                    </a:ext>
                  </a:extLst>
                </a:gridCol>
                <a:gridCol w="627887">
                  <a:extLst>
                    <a:ext uri="{9D8B030D-6E8A-4147-A177-3AD203B41FA5}">
                      <a16:colId xmlns:a16="http://schemas.microsoft.com/office/drawing/2014/main" val="1836477278"/>
                    </a:ext>
                  </a:extLst>
                </a:gridCol>
                <a:gridCol w="627887">
                  <a:extLst>
                    <a:ext uri="{9D8B030D-6E8A-4147-A177-3AD203B41FA5}">
                      <a16:colId xmlns:a16="http://schemas.microsoft.com/office/drawing/2014/main" val="527018788"/>
                    </a:ext>
                  </a:extLst>
                </a:gridCol>
                <a:gridCol w="627887">
                  <a:extLst>
                    <a:ext uri="{9D8B030D-6E8A-4147-A177-3AD203B41FA5}">
                      <a16:colId xmlns:a16="http://schemas.microsoft.com/office/drawing/2014/main" val="3545382465"/>
                    </a:ext>
                  </a:extLst>
                </a:gridCol>
                <a:gridCol w="627887">
                  <a:extLst>
                    <a:ext uri="{9D8B030D-6E8A-4147-A177-3AD203B41FA5}">
                      <a16:colId xmlns:a16="http://schemas.microsoft.com/office/drawing/2014/main" val="479787365"/>
                    </a:ext>
                  </a:extLst>
                </a:gridCol>
                <a:gridCol w="627887">
                  <a:extLst>
                    <a:ext uri="{9D8B030D-6E8A-4147-A177-3AD203B41FA5}">
                      <a16:colId xmlns:a16="http://schemas.microsoft.com/office/drawing/2014/main" val="787669484"/>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442 (12)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436 (17)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423 (30)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402 (48)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385 (64)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368 (79)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315 (95)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206 (101)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112 (109)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43 (111)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10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2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0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rial Narrow"/>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229 (4)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225 (7)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217 (15)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205 (26)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192 (39)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181 (50)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145 (61)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95 (65)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51 (71)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19 (74)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(75)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(75)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rial Narrow"/>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grpSp>
        <p:nvGrpSpPr>
          <p:cNvPr id="965" name="Group 964">
            <a:extLst>
              <a:ext uri="{FF2B5EF4-FFF2-40B4-BE49-F238E27FC236}">
                <a16:creationId xmlns:a16="http://schemas.microsoft.com/office/drawing/2014/main" id="{6FB2DE50-6865-8E3D-2C6A-B17707FCBEA0}"/>
              </a:ext>
            </a:extLst>
          </p:cNvPr>
          <p:cNvGrpSpPr/>
          <p:nvPr/>
        </p:nvGrpSpPr>
        <p:grpSpPr>
          <a:xfrm>
            <a:off x="1333994" y="1497702"/>
            <a:ext cx="10023753" cy="3906673"/>
            <a:chOff x="1000495" y="1156670"/>
            <a:chExt cx="7517815" cy="2930005"/>
          </a:xfrm>
        </p:grpSpPr>
        <p:grpSp>
          <p:nvGrpSpPr>
            <p:cNvPr id="966" name="Group 965">
              <a:extLst>
                <a:ext uri="{FF2B5EF4-FFF2-40B4-BE49-F238E27FC236}">
                  <a16:creationId xmlns:a16="http://schemas.microsoft.com/office/drawing/2014/main" id="{B252D8EF-01C7-33A8-7227-C92EB1987F04}"/>
                </a:ext>
              </a:extLst>
            </p:cNvPr>
            <p:cNvGrpSpPr/>
            <p:nvPr/>
          </p:nvGrpSpPr>
          <p:grpSpPr>
            <a:xfrm>
              <a:off x="1000495" y="1156670"/>
              <a:ext cx="7517815" cy="2930005"/>
              <a:chOff x="1000495" y="1156670"/>
              <a:chExt cx="7517815" cy="2930005"/>
            </a:xfrm>
          </p:grpSpPr>
          <p:sp>
            <p:nvSpPr>
              <p:cNvPr id="1476" name="Freeform: Shape 1475">
                <a:extLst>
                  <a:ext uri="{FF2B5EF4-FFF2-40B4-BE49-F238E27FC236}">
                    <a16:creationId xmlns:a16="http://schemas.microsoft.com/office/drawing/2014/main" id="{4A9563C9-84E2-B11B-68CC-031AB8271F3D}"/>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cxnSp>
            <p:nvCxnSpPr>
              <p:cNvPr id="1477" name="Straight Connector 1476">
                <a:extLst>
                  <a:ext uri="{FF2B5EF4-FFF2-40B4-BE49-F238E27FC236}">
                    <a16:creationId xmlns:a16="http://schemas.microsoft.com/office/drawing/2014/main" id="{B525D250-40C5-7FBE-4514-3783DE67A19B}"/>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8" name="Straight Connector 1477">
                <a:extLst>
                  <a:ext uri="{FF2B5EF4-FFF2-40B4-BE49-F238E27FC236}">
                    <a16:creationId xmlns:a16="http://schemas.microsoft.com/office/drawing/2014/main" id="{69E0CE96-12F6-EB42-5558-302784D18806}"/>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9" name="Straight Connector 1478">
                <a:extLst>
                  <a:ext uri="{FF2B5EF4-FFF2-40B4-BE49-F238E27FC236}">
                    <a16:creationId xmlns:a16="http://schemas.microsoft.com/office/drawing/2014/main" id="{9DDBD45B-8D21-D559-97CC-A18FB265D0B0}"/>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0" name="Straight Connector 1479">
                <a:extLst>
                  <a:ext uri="{FF2B5EF4-FFF2-40B4-BE49-F238E27FC236}">
                    <a16:creationId xmlns:a16="http://schemas.microsoft.com/office/drawing/2014/main" id="{7056D9C4-D8C0-1D4D-9549-50F8008F39CD}"/>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1" name="Straight Connector 1480">
                <a:extLst>
                  <a:ext uri="{FF2B5EF4-FFF2-40B4-BE49-F238E27FC236}">
                    <a16:creationId xmlns:a16="http://schemas.microsoft.com/office/drawing/2014/main" id="{B4BAF2FA-66C4-E5BC-BB74-8761CA86911A}"/>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2" name="Straight Connector 1481">
                <a:extLst>
                  <a:ext uri="{FF2B5EF4-FFF2-40B4-BE49-F238E27FC236}">
                    <a16:creationId xmlns:a16="http://schemas.microsoft.com/office/drawing/2014/main" id="{34493E15-F3B5-B80D-B52B-8EC64E90A45D}"/>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3" name="Straight Connector 1482">
                <a:extLst>
                  <a:ext uri="{FF2B5EF4-FFF2-40B4-BE49-F238E27FC236}">
                    <a16:creationId xmlns:a16="http://schemas.microsoft.com/office/drawing/2014/main" id="{7840A875-4686-65BA-7121-22E7086A5939}"/>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4" name="Straight Connector 1483">
                <a:extLst>
                  <a:ext uri="{FF2B5EF4-FFF2-40B4-BE49-F238E27FC236}">
                    <a16:creationId xmlns:a16="http://schemas.microsoft.com/office/drawing/2014/main" id="{988CF0EA-CC4A-9DDC-3414-BC7A6CFB996E}"/>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5" name="Straight Connector 1484">
                <a:extLst>
                  <a:ext uri="{FF2B5EF4-FFF2-40B4-BE49-F238E27FC236}">
                    <a16:creationId xmlns:a16="http://schemas.microsoft.com/office/drawing/2014/main" id="{E8F419CE-83C4-4A9B-115F-4D5C986843B7}"/>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6" name="Straight Connector 1485">
                <a:extLst>
                  <a:ext uri="{FF2B5EF4-FFF2-40B4-BE49-F238E27FC236}">
                    <a16:creationId xmlns:a16="http://schemas.microsoft.com/office/drawing/2014/main" id="{F217E0D7-664C-1B4A-F090-BD6837C73043}"/>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7" name="Straight Connector 1486">
                <a:extLst>
                  <a:ext uri="{FF2B5EF4-FFF2-40B4-BE49-F238E27FC236}">
                    <a16:creationId xmlns:a16="http://schemas.microsoft.com/office/drawing/2014/main" id="{807D18CE-1E9E-7581-AAC0-9AF3961B2272}"/>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8" name="Straight Connector 1487">
                <a:extLst>
                  <a:ext uri="{FF2B5EF4-FFF2-40B4-BE49-F238E27FC236}">
                    <a16:creationId xmlns:a16="http://schemas.microsoft.com/office/drawing/2014/main" id="{250879A0-F180-297C-CCE4-2F6EBB46C5C8}"/>
                  </a:ext>
                </a:extLst>
              </p:cNvPr>
              <p:cNvCxnSpPr>
                <a:cxnSpLocks/>
                <a:stCxn id="1476"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9" name="Straight Connector 1488">
                <a:extLst>
                  <a:ext uri="{FF2B5EF4-FFF2-40B4-BE49-F238E27FC236}">
                    <a16:creationId xmlns:a16="http://schemas.microsoft.com/office/drawing/2014/main" id="{07DBC9FA-3B50-D98A-D32B-0174F6BD7F34}"/>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0" name="Straight Connector 1489">
                <a:extLst>
                  <a:ext uri="{FF2B5EF4-FFF2-40B4-BE49-F238E27FC236}">
                    <a16:creationId xmlns:a16="http://schemas.microsoft.com/office/drawing/2014/main" id="{CA46FB47-29ED-688A-ABA6-658F3CB45604}"/>
                  </a:ext>
                </a:extLst>
              </p:cNvPr>
              <p:cNvCxnSpPr/>
              <p:nvPr/>
            </p:nvCxnSpPr>
            <p:spPr>
              <a:xfrm>
                <a:off x="25246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1" name="Straight Connector 1490">
                <a:extLst>
                  <a:ext uri="{FF2B5EF4-FFF2-40B4-BE49-F238E27FC236}">
                    <a16:creationId xmlns:a16="http://schemas.microsoft.com/office/drawing/2014/main" id="{7C2CEAA2-022B-D6F7-4317-459FA2A04C24}"/>
                  </a:ext>
                </a:extLst>
              </p:cNvPr>
              <p:cNvCxnSpPr/>
              <p:nvPr/>
            </p:nvCxnSpPr>
            <p:spPr>
              <a:xfrm>
                <a:off x="29774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2" name="Straight Connector 1491">
                <a:extLst>
                  <a:ext uri="{FF2B5EF4-FFF2-40B4-BE49-F238E27FC236}">
                    <a16:creationId xmlns:a16="http://schemas.microsoft.com/office/drawing/2014/main" id="{CCEEC331-1512-C3C1-C57F-F7A565B12EDF}"/>
                  </a:ext>
                </a:extLst>
              </p:cNvPr>
              <p:cNvCxnSpPr/>
              <p:nvPr/>
            </p:nvCxnSpPr>
            <p:spPr>
              <a:xfrm>
                <a:off x="34302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3" name="Straight Connector 1492">
                <a:extLst>
                  <a:ext uri="{FF2B5EF4-FFF2-40B4-BE49-F238E27FC236}">
                    <a16:creationId xmlns:a16="http://schemas.microsoft.com/office/drawing/2014/main" id="{DC681F90-0614-A224-4790-D70F22631F04}"/>
                  </a:ext>
                </a:extLst>
              </p:cNvPr>
              <p:cNvCxnSpPr/>
              <p:nvPr/>
            </p:nvCxnSpPr>
            <p:spPr>
              <a:xfrm>
                <a:off x="38830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4" name="Straight Connector 1493">
                <a:extLst>
                  <a:ext uri="{FF2B5EF4-FFF2-40B4-BE49-F238E27FC236}">
                    <a16:creationId xmlns:a16="http://schemas.microsoft.com/office/drawing/2014/main" id="{02826C26-4D60-BE56-B60D-9E800A3717CB}"/>
                  </a:ext>
                </a:extLst>
              </p:cNvPr>
              <p:cNvCxnSpPr/>
              <p:nvPr/>
            </p:nvCxnSpPr>
            <p:spPr>
              <a:xfrm>
                <a:off x="4335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5" name="Straight Connector 1494">
                <a:extLst>
                  <a:ext uri="{FF2B5EF4-FFF2-40B4-BE49-F238E27FC236}">
                    <a16:creationId xmlns:a16="http://schemas.microsoft.com/office/drawing/2014/main" id="{E55232EB-ADA1-0E5D-3DC6-F193EB821F9D}"/>
                  </a:ext>
                </a:extLst>
              </p:cNvPr>
              <p:cNvCxnSpPr/>
              <p:nvPr/>
            </p:nvCxnSpPr>
            <p:spPr>
              <a:xfrm>
                <a:off x="478866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6" name="Straight Connector 1495">
                <a:extLst>
                  <a:ext uri="{FF2B5EF4-FFF2-40B4-BE49-F238E27FC236}">
                    <a16:creationId xmlns:a16="http://schemas.microsoft.com/office/drawing/2014/main" id="{F0B95DBD-6694-5DE4-840E-08D08E14DED7}"/>
                  </a:ext>
                </a:extLst>
              </p:cNvPr>
              <p:cNvCxnSpPr/>
              <p:nvPr/>
            </p:nvCxnSpPr>
            <p:spPr>
              <a:xfrm>
                <a:off x="524148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7" name="Straight Connector 1496">
                <a:extLst>
                  <a:ext uri="{FF2B5EF4-FFF2-40B4-BE49-F238E27FC236}">
                    <a16:creationId xmlns:a16="http://schemas.microsoft.com/office/drawing/2014/main" id="{0B25DA44-C425-7B37-E9DD-5EC5BD4D0C81}"/>
                  </a:ext>
                </a:extLst>
              </p:cNvPr>
              <p:cNvCxnSpPr/>
              <p:nvPr/>
            </p:nvCxnSpPr>
            <p:spPr>
              <a:xfrm>
                <a:off x="569429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8" name="Straight Connector 1497">
                <a:extLst>
                  <a:ext uri="{FF2B5EF4-FFF2-40B4-BE49-F238E27FC236}">
                    <a16:creationId xmlns:a16="http://schemas.microsoft.com/office/drawing/2014/main" id="{FE90A06A-ED55-D647-16E6-CF28D55B0BD2}"/>
                  </a:ext>
                </a:extLst>
              </p:cNvPr>
              <p:cNvCxnSpPr/>
              <p:nvPr/>
            </p:nvCxnSpPr>
            <p:spPr>
              <a:xfrm>
                <a:off x="614710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9" name="Straight Connector 1498">
                <a:extLst>
                  <a:ext uri="{FF2B5EF4-FFF2-40B4-BE49-F238E27FC236}">
                    <a16:creationId xmlns:a16="http://schemas.microsoft.com/office/drawing/2014/main" id="{02FAAD39-E5A8-4A81-7775-A923536E7B8E}"/>
                  </a:ext>
                </a:extLst>
              </p:cNvPr>
              <p:cNvCxnSpPr/>
              <p:nvPr/>
            </p:nvCxnSpPr>
            <p:spPr>
              <a:xfrm>
                <a:off x="705272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0" name="Straight Connector 1499">
                <a:extLst>
                  <a:ext uri="{FF2B5EF4-FFF2-40B4-BE49-F238E27FC236}">
                    <a16:creationId xmlns:a16="http://schemas.microsoft.com/office/drawing/2014/main" id="{AD734E88-911E-7B01-61A1-1E8C59811EAE}"/>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1" name="TextBox 1500">
                <a:extLst>
                  <a:ext uri="{FF2B5EF4-FFF2-40B4-BE49-F238E27FC236}">
                    <a16:creationId xmlns:a16="http://schemas.microsoft.com/office/drawing/2014/main" id="{E5440CCA-39E1-510A-5B34-6B8C8C6847D3}"/>
                  </a:ext>
                </a:extLst>
              </p:cNvPr>
              <p:cNvSpPr txBox="1"/>
              <p:nvPr/>
            </p:nvSpPr>
            <p:spPr>
              <a:xfrm>
                <a:off x="1197769" y="116302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100</a:t>
                </a:r>
              </a:p>
            </p:txBody>
          </p:sp>
          <p:sp>
            <p:nvSpPr>
              <p:cNvPr id="1502" name="TextBox 1501">
                <a:extLst>
                  <a:ext uri="{FF2B5EF4-FFF2-40B4-BE49-F238E27FC236}">
                    <a16:creationId xmlns:a16="http://schemas.microsoft.com/office/drawing/2014/main" id="{E70305EB-8311-042B-E3F4-36D877DF80B7}"/>
                  </a:ext>
                </a:extLst>
              </p:cNvPr>
              <p:cNvSpPr txBox="1"/>
              <p:nvPr/>
            </p:nvSpPr>
            <p:spPr>
              <a:xfrm>
                <a:off x="1197769" y="139846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90</a:t>
                </a:r>
              </a:p>
            </p:txBody>
          </p:sp>
          <p:sp>
            <p:nvSpPr>
              <p:cNvPr id="1503" name="TextBox 1502">
                <a:extLst>
                  <a:ext uri="{FF2B5EF4-FFF2-40B4-BE49-F238E27FC236}">
                    <a16:creationId xmlns:a16="http://schemas.microsoft.com/office/drawing/2014/main" id="{38A58223-B91A-F857-8EAB-2F1515D1AB6E}"/>
                  </a:ext>
                </a:extLst>
              </p:cNvPr>
              <p:cNvSpPr txBox="1"/>
              <p:nvPr/>
            </p:nvSpPr>
            <p:spPr>
              <a:xfrm>
                <a:off x="1197769" y="163391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80</a:t>
                </a:r>
              </a:p>
            </p:txBody>
          </p:sp>
          <p:sp>
            <p:nvSpPr>
              <p:cNvPr id="1504" name="TextBox 1503">
                <a:extLst>
                  <a:ext uri="{FF2B5EF4-FFF2-40B4-BE49-F238E27FC236}">
                    <a16:creationId xmlns:a16="http://schemas.microsoft.com/office/drawing/2014/main" id="{0690C8DD-DD4D-D1BB-53B6-DB5D44A71578}"/>
                  </a:ext>
                </a:extLst>
              </p:cNvPr>
              <p:cNvSpPr txBox="1"/>
              <p:nvPr/>
            </p:nvSpPr>
            <p:spPr>
              <a:xfrm>
                <a:off x="1197769" y="186935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70</a:t>
                </a:r>
              </a:p>
            </p:txBody>
          </p:sp>
          <p:sp>
            <p:nvSpPr>
              <p:cNvPr id="1505" name="TextBox 1504">
                <a:extLst>
                  <a:ext uri="{FF2B5EF4-FFF2-40B4-BE49-F238E27FC236}">
                    <a16:creationId xmlns:a16="http://schemas.microsoft.com/office/drawing/2014/main" id="{34629FF4-5742-BB94-CFF3-BDF7C01586B9}"/>
                  </a:ext>
                </a:extLst>
              </p:cNvPr>
              <p:cNvSpPr txBox="1"/>
              <p:nvPr/>
            </p:nvSpPr>
            <p:spPr>
              <a:xfrm>
                <a:off x="1197769" y="210480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60</a:t>
                </a:r>
              </a:p>
            </p:txBody>
          </p:sp>
          <p:sp>
            <p:nvSpPr>
              <p:cNvPr id="1506" name="TextBox 1505">
                <a:extLst>
                  <a:ext uri="{FF2B5EF4-FFF2-40B4-BE49-F238E27FC236}">
                    <a16:creationId xmlns:a16="http://schemas.microsoft.com/office/drawing/2014/main" id="{4662B260-93AE-BF35-EC4B-952CF59FD9A8}"/>
                  </a:ext>
                </a:extLst>
              </p:cNvPr>
              <p:cNvSpPr txBox="1"/>
              <p:nvPr/>
            </p:nvSpPr>
            <p:spPr>
              <a:xfrm>
                <a:off x="1197769" y="234024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50</a:t>
                </a:r>
              </a:p>
            </p:txBody>
          </p:sp>
          <p:sp>
            <p:nvSpPr>
              <p:cNvPr id="1507" name="TextBox 1506">
                <a:extLst>
                  <a:ext uri="{FF2B5EF4-FFF2-40B4-BE49-F238E27FC236}">
                    <a16:creationId xmlns:a16="http://schemas.microsoft.com/office/drawing/2014/main" id="{BF4C3D88-498E-2B44-41A4-B1FDC44F5D69}"/>
                  </a:ext>
                </a:extLst>
              </p:cNvPr>
              <p:cNvSpPr txBox="1"/>
              <p:nvPr/>
            </p:nvSpPr>
            <p:spPr>
              <a:xfrm>
                <a:off x="1197769" y="257569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40</a:t>
                </a:r>
              </a:p>
            </p:txBody>
          </p:sp>
          <p:sp>
            <p:nvSpPr>
              <p:cNvPr id="1508" name="TextBox 1507">
                <a:extLst>
                  <a:ext uri="{FF2B5EF4-FFF2-40B4-BE49-F238E27FC236}">
                    <a16:creationId xmlns:a16="http://schemas.microsoft.com/office/drawing/2014/main" id="{E10CEEA3-F785-085A-2EAD-26CEFD28E1A5}"/>
                  </a:ext>
                </a:extLst>
              </p:cNvPr>
              <p:cNvSpPr txBox="1"/>
              <p:nvPr/>
            </p:nvSpPr>
            <p:spPr>
              <a:xfrm>
                <a:off x="1197769" y="281113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1509" name="TextBox 1508">
                <a:extLst>
                  <a:ext uri="{FF2B5EF4-FFF2-40B4-BE49-F238E27FC236}">
                    <a16:creationId xmlns:a16="http://schemas.microsoft.com/office/drawing/2014/main" id="{02071C26-AEE5-5604-EFDF-FFF199D1B79A}"/>
                  </a:ext>
                </a:extLst>
              </p:cNvPr>
              <p:cNvSpPr txBox="1"/>
              <p:nvPr/>
            </p:nvSpPr>
            <p:spPr>
              <a:xfrm>
                <a:off x="1197769" y="304658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10" name="TextBox 1509">
                <a:extLst>
                  <a:ext uri="{FF2B5EF4-FFF2-40B4-BE49-F238E27FC236}">
                    <a16:creationId xmlns:a16="http://schemas.microsoft.com/office/drawing/2014/main" id="{CA545AB5-4A7F-2937-14BE-D78CE3BE3A0C}"/>
                  </a:ext>
                </a:extLst>
              </p:cNvPr>
              <p:cNvSpPr txBox="1"/>
              <p:nvPr/>
            </p:nvSpPr>
            <p:spPr>
              <a:xfrm>
                <a:off x="1197769" y="328202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11" name="TextBox 1510">
                <a:extLst>
                  <a:ext uri="{FF2B5EF4-FFF2-40B4-BE49-F238E27FC236}">
                    <a16:creationId xmlns:a16="http://schemas.microsoft.com/office/drawing/2014/main" id="{DDB39AB2-D8DB-0F9A-7192-7AC3E8CA5CA1}"/>
                  </a:ext>
                </a:extLst>
              </p:cNvPr>
              <p:cNvSpPr txBox="1"/>
              <p:nvPr/>
            </p:nvSpPr>
            <p:spPr>
              <a:xfrm>
                <a:off x="1197769" y="3517472"/>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12" name="TextBox 1511">
                <a:extLst>
                  <a:ext uri="{FF2B5EF4-FFF2-40B4-BE49-F238E27FC236}">
                    <a16:creationId xmlns:a16="http://schemas.microsoft.com/office/drawing/2014/main" id="{8D59D3BF-CE23-D0E1-EAE2-B2847D62B0DC}"/>
                  </a:ext>
                </a:extLst>
              </p:cNvPr>
              <p:cNvSpPr txBox="1"/>
              <p:nvPr/>
            </p:nvSpPr>
            <p:spPr>
              <a:xfrm>
                <a:off x="14026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13" name="TextBox 1512">
                <a:extLst>
                  <a:ext uri="{FF2B5EF4-FFF2-40B4-BE49-F238E27FC236}">
                    <a16:creationId xmlns:a16="http://schemas.microsoft.com/office/drawing/2014/main" id="{65E8CF7C-F310-2C0E-DEED-E93F70F0A202}"/>
                  </a:ext>
                </a:extLst>
              </p:cNvPr>
              <p:cNvSpPr txBox="1"/>
              <p:nvPr/>
            </p:nvSpPr>
            <p:spPr>
              <a:xfrm>
                <a:off x="196182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a:t>
                </a:r>
              </a:p>
            </p:txBody>
          </p:sp>
          <p:sp>
            <p:nvSpPr>
              <p:cNvPr id="1514" name="TextBox 1513">
                <a:extLst>
                  <a:ext uri="{FF2B5EF4-FFF2-40B4-BE49-F238E27FC236}">
                    <a16:creationId xmlns:a16="http://schemas.microsoft.com/office/drawing/2014/main" id="{5FADF1BC-2CFE-B463-A84D-07AD60CF82B0}"/>
                  </a:ext>
                </a:extLst>
              </p:cNvPr>
              <p:cNvSpPr txBox="1"/>
              <p:nvPr/>
            </p:nvSpPr>
            <p:spPr>
              <a:xfrm>
                <a:off x="241428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a:t>
                </a:r>
              </a:p>
            </p:txBody>
          </p:sp>
          <p:sp>
            <p:nvSpPr>
              <p:cNvPr id="1515" name="TextBox 1514">
                <a:extLst>
                  <a:ext uri="{FF2B5EF4-FFF2-40B4-BE49-F238E27FC236}">
                    <a16:creationId xmlns:a16="http://schemas.microsoft.com/office/drawing/2014/main" id="{EDCCE170-36DC-9B0A-207B-8828133AF649}"/>
                  </a:ext>
                </a:extLst>
              </p:cNvPr>
              <p:cNvSpPr txBox="1"/>
              <p:nvPr/>
            </p:nvSpPr>
            <p:spPr>
              <a:xfrm>
                <a:off x="287437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a:t>
                </a:r>
              </a:p>
            </p:txBody>
          </p:sp>
          <p:sp>
            <p:nvSpPr>
              <p:cNvPr id="1516" name="TextBox 1515">
                <a:extLst>
                  <a:ext uri="{FF2B5EF4-FFF2-40B4-BE49-F238E27FC236}">
                    <a16:creationId xmlns:a16="http://schemas.microsoft.com/office/drawing/2014/main" id="{F6EDC108-3DD8-E9CE-FE9E-973C99BFB5A7}"/>
                  </a:ext>
                </a:extLst>
              </p:cNvPr>
              <p:cNvSpPr txBox="1"/>
              <p:nvPr/>
            </p:nvSpPr>
            <p:spPr>
              <a:xfrm>
                <a:off x="332684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a:t>
                </a:r>
              </a:p>
            </p:txBody>
          </p:sp>
          <p:sp>
            <p:nvSpPr>
              <p:cNvPr id="1517" name="TextBox 1516">
                <a:extLst>
                  <a:ext uri="{FF2B5EF4-FFF2-40B4-BE49-F238E27FC236}">
                    <a16:creationId xmlns:a16="http://schemas.microsoft.com/office/drawing/2014/main" id="{F9C5C8D1-33A1-802B-353C-653E5947F842}"/>
                  </a:ext>
                </a:extLst>
              </p:cNvPr>
              <p:cNvSpPr txBox="1"/>
              <p:nvPr/>
            </p:nvSpPr>
            <p:spPr>
              <a:xfrm>
                <a:off x="3764076"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18" name="TextBox 1517">
                <a:extLst>
                  <a:ext uri="{FF2B5EF4-FFF2-40B4-BE49-F238E27FC236}">
                    <a16:creationId xmlns:a16="http://schemas.microsoft.com/office/drawing/2014/main" id="{342C19A2-E3D9-47C7-79CF-C7F3160A060E}"/>
                  </a:ext>
                </a:extLst>
              </p:cNvPr>
              <p:cNvSpPr txBox="1"/>
              <p:nvPr/>
            </p:nvSpPr>
            <p:spPr>
              <a:xfrm>
                <a:off x="4224165"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12</a:t>
                </a:r>
              </a:p>
            </p:txBody>
          </p:sp>
          <p:sp>
            <p:nvSpPr>
              <p:cNvPr id="1519" name="TextBox 1518">
                <a:extLst>
                  <a:ext uri="{FF2B5EF4-FFF2-40B4-BE49-F238E27FC236}">
                    <a16:creationId xmlns:a16="http://schemas.microsoft.com/office/drawing/2014/main" id="{FFACF173-8BCF-308D-750B-FD4A369C4317}"/>
                  </a:ext>
                </a:extLst>
              </p:cNvPr>
              <p:cNvSpPr txBox="1"/>
              <p:nvPr/>
            </p:nvSpPr>
            <p:spPr>
              <a:xfrm>
                <a:off x="4669014"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14</a:t>
                </a:r>
              </a:p>
            </p:txBody>
          </p:sp>
          <p:sp>
            <p:nvSpPr>
              <p:cNvPr id="1520" name="TextBox 1519">
                <a:extLst>
                  <a:ext uri="{FF2B5EF4-FFF2-40B4-BE49-F238E27FC236}">
                    <a16:creationId xmlns:a16="http://schemas.microsoft.com/office/drawing/2014/main" id="{8D27BF90-F38A-32A9-893F-45BB324AD493}"/>
                  </a:ext>
                </a:extLst>
              </p:cNvPr>
              <p:cNvSpPr txBox="1"/>
              <p:nvPr/>
            </p:nvSpPr>
            <p:spPr>
              <a:xfrm>
                <a:off x="512910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16</a:t>
                </a:r>
              </a:p>
            </p:txBody>
          </p:sp>
          <p:sp>
            <p:nvSpPr>
              <p:cNvPr id="1521" name="TextBox 1520">
                <a:extLst>
                  <a:ext uri="{FF2B5EF4-FFF2-40B4-BE49-F238E27FC236}">
                    <a16:creationId xmlns:a16="http://schemas.microsoft.com/office/drawing/2014/main" id="{D76C1764-AF4C-54F5-742F-665D6F450ECE}"/>
                  </a:ext>
                </a:extLst>
              </p:cNvPr>
              <p:cNvSpPr txBox="1"/>
              <p:nvPr/>
            </p:nvSpPr>
            <p:spPr>
              <a:xfrm>
                <a:off x="5581572"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18</a:t>
                </a:r>
              </a:p>
            </p:txBody>
          </p:sp>
          <p:sp>
            <p:nvSpPr>
              <p:cNvPr id="1522" name="TextBox 1521">
                <a:extLst>
                  <a:ext uri="{FF2B5EF4-FFF2-40B4-BE49-F238E27FC236}">
                    <a16:creationId xmlns:a16="http://schemas.microsoft.com/office/drawing/2014/main" id="{62E08ABB-DF84-5693-FB5E-2DAF209A1594}"/>
                  </a:ext>
                </a:extLst>
              </p:cNvPr>
              <p:cNvSpPr txBox="1"/>
              <p:nvPr/>
            </p:nvSpPr>
            <p:spPr>
              <a:xfrm>
                <a:off x="604166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23" name="TextBox 1522">
                <a:extLst>
                  <a:ext uri="{FF2B5EF4-FFF2-40B4-BE49-F238E27FC236}">
                    <a16:creationId xmlns:a16="http://schemas.microsoft.com/office/drawing/2014/main" id="{E7B45C60-AB56-C0CB-AB93-E297528F40B2}"/>
                  </a:ext>
                </a:extLst>
              </p:cNvPr>
              <p:cNvSpPr txBox="1"/>
              <p:nvPr/>
            </p:nvSpPr>
            <p:spPr>
              <a:xfrm>
                <a:off x="694659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24</a:t>
                </a:r>
              </a:p>
            </p:txBody>
          </p:sp>
          <p:sp>
            <p:nvSpPr>
              <p:cNvPr id="1524" name="TextBox 1523">
                <a:extLst>
                  <a:ext uri="{FF2B5EF4-FFF2-40B4-BE49-F238E27FC236}">
                    <a16:creationId xmlns:a16="http://schemas.microsoft.com/office/drawing/2014/main" id="{78B54C66-82DE-99BE-D540-8CFB31E9FE75}"/>
                  </a:ext>
                </a:extLst>
              </p:cNvPr>
              <p:cNvSpPr txBox="1"/>
              <p:nvPr/>
            </p:nvSpPr>
            <p:spPr>
              <a:xfrm>
                <a:off x="830401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1525" name="TextBox 1524">
                <a:extLst>
                  <a:ext uri="{FF2B5EF4-FFF2-40B4-BE49-F238E27FC236}">
                    <a16:creationId xmlns:a16="http://schemas.microsoft.com/office/drawing/2014/main" id="{2ADF6D43-CB0C-F4B6-66DA-5D9BC623BE43}"/>
                  </a:ext>
                </a:extLst>
              </p:cNvPr>
              <p:cNvSpPr txBox="1"/>
              <p:nvPr/>
            </p:nvSpPr>
            <p:spPr>
              <a:xfrm>
                <a:off x="4435965" y="3848100"/>
                <a:ext cx="1051435"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Time (months)</a:t>
                </a:r>
              </a:p>
            </p:txBody>
          </p:sp>
          <p:sp>
            <p:nvSpPr>
              <p:cNvPr id="1526" name="TextBox 1525">
                <a:extLst>
                  <a:ext uri="{FF2B5EF4-FFF2-40B4-BE49-F238E27FC236}">
                    <a16:creationId xmlns:a16="http://schemas.microsoft.com/office/drawing/2014/main" id="{143A4AD3-816C-53FC-97D0-3DF9543C335B}"/>
                  </a:ext>
                </a:extLst>
              </p:cNvPr>
              <p:cNvSpPr txBox="1"/>
              <p:nvPr/>
            </p:nvSpPr>
            <p:spPr>
              <a:xfrm rot="16200000">
                <a:off x="-165608" y="2322773"/>
                <a:ext cx="2570781"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Probability of overall survival (%)</a:t>
                </a:r>
              </a:p>
            </p:txBody>
          </p:sp>
          <p:cxnSp>
            <p:nvCxnSpPr>
              <p:cNvPr id="1527" name="Straight Connector 1526">
                <a:extLst>
                  <a:ext uri="{FF2B5EF4-FFF2-40B4-BE49-F238E27FC236}">
                    <a16:creationId xmlns:a16="http://schemas.microsoft.com/office/drawing/2014/main" id="{ED966DD2-54EB-FFF9-666A-10E5549875E5}"/>
                  </a:ext>
                </a:extLst>
              </p:cNvPr>
              <p:cNvCxnSpPr/>
              <p:nvPr/>
            </p:nvCxnSpPr>
            <p:spPr>
              <a:xfrm>
                <a:off x="659991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8" name="TextBox 1527">
                <a:extLst>
                  <a:ext uri="{FF2B5EF4-FFF2-40B4-BE49-F238E27FC236}">
                    <a16:creationId xmlns:a16="http://schemas.microsoft.com/office/drawing/2014/main" id="{C8E92842-57CF-0C74-BB18-094AD128D2A0}"/>
                  </a:ext>
                </a:extLst>
              </p:cNvPr>
              <p:cNvSpPr txBox="1"/>
              <p:nvPr/>
            </p:nvSpPr>
            <p:spPr>
              <a:xfrm>
                <a:off x="649413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22</a:t>
                </a:r>
              </a:p>
            </p:txBody>
          </p:sp>
          <p:cxnSp>
            <p:nvCxnSpPr>
              <p:cNvPr id="1529" name="Straight Connector 1528">
                <a:extLst>
                  <a:ext uri="{FF2B5EF4-FFF2-40B4-BE49-F238E27FC236}">
                    <a16:creationId xmlns:a16="http://schemas.microsoft.com/office/drawing/2014/main" id="{47452E81-E63F-661D-57BC-A5723F3D1D3B}"/>
                  </a:ext>
                </a:extLst>
              </p:cNvPr>
              <p:cNvCxnSpPr>
                <a:cxnSpLocks/>
              </p:cNvCxnSpPr>
              <p:nvPr/>
            </p:nvCxnSpPr>
            <p:spPr>
              <a:xfrm>
                <a:off x="750554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0" name="TextBox 1529">
                <a:extLst>
                  <a:ext uri="{FF2B5EF4-FFF2-40B4-BE49-F238E27FC236}">
                    <a16:creationId xmlns:a16="http://schemas.microsoft.com/office/drawing/2014/main" id="{BD2782D8-78B0-01B8-049E-EA0E774AD1B5}"/>
                  </a:ext>
                </a:extLst>
              </p:cNvPr>
              <p:cNvSpPr txBox="1"/>
              <p:nvPr/>
            </p:nvSpPr>
            <p:spPr>
              <a:xfrm>
                <a:off x="739144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26</a:t>
                </a:r>
              </a:p>
            </p:txBody>
          </p:sp>
          <p:cxnSp>
            <p:nvCxnSpPr>
              <p:cNvPr id="1531" name="Straight Connector 1530">
                <a:extLst>
                  <a:ext uri="{FF2B5EF4-FFF2-40B4-BE49-F238E27FC236}">
                    <a16:creationId xmlns:a16="http://schemas.microsoft.com/office/drawing/2014/main" id="{6645D7C7-D5DB-0518-1E3F-184B8E24CA69}"/>
                  </a:ext>
                </a:extLst>
              </p:cNvPr>
              <p:cNvCxnSpPr>
                <a:cxnSpLocks/>
              </p:cNvCxnSpPr>
              <p:nvPr/>
            </p:nvCxnSpPr>
            <p:spPr>
              <a:xfrm>
                <a:off x="795835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2" name="TextBox 1531">
                <a:extLst>
                  <a:ext uri="{FF2B5EF4-FFF2-40B4-BE49-F238E27FC236}">
                    <a16:creationId xmlns:a16="http://schemas.microsoft.com/office/drawing/2014/main" id="{3FD02A98-241E-F03D-FADC-CC35603BDE52}"/>
                  </a:ext>
                </a:extLst>
              </p:cNvPr>
              <p:cNvSpPr txBox="1"/>
              <p:nvPr/>
            </p:nvSpPr>
            <p:spPr>
              <a:xfrm>
                <a:off x="784391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28</a:t>
                </a:r>
              </a:p>
            </p:txBody>
          </p:sp>
        </p:grpSp>
        <p:grpSp>
          <p:nvGrpSpPr>
            <p:cNvPr id="967" name="Group 966">
              <a:extLst>
                <a:ext uri="{FF2B5EF4-FFF2-40B4-BE49-F238E27FC236}">
                  <a16:creationId xmlns:a16="http://schemas.microsoft.com/office/drawing/2014/main" id="{24206D45-1A0C-D0BB-FABA-2E6F4A95DEAA}"/>
                </a:ext>
              </a:extLst>
            </p:cNvPr>
            <p:cNvGrpSpPr/>
            <p:nvPr/>
          </p:nvGrpSpPr>
          <p:grpSpPr>
            <a:xfrm>
              <a:off x="1497805" y="1221828"/>
              <a:ext cx="5430951" cy="1072750"/>
              <a:chOff x="1497805" y="857495"/>
              <a:chExt cx="5430951" cy="1072750"/>
            </a:xfrm>
          </p:grpSpPr>
          <p:sp>
            <p:nvSpPr>
              <p:cNvPr id="1315" name="Freeform: Shape 1314">
                <a:extLst>
                  <a:ext uri="{FF2B5EF4-FFF2-40B4-BE49-F238E27FC236}">
                    <a16:creationId xmlns:a16="http://schemas.microsoft.com/office/drawing/2014/main" id="{4A23D564-5B80-73D8-14E2-7257DEE5FA95}"/>
                  </a:ext>
                </a:extLst>
              </p:cNvPr>
              <p:cNvSpPr/>
              <p:nvPr/>
            </p:nvSpPr>
            <p:spPr>
              <a:xfrm>
                <a:off x="1497805" y="867170"/>
                <a:ext cx="5402901" cy="1037117"/>
              </a:xfrm>
              <a:custGeom>
                <a:avLst/>
                <a:gdLst>
                  <a:gd name="connsiteX0" fmla="*/ 0 w 3251330"/>
                  <a:gd name="connsiteY0" fmla="*/ 0 h 846828"/>
                  <a:gd name="connsiteX1" fmla="*/ 54713 w 3251330"/>
                  <a:gd name="connsiteY1" fmla="*/ 0 h 846828"/>
                  <a:gd name="connsiteX2" fmla="*/ 54713 w 3251330"/>
                  <a:gd name="connsiteY2" fmla="*/ 8236 h 846828"/>
                  <a:gd name="connsiteX3" fmla="*/ 82111 w 3251330"/>
                  <a:gd name="connsiteY3" fmla="*/ 8236 h 846828"/>
                  <a:gd name="connsiteX4" fmla="*/ 200697 w 3251330"/>
                  <a:gd name="connsiteY4" fmla="*/ 8236 h 846828"/>
                  <a:gd name="connsiteX5" fmla="*/ 200697 w 3251330"/>
                  <a:gd name="connsiteY5" fmla="*/ 16557 h 846828"/>
                  <a:gd name="connsiteX6" fmla="*/ 232550 w 3251330"/>
                  <a:gd name="connsiteY6" fmla="*/ 16557 h 846828"/>
                  <a:gd name="connsiteX7" fmla="*/ 232550 w 3251330"/>
                  <a:gd name="connsiteY7" fmla="*/ 24877 h 846828"/>
                  <a:gd name="connsiteX8" fmla="*/ 273648 w 3251330"/>
                  <a:gd name="connsiteY8" fmla="*/ 24877 h 846828"/>
                  <a:gd name="connsiteX9" fmla="*/ 273648 w 3251330"/>
                  <a:gd name="connsiteY9" fmla="*/ 33197 h 846828"/>
                  <a:gd name="connsiteX10" fmla="*/ 360297 w 3251330"/>
                  <a:gd name="connsiteY10" fmla="*/ 33197 h 846828"/>
                  <a:gd name="connsiteX11" fmla="*/ 369374 w 3251330"/>
                  <a:gd name="connsiteY11" fmla="*/ 33197 h 846828"/>
                  <a:gd name="connsiteX12" fmla="*/ 369374 w 3251330"/>
                  <a:gd name="connsiteY12" fmla="*/ 41518 h 846828"/>
                  <a:gd name="connsiteX13" fmla="*/ 424087 w 3251330"/>
                  <a:gd name="connsiteY13" fmla="*/ 41518 h 846828"/>
                  <a:gd name="connsiteX14" fmla="*/ 424087 w 3251330"/>
                  <a:gd name="connsiteY14" fmla="*/ 49838 h 846828"/>
                  <a:gd name="connsiteX15" fmla="*/ 538134 w 3251330"/>
                  <a:gd name="connsiteY15" fmla="*/ 49838 h 846828"/>
                  <a:gd name="connsiteX16" fmla="*/ 538134 w 3251330"/>
                  <a:gd name="connsiteY16" fmla="*/ 58159 h 846828"/>
                  <a:gd name="connsiteX17" fmla="*/ 570071 w 3251330"/>
                  <a:gd name="connsiteY17" fmla="*/ 58159 h 846828"/>
                  <a:gd name="connsiteX18" fmla="*/ 570071 w 3251330"/>
                  <a:gd name="connsiteY18" fmla="*/ 66479 h 846828"/>
                  <a:gd name="connsiteX19" fmla="*/ 606546 w 3251330"/>
                  <a:gd name="connsiteY19" fmla="*/ 66479 h 846828"/>
                  <a:gd name="connsiteX20" fmla="*/ 606546 w 3251330"/>
                  <a:gd name="connsiteY20" fmla="*/ 74799 h 846828"/>
                  <a:gd name="connsiteX21" fmla="*/ 729671 w 3251330"/>
                  <a:gd name="connsiteY21" fmla="*/ 74799 h 846828"/>
                  <a:gd name="connsiteX22" fmla="*/ 729671 w 3251330"/>
                  <a:gd name="connsiteY22" fmla="*/ 83204 h 846828"/>
                  <a:gd name="connsiteX23" fmla="*/ 734209 w 3251330"/>
                  <a:gd name="connsiteY23" fmla="*/ 83204 h 846828"/>
                  <a:gd name="connsiteX24" fmla="*/ 734209 w 3251330"/>
                  <a:gd name="connsiteY24" fmla="*/ 91524 h 846828"/>
                  <a:gd name="connsiteX25" fmla="*/ 743286 w 3251330"/>
                  <a:gd name="connsiteY25" fmla="*/ 91524 h 846828"/>
                  <a:gd name="connsiteX26" fmla="*/ 743286 w 3251330"/>
                  <a:gd name="connsiteY26" fmla="*/ 99844 h 846828"/>
                  <a:gd name="connsiteX27" fmla="*/ 761524 w 3251330"/>
                  <a:gd name="connsiteY27" fmla="*/ 99844 h 846828"/>
                  <a:gd name="connsiteX28" fmla="*/ 761524 w 3251330"/>
                  <a:gd name="connsiteY28" fmla="*/ 108165 h 846828"/>
                  <a:gd name="connsiteX29" fmla="*/ 775223 w 3251330"/>
                  <a:gd name="connsiteY29" fmla="*/ 108165 h 846828"/>
                  <a:gd name="connsiteX30" fmla="*/ 775223 w 3251330"/>
                  <a:gd name="connsiteY30" fmla="*/ 124806 h 846828"/>
                  <a:gd name="connsiteX31" fmla="*/ 848173 w 3251330"/>
                  <a:gd name="connsiteY31" fmla="*/ 124806 h 846828"/>
                  <a:gd name="connsiteX32" fmla="*/ 848173 w 3251330"/>
                  <a:gd name="connsiteY32" fmla="*/ 133210 h 846828"/>
                  <a:gd name="connsiteX33" fmla="*/ 861872 w 3251330"/>
                  <a:gd name="connsiteY33" fmla="*/ 133210 h 846828"/>
                  <a:gd name="connsiteX34" fmla="*/ 861872 w 3251330"/>
                  <a:gd name="connsiteY34" fmla="*/ 141530 h 846828"/>
                  <a:gd name="connsiteX35" fmla="*/ 902886 w 3251330"/>
                  <a:gd name="connsiteY35" fmla="*/ 141530 h 846828"/>
                  <a:gd name="connsiteX36" fmla="*/ 902886 w 3251330"/>
                  <a:gd name="connsiteY36" fmla="*/ 149851 h 846828"/>
                  <a:gd name="connsiteX37" fmla="*/ 943983 w 3251330"/>
                  <a:gd name="connsiteY37" fmla="*/ 149851 h 846828"/>
                  <a:gd name="connsiteX38" fmla="*/ 953060 w 3251330"/>
                  <a:gd name="connsiteY38" fmla="*/ 149851 h 846828"/>
                  <a:gd name="connsiteX39" fmla="*/ 953060 w 3251330"/>
                  <a:gd name="connsiteY39" fmla="*/ 158255 h 846828"/>
                  <a:gd name="connsiteX40" fmla="*/ 984997 w 3251330"/>
                  <a:gd name="connsiteY40" fmla="*/ 158255 h 846828"/>
                  <a:gd name="connsiteX41" fmla="*/ 984997 w 3251330"/>
                  <a:gd name="connsiteY41" fmla="*/ 166575 h 846828"/>
                  <a:gd name="connsiteX42" fmla="*/ 1026011 w 3251330"/>
                  <a:gd name="connsiteY42" fmla="*/ 166575 h 846828"/>
                  <a:gd name="connsiteX43" fmla="*/ 1026011 w 3251330"/>
                  <a:gd name="connsiteY43" fmla="*/ 183300 h 846828"/>
                  <a:gd name="connsiteX44" fmla="*/ 1067108 w 3251330"/>
                  <a:gd name="connsiteY44" fmla="*/ 183300 h 846828"/>
                  <a:gd name="connsiteX45" fmla="*/ 1067108 w 3251330"/>
                  <a:gd name="connsiteY45" fmla="*/ 191705 h 846828"/>
                  <a:gd name="connsiteX46" fmla="*/ 1080723 w 3251330"/>
                  <a:gd name="connsiteY46" fmla="*/ 191705 h 846828"/>
                  <a:gd name="connsiteX47" fmla="*/ 1080723 w 3251330"/>
                  <a:gd name="connsiteY47" fmla="*/ 200109 h 846828"/>
                  <a:gd name="connsiteX48" fmla="*/ 1103583 w 3251330"/>
                  <a:gd name="connsiteY48" fmla="*/ 200109 h 846828"/>
                  <a:gd name="connsiteX49" fmla="*/ 1103583 w 3251330"/>
                  <a:gd name="connsiteY49" fmla="*/ 208429 h 846828"/>
                  <a:gd name="connsiteX50" fmla="*/ 1108122 w 3251330"/>
                  <a:gd name="connsiteY50" fmla="*/ 208429 h 846828"/>
                  <a:gd name="connsiteX51" fmla="*/ 1108122 w 3251330"/>
                  <a:gd name="connsiteY51" fmla="*/ 216834 h 846828"/>
                  <a:gd name="connsiteX52" fmla="*/ 1126359 w 3251330"/>
                  <a:gd name="connsiteY52" fmla="*/ 216834 h 846828"/>
                  <a:gd name="connsiteX53" fmla="*/ 1126359 w 3251330"/>
                  <a:gd name="connsiteY53" fmla="*/ 225238 h 846828"/>
                  <a:gd name="connsiteX54" fmla="*/ 1162834 w 3251330"/>
                  <a:gd name="connsiteY54" fmla="*/ 225238 h 846828"/>
                  <a:gd name="connsiteX55" fmla="*/ 1162834 w 3251330"/>
                  <a:gd name="connsiteY55" fmla="*/ 233559 h 846828"/>
                  <a:gd name="connsiteX56" fmla="*/ 1167373 w 3251330"/>
                  <a:gd name="connsiteY56" fmla="*/ 233559 h 846828"/>
                  <a:gd name="connsiteX57" fmla="*/ 1167373 w 3251330"/>
                  <a:gd name="connsiteY57" fmla="*/ 241963 h 846828"/>
                  <a:gd name="connsiteX58" fmla="*/ 1203848 w 3251330"/>
                  <a:gd name="connsiteY58" fmla="*/ 241963 h 846828"/>
                  <a:gd name="connsiteX59" fmla="*/ 1203848 w 3251330"/>
                  <a:gd name="connsiteY59" fmla="*/ 250283 h 846828"/>
                  <a:gd name="connsiteX60" fmla="*/ 1240323 w 3251330"/>
                  <a:gd name="connsiteY60" fmla="*/ 250283 h 846828"/>
                  <a:gd name="connsiteX61" fmla="*/ 1240323 w 3251330"/>
                  <a:gd name="connsiteY61" fmla="*/ 258688 h 846828"/>
                  <a:gd name="connsiteX62" fmla="*/ 1249484 w 3251330"/>
                  <a:gd name="connsiteY62" fmla="*/ 258688 h 846828"/>
                  <a:gd name="connsiteX63" fmla="*/ 1249484 w 3251330"/>
                  <a:gd name="connsiteY63" fmla="*/ 267092 h 846828"/>
                  <a:gd name="connsiteX64" fmla="*/ 1263183 w 3251330"/>
                  <a:gd name="connsiteY64" fmla="*/ 267092 h 846828"/>
                  <a:gd name="connsiteX65" fmla="*/ 1263183 w 3251330"/>
                  <a:gd name="connsiteY65" fmla="*/ 275413 h 846828"/>
                  <a:gd name="connsiteX66" fmla="*/ 1304197 w 3251330"/>
                  <a:gd name="connsiteY66" fmla="*/ 275413 h 846828"/>
                  <a:gd name="connsiteX67" fmla="*/ 1304197 w 3251330"/>
                  <a:gd name="connsiteY67" fmla="*/ 283817 h 846828"/>
                  <a:gd name="connsiteX68" fmla="*/ 1308735 w 3251330"/>
                  <a:gd name="connsiteY68" fmla="*/ 283817 h 846828"/>
                  <a:gd name="connsiteX69" fmla="*/ 1308735 w 3251330"/>
                  <a:gd name="connsiteY69" fmla="*/ 292221 h 846828"/>
                  <a:gd name="connsiteX70" fmla="*/ 1317896 w 3251330"/>
                  <a:gd name="connsiteY70" fmla="*/ 292221 h 846828"/>
                  <a:gd name="connsiteX71" fmla="*/ 1317896 w 3251330"/>
                  <a:gd name="connsiteY71" fmla="*/ 300542 h 846828"/>
                  <a:gd name="connsiteX72" fmla="*/ 1326973 w 3251330"/>
                  <a:gd name="connsiteY72" fmla="*/ 300542 h 846828"/>
                  <a:gd name="connsiteX73" fmla="*/ 1326973 w 3251330"/>
                  <a:gd name="connsiteY73" fmla="*/ 308946 h 846828"/>
                  <a:gd name="connsiteX74" fmla="*/ 1340672 w 3251330"/>
                  <a:gd name="connsiteY74" fmla="*/ 308946 h 846828"/>
                  <a:gd name="connsiteX75" fmla="*/ 1340672 w 3251330"/>
                  <a:gd name="connsiteY75" fmla="*/ 317267 h 846828"/>
                  <a:gd name="connsiteX76" fmla="*/ 1363448 w 3251330"/>
                  <a:gd name="connsiteY76" fmla="*/ 317267 h 846828"/>
                  <a:gd name="connsiteX77" fmla="*/ 1363448 w 3251330"/>
                  <a:gd name="connsiteY77" fmla="*/ 325671 h 846828"/>
                  <a:gd name="connsiteX78" fmla="*/ 1431860 w 3251330"/>
                  <a:gd name="connsiteY78" fmla="*/ 325671 h 846828"/>
                  <a:gd name="connsiteX79" fmla="*/ 1431860 w 3251330"/>
                  <a:gd name="connsiteY79" fmla="*/ 334075 h 846828"/>
                  <a:gd name="connsiteX80" fmla="*/ 1482034 w 3251330"/>
                  <a:gd name="connsiteY80" fmla="*/ 334075 h 846828"/>
                  <a:gd name="connsiteX81" fmla="*/ 1482034 w 3251330"/>
                  <a:gd name="connsiteY81" fmla="*/ 342396 h 846828"/>
                  <a:gd name="connsiteX82" fmla="*/ 1491195 w 3251330"/>
                  <a:gd name="connsiteY82" fmla="*/ 342396 h 846828"/>
                  <a:gd name="connsiteX83" fmla="*/ 1491195 w 3251330"/>
                  <a:gd name="connsiteY83" fmla="*/ 350800 h 846828"/>
                  <a:gd name="connsiteX84" fmla="*/ 1504810 w 3251330"/>
                  <a:gd name="connsiteY84" fmla="*/ 350800 h 846828"/>
                  <a:gd name="connsiteX85" fmla="*/ 1504810 w 3251330"/>
                  <a:gd name="connsiteY85" fmla="*/ 359205 h 846828"/>
                  <a:gd name="connsiteX86" fmla="*/ 1518509 w 3251330"/>
                  <a:gd name="connsiteY86" fmla="*/ 359205 h 846828"/>
                  <a:gd name="connsiteX87" fmla="*/ 1518509 w 3251330"/>
                  <a:gd name="connsiteY87" fmla="*/ 367525 h 846828"/>
                  <a:gd name="connsiteX88" fmla="*/ 1550446 w 3251330"/>
                  <a:gd name="connsiteY88" fmla="*/ 367525 h 846828"/>
                  <a:gd name="connsiteX89" fmla="*/ 1550446 w 3251330"/>
                  <a:gd name="connsiteY89" fmla="*/ 375929 h 846828"/>
                  <a:gd name="connsiteX90" fmla="*/ 1600620 w 3251330"/>
                  <a:gd name="connsiteY90" fmla="*/ 375929 h 846828"/>
                  <a:gd name="connsiteX91" fmla="*/ 1600620 w 3251330"/>
                  <a:gd name="connsiteY91" fmla="*/ 384250 h 846828"/>
                  <a:gd name="connsiteX92" fmla="*/ 1609697 w 3251330"/>
                  <a:gd name="connsiteY92" fmla="*/ 384250 h 846828"/>
                  <a:gd name="connsiteX93" fmla="*/ 1609697 w 3251330"/>
                  <a:gd name="connsiteY93" fmla="*/ 392654 h 846828"/>
                  <a:gd name="connsiteX94" fmla="*/ 1632557 w 3251330"/>
                  <a:gd name="connsiteY94" fmla="*/ 392654 h 846828"/>
                  <a:gd name="connsiteX95" fmla="*/ 1632557 w 3251330"/>
                  <a:gd name="connsiteY95" fmla="*/ 409379 h 846828"/>
                  <a:gd name="connsiteX96" fmla="*/ 1650795 w 3251330"/>
                  <a:gd name="connsiteY96" fmla="*/ 409379 h 846828"/>
                  <a:gd name="connsiteX97" fmla="*/ 1650795 w 3251330"/>
                  <a:gd name="connsiteY97" fmla="*/ 417783 h 846828"/>
                  <a:gd name="connsiteX98" fmla="*/ 1669032 w 3251330"/>
                  <a:gd name="connsiteY98" fmla="*/ 417783 h 846828"/>
                  <a:gd name="connsiteX99" fmla="*/ 1669032 w 3251330"/>
                  <a:gd name="connsiteY99" fmla="*/ 426188 h 846828"/>
                  <a:gd name="connsiteX100" fmla="*/ 1691808 w 3251330"/>
                  <a:gd name="connsiteY100" fmla="*/ 426188 h 846828"/>
                  <a:gd name="connsiteX101" fmla="*/ 1691808 w 3251330"/>
                  <a:gd name="connsiteY101" fmla="*/ 442912 h 846828"/>
                  <a:gd name="connsiteX102" fmla="*/ 1696347 w 3251330"/>
                  <a:gd name="connsiteY102" fmla="*/ 442912 h 846828"/>
                  <a:gd name="connsiteX103" fmla="*/ 1696347 w 3251330"/>
                  <a:gd name="connsiteY103" fmla="*/ 451317 h 846828"/>
                  <a:gd name="connsiteX104" fmla="*/ 1741982 w 3251330"/>
                  <a:gd name="connsiteY104" fmla="*/ 451317 h 846828"/>
                  <a:gd name="connsiteX105" fmla="*/ 1741982 w 3251330"/>
                  <a:gd name="connsiteY105" fmla="*/ 459721 h 846828"/>
                  <a:gd name="connsiteX106" fmla="*/ 1755682 w 3251330"/>
                  <a:gd name="connsiteY106" fmla="*/ 459721 h 846828"/>
                  <a:gd name="connsiteX107" fmla="*/ 1755682 w 3251330"/>
                  <a:gd name="connsiteY107" fmla="*/ 468126 h 846828"/>
                  <a:gd name="connsiteX108" fmla="*/ 1778458 w 3251330"/>
                  <a:gd name="connsiteY108" fmla="*/ 468126 h 846828"/>
                  <a:gd name="connsiteX109" fmla="*/ 1778458 w 3251330"/>
                  <a:gd name="connsiteY109" fmla="*/ 476614 h 846828"/>
                  <a:gd name="connsiteX110" fmla="*/ 1782996 w 3251330"/>
                  <a:gd name="connsiteY110" fmla="*/ 476614 h 846828"/>
                  <a:gd name="connsiteX111" fmla="*/ 1782996 w 3251330"/>
                  <a:gd name="connsiteY111" fmla="*/ 485019 h 846828"/>
                  <a:gd name="connsiteX112" fmla="*/ 1796695 w 3251330"/>
                  <a:gd name="connsiteY112" fmla="*/ 485019 h 846828"/>
                  <a:gd name="connsiteX113" fmla="*/ 1796695 w 3251330"/>
                  <a:gd name="connsiteY113" fmla="*/ 501827 h 846828"/>
                  <a:gd name="connsiteX114" fmla="*/ 1819471 w 3251330"/>
                  <a:gd name="connsiteY114" fmla="*/ 501827 h 846828"/>
                  <a:gd name="connsiteX115" fmla="*/ 1842247 w 3251330"/>
                  <a:gd name="connsiteY115" fmla="*/ 501827 h 846828"/>
                  <a:gd name="connsiteX116" fmla="*/ 1846870 w 3251330"/>
                  <a:gd name="connsiteY116" fmla="*/ 501827 h 846828"/>
                  <a:gd name="connsiteX117" fmla="*/ 1874184 w 3251330"/>
                  <a:gd name="connsiteY117" fmla="*/ 501827 h 846828"/>
                  <a:gd name="connsiteX118" fmla="*/ 1883345 w 3251330"/>
                  <a:gd name="connsiteY118" fmla="*/ 501827 h 846828"/>
                  <a:gd name="connsiteX119" fmla="*/ 1887883 w 3251330"/>
                  <a:gd name="connsiteY119" fmla="*/ 501827 h 846828"/>
                  <a:gd name="connsiteX120" fmla="*/ 1901582 w 3251330"/>
                  <a:gd name="connsiteY120" fmla="*/ 501827 h 846828"/>
                  <a:gd name="connsiteX121" fmla="*/ 1901582 w 3251330"/>
                  <a:gd name="connsiteY121" fmla="*/ 510820 h 846828"/>
                  <a:gd name="connsiteX122" fmla="*/ 1906121 w 3251330"/>
                  <a:gd name="connsiteY122" fmla="*/ 510820 h 846828"/>
                  <a:gd name="connsiteX123" fmla="*/ 1915281 w 3251330"/>
                  <a:gd name="connsiteY123" fmla="*/ 510820 h 846828"/>
                  <a:gd name="connsiteX124" fmla="*/ 1919820 w 3251330"/>
                  <a:gd name="connsiteY124" fmla="*/ 510820 h 846828"/>
                  <a:gd name="connsiteX125" fmla="*/ 1933519 w 3251330"/>
                  <a:gd name="connsiteY125" fmla="*/ 510820 h 846828"/>
                  <a:gd name="connsiteX126" fmla="*/ 1947134 w 3251330"/>
                  <a:gd name="connsiteY126" fmla="*/ 510820 h 846828"/>
                  <a:gd name="connsiteX127" fmla="*/ 1951757 w 3251330"/>
                  <a:gd name="connsiteY127" fmla="*/ 510820 h 846828"/>
                  <a:gd name="connsiteX128" fmla="*/ 1965372 w 3251330"/>
                  <a:gd name="connsiteY128" fmla="*/ 510820 h 846828"/>
                  <a:gd name="connsiteX129" fmla="*/ 1969994 w 3251330"/>
                  <a:gd name="connsiteY129" fmla="*/ 510820 h 846828"/>
                  <a:gd name="connsiteX130" fmla="*/ 1969994 w 3251330"/>
                  <a:gd name="connsiteY130" fmla="*/ 520905 h 846828"/>
                  <a:gd name="connsiteX131" fmla="*/ 1974532 w 3251330"/>
                  <a:gd name="connsiteY131" fmla="*/ 520905 h 846828"/>
                  <a:gd name="connsiteX132" fmla="*/ 1983609 w 3251330"/>
                  <a:gd name="connsiteY132" fmla="*/ 520905 h 846828"/>
                  <a:gd name="connsiteX133" fmla="*/ 1997309 w 3251330"/>
                  <a:gd name="connsiteY133" fmla="*/ 520905 h 846828"/>
                  <a:gd name="connsiteX134" fmla="*/ 1997309 w 3251330"/>
                  <a:gd name="connsiteY134" fmla="*/ 531327 h 846828"/>
                  <a:gd name="connsiteX135" fmla="*/ 2006469 w 3251330"/>
                  <a:gd name="connsiteY135" fmla="*/ 531327 h 846828"/>
                  <a:gd name="connsiteX136" fmla="*/ 2011008 w 3251330"/>
                  <a:gd name="connsiteY136" fmla="*/ 531327 h 846828"/>
                  <a:gd name="connsiteX137" fmla="*/ 2015546 w 3251330"/>
                  <a:gd name="connsiteY137" fmla="*/ 531327 h 846828"/>
                  <a:gd name="connsiteX138" fmla="*/ 2029245 w 3251330"/>
                  <a:gd name="connsiteY138" fmla="*/ 531327 h 846828"/>
                  <a:gd name="connsiteX139" fmla="*/ 2033784 w 3251330"/>
                  <a:gd name="connsiteY139" fmla="*/ 531327 h 846828"/>
                  <a:gd name="connsiteX140" fmla="*/ 2033784 w 3251330"/>
                  <a:gd name="connsiteY140" fmla="*/ 542421 h 846828"/>
                  <a:gd name="connsiteX141" fmla="*/ 2038406 w 3251330"/>
                  <a:gd name="connsiteY141" fmla="*/ 542421 h 846828"/>
                  <a:gd name="connsiteX142" fmla="*/ 2042944 w 3251330"/>
                  <a:gd name="connsiteY142" fmla="*/ 542421 h 846828"/>
                  <a:gd name="connsiteX143" fmla="*/ 2047483 w 3251330"/>
                  <a:gd name="connsiteY143" fmla="*/ 542421 h 846828"/>
                  <a:gd name="connsiteX144" fmla="*/ 2065720 w 3251330"/>
                  <a:gd name="connsiteY144" fmla="*/ 542421 h 846828"/>
                  <a:gd name="connsiteX145" fmla="*/ 2074881 w 3251330"/>
                  <a:gd name="connsiteY145" fmla="*/ 542421 h 846828"/>
                  <a:gd name="connsiteX146" fmla="*/ 2093119 w 3251330"/>
                  <a:gd name="connsiteY146" fmla="*/ 542421 h 846828"/>
                  <a:gd name="connsiteX147" fmla="*/ 2097657 w 3251330"/>
                  <a:gd name="connsiteY147" fmla="*/ 542421 h 846828"/>
                  <a:gd name="connsiteX148" fmla="*/ 2102196 w 3251330"/>
                  <a:gd name="connsiteY148" fmla="*/ 542421 h 846828"/>
                  <a:gd name="connsiteX149" fmla="*/ 2129594 w 3251330"/>
                  <a:gd name="connsiteY149" fmla="*/ 542421 h 846828"/>
                  <a:gd name="connsiteX150" fmla="*/ 2138671 w 3251330"/>
                  <a:gd name="connsiteY150" fmla="*/ 542421 h 846828"/>
                  <a:gd name="connsiteX151" fmla="*/ 2138671 w 3251330"/>
                  <a:gd name="connsiteY151" fmla="*/ 554859 h 846828"/>
                  <a:gd name="connsiteX152" fmla="*/ 2143293 w 3251330"/>
                  <a:gd name="connsiteY152" fmla="*/ 554859 h 846828"/>
                  <a:gd name="connsiteX153" fmla="*/ 2156908 w 3251330"/>
                  <a:gd name="connsiteY153" fmla="*/ 554859 h 846828"/>
                  <a:gd name="connsiteX154" fmla="*/ 2161531 w 3251330"/>
                  <a:gd name="connsiteY154" fmla="*/ 554859 h 846828"/>
                  <a:gd name="connsiteX155" fmla="*/ 2166069 w 3251330"/>
                  <a:gd name="connsiteY155" fmla="*/ 554859 h 846828"/>
                  <a:gd name="connsiteX156" fmla="*/ 2175146 w 3251330"/>
                  <a:gd name="connsiteY156" fmla="*/ 554859 h 846828"/>
                  <a:gd name="connsiteX157" fmla="*/ 2188845 w 3251330"/>
                  <a:gd name="connsiteY157" fmla="*/ 554859 h 846828"/>
                  <a:gd name="connsiteX158" fmla="*/ 2193383 w 3251330"/>
                  <a:gd name="connsiteY158" fmla="*/ 554859 h 846828"/>
                  <a:gd name="connsiteX159" fmla="*/ 2198006 w 3251330"/>
                  <a:gd name="connsiteY159" fmla="*/ 554859 h 846828"/>
                  <a:gd name="connsiteX160" fmla="*/ 2202544 w 3251330"/>
                  <a:gd name="connsiteY160" fmla="*/ 554859 h 846828"/>
                  <a:gd name="connsiteX161" fmla="*/ 2211621 w 3251330"/>
                  <a:gd name="connsiteY161" fmla="*/ 554859 h 846828"/>
                  <a:gd name="connsiteX162" fmla="*/ 2220782 w 3251330"/>
                  <a:gd name="connsiteY162" fmla="*/ 554859 h 846828"/>
                  <a:gd name="connsiteX163" fmla="*/ 2225320 w 3251330"/>
                  <a:gd name="connsiteY163" fmla="*/ 554859 h 846828"/>
                  <a:gd name="connsiteX164" fmla="*/ 2225320 w 3251330"/>
                  <a:gd name="connsiteY164" fmla="*/ 569483 h 846828"/>
                  <a:gd name="connsiteX165" fmla="*/ 2229859 w 3251330"/>
                  <a:gd name="connsiteY165" fmla="*/ 569483 h 846828"/>
                  <a:gd name="connsiteX166" fmla="*/ 2239019 w 3251330"/>
                  <a:gd name="connsiteY166" fmla="*/ 569483 h 846828"/>
                  <a:gd name="connsiteX167" fmla="*/ 2243558 w 3251330"/>
                  <a:gd name="connsiteY167" fmla="*/ 569483 h 846828"/>
                  <a:gd name="connsiteX168" fmla="*/ 2257257 w 3251330"/>
                  <a:gd name="connsiteY168" fmla="*/ 569483 h 846828"/>
                  <a:gd name="connsiteX169" fmla="*/ 2261795 w 3251330"/>
                  <a:gd name="connsiteY169" fmla="*/ 569483 h 846828"/>
                  <a:gd name="connsiteX170" fmla="*/ 2270956 w 3251330"/>
                  <a:gd name="connsiteY170" fmla="*/ 569483 h 846828"/>
                  <a:gd name="connsiteX171" fmla="*/ 2280033 w 3251330"/>
                  <a:gd name="connsiteY171" fmla="*/ 569483 h 846828"/>
                  <a:gd name="connsiteX172" fmla="*/ 2280033 w 3251330"/>
                  <a:gd name="connsiteY172" fmla="*/ 601252 h 846828"/>
                  <a:gd name="connsiteX173" fmla="*/ 2284571 w 3251330"/>
                  <a:gd name="connsiteY173" fmla="*/ 601252 h 846828"/>
                  <a:gd name="connsiteX174" fmla="*/ 2289194 w 3251330"/>
                  <a:gd name="connsiteY174" fmla="*/ 601252 h 846828"/>
                  <a:gd name="connsiteX175" fmla="*/ 2298271 w 3251330"/>
                  <a:gd name="connsiteY175" fmla="*/ 601252 h 846828"/>
                  <a:gd name="connsiteX176" fmla="*/ 2302893 w 3251330"/>
                  <a:gd name="connsiteY176" fmla="*/ 601252 h 846828"/>
                  <a:gd name="connsiteX177" fmla="*/ 2316508 w 3251330"/>
                  <a:gd name="connsiteY177" fmla="*/ 601252 h 846828"/>
                  <a:gd name="connsiteX178" fmla="*/ 2321131 w 3251330"/>
                  <a:gd name="connsiteY178" fmla="*/ 601252 h 846828"/>
                  <a:gd name="connsiteX179" fmla="*/ 2330207 w 3251330"/>
                  <a:gd name="connsiteY179" fmla="*/ 601252 h 846828"/>
                  <a:gd name="connsiteX180" fmla="*/ 2330207 w 3251330"/>
                  <a:gd name="connsiteY180" fmla="*/ 618733 h 846828"/>
                  <a:gd name="connsiteX181" fmla="*/ 2334746 w 3251330"/>
                  <a:gd name="connsiteY181" fmla="*/ 618733 h 846828"/>
                  <a:gd name="connsiteX182" fmla="*/ 2343906 w 3251330"/>
                  <a:gd name="connsiteY182" fmla="*/ 618733 h 846828"/>
                  <a:gd name="connsiteX183" fmla="*/ 2343906 w 3251330"/>
                  <a:gd name="connsiteY183" fmla="*/ 637054 h 846828"/>
                  <a:gd name="connsiteX184" fmla="*/ 2357606 w 3251330"/>
                  <a:gd name="connsiteY184" fmla="*/ 637054 h 846828"/>
                  <a:gd name="connsiteX185" fmla="*/ 2362144 w 3251330"/>
                  <a:gd name="connsiteY185" fmla="*/ 637054 h 846828"/>
                  <a:gd name="connsiteX186" fmla="*/ 2366682 w 3251330"/>
                  <a:gd name="connsiteY186" fmla="*/ 637054 h 846828"/>
                  <a:gd name="connsiteX187" fmla="*/ 2380382 w 3251330"/>
                  <a:gd name="connsiteY187" fmla="*/ 637054 h 846828"/>
                  <a:gd name="connsiteX188" fmla="*/ 2394081 w 3251330"/>
                  <a:gd name="connsiteY188" fmla="*/ 637054 h 846828"/>
                  <a:gd name="connsiteX189" fmla="*/ 2403157 w 3251330"/>
                  <a:gd name="connsiteY189" fmla="*/ 637054 h 846828"/>
                  <a:gd name="connsiteX190" fmla="*/ 2403157 w 3251330"/>
                  <a:gd name="connsiteY190" fmla="*/ 657309 h 846828"/>
                  <a:gd name="connsiteX191" fmla="*/ 2412319 w 3251330"/>
                  <a:gd name="connsiteY191" fmla="*/ 657309 h 846828"/>
                  <a:gd name="connsiteX192" fmla="*/ 2421395 w 3251330"/>
                  <a:gd name="connsiteY192" fmla="*/ 657309 h 846828"/>
                  <a:gd name="connsiteX193" fmla="*/ 2425934 w 3251330"/>
                  <a:gd name="connsiteY193" fmla="*/ 657309 h 846828"/>
                  <a:gd name="connsiteX194" fmla="*/ 2448794 w 3251330"/>
                  <a:gd name="connsiteY194" fmla="*/ 657309 h 846828"/>
                  <a:gd name="connsiteX195" fmla="*/ 2453332 w 3251330"/>
                  <a:gd name="connsiteY195" fmla="*/ 657309 h 846828"/>
                  <a:gd name="connsiteX196" fmla="*/ 2457870 w 3251330"/>
                  <a:gd name="connsiteY196" fmla="*/ 657309 h 846828"/>
                  <a:gd name="connsiteX197" fmla="*/ 2462493 w 3251330"/>
                  <a:gd name="connsiteY197" fmla="*/ 657309 h 846828"/>
                  <a:gd name="connsiteX198" fmla="*/ 2485269 w 3251330"/>
                  <a:gd name="connsiteY198" fmla="*/ 657309 h 846828"/>
                  <a:gd name="connsiteX199" fmla="*/ 2489807 w 3251330"/>
                  <a:gd name="connsiteY199" fmla="*/ 657309 h 846828"/>
                  <a:gd name="connsiteX200" fmla="*/ 2494345 w 3251330"/>
                  <a:gd name="connsiteY200" fmla="*/ 657309 h 846828"/>
                  <a:gd name="connsiteX201" fmla="*/ 2521744 w 3251330"/>
                  <a:gd name="connsiteY201" fmla="*/ 657309 h 846828"/>
                  <a:gd name="connsiteX202" fmla="*/ 2521744 w 3251330"/>
                  <a:gd name="connsiteY202" fmla="*/ 682270 h 846828"/>
                  <a:gd name="connsiteX203" fmla="*/ 2526282 w 3251330"/>
                  <a:gd name="connsiteY203" fmla="*/ 682270 h 846828"/>
                  <a:gd name="connsiteX204" fmla="*/ 2539981 w 3251330"/>
                  <a:gd name="connsiteY204" fmla="*/ 682270 h 846828"/>
                  <a:gd name="connsiteX205" fmla="*/ 2544520 w 3251330"/>
                  <a:gd name="connsiteY205" fmla="*/ 682270 h 846828"/>
                  <a:gd name="connsiteX206" fmla="*/ 2549058 w 3251330"/>
                  <a:gd name="connsiteY206" fmla="*/ 682270 h 846828"/>
                  <a:gd name="connsiteX207" fmla="*/ 2562757 w 3251330"/>
                  <a:gd name="connsiteY207" fmla="*/ 682270 h 846828"/>
                  <a:gd name="connsiteX208" fmla="*/ 2576457 w 3251330"/>
                  <a:gd name="connsiteY208" fmla="*/ 682270 h 846828"/>
                  <a:gd name="connsiteX209" fmla="*/ 2585617 w 3251330"/>
                  <a:gd name="connsiteY209" fmla="*/ 682270 h 846828"/>
                  <a:gd name="connsiteX210" fmla="*/ 2617470 w 3251330"/>
                  <a:gd name="connsiteY210" fmla="*/ 682270 h 846828"/>
                  <a:gd name="connsiteX211" fmla="*/ 2644868 w 3251330"/>
                  <a:gd name="connsiteY211" fmla="*/ 682270 h 846828"/>
                  <a:gd name="connsiteX212" fmla="*/ 2649407 w 3251330"/>
                  <a:gd name="connsiteY212" fmla="*/ 682270 h 846828"/>
                  <a:gd name="connsiteX213" fmla="*/ 2672183 w 3251330"/>
                  <a:gd name="connsiteY213" fmla="*/ 682270 h 846828"/>
                  <a:gd name="connsiteX214" fmla="*/ 2681344 w 3251330"/>
                  <a:gd name="connsiteY214" fmla="*/ 682270 h 846828"/>
                  <a:gd name="connsiteX215" fmla="*/ 2685882 w 3251330"/>
                  <a:gd name="connsiteY215" fmla="*/ 682270 h 846828"/>
                  <a:gd name="connsiteX216" fmla="*/ 2704120 w 3251330"/>
                  <a:gd name="connsiteY216" fmla="*/ 682270 h 846828"/>
                  <a:gd name="connsiteX217" fmla="*/ 2708658 w 3251330"/>
                  <a:gd name="connsiteY217" fmla="*/ 682270 h 846828"/>
                  <a:gd name="connsiteX218" fmla="*/ 2708658 w 3251330"/>
                  <a:gd name="connsiteY218" fmla="*/ 725469 h 846828"/>
                  <a:gd name="connsiteX219" fmla="*/ 2713280 w 3251330"/>
                  <a:gd name="connsiteY219" fmla="*/ 725469 h 846828"/>
                  <a:gd name="connsiteX220" fmla="*/ 2717819 w 3251330"/>
                  <a:gd name="connsiteY220" fmla="*/ 725469 h 846828"/>
                  <a:gd name="connsiteX221" fmla="*/ 2740595 w 3251330"/>
                  <a:gd name="connsiteY221" fmla="*/ 725469 h 846828"/>
                  <a:gd name="connsiteX222" fmla="*/ 2740595 w 3251330"/>
                  <a:gd name="connsiteY222" fmla="*/ 782955 h 846828"/>
                  <a:gd name="connsiteX223" fmla="*/ 2749756 w 3251330"/>
                  <a:gd name="connsiteY223" fmla="*/ 782955 h 846828"/>
                  <a:gd name="connsiteX224" fmla="*/ 2777070 w 3251330"/>
                  <a:gd name="connsiteY224" fmla="*/ 782955 h 846828"/>
                  <a:gd name="connsiteX225" fmla="*/ 2809007 w 3251330"/>
                  <a:gd name="connsiteY225" fmla="*/ 782955 h 846828"/>
                  <a:gd name="connsiteX226" fmla="*/ 2809007 w 3251330"/>
                  <a:gd name="connsiteY226" fmla="*/ 846829 h 846828"/>
                  <a:gd name="connsiteX227" fmla="*/ 2836405 w 3251330"/>
                  <a:gd name="connsiteY227" fmla="*/ 846829 h 846828"/>
                  <a:gd name="connsiteX228" fmla="*/ 2868342 w 3251330"/>
                  <a:gd name="connsiteY228" fmla="*/ 846829 h 846828"/>
                  <a:gd name="connsiteX229" fmla="*/ 2872880 w 3251330"/>
                  <a:gd name="connsiteY229" fmla="*/ 846829 h 846828"/>
                  <a:gd name="connsiteX230" fmla="*/ 2959530 w 3251330"/>
                  <a:gd name="connsiteY230" fmla="*/ 846829 h 846828"/>
                  <a:gd name="connsiteX231" fmla="*/ 2964068 w 3251330"/>
                  <a:gd name="connsiteY231" fmla="*/ 846829 h 846828"/>
                  <a:gd name="connsiteX232" fmla="*/ 2996005 w 3251330"/>
                  <a:gd name="connsiteY232" fmla="*/ 846829 h 846828"/>
                  <a:gd name="connsiteX233" fmla="*/ 3000543 w 3251330"/>
                  <a:gd name="connsiteY233" fmla="*/ 846829 h 846828"/>
                  <a:gd name="connsiteX234" fmla="*/ 3005082 w 3251330"/>
                  <a:gd name="connsiteY234" fmla="*/ 846829 h 846828"/>
                  <a:gd name="connsiteX235" fmla="*/ 3032480 w 3251330"/>
                  <a:gd name="connsiteY235" fmla="*/ 846829 h 846828"/>
                  <a:gd name="connsiteX236" fmla="*/ 3037018 w 3251330"/>
                  <a:gd name="connsiteY236" fmla="*/ 846829 h 846828"/>
                  <a:gd name="connsiteX237" fmla="*/ 3055256 w 3251330"/>
                  <a:gd name="connsiteY237" fmla="*/ 846829 h 846828"/>
                  <a:gd name="connsiteX238" fmla="*/ 3128206 w 3251330"/>
                  <a:gd name="connsiteY238" fmla="*/ 846829 h 846828"/>
                  <a:gd name="connsiteX239" fmla="*/ 3182919 w 3251330"/>
                  <a:gd name="connsiteY239" fmla="*/ 846829 h 846828"/>
                  <a:gd name="connsiteX240" fmla="*/ 3251331 w 3251330"/>
                  <a:gd name="connsiteY240" fmla="*/ 846829 h 84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3251330" h="846828">
                    <a:moveTo>
                      <a:pt x="0" y="0"/>
                    </a:moveTo>
                    <a:lnTo>
                      <a:pt x="54713" y="0"/>
                    </a:lnTo>
                    <a:lnTo>
                      <a:pt x="54713" y="8236"/>
                    </a:lnTo>
                    <a:lnTo>
                      <a:pt x="82111" y="8236"/>
                    </a:lnTo>
                    <a:lnTo>
                      <a:pt x="200697" y="8236"/>
                    </a:lnTo>
                    <a:lnTo>
                      <a:pt x="200697" y="16557"/>
                    </a:lnTo>
                    <a:lnTo>
                      <a:pt x="232550" y="16557"/>
                    </a:lnTo>
                    <a:lnTo>
                      <a:pt x="232550" y="24877"/>
                    </a:lnTo>
                    <a:lnTo>
                      <a:pt x="273648" y="24877"/>
                    </a:lnTo>
                    <a:lnTo>
                      <a:pt x="273648" y="33197"/>
                    </a:lnTo>
                    <a:lnTo>
                      <a:pt x="360297" y="33197"/>
                    </a:lnTo>
                    <a:lnTo>
                      <a:pt x="369374" y="33197"/>
                    </a:lnTo>
                    <a:lnTo>
                      <a:pt x="369374" y="41518"/>
                    </a:lnTo>
                    <a:lnTo>
                      <a:pt x="424087" y="41518"/>
                    </a:lnTo>
                    <a:lnTo>
                      <a:pt x="424087" y="49838"/>
                    </a:lnTo>
                    <a:lnTo>
                      <a:pt x="538134" y="49838"/>
                    </a:lnTo>
                    <a:lnTo>
                      <a:pt x="538134" y="58159"/>
                    </a:lnTo>
                    <a:lnTo>
                      <a:pt x="570071" y="58159"/>
                    </a:lnTo>
                    <a:lnTo>
                      <a:pt x="570071" y="66479"/>
                    </a:lnTo>
                    <a:lnTo>
                      <a:pt x="606546" y="66479"/>
                    </a:lnTo>
                    <a:lnTo>
                      <a:pt x="606546" y="74799"/>
                    </a:lnTo>
                    <a:lnTo>
                      <a:pt x="729671" y="74799"/>
                    </a:lnTo>
                    <a:lnTo>
                      <a:pt x="729671" y="83204"/>
                    </a:lnTo>
                    <a:lnTo>
                      <a:pt x="734209" y="83204"/>
                    </a:lnTo>
                    <a:lnTo>
                      <a:pt x="734209" y="91524"/>
                    </a:lnTo>
                    <a:lnTo>
                      <a:pt x="743286" y="91524"/>
                    </a:lnTo>
                    <a:lnTo>
                      <a:pt x="743286" y="99844"/>
                    </a:lnTo>
                    <a:lnTo>
                      <a:pt x="761524" y="99844"/>
                    </a:lnTo>
                    <a:lnTo>
                      <a:pt x="761524" y="108165"/>
                    </a:lnTo>
                    <a:lnTo>
                      <a:pt x="775223" y="108165"/>
                    </a:lnTo>
                    <a:lnTo>
                      <a:pt x="775223" y="124806"/>
                    </a:lnTo>
                    <a:lnTo>
                      <a:pt x="848173" y="124806"/>
                    </a:lnTo>
                    <a:lnTo>
                      <a:pt x="848173" y="133210"/>
                    </a:lnTo>
                    <a:lnTo>
                      <a:pt x="861872" y="133210"/>
                    </a:lnTo>
                    <a:lnTo>
                      <a:pt x="861872" y="141530"/>
                    </a:lnTo>
                    <a:lnTo>
                      <a:pt x="902886" y="141530"/>
                    </a:lnTo>
                    <a:lnTo>
                      <a:pt x="902886" y="149851"/>
                    </a:lnTo>
                    <a:lnTo>
                      <a:pt x="943983" y="149851"/>
                    </a:lnTo>
                    <a:lnTo>
                      <a:pt x="953060" y="149851"/>
                    </a:lnTo>
                    <a:lnTo>
                      <a:pt x="953060" y="158255"/>
                    </a:lnTo>
                    <a:lnTo>
                      <a:pt x="984997" y="158255"/>
                    </a:lnTo>
                    <a:lnTo>
                      <a:pt x="984997" y="166575"/>
                    </a:lnTo>
                    <a:lnTo>
                      <a:pt x="1026011" y="166575"/>
                    </a:lnTo>
                    <a:lnTo>
                      <a:pt x="1026011" y="183300"/>
                    </a:lnTo>
                    <a:lnTo>
                      <a:pt x="1067108" y="183300"/>
                    </a:lnTo>
                    <a:lnTo>
                      <a:pt x="1067108" y="191705"/>
                    </a:lnTo>
                    <a:lnTo>
                      <a:pt x="1080723" y="191705"/>
                    </a:lnTo>
                    <a:lnTo>
                      <a:pt x="1080723" y="200109"/>
                    </a:lnTo>
                    <a:lnTo>
                      <a:pt x="1103583" y="200109"/>
                    </a:lnTo>
                    <a:lnTo>
                      <a:pt x="1103583" y="208429"/>
                    </a:lnTo>
                    <a:lnTo>
                      <a:pt x="1108122" y="208429"/>
                    </a:lnTo>
                    <a:lnTo>
                      <a:pt x="1108122" y="216834"/>
                    </a:lnTo>
                    <a:lnTo>
                      <a:pt x="1126359" y="216834"/>
                    </a:lnTo>
                    <a:lnTo>
                      <a:pt x="1126359" y="225238"/>
                    </a:lnTo>
                    <a:lnTo>
                      <a:pt x="1162834" y="225238"/>
                    </a:lnTo>
                    <a:lnTo>
                      <a:pt x="1162834" y="233559"/>
                    </a:lnTo>
                    <a:lnTo>
                      <a:pt x="1167373" y="233559"/>
                    </a:lnTo>
                    <a:lnTo>
                      <a:pt x="1167373" y="241963"/>
                    </a:lnTo>
                    <a:lnTo>
                      <a:pt x="1203848" y="241963"/>
                    </a:lnTo>
                    <a:lnTo>
                      <a:pt x="1203848" y="250283"/>
                    </a:lnTo>
                    <a:lnTo>
                      <a:pt x="1240323" y="250283"/>
                    </a:lnTo>
                    <a:lnTo>
                      <a:pt x="1240323" y="258688"/>
                    </a:lnTo>
                    <a:lnTo>
                      <a:pt x="1249484" y="258688"/>
                    </a:lnTo>
                    <a:lnTo>
                      <a:pt x="1249484" y="267092"/>
                    </a:lnTo>
                    <a:lnTo>
                      <a:pt x="1263183" y="267092"/>
                    </a:lnTo>
                    <a:lnTo>
                      <a:pt x="1263183" y="275413"/>
                    </a:lnTo>
                    <a:lnTo>
                      <a:pt x="1304197" y="275413"/>
                    </a:lnTo>
                    <a:lnTo>
                      <a:pt x="1304197" y="283817"/>
                    </a:lnTo>
                    <a:lnTo>
                      <a:pt x="1308735" y="283817"/>
                    </a:lnTo>
                    <a:lnTo>
                      <a:pt x="1308735" y="292221"/>
                    </a:lnTo>
                    <a:lnTo>
                      <a:pt x="1317896" y="292221"/>
                    </a:lnTo>
                    <a:lnTo>
                      <a:pt x="1317896" y="300542"/>
                    </a:lnTo>
                    <a:lnTo>
                      <a:pt x="1326973" y="300542"/>
                    </a:lnTo>
                    <a:lnTo>
                      <a:pt x="1326973" y="308946"/>
                    </a:lnTo>
                    <a:lnTo>
                      <a:pt x="1340672" y="308946"/>
                    </a:lnTo>
                    <a:lnTo>
                      <a:pt x="1340672" y="317267"/>
                    </a:lnTo>
                    <a:lnTo>
                      <a:pt x="1363448" y="317267"/>
                    </a:lnTo>
                    <a:lnTo>
                      <a:pt x="1363448" y="325671"/>
                    </a:lnTo>
                    <a:lnTo>
                      <a:pt x="1431860" y="325671"/>
                    </a:lnTo>
                    <a:lnTo>
                      <a:pt x="1431860" y="334075"/>
                    </a:lnTo>
                    <a:lnTo>
                      <a:pt x="1482034" y="334075"/>
                    </a:lnTo>
                    <a:lnTo>
                      <a:pt x="1482034" y="342396"/>
                    </a:lnTo>
                    <a:lnTo>
                      <a:pt x="1491195" y="342396"/>
                    </a:lnTo>
                    <a:lnTo>
                      <a:pt x="1491195" y="350800"/>
                    </a:lnTo>
                    <a:lnTo>
                      <a:pt x="1504810" y="350800"/>
                    </a:lnTo>
                    <a:lnTo>
                      <a:pt x="1504810" y="359205"/>
                    </a:lnTo>
                    <a:lnTo>
                      <a:pt x="1518509" y="359205"/>
                    </a:lnTo>
                    <a:lnTo>
                      <a:pt x="1518509" y="367525"/>
                    </a:lnTo>
                    <a:lnTo>
                      <a:pt x="1550446" y="367525"/>
                    </a:lnTo>
                    <a:lnTo>
                      <a:pt x="1550446" y="375929"/>
                    </a:lnTo>
                    <a:lnTo>
                      <a:pt x="1600620" y="375929"/>
                    </a:lnTo>
                    <a:lnTo>
                      <a:pt x="1600620" y="384250"/>
                    </a:lnTo>
                    <a:lnTo>
                      <a:pt x="1609697" y="384250"/>
                    </a:lnTo>
                    <a:lnTo>
                      <a:pt x="1609697" y="392654"/>
                    </a:lnTo>
                    <a:lnTo>
                      <a:pt x="1632557" y="392654"/>
                    </a:lnTo>
                    <a:lnTo>
                      <a:pt x="1632557" y="409379"/>
                    </a:lnTo>
                    <a:lnTo>
                      <a:pt x="1650795" y="409379"/>
                    </a:lnTo>
                    <a:lnTo>
                      <a:pt x="1650795" y="417783"/>
                    </a:lnTo>
                    <a:lnTo>
                      <a:pt x="1669032" y="417783"/>
                    </a:lnTo>
                    <a:lnTo>
                      <a:pt x="1669032" y="426188"/>
                    </a:lnTo>
                    <a:lnTo>
                      <a:pt x="1691808" y="426188"/>
                    </a:lnTo>
                    <a:lnTo>
                      <a:pt x="1691808" y="442912"/>
                    </a:lnTo>
                    <a:lnTo>
                      <a:pt x="1696347" y="442912"/>
                    </a:lnTo>
                    <a:lnTo>
                      <a:pt x="1696347" y="451317"/>
                    </a:lnTo>
                    <a:lnTo>
                      <a:pt x="1741982" y="451317"/>
                    </a:lnTo>
                    <a:lnTo>
                      <a:pt x="1741982" y="459721"/>
                    </a:lnTo>
                    <a:lnTo>
                      <a:pt x="1755682" y="459721"/>
                    </a:lnTo>
                    <a:lnTo>
                      <a:pt x="1755682" y="468126"/>
                    </a:lnTo>
                    <a:lnTo>
                      <a:pt x="1778458" y="468126"/>
                    </a:lnTo>
                    <a:lnTo>
                      <a:pt x="1778458" y="476614"/>
                    </a:lnTo>
                    <a:lnTo>
                      <a:pt x="1782996" y="476614"/>
                    </a:lnTo>
                    <a:lnTo>
                      <a:pt x="1782996" y="485019"/>
                    </a:lnTo>
                    <a:lnTo>
                      <a:pt x="1796695" y="485019"/>
                    </a:lnTo>
                    <a:lnTo>
                      <a:pt x="1796695" y="501827"/>
                    </a:lnTo>
                    <a:lnTo>
                      <a:pt x="1819471" y="501827"/>
                    </a:lnTo>
                    <a:lnTo>
                      <a:pt x="1842247" y="501827"/>
                    </a:lnTo>
                    <a:lnTo>
                      <a:pt x="1846870" y="501827"/>
                    </a:lnTo>
                    <a:lnTo>
                      <a:pt x="1874184" y="501827"/>
                    </a:lnTo>
                    <a:lnTo>
                      <a:pt x="1883345" y="501827"/>
                    </a:lnTo>
                    <a:lnTo>
                      <a:pt x="1887883" y="501827"/>
                    </a:lnTo>
                    <a:lnTo>
                      <a:pt x="1901582" y="501827"/>
                    </a:lnTo>
                    <a:lnTo>
                      <a:pt x="1901582" y="510820"/>
                    </a:lnTo>
                    <a:lnTo>
                      <a:pt x="1906121" y="510820"/>
                    </a:lnTo>
                    <a:lnTo>
                      <a:pt x="1915281" y="510820"/>
                    </a:lnTo>
                    <a:lnTo>
                      <a:pt x="1919820" y="510820"/>
                    </a:lnTo>
                    <a:lnTo>
                      <a:pt x="1933519" y="510820"/>
                    </a:lnTo>
                    <a:lnTo>
                      <a:pt x="1947134" y="510820"/>
                    </a:lnTo>
                    <a:lnTo>
                      <a:pt x="1951757" y="510820"/>
                    </a:lnTo>
                    <a:lnTo>
                      <a:pt x="1965372" y="510820"/>
                    </a:lnTo>
                    <a:lnTo>
                      <a:pt x="1969994" y="510820"/>
                    </a:lnTo>
                    <a:lnTo>
                      <a:pt x="1969994" y="520905"/>
                    </a:lnTo>
                    <a:lnTo>
                      <a:pt x="1974532" y="520905"/>
                    </a:lnTo>
                    <a:lnTo>
                      <a:pt x="1983609" y="520905"/>
                    </a:lnTo>
                    <a:lnTo>
                      <a:pt x="1997309" y="520905"/>
                    </a:lnTo>
                    <a:lnTo>
                      <a:pt x="1997309" y="531327"/>
                    </a:lnTo>
                    <a:lnTo>
                      <a:pt x="2006469" y="531327"/>
                    </a:lnTo>
                    <a:lnTo>
                      <a:pt x="2011008" y="531327"/>
                    </a:lnTo>
                    <a:lnTo>
                      <a:pt x="2015546" y="531327"/>
                    </a:lnTo>
                    <a:lnTo>
                      <a:pt x="2029245" y="531327"/>
                    </a:lnTo>
                    <a:lnTo>
                      <a:pt x="2033784" y="531327"/>
                    </a:lnTo>
                    <a:lnTo>
                      <a:pt x="2033784" y="542421"/>
                    </a:lnTo>
                    <a:lnTo>
                      <a:pt x="2038406" y="542421"/>
                    </a:lnTo>
                    <a:lnTo>
                      <a:pt x="2042944" y="542421"/>
                    </a:lnTo>
                    <a:lnTo>
                      <a:pt x="2047483" y="542421"/>
                    </a:lnTo>
                    <a:lnTo>
                      <a:pt x="2065720" y="542421"/>
                    </a:lnTo>
                    <a:lnTo>
                      <a:pt x="2074881" y="542421"/>
                    </a:lnTo>
                    <a:lnTo>
                      <a:pt x="2093119" y="542421"/>
                    </a:lnTo>
                    <a:lnTo>
                      <a:pt x="2097657" y="542421"/>
                    </a:lnTo>
                    <a:lnTo>
                      <a:pt x="2102196" y="542421"/>
                    </a:lnTo>
                    <a:lnTo>
                      <a:pt x="2129594" y="542421"/>
                    </a:lnTo>
                    <a:lnTo>
                      <a:pt x="2138671" y="542421"/>
                    </a:lnTo>
                    <a:lnTo>
                      <a:pt x="2138671" y="554859"/>
                    </a:lnTo>
                    <a:lnTo>
                      <a:pt x="2143293" y="554859"/>
                    </a:lnTo>
                    <a:lnTo>
                      <a:pt x="2156908" y="554859"/>
                    </a:lnTo>
                    <a:lnTo>
                      <a:pt x="2161531" y="554859"/>
                    </a:lnTo>
                    <a:lnTo>
                      <a:pt x="2166069" y="554859"/>
                    </a:lnTo>
                    <a:lnTo>
                      <a:pt x="2175146" y="554859"/>
                    </a:lnTo>
                    <a:lnTo>
                      <a:pt x="2188845" y="554859"/>
                    </a:lnTo>
                    <a:lnTo>
                      <a:pt x="2193383" y="554859"/>
                    </a:lnTo>
                    <a:lnTo>
                      <a:pt x="2198006" y="554859"/>
                    </a:lnTo>
                    <a:lnTo>
                      <a:pt x="2202544" y="554859"/>
                    </a:lnTo>
                    <a:lnTo>
                      <a:pt x="2211621" y="554859"/>
                    </a:lnTo>
                    <a:lnTo>
                      <a:pt x="2220782" y="554859"/>
                    </a:lnTo>
                    <a:lnTo>
                      <a:pt x="2225320" y="554859"/>
                    </a:lnTo>
                    <a:lnTo>
                      <a:pt x="2225320" y="569483"/>
                    </a:lnTo>
                    <a:lnTo>
                      <a:pt x="2229859" y="569483"/>
                    </a:lnTo>
                    <a:lnTo>
                      <a:pt x="2239019" y="569483"/>
                    </a:lnTo>
                    <a:lnTo>
                      <a:pt x="2243558" y="569483"/>
                    </a:lnTo>
                    <a:lnTo>
                      <a:pt x="2257257" y="569483"/>
                    </a:lnTo>
                    <a:lnTo>
                      <a:pt x="2261795" y="569483"/>
                    </a:lnTo>
                    <a:lnTo>
                      <a:pt x="2270956" y="569483"/>
                    </a:lnTo>
                    <a:lnTo>
                      <a:pt x="2280033" y="569483"/>
                    </a:lnTo>
                    <a:lnTo>
                      <a:pt x="2280033" y="601252"/>
                    </a:lnTo>
                    <a:lnTo>
                      <a:pt x="2284571" y="601252"/>
                    </a:lnTo>
                    <a:lnTo>
                      <a:pt x="2289194" y="601252"/>
                    </a:lnTo>
                    <a:lnTo>
                      <a:pt x="2298271" y="601252"/>
                    </a:lnTo>
                    <a:lnTo>
                      <a:pt x="2302893" y="601252"/>
                    </a:lnTo>
                    <a:lnTo>
                      <a:pt x="2316508" y="601252"/>
                    </a:lnTo>
                    <a:lnTo>
                      <a:pt x="2321131" y="601252"/>
                    </a:lnTo>
                    <a:lnTo>
                      <a:pt x="2330207" y="601252"/>
                    </a:lnTo>
                    <a:lnTo>
                      <a:pt x="2330207" y="618733"/>
                    </a:lnTo>
                    <a:lnTo>
                      <a:pt x="2334746" y="618733"/>
                    </a:lnTo>
                    <a:lnTo>
                      <a:pt x="2343906" y="618733"/>
                    </a:lnTo>
                    <a:lnTo>
                      <a:pt x="2343906" y="637054"/>
                    </a:lnTo>
                    <a:lnTo>
                      <a:pt x="2357606" y="637054"/>
                    </a:lnTo>
                    <a:lnTo>
                      <a:pt x="2362144" y="637054"/>
                    </a:lnTo>
                    <a:lnTo>
                      <a:pt x="2366682" y="637054"/>
                    </a:lnTo>
                    <a:lnTo>
                      <a:pt x="2380382" y="637054"/>
                    </a:lnTo>
                    <a:lnTo>
                      <a:pt x="2394081" y="637054"/>
                    </a:lnTo>
                    <a:lnTo>
                      <a:pt x="2403157" y="637054"/>
                    </a:lnTo>
                    <a:lnTo>
                      <a:pt x="2403157" y="657309"/>
                    </a:lnTo>
                    <a:lnTo>
                      <a:pt x="2412319" y="657309"/>
                    </a:lnTo>
                    <a:lnTo>
                      <a:pt x="2421395" y="657309"/>
                    </a:lnTo>
                    <a:lnTo>
                      <a:pt x="2425934" y="657309"/>
                    </a:lnTo>
                    <a:lnTo>
                      <a:pt x="2448794" y="657309"/>
                    </a:lnTo>
                    <a:lnTo>
                      <a:pt x="2453332" y="657309"/>
                    </a:lnTo>
                    <a:lnTo>
                      <a:pt x="2457870" y="657309"/>
                    </a:lnTo>
                    <a:lnTo>
                      <a:pt x="2462493" y="657309"/>
                    </a:lnTo>
                    <a:lnTo>
                      <a:pt x="2485269" y="657309"/>
                    </a:lnTo>
                    <a:lnTo>
                      <a:pt x="2489807" y="657309"/>
                    </a:lnTo>
                    <a:lnTo>
                      <a:pt x="2494345" y="657309"/>
                    </a:lnTo>
                    <a:lnTo>
                      <a:pt x="2521744" y="657309"/>
                    </a:lnTo>
                    <a:lnTo>
                      <a:pt x="2521744" y="682270"/>
                    </a:lnTo>
                    <a:lnTo>
                      <a:pt x="2526282" y="682270"/>
                    </a:lnTo>
                    <a:lnTo>
                      <a:pt x="2539981" y="682270"/>
                    </a:lnTo>
                    <a:lnTo>
                      <a:pt x="2544520" y="682270"/>
                    </a:lnTo>
                    <a:lnTo>
                      <a:pt x="2549058" y="682270"/>
                    </a:lnTo>
                    <a:lnTo>
                      <a:pt x="2562757" y="682270"/>
                    </a:lnTo>
                    <a:lnTo>
                      <a:pt x="2576457" y="682270"/>
                    </a:lnTo>
                    <a:lnTo>
                      <a:pt x="2585617" y="682270"/>
                    </a:lnTo>
                    <a:lnTo>
                      <a:pt x="2617470" y="682270"/>
                    </a:lnTo>
                    <a:lnTo>
                      <a:pt x="2644868" y="682270"/>
                    </a:lnTo>
                    <a:lnTo>
                      <a:pt x="2649407" y="682270"/>
                    </a:lnTo>
                    <a:lnTo>
                      <a:pt x="2672183" y="682270"/>
                    </a:lnTo>
                    <a:lnTo>
                      <a:pt x="2681344" y="682270"/>
                    </a:lnTo>
                    <a:lnTo>
                      <a:pt x="2685882" y="682270"/>
                    </a:lnTo>
                    <a:lnTo>
                      <a:pt x="2704120" y="682270"/>
                    </a:lnTo>
                    <a:lnTo>
                      <a:pt x="2708658" y="682270"/>
                    </a:lnTo>
                    <a:lnTo>
                      <a:pt x="2708658" y="725469"/>
                    </a:lnTo>
                    <a:lnTo>
                      <a:pt x="2713280" y="725469"/>
                    </a:lnTo>
                    <a:lnTo>
                      <a:pt x="2717819" y="725469"/>
                    </a:lnTo>
                    <a:lnTo>
                      <a:pt x="2740595" y="725469"/>
                    </a:lnTo>
                    <a:lnTo>
                      <a:pt x="2740595" y="782955"/>
                    </a:lnTo>
                    <a:lnTo>
                      <a:pt x="2749756" y="782955"/>
                    </a:lnTo>
                    <a:lnTo>
                      <a:pt x="2777070" y="782955"/>
                    </a:lnTo>
                    <a:lnTo>
                      <a:pt x="2809007" y="782955"/>
                    </a:lnTo>
                    <a:lnTo>
                      <a:pt x="2809007" y="846829"/>
                    </a:lnTo>
                    <a:lnTo>
                      <a:pt x="2836405" y="846829"/>
                    </a:lnTo>
                    <a:lnTo>
                      <a:pt x="2868342" y="846829"/>
                    </a:lnTo>
                    <a:lnTo>
                      <a:pt x="2872880" y="846829"/>
                    </a:lnTo>
                    <a:lnTo>
                      <a:pt x="2959530" y="846829"/>
                    </a:lnTo>
                    <a:lnTo>
                      <a:pt x="2964068" y="846829"/>
                    </a:lnTo>
                    <a:lnTo>
                      <a:pt x="2996005" y="846829"/>
                    </a:lnTo>
                    <a:lnTo>
                      <a:pt x="3000543" y="846829"/>
                    </a:lnTo>
                    <a:lnTo>
                      <a:pt x="3005082" y="846829"/>
                    </a:lnTo>
                    <a:lnTo>
                      <a:pt x="3032480" y="846829"/>
                    </a:lnTo>
                    <a:lnTo>
                      <a:pt x="3037018" y="846829"/>
                    </a:lnTo>
                    <a:lnTo>
                      <a:pt x="3055256" y="846829"/>
                    </a:lnTo>
                    <a:lnTo>
                      <a:pt x="3128206" y="846829"/>
                    </a:lnTo>
                    <a:lnTo>
                      <a:pt x="3182919" y="846829"/>
                    </a:lnTo>
                    <a:lnTo>
                      <a:pt x="3251331" y="846829"/>
                    </a:lnTo>
                  </a:path>
                </a:pathLst>
              </a:custGeom>
              <a:noFill/>
              <a:ln w="12700" cap="flat">
                <a:solidFill>
                  <a:srgbClr val="881222"/>
                </a:solidFill>
                <a:prstDash val="dash"/>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1316" name="Group 1315">
                <a:extLst>
                  <a:ext uri="{FF2B5EF4-FFF2-40B4-BE49-F238E27FC236}">
                    <a16:creationId xmlns:a16="http://schemas.microsoft.com/office/drawing/2014/main" id="{088E0E2A-572B-971E-FF81-A98ECEEED89F}"/>
                  </a:ext>
                </a:extLst>
              </p:cNvPr>
              <p:cNvGrpSpPr/>
              <p:nvPr/>
            </p:nvGrpSpPr>
            <p:grpSpPr>
              <a:xfrm>
                <a:off x="1607439" y="857495"/>
                <a:ext cx="5321317" cy="1072750"/>
                <a:chOff x="1607439" y="857495"/>
                <a:chExt cx="5321317" cy="1072750"/>
              </a:xfrm>
            </p:grpSpPr>
            <p:sp>
              <p:nvSpPr>
                <p:cNvPr id="1317" name="Freeform: Shape 1316">
                  <a:extLst>
                    <a:ext uri="{FF2B5EF4-FFF2-40B4-BE49-F238E27FC236}">
                      <a16:creationId xmlns:a16="http://schemas.microsoft.com/office/drawing/2014/main" id="{78F27C51-5F20-22A9-A197-92049080F0F4}"/>
                    </a:ext>
                  </a:extLst>
                </p:cNvPr>
                <p:cNvSpPr/>
                <p:nvPr/>
              </p:nvSpPr>
              <p:spPr>
                <a:xfrm>
                  <a:off x="5669041"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8" name="Freeform: Shape 1317">
                  <a:extLst>
                    <a:ext uri="{FF2B5EF4-FFF2-40B4-BE49-F238E27FC236}">
                      <a16:creationId xmlns:a16="http://schemas.microsoft.com/office/drawing/2014/main" id="{73C6F3FD-A169-02E4-8842-ACFBF5CDF079}"/>
                    </a:ext>
                  </a:extLst>
                </p:cNvPr>
                <p:cNvSpPr/>
                <p:nvPr/>
              </p:nvSpPr>
              <p:spPr>
                <a:xfrm>
                  <a:off x="5669041"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9" name="Freeform: Shape 1318">
                  <a:extLst>
                    <a:ext uri="{FF2B5EF4-FFF2-40B4-BE49-F238E27FC236}">
                      <a16:creationId xmlns:a16="http://schemas.microsoft.com/office/drawing/2014/main" id="{527ED751-F809-3721-C8C8-4341E8CBAEF3}"/>
                    </a:ext>
                  </a:extLst>
                </p:cNvPr>
                <p:cNvSpPr/>
                <p:nvPr/>
              </p:nvSpPr>
              <p:spPr>
                <a:xfrm>
                  <a:off x="5691807"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0" name="Freeform: Shape 1319">
                  <a:extLst>
                    <a:ext uri="{FF2B5EF4-FFF2-40B4-BE49-F238E27FC236}">
                      <a16:creationId xmlns:a16="http://schemas.microsoft.com/office/drawing/2014/main" id="{6A9F44FB-179F-F759-945B-D83583B53E11}"/>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1" name="Freeform: Shape 1320">
                  <a:extLst>
                    <a:ext uri="{FF2B5EF4-FFF2-40B4-BE49-F238E27FC236}">
                      <a16:creationId xmlns:a16="http://schemas.microsoft.com/office/drawing/2014/main" id="{01C2FCAC-138E-C730-45D7-4BEDFB67F3BB}"/>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2" name="Freeform: Shape 1321">
                  <a:extLst>
                    <a:ext uri="{FF2B5EF4-FFF2-40B4-BE49-F238E27FC236}">
                      <a16:creationId xmlns:a16="http://schemas.microsoft.com/office/drawing/2014/main" id="{C57B9DCC-2176-B6A1-9A43-897D6FD1CAC8}"/>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3" name="Freeform: Shape 1322">
                  <a:extLst>
                    <a:ext uri="{FF2B5EF4-FFF2-40B4-BE49-F238E27FC236}">
                      <a16:creationId xmlns:a16="http://schemas.microsoft.com/office/drawing/2014/main" id="{7E4B0F74-DE3F-FEC9-4732-E86DACEF4EDB}"/>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4" name="Freeform: Shape 1323">
                  <a:extLst>
                    <a:ext uri="{FF2B5EF4-FFF2-40B4-BE49-F238E27FC236}">
                      <a16:creationId xmlns:a16="http://schemas.microsoft.com/office/drawing/2014/main" id="{6DF4FED6-03CA-4C5C-81E2-8595296D7AD8}"/>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5" name="Freeform: Shape 1324">
                  <a:extLst>
                    <a:ext uri="{FF2B5EF4-FFF2-40B4-BE49-F238E27FC236}">
                      <a16:creationId xmlns:a16="http://schemas.microsoft.com/office/drawing/2014/main" id="{78EE038D-7B6E-8485-FE0E-D414943C7B15}"/>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6" name="Freeform: Shape 1325">
                  <a:extLst>
                    <a:ext uri="{FF2B5EF4-FFF2-40B4-BE49-F238E27FC236}">
                      <a16:creationId xmlns:a16="http://schemas.microsoft.com/office/drawing/2014/main" id="{6A6383B4-42B2-D098-1B6B-436FCAB5F513}"/>
                    </a:ext>
                  </a:extLst>
                </p:cNvPr>
                <p:cNvSpPr/>
                <p:nvPr/>
              </p:nvSpPr>
              <p:spPr>
                <a:xfrm>
                  <a:off x="5729655"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7" name="Freeform: Shape 1326">
                  <a:extLst>
                    <a:ext uri="{FF2B5EF4-FFF2-40B4-BE49-F238E27FC236}">
                      <a16:creationId xmlns:a16="http://schemas.microsoft.com/office/drawing/2014/main" id="{A4B18447-7A41-4058-ED9A-336A5EA8F4B6}"/>
                    </a:ext>
                  </a:extLst>
                </p:cNvPr>
                <p:cNvSpPr/>
                <p:nvPr/>
              </p:nvSpPr>
              <p:spPr>
                <a:xfrm>
                  <a:off x="575241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8" name="Freeform: Shape 1327">
                  <a:extLst>
                    <a:ext uri="{FF2B5EF4-FFF2-40B4-BE49-F238E27FC236}">
                      <a16:creationId xmlns:a16="http://schemas.microsoft.com/office/drawing/2014/main" id="{E99859EA-B894-EE59-869B-E14B22EE51D7}"/>
                    </a:ext>
                  </a:extLst>
                </p:cNvPr>
                <p:cNvSpPr/>
                <p:nvPr/>
              </p:nvSpPr>
              <p:spPr>
                <a:xfrm>
                  <a:off x="575241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9" name="Freeform: Shape 1328">
                  <a:extLst>
                    <a:ext uri="{FF2B5EF4-FFF2-40B4-BE49-F238E27FC236}">
                      <a16:creationId xmlns:a16="http://schemas.microsoft.com/office/drawing/2014/main" id="{6755554D-4F55-D4ED-6E7F-EE4DCA74AB56}"/>
                    </a:ext>
                  </a:extLst>
                </p:cNvPr>
                <p:cNvSpPr/>
                <p:nvPr/>
              </p:nvSpPr>
              <p:spPr>
                <a:xfrm>
                  <a:off x="5767643"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0" name="Freeform: Shape 1329">
                  <a:extLst>
                    <a:ext uri="{FF2B5EF4-FFF2-40B4-BE49-F238E27FC236}">
                      <a16:creationId xmlns:a16="http://schemas.microsoft.com/office/drawing/2014/main" id="{E59FE8BD-6E32-DD5D-BFE9-0C30D0612B08}"/>
                    </a:ext>
                  </a:extLst>
                </p:cNvPr>
                <p:cNvSpPr/>
                <p:nvPr/>
              </p:nvSpPr>
              <p:spPr>
                <a:xfrm>
                  <a:off x="5820573"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1" name="Freeform: Shape 1330">
                  <a:extLst>
                    <a:ext uri="{FF2B5EF4-FFF2-40B4-BE49-F238E27FC236}">
                      <a16:creationId xmlns:a16="http://schemas.microsoft.com/office/drawing/2014/main" id="{917BA921-60EE-FBD2-13BD-A97C3F7EE11C}"/>
                    </a:ext>
                  </a:extLst>
                </p:cNvPr>
                <p:cNvSpPr/>
                <p:nvPr/>
              </p:nvSpPr>
              <p:spPr>
                <a:xfrm>
                  <a:off x="5866103"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2" name="Freeform: Shape 1331">
                  <a:extLst>
                    <a:ext uri="{FF2B5EF4-FFF2-40B4-BE49-F238E27FC236}">
                      <a16:creationId xmlns:a16="http://schemas.microsoft.com/office/drawing/2014/main" id="{A3BBE21D-CA3E-B5A2-E388-9E5A3184F4D7}"/>
                    </a:ext>
                  </a:extLst>
                </p:cNvPr>
                <p:cNvSpPr/>
                <p:nvPr/>
              </p:nvSpPr>
              <p:spPr>
                <a:xfrm>
                  <a:off x="5873644"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3" name="Freeform: Shape 1332">
                  <a:extLst>
                    <a:ext uri="{FF2B5EF4-FFF2-40B4-BE49-F238E27FC236}">
                      <a16:creationId xmlns:a16="http://schemas.microsoft.com/office/drawing/2014/main" id="{62958146-5C8A-0719-81F9-4A7FDC154A01}"/>
                    </a:ext>
                  </a:extLst>
                </p:cNvPr>
                <p:cNvSpPr/>
                <p:nvPr/>
              </p:nvSpPr>
              <p:spPr>
                <a:xfrm>
                  <a:off x="5911492"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4" name="Freeform: Shape 1333">
                  <a:extLst>
                    <a:ext uri="{FF2B5EF4-FFF2-40B4-BE49-F238E27FC236}">
                      <a16:creationId xmlns:a16="http://schemas.microsoft.com/office/drawing/2014/main" id="{EC7CB6BD-98CB-5794-1E31-8C7370FBAF08}"/>
                    </a:ext>
                  </a:extLst>
                </p:cNvPr>
                <p:cNvSpPr/>
                <p:nvPr/>
              </p:nvSpPr>
              <p:spPr>
                <a:xfrm>
                  <a:off x="5911492"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5" name="Freeform: Shape 1334">
                  <a:extLst>
                    <a:ext uri="{FF2B5EF4-FFF2-40B4-BE49-F238E27FC236}">
                      <a16:creationId xmlns:a16="http://schemas.microsoft.com/office/drawing/2014/main" id="{DFAC541B-2B8F-8B0F-EB5D-559D8CDF2E4E}"/>
                    </a:ext>
                  </a:extLst>
                </p:cNvPr>
                <p:cNvSpPr/>
                <p:nvPr/>
              </p:nvSpPr>
              <p:spPr>
                <a:xfrm>
                  <a:off x="5926715"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6" name="Freeform: Shape 1335">
                  <a:extLst>
                    <a:ext uri="{FF2B5EF4-FFF2-40B4-BE49-F238E27FC236}">
                      <a16:creationId xmlns:a16="http://schemas.microsoft.com/office/drawing/2014/main" id="{29BA4845-9601-2B06-C7D6-B8806A1455E5}"/>
                    </a:ext>
                  </a:extLst>
                </p:cNvPr>
                <p:cNvSpPr/>
                <p:nvPr/>
              </p:nvSpPr>
              <p:spPr>
                <a:xfrm>
                  <a:off x="5934256" y="168298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7" name="Freeform: Shape 1336">
                  <a:extLst>
                    <a:ext uri="{FF2B5EF4-FFF2-40B4-BE49-F238E27FC236}">
                      <a16:creationId xmlns:a16="http://schemas.microsoft.com/office/drawing/2014/main" id="{7DA3EAB4-C8D3-DB03-24B7-CFCAF79D52F5}"/>
                    </a:ext>
                  </a:extLst>
                </p:cNvPr>
                <p:cNvSpPr/>
                <p:nvPr/>
              </p:nvSpPr>
              <p:spPr>
                <a:xfrm>
                  <a:off x="5964563"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8" name="Freeform: Shape 1337">
                  <a:extLst>
                    <a:ext uri="{FF2B5EF4-FFF2-40B4-BE49-F238E27FC236}">
                      <a16:creationId xmlns:a16="http://schemas.microsoft.com/office/drawing/2014/main" id="{DBECC32C-89F1-DD84-0AE7-783B064D5B94}"/>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9" name="Freeform: Shape 1338">
                  <a:extLst>
                    <a:ext uri="{FF2B5EF4-FFF2-40B4-BE49-F238E27FC236}">
                      <a16:creationId xmlns:a16="http://schemas.microsoft.com/office/drawing/2014/main" id="{CA4CA244-E26C-823E-9539-67BDDEC409A8}"/>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0" name="Freeform: Shape 1339">
                  <a:extLst>
                    <a:ext uri="{FF2B5EF4-FFF2-40B4-BE49-F238E27FC236}">
                      <a16:creationId xmlns:a16="http://schemas.microsoft.com/office/drawing/2014/main" id="{FEBB0687-4F01-948B-9A27-00B87625611E}"/>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1" name="Freeform: Shape 1340">
                  <a:extLst>
                    <a:ext uri="{FF2B5EF4-FFF2-40B4-BE49-F238E27FC236}">
                      <a16:creationId xmlns:a16="http://schemas.microsoft.com/office/drawing/2014/main" id="{4BE16154-D208-390C-DF7C-D7F74711B420}"/>
                    </a:ext>
                  </a:extLst>
                </p:cNvPr>
                <p:cNvSpPr/>
                <p:nvPr/>
              </p:nvSpPr>
              <p:spPr>
                <a:xfrm>
                  <a:off x="5979787" y="173589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2" name="Freeform: Shape 1341">
                  <a:extLst>
                    <a:ext uri="{FF2B5EF4-FFF2-40B4-BE49-F238E27FC236}">
                      <a16:creationId xmlns:a16="http://schemas.microsoft.com/office/drawing/2014/main" id="{D0503FC0-6550-C6AA-2F45-3BA60187856D}"/>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3" name="Freeform: Shape 1342">
                  <a:extLst>
                    <a:ext uri="{FF2B5EF4-FFF2-40B4-BE49-F238E27FC236}">
                      <a16:creationId xmlns:a16="http://schemas.microsoft.com/office/drawing/2014/main" id="{4E491903-48AC-C4DA-2B14-33A1443DD7B9}"/>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4" name="Freeform: Shape 1343">
                  <a:extLst>
                    <a:ext uri="{FF2B5EF4-FFF2-40B4-BE49-F238E27FC236}">
                      <a16:creationId xmlns:a16="http://schemas.microsoft.com/office/drawing/2014/main" id="{5FC64A71-F94F-427D-8D1A-957985744AD2}"/>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5" name="Freeform: Shape 1344">
                  <a:extLst>
                    <a:ext uri="{FF2B5EF4-FFF2-40B4-BE49-F238E27FC236}">
                      <a16:creationId xmlns:a16="http://schemas.microsoft.com/office/drawing/2014/main" id="{7A14E349-0F4A-6027-6E6A-1F80771E3501}"/>
                    </a:ext>
                  </a:extLst>
                </p:cNvPr>
                <p:cNvSpPr/>
                <p:nvPr/>
              </p:nvSpPr>
              <p:spPr>
                <a:xfrm>
                  <a:off x="6040399" y="180629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6" name="Freeform: Shape 1345">
                  <a:extLst>
                    <a:ext uri="{FF2B5EF4-FFF2-40B4-BE49-F238E27FC236}">
                      <a16:creationId xmlns:a16="http://schemas.microsoft.com/office/drawing/2014/main" id="{97FCA50F-406D-120F-7F05-22B329747ACA}"/>
                    </a:ext>
                  </a:extLst>
                </p:cNvPr>
                <p:cNvSpPr/>
                <p:nvPr/>
              </p:nvSpPr>
              <p:spPr>
                <a:xfrm>
                  <a:off x="6085788" y="180629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7" name="Freeform: Shape 1346">
                  <a:extLst>
                    <a:ext uri="{FF2B5EF4-FFF2-40B4-BE49-F238E27FC236}">
                      <a16:creationId xmlns:a16="http://schemas.microsoft.com/office/drawing/2014/main" id="{3F898A44-C45B-B3EA-5F74-FA966586F062}"/>
                    </a:ext>
                  </a:extLst>
                </p:cNvPr>
                <p:cNvSpPr/>
                <p:nvPr/>
              </p:nvSpPr>
              <p:spPr>
                <a:xfrm>
                  <a:off x="61388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8" name="Freeform: Shape 1347">
                  <a:extLst>
                    <a:ext uri="{FF2B5EF4-FFF2-40B4-BE49-F238E27FC236}">
                      <a16:creationId xmlns:a16="http://schemas.microsoft.com/office/drawing/2014/main" id="{68DBC8FA-BE2D-5528-7076-5E1872990EBC}"/>
                    </a:ext>
                  </a:extLst>
                </p:cNvPr>
                <p:cNvSpPr/>
                <p:nvPr/>
              </p:nvSpPr>
              <p:spPr>
                <a:xfrm>
                  <a:off x="6184388"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9" name="Freeform: Shape 1348">
                  <a:extLst>
                    <a:ext uri="{FF2B5EF4-FFF2-40B4-BE49-F238E27FC236}">
                      <a16:creationId xmlns:a16="http://schemas.microsoft.com/office/drawing/2014/main" id="{E8D0228C-4A6E-AC15-138E-B682BFE4B65A}"/>
                    </a:ext>
                  </a:extLst>
                </p:cNvPr>
                <p:cNvSpPr/>
                <p:nvPr/>
              </p:nvSpPr>
              <p:spPr>
                <a:xfrm>
                  <a:off x="62374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0" name="Freeform: Shape 1349">
                  <a:extLst>
                    <a:ext uri="{FF2B5EF4-FFF2-40B4-BE49-F238E27FC236}">
                      <a16:creationId xmlns:a16="http://schemas.microsoft.com/office/drawing/2014/main" id="{4DC6A1F5-2137-2984-D4CD-E5299A757C64}"/>
                    </a:ext>
                  </a:extLst>
                </p:cNvPr>
                <p:cNvSpPr/>
                <p:nvPr/>
              </p:nvSpPr>
              <p:spPr>
                <a:xfrm>
                  <a:off x="62374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1" name="Freeform: Shape 1350">
                  <a:extLst>
                    <a:ext uri="{FF2B5EF4-FFF2-40B4-BE49-F238E27FC236}">
                      <a16:creationId xmlns:a16="http://schemas.microsoft.com/office/drawing/2014/main" id="{197D2405-0B6D-1569-E171-2E50F0D947AC}"/>
                    </a:ext>
                  </a:extLst>
                </p:cNvPr>
                <p:cNvSpPr/>
                <p:nvPr/>
              </p:nvSpPr>
              <p:spPr>
                <a:xfrm>
                  <a:off x="6245000"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2" name="Freeform: Shape 1351">
                  <a:extLst>
                    <a:ext uri="{FF2B5EF4-FFF2-40B4-BE49-F238E27FC236}">
                      <a16:creationId xmlns:a16="http://schemas.microsoft.com/office/drawing/2014/main" id="{E7B32979-86E9-7152-8B33-A2D4FD7F89A7}"/>
                    </a:ext>
                  </a:extLst>
                </p:cNvPr>
                <p:cNvSpPr/>
                <p:nvPr/>
              </p:nvSpPr>
              <p:spPr>
                <a:xfrm>
                  <a:off x="6245000"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3" name="Freeform: Shape 1352">
                  <a:extLst>
                    <a:ext uri="{FF2B5EF4-FFF2-40B4-BE49-F238E27FC236}">
                      <a16:creationId xmlns:a16="http://schemas.microsoft.com/office/drawing/2014/main" id="{59F5DE43-ACAA-FF56-BDC9-F82EC89CF600}"/>
                    </a:ext>
                  </a:extLst>
                </p:cNvPr>
                <p:cNvSpPr/>
                <p:nvPr/>
              </p:nvSpPr>
              <p:spPr>
                <a:xfrm>
                  <a:off x="6388991" y="188452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4" name="Freeform: Shape 1353">
                  <a:extLst>
                    <a:ext uri="{FF2B5EF4-FFF2-40B4-BE49-F238E27FC236}">
                      <a16:creationId xmlns:a16="http://schemas.microsoft.com/office/drawing/2014/main" id="{114FEDE1-8E35-DE03-E799-E53897FDD269}"/>
                    </a:ext>
                  </a:extLst>
                </p:cNvPr>
                <p:cNvSpPr/>
                <p:nvPr/>
              </p:nvSpPr>
              <p:spPr>
                <a:xfrm>
                  <a:off x="6396534"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5" name="Freeform: Shape 1354">
                  <a:extLst>
                    <a:ext uri="{FF2B5EF4-FFF2-40B4-BE49-F238E27FC236}">
                      <a16:creationId xmlns:a16="http://schemas.microsoft.com/office/drawing/2014/main" id="{487BC4CA-722C-FE6E-2F18-8EA43EAF8824}"/>
                    </a:ext>
                  </a:extLst>
                </p:cNvPr>
                <p:cNvSpPr/>
                <p:nvPr/>
              </p:nvSpPr>
              <p:spPr>
                <a:xfrm>
                  <a:off x="6449604"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6" name="Freeform: Shape 1355">
                  <a:extLst>
                    <a:ext uri="{FF2B5EF4-FFF2-40B4-BE49-F238E27FC236}">
                      <a16:creationId xmlns:a16="http://schemas.microsoft.com/office/drawing/2014/main" id="{0C8A2D00-F72B-3CB0-8256-CA7D205A24CE}"/>
                    </a:ext>
                  </a:extLst>
                </p:cNvPr>
                <p:cNvSpPr/>
                <p:nvPr/>
              </p:nvSpPr>
              <p:spPr>
                <a:xfrm>
                  <a:off x="6457145"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7" name="Freeform: Shape 1356">
                  <a:extLst>
                    <a:ext uri="{FF2B5EF4-FFF2-40B4-BE49-F238E27FC236}">
                      <a16:creationId xmlns:a16="http://schemas.microsoft.com/office/drawing/2014/main" id="{8566E234-C543-F3E8-FE8D-7DDD84530AEF}"/>
                    </a:ext>
                  </a:extLst>
                </p:cNvPr>
                <p:cNvSpPr/>
                <p:nvPr/>
              </p:nvSpPr>
              <p:spPr>
                <a:xfrm>
                  <a:off x="6464687"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8" name="Freeform: Shape 1357">
                  <a:extLst>
                    <a:ext uri="{FF2B5EF4-FFF2-40B4-BE49-F238E27FC236}">
                      <a16:creationId xmlns:a16="http://schemas.microsoft.com/office/drawing/2014/main" id="{BAC381F6-6320-1BB4-1BE1-75CF9AC63F72}"/>
                    </a:ext>
                  </a:extLst>
                </p:cNvPr>
                <p:cNvSpPr/>
                <p:nvPr/>
              </p:nvSpPr>
              <p:spPr>
                <a:xfrm>
                  <a:off x="6510216" y="188452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9" name="Freeform: Shape 1358">
                  <a:extLst>
                    <a:ext uri="{FF2B5EF4-FFF2-40B4-BE49-F238E27FC236}">
                      <a16:creationId xmlns:a16="http://schemas.microsoft.com/office/drawing/2014/main" id="{C2FF2223-4506-2372-D216-13D3E4A7B9A9}"/>
                    </a:ext>
                  </a:extLst>
                </p:cNvPr>
                <p:cNvSpPr/>
                <p:nvPr/>
              </p:nvSpPr>
              <p:spPr>
                <a:xfrm>
                  <a:off x="65177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0" name="Freeform: Shape 1359">
                  <a:extLst>
                    <a:ext uri="{FF2B5EF4-FFF2-40B4-BE49-F238E27FC236}">
                      <a16:creationId xmlns:a16="http://schemas.microsoft.com/office/drawing/2014/main" id="{95B2CF5F-B028-4D0E-B258-725486235AC5}"/>
                    </a:ext>
                  </a:extLst>
                </p:cNvPr>
                <p:cNvSpPr/>
                <p:nvPr/>
              </p:nvSpPr>
              <p:spPr>
                <a:xfrm>
                  <a:off x="6548064"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1" name="Freeform: Shape 1360">
                  <a:extLst>
                    <a:ext uri="{FF2B5EF4-FFF2-40B4-BE49-F238E27FC236}">
                      <a16:creationId xmlns:a16="http://schemas.microsoft.com/office/drawing/2014/main" id="{E407260E-53A3-0813-67F4-57D7D84D9956}"/>
                    </a:ext>
                  </a:extLst>
                </p:cNvPr>
                <p:cNvSpPr/>
                <p:nvPr/>
              </p:nvSpPr>
              <p:spPr>
                <a:xfrm>
                  <a:off x="6669289"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2" name="Freeform: Shape 1361">
                  <a:extLst>
                    <a:ext uri="{FF2B5EF4-FFF2-40B4-BE49-F238E27FC236}">
                      <a16:creationId xmlns:a16="http://schemas.microsoft.com/office/drawing/2014/main" id="{2536385A-4CAB-A674-1054-10ABF8A30658}"/>
                    </a:ext>
                  </a:extLst>
                </p:cNvPr>
                <p:cNvSpPr/>
                <p:nvPr/>
              </p:nvSpPr>
              <p:spPr>
                <a:xfrm>
                  <a:off x="6760208"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3" name="Freeform: Shape 1362">
                  <a:extLst>
                    <a:ext uri="{FF2B5EF4-FFF2-40B4-BE49-F238E27FC236}">
                      <a16:creationId xmlns:a16="http://schemas.microsoft.com/office/drawing/2014/main" id="{F6A4E9BB-2A02-D8C3-8548-93A98BAEF29D}"/>
                    </a:ext>
                  </a:extLst>
                </p:cNvPr>
                <p:cNvSpPr/>
                <p:nvPr/>
              </p:nvSpPr>
              <p:spPr>
                <a:xfrm>
                  <a:off x="6873892"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4" name="Freeform: Shape 1363">
                  <a:extLst>
                    <a:ext uri="{FF2B5EF4-FFF2-40B4-BE49-F238E27FC236}">
                      <a16:creationId xmlns:a16="http://schemas.microsoft.com/office/drawing/2014/main" id="{A7D981C5-46FC-DE82-20DA-C779A089B906}"/>
                    </a:ext>
                  </a:extLst>
                </p:cNvPr>
                <p:cNvSpPr/>
                <p:nvPr/>
              </p:nvSpPr>
              <p:spPr>
                <a:xfrm>
                  <a:off x="5267379" y="1583764"/>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5" name="Freeform: Shape 1364">
                  <a:extLst>
                    <a:ext uri="{FF2B5EF4-FFF2-40B4-BE49-F238E27FC236}">
                      <a16:creationId xmlns:a16="http://schemas.microsoft.com/office/drawing/2014/main" id="{7949D71D-68F0-C5B8-3C6E-81908966E60A}"/>
                    </a:ext>
                  </a:extLst>
                </p:cNvPr>
                <p:cNvSpPr/>
                <p:nvPr/>
              </p:nvSpPr>
              <p:spPr>
                <a:xfrm>
                  <a:off x="5275060"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6" name="Freeform: Shape 1365">
                  <a:extLst>
                    <a:ext uri="{FF2B5EF4-FFF2-40B4-BE49-F238E27FC236}">
                      <a16:creationId xmlns:a16="http://schemas.microsoft.com/office/drawing/2014/main" id="{24D70726-D1B2-BD19-4240-0EDC2CA5FC43}"/>
                    </a:ext>
                  </a:extLst>
                </p:cNvPr>
                <p:cNvSpPr/>
                <p:nvPr/>
              </p:nvSpPr>
              <p:spPr>
                <a:xfrm>
                  <a:off x="5275060"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7" name="Freeform: Shape 1366">
                  <a:extLst>
                    <a:ext uri="{FF2B5EF4-FFF2-40B4-BE49-F238E27FC236}">
                      <a16:creationId xmlns:a16="http://schemas.microsoft.com/office/drawing/2014/main" id="{65A5D165-42F0-0AC4-6E15-D4FD9911B549}"/>
                    </a:ext>
                  </a:extLst>
                </p:cNvPr>
                <p:cNvSpPr/>
                <p:nvPr/>
              </p:nvSpPr>
              <p:spPr>
                <a:xfrm>
                  <a:off x="5290143"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8" name="Freeform: Shape 1367">
                  <a:extLst>
                    <a:ext uri="{FF2B5EF4-FFF2-40B4-BE49-F238E27FC236}">
                      <a16:creationId xmlns:a16="http://schemas.microsoft.com/office/drawing/2014/main" id="{FC88D8B3-32F5-539B-CB63-9F0A4F5E6B0F}"/>
                    </a:ext>
                  </a:extLst>
                </p:cNvPr>
                <p:cNvSpPr/>
                <p:nvPr/>
              </p:nvSpPr>
              <p:spPr>
                <a:xfrm>
                  <a:off x="5290143"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9" name="Freeform: Shape 1368">
                  <a:extLst>
                    <a:ext uri="{FF2B5EF4-FFF2-40B4-BE49-F238E27FC236}">
                      <a16:creationId xmlns:a16="http://schemas.microsoft.com/office/drawing/2014/main" id="{91E1894C-4EE3-7DEF-3206-96BCBCD46F19}"/>
                    </a:ext>
                  </a:extLst>
                </p:cNvPr>
                <p:cNvSpPr/>
                <p:nvPr/>
              </p:nvSpPr>
              <p:spPr>
                <a:xfrm>
                  <a:off x="5297824"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0" name="Freeform: Shape 1369">
                  <a:extLst>
                    <a:ext uri="{FF2B5EF4-FFF2-40B4-BE49-F238E27FC236}">
                      <a16:creationId xmlns:a16="http://schemas.microsoft.com/office/drawing/2014/main" id="{43FFA58B-FAA0-51F2-F018-C9F2608FA128}"/>
                    </a:ext>
                  </a:extLst>
                </p:cNvPr>
                <p:cNvSpPr/>
                <p:nvPr/>
              </p:nvSpPr>
              <p:spPr>
                <a:xfrm>
                  <a:off x="5320449"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1" name="Freeform: Shape 1370">
                  <a:extLst>
                    <a:ext uri="{FF2B5EF4-FFF2-40B4-BE49-F238E27FC236}">
                      <a16:creationId xmlns:a16="http://schemas.microsoft.com/office/drawing/2014/main" id="{AEDEF1C8-A4D0-AD74-E3A0-9FD506DF3AA4}"/>
                    </a:ext>
                  </a:extLst>
                </p:cNvPr>
                <p:cNvSpPr/>
                <p:nvPr/>
              </p:nvSpPr>
              <p:spPr>
                <a:xfrm>
                  <a:off x="5328131"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2" name="Freeform: Shape 1371">
                  <a:extLst>
                    <a:ext uri="{FF2B5EF4-FFF2-40B4-BE49-F238E27FC236}">
                      <a16:creationId xmlns:a16="http://schemas.microsoft.com/office/drawing/2014/main" id="{6F3BAAE3-BFBE-8D4C-9435-5135A14018F1}"/>
                    </a:ext>
                  </a:extLst>
                </p:cNvPr>
                <p:cNvSpPr/>
                <p:nvPr/>
              </p:nvSpPr>
              <p:spPr>
                <a:xfrm>
                  <a:off x="5343215" y="16051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3" name="Freeform: Shape 1372">
                  <a:extLst>
                    <a:ext uri="{FF2B5EF4-FFF2-40B4-BE49-F238E27FC236}">
                      <a16:creationId xmlns:a16="http://schemas.microsoft.com/office/drawing/2014/main" id="{94402239-8CD5-30B5-B4AE-F3F79259B8F5}"/>
                    </a:ext>
                  </a:extLst>
                </p:cNvPr>
                <p:cNvSpPr/>
                <p:nvPr/>
              </p:nvSpPr>
              <p:spPr>
                <a:xfrm>
                  <a:off x="5343215" y="16051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4" name="Freeform: Shape 1373">
                  <a:extLst>
                    <a:ext uri="{FF2B5EF4-FFF2-40B4-BE49-F238E27FC236}">
                      <a16:creationId xmlns:a16="http://schemas.microsoft.com/office/drawing/2014/main" id="{F400AD70-18EB-6436-E925-2D18DC543248}"/>
                    </a:ext>
                  </a:extLst>
                </p:cNvPr>
                <p:cNvSpPr/>
                <p:nvPr/>
              </p:nvSpPr>
              <p:spPr>
                <a:xfrm>
                  <a:off x="5350756" y="160517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5" name="Freeform: Shape 1374">
                  <a:extLst>
                    <a:ext uri="{FF2B5EF4-FFF2-40B4-BE49-F238E27FC236}">
                      <a16:creationId xmlns:a16="http://schemas.microsoft.com/office/drawing/2014/main" id="{BB14AC97-2CE4-8FCD-844E-602C69EC5DC1}"/>
                    </a:ext>
                  </a:extLst>
                </p:cNvPr>
                <p:cNvSpPr/>
                <p:nvPr/>
              </p:nvSpPr>
              <p:spPr>
                <a:xfrm>
                  <a:off x="5388743"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6" name="Freeform: Shape 1375">
                  <a:extLst>
                    <a:ext uri="{FF2B5EF4-FFF2-40B4-BE49-F238E27FC236}">
                      <a16:creationId xmlns:a16="http://schemas.microsoft.com/office/drawing/2014/main" id="{D47FD257-D40D-D8E9-0CCD-BED796744255}"/>
                    </a:ext>
                  </a:extLst>
                </p:cNvPr>
                <p:cNvSpPr/>
                <p:nvPr/>
              </p:nvSpPr>
              <p:spPr>
                <a:xfrm>
                  <a:off x="5388743"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7" name="Freeform: Shape 1376">
                  <a:extLst>
                    <a:ext uri="{FF2B5EF4-FFF2-40B4-BE49-F238E27FC236}">
                      <a16:creationId xmlns:a16="http://schemas.microsoft.com/office/drawing/2014/main" id="{A96F477B-A9A7-3B36-E6A8-0208964F902A}"/>
                    </a:ext>
                  </a:extLst>
                </p:cNvPr>
                <p:cNvSpPr/>
                <p:nvPr/>
              </p:nvSpPr>
              <p:spPr>
                <a:xfrm>
                  <a:off x="5396284"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8" name="Freeform: Shape 1377">
                  <a:extLst>
                    <a:ext uri="{FF2B5EF4-FFF2-40B4-BE49-F238E27FC236}">
                      <a16:creationId xmlns:a16="http://schemas.microsoft.com/office/drawing/2014/main" id="{FE52E871-E918-B2EA-9F78-BFB59BD5CCFF}"/>
                    </a:ext>
                  </a:extLst>
                </p:cNvPr>
                <p:cNvSpPr/>
                <p:nvPr/>
              </p:nvSpPr>
              <p:spPr>
                <a:xfrm>
                  <a:off x="5396284"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9" name="Freeform: Shape 1378">
                  <a:extLst>
                    <a:ext uri="{FF2B5EF4-FFF2-40B4-BE49-F238E27FC236}">
                      <a16:creationId xmlns:a16="http://schemas.microsoft.com/office/drawing/2014/main" id="{13EDDEE4-B147-ED04-E4A8-32E17CE31C58}"/>
                    </a:ext>
                  </a:extLst>
                </p:cNvPr>
                <p:cNvSpPr/>
                <p:nvPr/>
              </p:nvSpPr>
              <p:spPr>
                <a:xfrm>
                  <a:off x="5403827" y="1627613"/>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0" name="Freeform: Shape 1379">
                  <a:extLst>
                    <a:ext uri="{FF2B5EF4-FFF2-40B4-BE49-F238E27FC236}">
                      <a16:creationId xmlns:a16="http://schemas.microsoft.com/office/drawing/2014/main" id="{025A9B5F-89C7-AB75-790C-3BE8EB7B6D4B}"/>
                    </a:ext>
                  </a:extLst>
                </p:cNvPr>
                <p:cNvSpPr/>
                <p:nvPr/>
              </p:nvSpPr>
              <p:spPr>
                <a:xfrm>
                  <a:off x="5426591" y="1627613"/>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1" name="Freeform: Shape 1380">
                  <a:extLst>
                    <a:ext uri="{FF2B5EF4-FFF2-40B4-BE49-F238E27FC236}">
                      <a16:creationId xmlns:a16="http://schemas.microsoft.com/office/drawing/2014/main" id="{ADB4BECB-CD51-D8E7-EBBA-05F806ECECF8}"/>
                    </a:ext>
                  </a:extLst>
                </p:cNvPr>
                <p:cNvSpPr/>
                <p:nvPr/>
              </p:nvSpPr>
              <p:spPr>
                <a:xfrm>
                  <a:off x="5449356" y="1627613"/>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2" name="Freeform: Shape 1381">
                  <a:extLst>
                    <a:ext uri="{FF2B5EF4-FFF2-40B4-BE49-F238E27FC236}">
                      <a16:creationId xmlns:a16="http://schemas.microsoft.com/office/drawing/2014/main" id="{B71BC9C7-0878-30B1-7776-E8F58B66F260}"/>
                    </a:ext>
                  </a:extLst>
                </p:cNvPr>
                <p:cNvSpPr/>
                <p:nvPr/>
              </p:nvSpPr>
              <p:spPr>
                <a:xfrm>
                  <a:off x="5479663"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3" name="Freeform: Shape 1382">
                  <a:extLst>
                    <a:ext uri="{FF2B5EF4-FFF2-40B4-BE49-F238E27FC236}">
                      <a16:creationId xmlns:a16="http://schemas.microsoft.com/office/drawing/2014/main" id="{C7341FC2-6A25-74F7-D488-639C7E002FD6}"/>
                    </a:ext>
                  </a:extLst>
                </p:cNvPr>
                <p:cNvSpPr/>
                <p:nvPr/>
              </p:nvSpPr>
              <p:spPr>
                <a:xfrm>
                  <a:off x="5494745" y="165241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4" name="Freeform: Shape 1383">
                  <a:extLst>
                    <a:ext uri="{FF2B5EF4-FFF2-40B4-BE49-F238E27FC236}">
                      <a16:creationId xmlns:a16="http://schemas.microsoft.com/office/drawing/2014/main" id="{69BB2A3B-2059-922E-3DD8-F8EBA5E6F182}"/>
                    </a:ext>
                  </a:extLst>
                </p:cNvPr>
                <p:cNvSpPr/>
                <p:nvPr/>
              </p:nvSpPr>
              <p:spPr>
                <a:xfrm>
                  <a:off x="5494745" y="165241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5" name="Freeform: Shape 1384">
                  <a:extLst>
                    <a:ext uri="{FF2B5EF4-FFF2-40B4-BE49-F238E27FC236}">
                      <a16:creationId xmlns:a16="http://schemas.microsoft.com/office/drawing/2014/main" id="{113A1AB2-610D-F4A6-344C-06382C1A0EF9}"/>
                    </a:ext>
                  </a:extLst>
                </p:cNvPr>
                <p:cNvSpPr/>
                <p:nvPr/>
              </p:nvSpPr>
              <p:spPr>
                <a:xfrm>
                  <a:off x="55022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6" name="Freeform: Shape 1385">
                  <a:extLst>
                    <a:ext uri="{FF2B5EF4-FFF2-40B4-BE49-F238E27FC236}">
                      <a16:creationId xmlns:a16="http://schemas.microsoft.com/office/drawing/2014/main" id="{2D7D8A74-DFF6-0492-0B9B-478A66597BD8}"/>
                    </a:ext>
                  </a:extLst>
                </p:cNvPr>
                <p:cNvSpPr/>
                <p:nvPr/>
              </p:nvSpPr>
              <p:spPr>
                <a:xfrm>
                  <a:off x="5540275"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7" name="Freeform: Shape 1386">
                  <a:extLst>
                    <a:ext uri="{FF2B5EF4-FFF2-40B4-BE49-F238E27FC236}">
                      <a16:creationId xmlns:a16="http://schemas.microsoft.com/office/drawing/2014/main" id="{F846CB93-B57F-A9A5-E924-B19B81AD4F09}"/>
                    </a:ext>
                  </a:extLst>
                </p:cNvPr>
                <p:cNvSpPr/>
                <p:nvPr/>
              </p:nvSpPr>
              <p:spPr>
                <a:xfrm>
                  <a:off x="5547816"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8" name="Freeform: Shape 1387">
                  <a:extLst>
                    <a:ext uri="{FF2B5EF4-FFF2-40B4-BE49-F238E27FC236}">
                      <a16:creationId xmlns:a16="http://schemas.microsoft.com/office/drawing/2014/main" id="{FA862F6E-CC18-11BF-FD31-E3BA10E34604}"/>
                    </a:ext>
                  </a:extLst>
                </p:cNvPr>
                <p:cNvSpPr/>
                <p:nvPr/>
              </p:nvSpPr>
              <p:spPr>
                <a:xfrm>
                  <a:off x="5555359"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9" name="Freeform: Shape 1388">
                  <a:extLst>
                    <a:ext uri="{FF2B5EF4-FFF2-40B4-BE49-F238E27FC236}">
                      <a16:creationId xmlns:a16="http://schemas.microsoft.com/office/drawing/2014/main" id="{DA1B5270-A89F-A13B-CFA5-9A9D6B163A6E}"/>
                    </a:ext>
                  </a:extLst>
                </p:cNvPr>
                <p:cNvSpPr/>
                <p:nvPr/>
              </p:nvSpPr>
              <p:spPr>
                <a:xfrm>
                  <a:off x="5563039"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0" name="Freeform: Shape 1389">
                  <a:extLst>
                    <a:ext uri="{FF2B5EF4-FFF2-40B4-BE49-F238E27FC236}">
                      <a16:creationId xmlns:a16="http://schemas.microsoft.com/office/drawing/2014/main" id="{A76AEED0-3695-F75C-4692-AFADFE126DFC}"/>
                    </a:ext>
                  </a:extLst>
                </p:cNvPr>
                <p:cNvSpPr/>
                <p:nvPr/>
              </p:nvSpPr>
              <p:spPr>
                <a:xfrm>
                  <a:off x="56008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1" name="Freeform: Shape 1390">
                  <a:extLst>
                    <a:ext uri="{FF2B5EF4-FFF2-40B4-BE49-F238E27FC236}">
                      <a16:creationId xmlns:a16="http://schemas.microsoft.com/office/drawing/2014/main" id="{295BF59C-5192-CE0A-14FF-3B4126C83F65}"/>
                    </a:ext>
                  </a:extLst>
                </p:cNvPr>
                <p:cNvSpPr/>
                <p:nvPr/>
              </p:nvSpPr>
              <p:spPr>
                <a:xfrm>
                  <a:off x="56008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2" name="Freeform: Shape 1391">
                  <a:extLst>
                    <a:ext uri="{FF2B5EF4-FFF2-40B4-BE49-F238E27FC236}">
                      <a16:creationId xmlns:a16="http://schemas.microsoft.com/office/drawing/2014/main" id="{626F8EBD-B544-3EB6-AB7B-2E03A9D0727D}"/>
                    </a:ext>
                  </a:extLst>
                </p:cNvPr>
                <p:cNvSpPr/>
                <p:nvPr/>
              </p:nvSpPr>
              <p:spPr>
                <a:xfrm>
                  <a:off x="5608429"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3" name="Freeform: Shape 1392">
                  <a:extLst>
                    <a:ext uri="{FF2B5EF4-FFF2-40B4-BE49-F238E27FC236}">
                      <a16:creationId xmlns:a16="http://schemas.microsoft.com/office/drawing/2014/main" id="{5876A854-20BE-4C6F-D47C-4E946D4054A8}"/>
                    </a:ext>
                  </a:extLst>
                </p:cNvPr>
                <p:cNvSpPr/>
                <p:nvPr/>
              </p:nvSpPr>
              <p:spPr>
                <a:xfrm>
                  <a:off x="5615971"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4" name="Freeform: Shape 1393">
                  <a:extLst>
                    <a:ext uri="{FF2B5EF4-FFF2-40B4-BE49-F238E27FC236}">
                      <a16:creationId xmlns:a16="http://schemas.microsoft.com/office/drawing/2014/main" id="{06CDDA9C-71F1-5C68-D852-A507F2F065E2}"/>
                    </a:ext>
                  </a:extLst>
                </p:cNvPr>
                <p:cNvSpPr/>
                <p:nvPr/>
              </p:nvSpPr>
              <p:spPr>
                <a:xfrm>
                  <a:off x="449449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5" name="Freeform: Shape 1394">
                  <a:extLst>
                    <a:ext uri="{FF2B5EF4-FFF2-40B4-BE49-F238E27FC236}">
                      <a16:creationId xmlns:a16="http://schemas.microsoft.com/office/drawing/2014/main" id="{971C8C37-5B17-42BD-6F7D-C7F4370966C4}"/>
                    </a:ext>
                  </a:extLst>
                </p:cNvPr>
                <p:cNvSpPr/>
                <p:nvPr/>
              </p:nvSpPr>
              <p:spPr>
                <a:xfrm>
                  <a:off x="4532347"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6" name="Freeform: Shape 1395">
                  <a:extLst>
                    <a:ext uri="{FF2B5EF4-FFF2-40B4-BE49-F238E27FC236}">
                      <a16:creationId xmlns:a16="http://schemas.microsoft.com/office/drawing/2014/main" id="{14D59548-BED7-89D6-12BC-E7089A28134A}"/>
                    </a:ext>
                  </a:extLst>
                </p:cNvPr>
                <p:cNvSpPr/>
                <p:nvPr/>
              </p:nvSpPr>
              <p:spPr>
                <a:xfrm>
                  <a:off x="454002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7" name="Freeform: Shape 1396">
                  <a:extLst>
                    <a:ext uri="{FF2B5EF4-FFF2-40B4-BE49-F238E27FC236}">
                      <a16:creationId xmlns:a16="http://schemas.microsoft.com/office/drawing/2014/main" id="{B8246365-A112-7F85-B180-D4192E96766C}"/>
                    </a:ext>
                  </a:extLst>
                </p:cNvPr>
                <p:cNvSpPr/>
                <p:nvPr/>
              </p:nvSpPr>
              <p:spPr>
                <a:xfrm>
                  <a:off x="454002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8" name="Freeform: Shape 1397">
                  <a:extLst>
                    <a:ext uri="{FF2B5EF4-FFF2-40B4-BE49-F238E27FC236}">
                      <a16:creationId xmlns:a16="http://schemas.microsoft.com/office/drawing/2014/main" id="{A0C7D123-E4CC-3CB3-95AA-9C4A9636BE6C}"/>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9" name="Freeform: Shape 1398">
                  <a:extLst>
                    <a:ext uri="{FF2B5EF4-FFF2-40B4-BE49-F238E27FC236}">
                      <a16:creationId xmlns:a16="http://schemas.microsoft.com/office/drawing/2014/main" id="{C9785B07-5577-7A4D-345E-BD559FC0EB1D}"/>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0" name="Freeform: Shape 1399">
                  <a:extLst>
                    <a:ext uri="{FF2B5EF4-FFF2-40B4-BE49-F238E27FC236}">
                      <a16:creationId xmlns:a16="http://schemas.microsoft.com/office/drawing/2014/main" id="{84D425F7-0703-C88A-F323-A22D257B9F5A}"/>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1" name="Freeform: Shape 1400">
                  <a:extLst>
                    <a:ext uri="{FF2B5EF4-FFF2-40B4-BE49-F238E27FC236}">
                      <a16:creationId xmlns:a16="http://schemas.microsoft.com/office/drawing/2014/main" id="{EF2C434A-DDFA-AB17-C6FA-ABAED92F28FC}"/>
                    </a:ext>
                  </a:extLst>
                </p:cNvPr>
                <p:cNvSpPr/>
                <p:nvPr/>
              </p:nvSpPr>
              <p:spPr>
                <a:xfrm>
                  <a:off x="4600640"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2" name="Freeform: Shape 1401">
                  <a:extLst>
                    <a:ext uri="{FF2B5EF4-FFF2-40B4-BE49-F238E27FC236}">
                      <a16:creationId xmlns:a16="http://schemas.microsoft.com/office/drawing/2014/main" id="{2CC9291E-87B6-9DFF-3A93-9554314B33D7}"/>
                    </a:ext>
                  </a:extLst>
                </p:cNvPr>
                <p:cNvSpPr/>
                <p:nvPr/>
              </p:nvSpPr>
              <p:spPr>
                <a:xfrm>
                  <a:off x="4600640"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3" name="Freeform: Shape 1402">
                  <a:extLst>
                    <a:ext uri="{FF2B5EF4-FFF2-40B4-BE49-F238E27FC236}">
                      <a16:creationId xmlns:a16="http://schemas.microsoft.com/office/drawing/2014/main" id="{ED22834B-AC85-792A-C072-EFB0276B3323}"/>
                    </a:ext>
                  </a:extLst>
                </p:cNvPr>
                <p:cNvSpPr/>
                <p:nvPr/>
              </p:nvSpPr>
              <p:spPr>
                <a:xfrm>
                  <a:off x="4608181"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4" name="Freeform: Shape 1403">
                  <a:extLst>
                    <a:ext uri="{FF2B5EF4-FFF2-40B4-BE49-F238E27FC236}">
                      <a16:creationId xmlns:a16="http://schemas.microsoft.com/office/drawing/2014/main" id="{D14EEA67-D5D4-72C3-110B-CA74778A4078}"/>
                    </a:ext>
                  </a:extLst>
                </p:cNvPr>
                <p:cNvSpPr/>
                <p:nvPr/>
              </p:nvSpPr>
              <p:spPr>
                <a:xfrm>
                  <a:off x="4608181"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5" name="Freeform: Shape 1404">
                  <a:extLst>
                    <a:ext uri="{FF2B5EF4-FFF2-40B4-BE49-F238E27FC236}">
                      <a16:creationId xmlns:a16="http://schemas.microsoft.com/office/drawing/2014/main" id="{BB841B40-636F-1DC4-123F-CC994B40E2FE}"/>
                    </a:ext>
                  </a:extLst>
                </p:cNvPr>
                <p:cNvSpPr/>
                <p:nvPr/>
              </p:nvSpPr>
              <p:spPr>
                <a:xfrm>
                  <a:off x="4630947"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6" name="Freeform: Shape 1405">
                  <a:extLst>
                    <a:ext uri="{FF2B5EF4-FFF2-40B4-BE49-F238E27FC236}">
                      <a16:creationId xmlns:a16="http://schemas.microsoft.com/office/drawing/2014/main" id="{51B66D53-25F4-2632-CFC6-64C4FECC382F}"/>
                    </a:ext>
                  </a:extLst>
                </p:cNvPr>
                <p:cNvSpPr/>
                <p:nvPr/>
              </p:nvSpPr>
              <p:spPr>
                <a:xfrm>
                  <a:off x="4638488"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7" name="Freeform: Shape 1406">
                  <a:extLst>
                    <a:ext uri="{FF2B5EF4-FFF2-40B4-BE49-F238E27FC236}">
                      <a16:creationId xmlns:a16="http://schemas.microsoft.com/office/drawing/2014/main" id="{63A29327-8328-AEBA-2F67-EF076BDD008D}"/>
                    </a:ext>
                  </a:extLst>
                </p:cNvPr>
                <p:cNvSpPr/>
                <p:nvPr/>
              </p:nvSpPr>
              <p:spPr>
                <a:xfrm>
                  <a:off x="4638488"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8" name="Freeform: Shape 1407">
                  <a:extLst>
                    <a:ext uri="{FF2B5EF4-FFF2-40B4-BE49-F238E27FC236}">
                      <a16:creationId xmlns:a16="http://schemas.microsoft.com/office/drawing/2014/main" id="{410FC88D-B7D8-68E2-630B-260EF4BB6184}"/>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9" name="Freeform: Shape 1408">
                  <a:extLst>
                    <a:ext uri="{FF2B5EF4-FFF2-40B4-BE49-F238E27FC236}">
                      <a16:creationId xmlns:a16="http://schemas.microsoft.com/office/drawing/2014/main" id="{6C5CB44A-9289-50B8-A917-257F48EEED8A}"/>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0" name="Freeform: Shape 1409">
                  <a:extLst>
                    <a:ext uri="{FF2B5EF4-FFF2-40B4-BE49-F238E27FC236}">
                      <a16:creationId xmlns:a16="http://schemas.microsoft.com/office/drawing/2014/main" id="{F2ABC82D-7485-FB08-91FE-208313FC0F93}"/>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1" name="Freeform: Shape 1410">
                  <a:extLst>
                    <a:ext uri="{FF2B5EF4-FFF2-40B4-BE49-F238E27FC236}">
                      <a16:creationId xmlns:a16="http://schemas.microsoft.com/office/drawing/2014/main" id="{D76617AE-DBDC-2FD3-8422-7473C66C935B}"/>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2" name="Freeform: Shape 1411">
                  <a:extLst>
                    <a:ext uri="{FF2B5EF4-FFF2-40B4-BE49-F238E27FC236}">
                      <a16:creationId xmlns:a16="http://schemas.microsoft.com/office/drawing/2014/main" id="{EA39F751-DB1D-0B5C-C0A0-C8F2B4A71841}"/>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3" name="Freeform: Shape 1412">
                  <a:extLst>
                    <a:ext uri="{FF2B5EF4-FFF2-40B4-BE49-F238E27FC236}">
                      <a16:creationId xmlns:a16="http://schemas.microsoft.com/office/drawing/2014/main" id="{5B438B5B-64FF-27B4-B925-D832E135E8D3}"/>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4" name="Freeform: Shape 1413">
                  <a:extLst>
                    <a:ext uri="{FF2B5EF4-FFF2-40B4-BE49-F238E27FC236}">
                      <a16:creationId xmlns:a16="http://schemas.microsoft.com/office/drawing/2014/main" id="{2EDDF8C5-3B0A-6570-4782-39128A95777A}"/>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5" name="Freeform: Shape 1414">
                  <a:extLst>
                    <a:ext uri="{FF2B5EF4-FFF2-40B4-BE49-F238E27FC236}">
                      <a16:creationId xmlns:a16="http://schemas.microsoft.com/office/drawing/2014/main" id="{50CF087F-3C85-F33D-AD16-381477472EAF}"/>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6" name="Freeform: Shape 1415">
                  <a:extLst>
                    <a:ext uri="{FF2B5EF4-FFF2-40B4-BE49-F238E27FC236}">
                      <a16:creationId xmlns:a16="http://schemas.microsoft.com/office/drawing/2014/main" id="{1012B72E-9A5F-DF9C-DA08-5FD5F1DAE621}"/>
                    </a:ext>
                  </a:extLst>
                </p:cNvPr>
                <p:cNvSpPr/>
                <p:nvPr/>
              </p:nvSpPr>
              <p:spPr>
                <a:xfrm>
                  <a:off x="4684016"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7" name="Freeform: Shape 1416">
                  <a:extLst>
                    <a:ext uri="{FF2B5EF4-FFF2-40B4-BE49-F238E27FC236}">
                      <a16:creationId xmlns:a16="http://schemas.microsoft.com/office/drawing/2014/main" id="{96A1FF43-3DF5-2BA2-25A7-8CC373AFD7D0}"/>
                    </a:ext>
                  </a:extLst>
                </p:cNvPr>
                <p:cNvSpPr/>
                <p:nvPr/>
              </p:nvSpPr>
              <p:spPr>
                <a:xfrm>
                  <a:off x="4684016"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8" name="Freeform: Shape 1417">
                  <a:extLst>
                    <a:ext uri="{FF2B5EF4-FFF2-40B4-BE49-F238E27FC236}">
                      <a16:creationId xmlns:a16="http://schemas.microsoft.com/office/drawing/2014/main" id="{34DAD9E4-F0F8-59A0-BADA-6B6D398A4290}"/>
                    </a:ext>
                  </a:extLst>
                </p:cNvPr>
                <p:cNvSpPr/>
                <p:nvPr/>
              </p:nvSpPr>
              <p:spPr>
                <a:xfrm>
                  <a:off x="4706641"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9" name="Freeform: Shape 1418">
                  <a:extLst>
                    <a:ext uri="{FF2B5EF4-FFF2-40B4-BE49-F238E27FC236}">
                      <a16:creationId xmlns:a16="http://schemas.microsoft.com/office/drawing/2014/main" id="{A92B2BA4-728E-673B-5009-E9260CFE76C4}"/>
                    </a:ext>
                  </a:extLst>
                </p:cNvPr>
                <p:cNvSpPr/>
                <p:nvPr/>
              </p:nvSpPr>
              <p:spPr>
                <a:xfrm>
                  <a:off x="4714323"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0" name="Freeform: Shape 1419">
                  <a:extLst>
                    <a:ext uri="{FF2B5EF4-FFF2-40B4-BE49-F238E27FC236}">
                      <a16:creationId xmlns:a16="http://schemas.microsoft.com/office/drawing/2014/main" id="{889F7A3A-FAF0-A27D-CD09-491F45E0FC5B}"/>
                    </a:ext>
                  </a:extLst>
                </p:cNvPr>
                <p:cNvSpPr/>
                <p:nvPr/>
              </p:nvSpPr>
              <p:spPr>
                <a:xfrm>
                  <a:off x="4714323"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1" name="Freeform: Shape 1420">
                  <a:extLst>
                    <a:ext uri="{FF2B5EF4-FFF2-40B4-BE49-F238E27FC236}">
                      <a16:creationId xmlns:a16="http://schemas.microsoft.com/office/drawing/2014/main" id="{2AEFDA24-D83E-B936-81CD-6F925E2B4C71}"/>
                    </a:ext>
                  </a:extLst>
                </p:cNvPr>
                <p:cNvSpPr/>
                <p:nvPr/>
              </p:nvSpPr>
              <p:spPr>
                <a:xfrm>
                  <a:off x="4736948"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2" name="Freeform: Shape 1421">
                  <a:extLst>
                    <a:ext uri="{FF2B5EF4-FFF2-40B4-BE49-F238E27FC236}">
                      <a16:creationId xmlns:a16="http://schemas.microsoft.com/office/drawing/2014/main" id="{1BA25477-B9B6-0152-7C3E-E035307A8F43}"/>
                    </a:ext>
                  </a:extLst>
                </p:cNvPr>
                <p:cNvSpPr/>
                <p:nvPr/>
              </p:nvSpPr>
              <p:spPr>
                <a:xfrm>
                  <a:off x="4744629"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3" name="Freeform: Shape 1422">
                  <a:extLst>
                    <a:ext uri="{FF2B5EF4-FFF2-40B4-BE49-F238E27FC236}">
                      <a16:creationId xmlns:a16="http://schemas.microsoft.com/office/drawing/2014/main" id="{E28DDEFA-82E4-AE60-85E0-EAD3DB5AC37D}"/>
                    </a:ext>
                  </a:extLst>
                </p:cNvPr>
                <p:cNvSpPr/>
                <p:nvPr/>
              </p:nvSpPr>
              <p:spPr>
                <a:xfrm>
                  <a:off x="4752171" y="14853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4" name="Freeform: Shape 1423">
                  <a:extLst>
                    <a:ext uri="{FF2B5EF4-FFF2-40B4-BE49-F238E27FC236}">
                      <a16:creationId xmlns:a16="http://schemas.microsoft.com/office/drawing/2014/main" id="{98FE908E-F0C1-3F57-A545-80DAE8D9A8D6}"/>
                    </a:ext>
                  </a:extLst>
                </p:cNvPr>
                <p:cNvSpPr/>
                <p:nvPr/>
              </p:nvSpPr>
              <p:spPr>
                <a:xfrm>
                  <a:off x="4767255"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5" name="Freeform: Shape 1424">
                  <a:extLst>
                    <a:ext uri="{FF2B5EF4-FFF2-40B4-BE49-F238E27FC236}">
                      <a16:creationId xmlns:a16="http://schemas.microsoft.com/office/drawing/2014/main" id="{DED2D752-0897-5A03-EF58-CCB8BE343E64}"/>
                    </a:ext>
                  </a:extLst>
                </p:cNvPr>
                <p:cNvSpPr/>
                <p:nvPr/>
              </p:nvSpPr>
              <p:spPr>
                <a:xfrm>
                  <a:off x="4767255"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6" name="Freeform: Shape 1425">
                  <a:extLst>
                    <a:ext uri="{FF2B5EF4-FFF2-40B4-BE49-F238E27FC236}">
                      <a16:creationId xmlns:a16="http://schemas.microsoft.com/office/drawing/2014/main" id="{2F8E3625-3A58-4511-0667-39CB9124DFAC}"/>
                    </a:ext>
                  </a:extLst>
                </p:cNvPr>
                <p:cNvSpPr/>
                <p:nvPr/>
              </p:nvSpPr>
              <p:spPr>
                <a:xfrm>
                  <a:off x="4805243"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7" name="Freeform: Shape 1426">
                  <a:extLst>
                    <a:ext uri="{FF2B5EF4-FFF2-40B4-BE49-F238E27FC236}">
                      <a16:creationId xmlns:a16="http://schemas.microsoft.com/office/drawing/2014/main" id="{1DD54487-5749-BDB7-6D45-977B6477BB14}"/>
                    </a:ext>
                  </a:extLst>
                </p:cNvPr>
                <p:cNvSpPr/>
                <p:nvPr/>
              </p:nvSpPr>
              <p:spPr>
                <a:xfrm>
                  <a:off x="4805243"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8" name="Freeform: Shape 1427">
                  <a:extLst>
                    <a:ext uri="{FF2B5EF4-FFF2-40B4-BE49-F238E27FC236}">
                      <a16:creationId xmlns:a16="http://schemas.microsoft.com/office/drawing/2014/main" id="{0A13D64E-5AD3-3BE5-54AA-ABD786231E3B}"/>
                    </a:ext>
                  </a:extLst>
                </p:cNvPr>
                <p:cNvSpPr/>
                <p:nvPr/>
              </p:nvSpPr>
              <p:spPr>
                <a:xfrm>
                  <a:off x="4812784"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9" name="Freeform: Shape 1428">
                  <a:extLst>
                    <a:ext uri="{FF2B5EF4-FFF2-40B4-BE49-F238E27FC236}">
                      <a16:creationId xmlns:a16="http://schemas.microsoft.com/office/drawing/2014/main" id="{881B3036-BF15-FCDA-FEEA-4FCE210557D8}"/>
                    </a:ext>
                  </a:extLst>
                </p:cNvPr>
                <p:cNvSpPr/>
                <p:nvPr/>
              </p:nvSpPr>
              <p:spPr>
                <a:xfrm>
                  <a:off x="4812784"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0" name="Freeform: Shape 1429">
                  <a:extLst>
                    <a:ext uri="{FF2B5EF4-FFF2-40B4-BE49-F238E27FC236}">
                      <a16:creationId xmlns:a16="http://schemas.microsoft.com/office/drawing/2014/main" id="{F47F39EB-8C48-85A1-1299-A1E16BF76A02}"/>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1" name="Freeform: Shape 1430">
                  <a:extLst>
                    <a:ext uri="{FF2B5EF4-FFF2-40B4-BE49-F238E27FC236}">
                      <a16:creationId xmlns:a16="http://schemas.microsoft.com/office/drawing/2014/main" id="{E57C2A43-6410-6339-E650-998157D62A3E}"/>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2" name="Freeform: Shape 1431">
                  <a:extLst>
                    <a:ext uri="{FF2B5EF4-FFF2-40B4-BE49-F238E27FC236}">
                      <a16:creationId xmlns:a16="http://schemas.microsoft.com/office/drawing/2014/main" id="{82EB7120-1FF0-31E8-CF8F-0BE001C136CC}"/>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3" name="Freeform: Shape 1432">
                  <a:extLst>
                    <a:ext uri="{FF2B5EF4-FFF2-40B4-BE49-F238E27FC236}">
                      <a16:creationId xmlns:a16="http://schemas.microsoft.com/office/drawing/2014/main" id="{FC0362FE-8D5B-5420-C9A5-8D6F7F70A75B}"/>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4" name="Freeform: Shape 1433">
                  <a:extLst>
                    <a:ext uri="{FF2B5EF4-FFF2-40B4-BE49-F238E27FC236}">
                      <a16:creationId xmlns:a16="http://schemas.microsoft.com/office/drawing/2014/main" id="{069B6740-E92E-D82D-2419-FD856DC53D5D}"/>
                    </a:ext>
                  </a:extLst>
                </p:cNvPr>
                <p:cNvSpPr/>
                <p:nvPr/>
              </p:nvSpPr>
              <p:spPr>
                <a:xfrm>
                  <a:off x="4843091"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5" name="Freeform: Shape 1434">
                  <a:extLst>
                    <a:ext uri="{FF2B5EF4-FFF2-40B4-BE49-F238E27FC236}">
                      <a16:creationId xmlns:a16="http://schemas.microsoft.com/office/drawing/2014/main" id="{B28D10CA-FE8F-A8B5-7A60-C9613B858FF8}"/>
                    </a:ext>
                  </a:extLst>
                </p:cNvPr>
                <p:cNvSpPr/>
                <p:nvPr/>
              </p:nvSpPr>
              <p:spPr>
                <a:xfrm>
                  <a:off x="4858312"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6" name="Freeform: Shape 1435">
                  <a:extLst>
                    <a:ext uri="{FF2B5EF4-FFF2-40B4-BE49-F238E27FC236}">
                      <a16:creationId xmlns:a16="http://schemas.microsoft.com/office/drawing/2014/main" id="{3E2B7D07-B7FE-593F-371B-B55AEC9C0DDC}"/>
                    </a:ext>
                  </a:extLst>
                </p:cNvPr>
                <p:cNvSpPr/>
                <p:nvPr/>
              </p:nvSpPr>
              <p:spPr>
                <a:xfrm>
                  <a:off x="4865855"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7" name="Freeform: Shape 1436">
                  <a:extLst>
                    <a:ext uri="{FF2B5EF4-FFF2-40B4-BE49-F238E27FC236}">
                      <a16:creationId xmlns:a16="http://schemas.microsoft.com/office/drawing/2014/main" id="{05FF8A95-B6B9-E25E-DA64-AD5570E1040D}"/>
                    </a:ext>
                  </a:extLst>
                </p:cNvPr>
                <p:cNvSpPr/>
                <p:nvPr/>
              </p:nvSpPr>
              <p:spPr>
                <a:xfrm>
                  <a:off x="4865855"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8" name="Freeform: Shape 1437">
                  <a:extLst>
                    <a:ext uri="{FF2B5EF4-FFF2-40B4-BE49-F238E27FC236}">
                      <a16:creationId xmlns:a16="http://schemas.microsoft.com/office/drawing/2014/main" id="{A434216C-3AE3-E96E-4EA0-0EC43FA015E4}"/>
                    </a:ext>
                  </a:extLst>
                </p:cNvPr>
                <p:cNvSpPr/>
                <p:nvPr/>
              </p:nvSpPr>
              <p:spPr>
                <a:xfrm>
                  <a:off x="4873396"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9" name="Freeform: Shape 1438">
                  <a:extLst>
                    <a:ext uri="{FF2B5EF4-FFF2-40B4-BE49-F238E27FC236}">
                      <a16:creationId xmlns:a16="http://schemas.microsoft.com/office/drawing/2014/main" id="{93D949C2-814A-243A-110B-D0E2DD0CE312}"/>
                    </a:ext>
                  </a:extLst>
                </p:cNvPr>
                <p:cNvSpPr/>
                <p:nvPr/>
              </p:nvSpPr>
              <p:spPr>
                <a:xfrm>
                  <a:off x="4873396"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0" name="Freeform: Shape 1439">
                  <a:extLst>
                    <a:ext uri="{FF2B5EF4-FFF2-40B4-BE49-F238E27FC236}">
                      <a16:creationId xmlns:a16="http://schemas.microsoft.com/office/drawing/2014/main" id="{B3C22E61-3A38-BDD5-D584-BAB0E3408BD1}"/>
                    </a:ext>
                  </a:extLst>
                </p:cNvPr>
                <p:cNvSpPr/>
                <p:nvPr/>
              </p:nvSpPr>
              <p:spPr>
                <a:xfrm>
                  <a:off x="4903703"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1" name="Freeform: Shape 1440">
                  <a:extLst>
                    <a:ext uri="{FF2B5EF4-FFF2-40B4-BE49-F238E27FC236}">
                      <a16:creationId xmlns:a16="http://schemas.microsoft.com/office/drawing/2014/main" id="{DB87E551-3651-A8F6-1972-F119ADA7B260}"/>
                    </a:ext>
                  </a:extLst>
                </p:cNvPr>
                <p:cNvSpPr/>
                <p:nvPr/>
              </p:nvSpPr>
              <p:spPr>
                <a:xfrm>
                  <a:off x="4918927"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2" name="Freeform: Shape 1441">
                  <a:extLst>
                    <a:ext uri="{FF2B5EF4-FFF2-40B4-BE49-F238E27FC236}">
                      <a16:creationId xmlns:a16="http://schemas.microsoft.com/office/drawing/2014/main" id="{0EDE44FC-63B7-90CF-BE29-EB201019F725}"/>
                    </a:ext>
                  </a:extLst>
                </p:cNvPr>
                <p:cNvSpPr/>
                <p:nvPr/>
              </p:nvSpPr>
              <p:spPr>
                <a:xfrm>
                  <a:off x="4918927"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3" name="Freeform: Shape 1442">
                  <a:extLst>
                    <a:ext uri="{FF2B5EF4-FFF2-40B4-BE49-F238E27FC236}">
                      <a16:creationId xmlns:a16="http://schemas.microsoft.com/office/drawing/2014/main" id="{49E50AC0-4E08-A59A-9AC7-DC882B1DC5B7}"/>
                    </a:ext>
                  </a:extLst>
                </p:cNvPr>
                <p:cNvSpPr/>
                <p:nvPr/>
              </p:nvSpPr>
              <p:spPr>
                <a:xfrm>
                  <a:off x="4949232"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4" name="Freeform: Shape 1443">
                  <a:extLst>
                    <a:ext uri="{FF2B5EF4-FFF2-40B4-BE49-F238E27FC236}">
                      <a16:creationId xmlns:a16="http://schemas.microsoft.com/office/drawing/2014/main" id="{9D6210F9-0487-8F17-1FFD-95B4C0B12EB9}"/>
                    </a:ext>
                  </a:extLst>
                </p:cNvPr>
                <p:cNvSpPr/>
                <p:nvPr/>
              </p:nvSpPr>
              <p:spPr>
                <a:xfrm>
                  <a:off x="4956773"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5" name="Freeform: Shape 1444">
                  <a:extLst>
                    <a:ext uri="{FF2B5EF4-FFF2-40B4-BE49-F238E27FC236}">
                      <a16:creationId xmlns:a16="http://schemas.microsoft.com/office/drawing/2014/main" id="{87091CB6-0182-309A-E96D-888775D21822}"/>
                    </a:ext>
                  </a:extLst>
                </p:cNvPr>
                <p:cNvSpPr/>
                <p:nvPr/>
              </p:nvSpPr>
              <p:spPr>
                <a:xfrm>
                  <a:off x="4964316"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6" name="Freeform: Shape 1445">
                  <a:extLst>
                    <a:ext uri="{FF2B5EF4-FFF2-40B4-BE49-F238E27FC236}">
                      <a16:creationId xmlns:a16="http://schemas.microsoft.com/office/drawing/2014/main" id="{E02A2CD5-6CF8-F319-E4FD-9A247140E943}"/>
                    </a:ext>
                  </a:extLst>
                </p:cNvPr>
                <p:cNvSpPr/>
                <p:nvPr/>
              </p:nvSpPr>
              <p:spPr>
                <a:xfrm>
                  <a:off x="5009844"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7" name="Freeform: Shape 1446">
                  <a:extLst>
                    <a:ext uri="{FF2B5EF4-FFF2-40B4-BE49-F238E27FC236}">
                      <a16:creationId xmlns:a16="http://schemas.microsoft.com/office/drawing/2014/main" id="{88A73012-3620-8F62-A11B-7AEA2681BF24}"/>
                    </a:ext>
                  </a:extLst>
                </p:cNvPr>
                <p:cNvSpPr/>
                <p:nvPr/>
              </p:nvSpPr>
              <p:spPr>
                <a:xfrm>
                  <a:off x="5009844"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8" name="Freeform: Shape 1447">
                  <a:extLst>
                    <a:ext uri="{FF2B5EF4-FFF2-40B4-BE49-F238E27FC236}">
                      <a16:creationId xmlns:a16="http://schemas.microsoft.com/office/drawing/2014/main" id="{8CB24A48-8C54-F4B6-9A19-4D6674C4F113}"/>
                    </a:ext>
                  </a:extLst>
                </p:cNvPr>
                <p:cNvSpPr/>
                <p:nvPr/>
              </p:nvSpPr>
              <p:spPr>
                <a:xfrm>
                  <a:off x="502492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9" name="Freeform: Shape 1448">
                  <a:extLst>
                    <a:ext uri="{FF2B5EF4-FFF2-40B4-BE49-F238E27FC236}">
                      <a16:creationId xmlns:a16="http://schemas.microsoft.com/office/drawing/2014/main" id="{B3073C5C-D805-B3C0-5A76-F08021CA3EF5}"/>
                    </a:ext>
                  </a:extLst>
                </p:cNvPr>
                <p:cNvSpPr/>
                <p:nvPr/>
              </p:nvSpPr>
              <p:spPr>
                <a:xfrm>
                  <a:off x="502492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0" name="Freeform: Shape 1449">
                  <a:extLst>
                    <a:ext uri="{FF2B5EF4-FFF2-40B4-BE49-F238E27FC236}">
                      <a16:creationId xmlns:a16="http://schemas.microsoft.com/office/drawing/2014/main" id="{2D26FE59-C0C1-41CB-F383-202FB50988D7}"/>
                    </a:ext>
                  </a:extLst>
                </p:cNvPr>
                <p:cNvSpPr/>
                <p:nvPr/>
              </p:nvSpPr>
              <p:spPr>
                <a:xfrm>
                  <a:off x="5032609"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1" name="Freeform: Shape 1450">
                  <a:extLst>
                    <a:ext uri="{FF2B5EF4-FFF2-40B4-BE49-F238E27FC236}">
                      <a16:creationId xmlns:a16="http://schemas.microsoft.com/office/drawing/2014/main" id="{1484EA27-94A2-B2D6-8A2E-3B4D26E2E740}"/>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2" name="Freeform: Shape 1451">
                  <a:extLst>
                    <a:ext uri="{FF2B5EF4-FFF2-40B4-BE49-F238E27FC236}">
                      <a16:creationId xmlns:a16="http://schemas.microsoft.com/office/drawing/2014/main" id="{70C60A41-BB5D-F2E6-3F23-CA733EFCB3D4}"/>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3" name="Freeform: Shape 1452">
                  <a:extLst>
                    <a:ext uri="{FF2B5EF4-FFF2-40B4-BE49-F238E27FC236}">
                      <a16:creationId xmlns:a16="http://schemas.microsoft.com/office/drawing/2014/main" id="{9483F04A-6AA7-071B-AE22-DB9F0A4F7979}"/>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4" name="Freeform: Shape 1453">
                  <a:extLst>
                    <a:ext uri="{FF2B5EF4-FFF2-40B4-BE49-F238E27FC236}">
                      <a16:creationId xmlns:a16="http://schemas.microsoft.com/office/drawing/2014/main" id="{B657467B-9A6B-21E1-0E0A-C2D0FC2B000D}"/>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5" name="Freeform: Shape 1454">
                  <a:extLst>
                    <a:ext uri="{FF2B5EF4-FFF2-40B4-BE49-F238E27FC236}">
                      <a16:creationId xmlns:a16="http://schemas.microsoft.com/office/drawing/2014/main" id="{2C3D2B19-84CF-5CD8-A311-2624A93AC954}"/>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6" name="Freeform: Shape 1455">
                  <a:extLst>
                    <a:ext uri="{FF2B5EF4-FFF2-40B4-BE49-F238E27FC236}">
                      <a16:creationId xmlns:a16="http://schemas.microsoft.com/office/drawing/2014/main" id="{377DA05D-347F-5A6E-BF7D-8B9D037EDFF2}"/>
                    </a:ext>
                  </a:extLst>
                </p:cNvPr>
                <p:cNvSpPr/>
                <p:nvPr/>
              </p:nvSpPr>
              <p:spPr>
                <a:xfrm>
                  <a:off x="5062916"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7" name="Freeform: Shape 1456">
                  <a:extLst>
                    <a:ext uri="{FF2B5EF4-FFF2-40B4-BE49-F238E27FC236}">
                      <a16:creationId xmlns:a16="http://schemas.microsoft.com/office/drawing/2014/main" id="{9682A913-7158-12E9-F0E0-BEAF1669B236}"/>
                    </a:ext>
                  </a:extLst>
                </p:cNvPr>
                <p:cNvSpPr/>
                <p:nvPr/>
              </p:nvSpPr>
              <p:spPr>
                <a:xfrm>
                  <a:off x="507045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8" name="Freeform: Shape 1457">
                  <a:extLst>
                    <a:ext uri="{FF2B5EF4-FFF2-40B4-BE49-F238E27FC236}">
                      <a16:creationId xmlns:a16="http://schemas.microsoft.com/office/drawing/2014/main" id="{44E87BA7-6CD3-5CB0-F71F-64FCFB80E592}"/>
                    </a:ext>
                  </a:extLst>
                </p:cNvPr>
                <p:cNvSpPr/>
                <p:nvPr/>
              </p:nvSpPr>
              <p:spPr>
                <a:xfrm>
                  <a:off x="5085540"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9" name="Freeform: Shape 1458">
                  <a:extLst>
                    <a:ext uri="{FF2B5EF4-FFF2-40B4-BE49-F238E27FC236}">
                      <a16:creationId xmlns:a16="http://schemas.microsoft.com/office/drawing/2014/main" id="{2483CE7E-9670-E643-A064-0A1F29AC341B}"/>
                    </a:ext>
                  </a:extLst>
                </p:cNvPr>
                <p:cNvSpPr/>
                <p:nvPr/>
              </p:nvSpPr>
              <p:spPr>
                <a:xfrm>
                  <a:off x="5108305"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0" name="Freeform: Shape 1459">
                  <a:extLst>
                    <a:ext uri="{FF2B5EF4-FFF2-40B4-BE49-F238E27FC236}">
                      <a16:creationId xmlns:a16="http://schemas.microsoft.com/office/drawing/2014/main" id="{2F89CD78-93D7-DD4D-7AC3-743175008C1A}"/>
                    </a:ext>
                  </a:extLst>
                </p:cNvPr>
                <p:cNvSpPr/>
                <p:nvPr/>
              </p:nvSpPr>
              <p:spPr>
                <a:xfrm>
                  <a:off x="5115847"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1" name="Freeform: Shape 1460">
                  <a:extLst>
                    <a:ext uri="{FF2B5EF4-FFF2-40B4-BE49-F238E27FC236}">
                      <a16:creationId xmlns:a16="http://schemas.microsoft.com/office/drawing/2014/main" id="{A477341C-990F-4CF2-F44A-BC6B29225417}"/>
                    </a:ext>
                  </a:extLst>
                </p:cNvPr>
                <p:cNvSpPr/>
                <p:nvPr/>
              </p:nvSpPr>
              <p:spPr>
                <a:xfrm>
                  <a:off x="5123528"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2" name="Freeform: Shape 1461">
                  <a:extLst>
                    <a:ext uri="{FF2B5EF4-FFF2-40B4-BE49-F238E27FC236}">
                      <a16:creationId xmlns:a16="http://schemas.microsoft.com/office/drawing/2014/main" id="{1373929C-74B8-5B22-7DCD-344CE2F22AE4}"/>
                    </a:ext>
                  </a:extLst>
                </p:cNvPr>
                <p:cNvSpPr/>
                <p:nvPr/>
              </p:nvSpPr>
              <p:spPr>
                <a:xfrm>
                  <a:off x="5131071"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3" name="Freeform: Shape 1462">
                  <a:extLst>
                    <a:ext uri="{FF2B5EF4-FFF2-40B4-BE49-F238E27FC236}">
                      <a16:creationId xmlns:a16="http://schemas.microsoft.com/office/drawing/2014/main" id="{BBBCC014-5293-41F3-30DF-DE7535E7A4B2}"/>
                    </a:ext>
                  </a:extLst>
                </p:cNvPr>
                <p:cNvSpPr/>
                <p:nvPr/>
              </p:nvSpPr>
              <p:spPr>
                <a:xfrm>
                  <a:off x="5146153"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4" name="Freeform: Shape 1463">
                  <a:extLst>
                    <a:ext uri="{FF2B5EF4-FFF2-40B4-BE49-F238E27FC236}">
                      <a16:creationId xmlns:a16="http://schemas.microsoft.com/office/drawing/2014/main" id="{53607630-1044-3D33-21AF-620E32A3B199}"/>
                    </a:ext>
                  </a:extLst>
                </p:cNvPr>
                <p:cNvSpPr/>
                <p:nvPr/>
              </p:nvSpPr>
              <p:spPr>
                <a:xfrm>
                  <a:off x="5161376"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5" name="Freeform: Shape 1464">
                  <a:extLst>
                    <a:ext uri="{FF2B5EF4-FFF2-40B4-BE49-F238E27FC236}">
                      <a16:creationId xmlns:a16="http://schemas.microsoft.com/office/drawing/2014/main" id="{3F1CB9DA-D4C6-9CB7-9A3C-56ED05534144}"/>
                    </a:ext>
                  </a:extLst>
                </p:cNvPr>
                <p:cNvSpPr/>
                <p:nvPr/>
              </p:nvSpPr>
              <p:spPr>
                <a:xfrm>
                  <a:off x="5168919"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6" name="Freeform: Shape 1465">
                  <a:extLst>
                    <a:ext uri="{FF2B5EF4-FFF2-40B4-BE49-F238E27FC236}">
                      <a16:creationId xmlns:a16="http://schemas.microsoft.com/office/drawing/2014/main" id="{79F43742-D78D-E5E7-30FE-53672BE22745}"/>
                    </a:ext>
                  </a:extLst>
                </p:cNvPr>
                <p:cNvSpPr/>
                <p:nvPr/>
              </p:nvSpPr>
              <p:spPr>
                <a:xfrm>
                  <a:off x="5176460"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7" name="Freeform: Shape 1466">
                  <a:extLst>
                    <a:ext uri="{FF2B5EF4-FFF2-40B4-BE49-F238E27FC236}">
                      <a16:creationId xmlns:a16="http://schemas.microsoft.com/office/drawing/2014/main" id="{5D4602B1-A6B8-B750-7AF2-BAD01773DB9C}"/>
                    </a:ext>
                  </a:extLst>
                </p:cNvPr>
                <p:cNvSpPr/>
                <p:nvPr/>
              </p:nvSpPr>
              <p:spPr>
                <a:xfrm>
                  <a:off x="5191683"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8" name="Freeform: Shape 1467">
                  <a:extLst>
                    <a:ext uri="{FF2B5EF4-FFF2-40B4-BE49-F238E27FC236}">
                      <a16:creationId xmlns:a16="http://schemas.microsoft.com/office/drawing/2014/main" id="{CE9040BA-6ACD-703A-9D24-9A0C92861908}"/>
                    </a:ext>
                  </a:extLst>
                </p:cNvPr>
                <p:cNvSpPr/>
                <p:nvPr/>
              </p:nvSpPr>
              <p:spPr>
                <a:xfrm>
                  <a:off x="5199224"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9" name="Freeform: Shape 1468">
                  <a:extLst>
                    <a:ext uri="{FF2B5EF4-FFF2-40B4-BE49-F238E27FC236}">
                      <a16:creationId xmlns:a16="http://schemas.microsoft.com/office/drawing/2014/main" id="{83F7902B-89F4-1DFC-7A9D-1081DEEDF786}"/>
                    </a:ext>
                  </a:extLst>
                </p:cNvPr>
                <p:cNvSpPr/>
                <p:nvPr/>
              </p:nvSpPr>
              <p:spPr>
                <a:xfrm>
                  <a:off x="5221988" y="154485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0" name="Freeform: Shape 1469">
                  <a:extLst>
                    <a:ext uri="{FF2B5EF4-FFF2-40B4-BE49-F238E27FC236}">
                      <a16:creationId xmlns:a16="http://schemas.microsoft.com/office/drawing/2014/main" id="{8765F711-CC2E-FE69-182B-9DC4C0D5BD18}"/>
                    </a:ext>
                  </a:extLst>
                </p:cNvPr>
                <p:cNvSpPr/>
                <p:nvPr/>
              </p:nvSpPr>
              <p:spPr>
                <a:xfrm>
                  <a:off x="5229531"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1" name="Freeform: Shape 1470">
                  <a:extLst>
                    <a:ext uri="{FF2B5EF4-FFF2-40B4-BE49-F238E27FC236}">
                      <a16:creationId xmlns:a16="http://schemas.microsoft.com/office/drawing/2014/main" id="{406D1134-D6B1-0443-F322-FBBB0E59C7CF}"/>
                    </a:ext>
                  </a:extLst>
                </p:cNvPr>
                <p:cNvSpPr/>
                <p:nvPr/>
              </p:nvSpPr>
              <p:spPr>
                <a:xfrm>
                  <a:off x="5244753"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2" name="Freeform: Shape 1471">
                  <a:extLst>
                    <a:ext uri="{FF2B5EF4-FFF2-40B4-BE49-F238E27FC236}">
                      <a16:creationId xmlns:a16="http://schemas.microsoft.com/office/drawing/2014/main" id="{40624EBC-5151-7075-99D2-D9C7626B61EA}"/>
                    </a:ext>
                  </a:extLst>
                </p:cNvPr>
                <p:cNvSpPr/>
                <p:nvPr/>
              </p:nvSpPr>
              <p:spPr>
                <a:xfrm>
                  <a:off x="4282353" y="1389846"/>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3" name="Freeform: Shape 1472">
                  <a:extLst>
                    <a:ext uri="{FF2B5EF4-FFF2-40B4-BE49-F238E27FC236}">
                      <a16:creationId xmlns:a16="http://schemas.microsoft.com/office/drawing/2014/main" id="{F64DC09D-992C-BC9B-92B2-E516A3D9161D}"/>
                    </a:ext>
                  </a:extLst>
                </p:cNvPr>
                <p:cNvSpPr/>
                <p:nvPr/>
              </p:nvSpPr>
              <p:spPr>
                <a:xfrm>
                  <a:off x="3039656" y="103093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4" name="Freeform: Shape 1473">
                  <a:extLst>
                    <a:ext uri="{FF2B5EF4-FFF2-40B4-BE49-F238E27FC236}">
                      <a16:creationId xmlns:a16="http://schemas.microsoft.com/office/drawing/2014/main" id="{B1D54D76-000D-9B5A-4321-07730CEDD0A1}"/>
                    </a:ext>
                  </a:extLst>
                </p:cNvPr>
                <p:cNvSpPr/>
                <p:nvPr/>
              </p:nvSpPr>
              <p:spPr>
                <a:xfrm>
                  <a:off x="2069715" y="8880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5" name="Freeform: Shape 1474">
                  <a:extLst>
                    <a:ext uri="{FF2B5EF4-FFF2-40B4-BE49-F238E27FC236}">
                      <a16:creationId xmlns:a16="http://schemas.microsoft.com/office/drawing/2014/main" id="{8DE844CA-F9FA-8EBE-000E-37AEA16AEF6A}"/>
                    </a:ext>
                  </a:extLst>
                </p:cNvPr>
                <p:cNvSpPr/>
                <p:nvPr/>
              </p:nvSpPr>
              <p:spPr>
                <a:xfrm>
                  <a:off x="1607439" y="85749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nvGrpSpPr>
            <p:cNvPr id="968" name="Group 967">
              <a:extLst>
                <a:ext uri="{FF2B5EF4-FFF2-40B4-BE49-F238E27FC236}">
                  <a16:creationId xmlns:a16="http://schemas.microsoft.com/office/drawing/2014/main" id="{D2A43DC7-FEAD-10B2-9B05-2D89BB1758B7}"/>
                </a:ext>
              </a:extLst>
            </p:cNvPr>
            <p:cNvGrpSpPr/>
            <p:nvPr/>
          </p:nvGrpSpPr>
          <p:grpSpPr>
            <a:xfrm>
              <a:off x="1497805" y="1207183"/>
              <a:ext cx="6377569" cy="790913"/>
              <a:chOff x="1497805" y="847613"/>
              <a:chExt cx="6377569" cy="790913"/>
            </a:xfrm>
          </p:grpSpPr>
          <p:sp>
            <p:nvSpPr>
              <p:cNvPr id="969" name="Freeform: Shape 968">
                <a:extLst>
                  <a:ext uri="{FF2B5EF4-FFF2-40B4-BE49-F238E27FC236}">
                    <a16:creationId xmlns:a16="http://schemas.microsoft.com/office/drawing/2014/main" id="{B212BA63-2A72-2C8B-CDF9-162F2C465614}"/>
                  </a:ext>
                </a:extLst>
              </p:cNvPr>
              <p:cNvSpPr/>
              <p:nvPr/>
            </p:nvSpPr>
            <p:spPr>
              <a:xfrm>
                <a:off x="1497805" y="871933"/>
                <a:ext cx="6350077" cy="737798"/>
              </a:xfrm>
              <a:custGeom>
                <a:avLst/>
                <a:gdLst>
                  <a:gd name="connsiteX0" fmla="*/ 0 w 3821317"/>
                  <a:gd name="connsiteY0" fmla="*/ 0 h 602428"/>
                  <a:gd name="connsiteX1" fmla="*/ 27398 w 3821317"/>
                  <a:gd name="connsiteY1" fmla="*/ 0 h 602428"/>
                  <a:gd name="connsiteX2" fmla="*/ 63874 w 3821317"/>
                  <a:gd name="connsiteY2" fmla="*/ 0 h 602428"/>
                  <a:gd name="connsiteX3" fmla="*/ 63874 w 3821317"/>
                  <a:gd name="connsiteY3" fmla="*/ 4286 h 602428"/>
                  <a:gd name="connsiteX4" fmla="*/ 68412 w 3821317"/>
                  <a:gd name="connsiteY4" fmla="*/ 4286 h 602428"/>
                  <a:gd name="connsiteX5" fmla="*/ 68412 w 3821317"/>
                  <a:gd name="connsiteY5" fmla="*/ 8488 h 602428"/>
                  <a:gd name="connsiteX6" fmla="*/ 72950 w 3821317"/>
                  <a:gd name="connsiteY6" fmla="*/ 8488 h 602428"/>
                  <a:gd name="connsiteX7" fmla="*/ 72950 w 3821317"/>
                  <a:gd name="connsiteY7" fmla="*/ 12775 h 602428"/>
                  <a:gd name="connsiteX8" fmla="*/ 77573 w 3821317"/>
                  <a:gd name="connsiteY8" fmla="*/ 12775 h 602428"/>
                  <a:gd name="connsiteX9" fmla="*/ 77573 w 3821317"/>
                  <a:gd name="connsiteY9" fmla="*/ 16977 h 602428"/>
                  <a:gd name="connsiteX10" fmla="*/ 86649 w 3821317"/>
                  <a:gd name="connsiteY10" fmla="*/ 16977 h 602428"/>
                  <a:gd name="connsiteX11" fmla="*/ 86649 w 3821317"/>
                  <a:gd name="connsiteY11" fmla="*/ 25549 h 602428"/>
                  <a:gd name="connsiteX12" fmla="*/ 95810 w 3821317"/>
                  <a:gd name="connsiteY12" fmla="*/ 25549 h 602428"/>
                  <a:gd name="connsiteX13" fmla="*/ 95810 w 3821317"/>
                  <a:gd name="connsiteY13" fmla="*/ 29752 h 602428"/>
                  <a:gd name="connsiteX14" fmla="*/ 136824 w 3821317"/>
                  <a:gd name="connsiteY14" fmla="*/ 29752 h 602428"/>
                  <a:gd name="connsiteX15" fmla="*/ 136824 w 3821317"/>
                  <a:gd name="connsiteY15" fmla="*/ 34038 h 602428"/>
                  <a:gd name="connsiteX16" fmla="*/ 196075 w 3821317"/>
                  <a:gd name="connsiteY16" fmla="*/ 34038 h 602428"/>
                  <a:gd name="connsiteX17" fmla="*/ 209774 w 3821317"/>
                  <a:gd name="connsiteY17" fmla="*/ 34038 h 602428"/>
                  <a:gd name="connsiteX18" fmla="*/ 209774 w 3821317"/>
                  <a:gd name="connsiteY18" fmla="*/ 42526 h 602428"/>
                  <a:gd name="connsiteX19" fmla="*/ 228012 w 3821317"/>
                  <a:gd name="connsiteY19" fmla="*/ 42526 h 602428"/>
                  <a:gd name="connsiteX20" fmla="*/ 228012 w 3821317"/>
                  <a:gd name="connsiteY20" fmla="*/ 46813 h 602428"/>
                  <a:gd name="connsiteX21" fmla="*/ 241711 w 3821317"/>
                  <a:gd name="connsiteY21" fmla="*/ 46813 h 602428"/>
                  <a:gd name="connsiteX22" fmla="*/ 241711 w 3821317"/>
                  <a:gd name="connsiteY22" fmla="*/ 51015 h 602428"/>
                  <a:gd name="connsiteX23" fmla="*/ 278186 w 3821317"/>
                  <a:gd name="connsiteY23" fmla="*/ 51015 h 602428"/>
                  <a:gd name="connsiteX24" fmla="*/ 278186 w 3821317"/>
                  <a:gd name="connsiteY24" fmla="*/ 55301 h 602428"/>
                  <a:gd name="connsiteX25" fmla="*/ 456023 w 3821317"/>
                  <a:gd name="connsiteY25" fmla="*/ 55301 h 602428"/>
                  <a:gd name="connsiteX26" fmla="*/ 456023 w 3821317"/>
                  <a:gd name="connsiteY26" fmla="*/ 63789 h 602428"/>
                  <a:gd name="connsiteX27" fmla="*/ 469723 w 3821317"/>
                  <a:gd name="connsiteY27" fmla="*/ 63789 h 602428"/>
                  <a:gd name="connsiteX28" fmla="*/ 506198 w 3821317"/>
                  <a:gd name="connsiteY28" fmla="*/ 63789 h 602428"/>
                  <a:gd name="connsiteX29" fmla="*/ 506198 w 3821317"/>
                  <a:gd name="connsiteY29" fmla="*/ 68076 h 602428"/>
                  <a:gd name="connsiteX30" fmla="*/ 515274 w 3821317"/>
                  <a:gd name="connsiteY30" fmla="*/ 68076 h 602428"/>
                  <a:gd name="connsiteX31" fmla="*/ 515274 w 3821317"/>
                  <a:gd name="connsiteY31" fmla="*/ 72362 h 602428"/>
                  <a:gd name="connsiteX32" fmla="*/ 556372 w 3821317"/>
                  <a:gd name="connsiteY32" fmla="*/ 72362 h 602428"/>
                  <a:gd name="connsiteX33" fmla="*/ 556372 w 3821317"/>
                  <a:gd name="connsiteY33" fmla="*/ 76648 h 602428"/>
                  <a:gd name="connsiteX34" fmla="*/ 570071 w 3821317"/>
                  <a:gd name="connsiteY34" fmla="*/ 76648 h 602428"/>
                  <a:gd name="connsiteX35" fmla="*/ 570071 w 3821317"/>
                  <a:gd name="connsiteY35" fmla="*/ 80850 h 602428"/>
                  <a:gd name="connsiteX36" fmla="*/ 601924 w 3821317"/>
                  <a:gd name="connsiteY36" fmla="*/ 80850 h 602428"/>
                  <a:gd name="connsiteX37" fmla="*/ 601924 w 3821317"/>
                  <a:gd name="connsiteY37" fmla="*/ 85137 h 602428"/>
                  <a:gd name="connsiteX38" fmla="*/ 611085 w 3821317"/>
                  <a:gd name="connsiteY38" fmla="*/ 85137 h 602428"/>
                  <a:gd name="connsiteX39" fmla="*/ 611085 w 3821317"/>
                  <a:gd name="connsiteY39" fmla="*/ 89423 h 602428"/>
                  <a:gd name="connsiteX40" fmla="*/ 670336 w 3821317"/>
                  <a:gd name="connsiteY40" fmla="*/ 89423 h 602428"/>
                  <a:gd name="connsiteX41" fmla="*/ 670336 w 3821317"/>
                  <a:gd name="connsiteY41" fmla="*/ 93709 h 602428"/>
                  <a:gd name="connsiteX42" fmla="*/ 674874 w 3821317"/>
                  <a:gd name="connsiteY42" fmla="*/ 93709 h 602428"/>
                  <a:gd name="connsiteX43" fmla="*/ 674874 w 3821317"/>
                  <a:gd name="connsiteY43" fmla="*/ 97995 h 602428"/>
                  <a:gd name="connsiteX44" fmla="*/ 729671 w 3821317"/>
                  <a:gd name="connsiteY44" fmla="*/ 97995 h 602428"/>
                  <a:gd name="connsiteX45" fmla="*/ 729671 w 3821317"/>
                  <a:gd name="connsiteY45" fmla="*/ 102198 h 602428"/>
                  <a:gd name="connsiteX46" fmla="*/ 743286 w 3821317"/>
                  <a:gd name="connsiteY46" fmla="*/ 102198 h 602428"/>
                  <a:gd name="connsiteX47" fmla="*/ 743286 w 3821317"/>
                  <a:gd name="connsiteY47" fmla="*/ 110770 h 602428"/>
                  <a:gd name="connsiteX48" fmla="*/ 807160 w 3821317"/>
                  <a:gd name="connsiteY48" fmla="*/ 110770 h 602428"/>
                  <a:gd name="connsiteX49" fmla="*/ 807160 w 3821317"/>
                  <a:gd name="connsiteY49" fmla="*/ 115056 h 602428"/>
                  <a:gd name="connsiteX50" fmla="*/ 811698 w 3821317"/>
                  <a:gd name="connsiteY50" fmla="*/ 115056 h 602428"/>
                  <a:gd name="connsiteX51" fmla="*/ 811698 w 3821317"/>
                  <a:gd name="connsiteY51" fmla="*/ 119343 h 602428"/>
                  <a:gd name="connsiteX52" fmla="*/ 816237 w 3821317"/>
                  <a:gd name="connsiteY52" fmla="*/ 119343 h 602428"/>
                  <a:gd name="connsiteX53" fmla="*/ 816237 w 3821317"/>
                  <a:gd name="connsiteY53" fmla="*/ 123545 h 602428"/>
                  <a:gd name="connsiteX54" fmla="*/ 820859 w 3821317"/>
                  <a:gd name="connsiteY54" fmla="*/ 123545 h 602428"/>
                  <a:gd name="connsiteX55" fmla="*/ 820859 w 3821317"/>
                  <a:gd name="connsiteY55" fmla="*/ 127831 h 602428"/>
                  <a:gd name="connsiteX56" fmla="*/ 866411 w 3821317"/>
                  <a:gd name="connsiteY56" fmla="*/ 127831 h 602428"/>
                  <a:gd name="connsiteX57" fmla="*/ 866411 w 3821317"/>
                  <a:gd name="connsiteY57" fmla="*/ 136404 h 602428"/>
                  <a:gd name="connsiteX58" fmla="*/ 889271 w 3821317"/>
                  <a:gd name="connsiteY58" fmla="*/ 136404 h 602428"/>
                  <a:gd name="connsiteX59" fmla="*/ 898348 w 3821317"/>
                  <a:gd name="connsiteY59" fmla="*/ 136404 h 602428"/>
                  <a:gd name="connsiteX60" fmla="*/ 898348 w 3821317"/>
                  <a:gd name="connsiteY60" fmla="*/ 140690 h 602428"/>
                  <a:gd name="connsiteX61" fmla="*/ 902886 w 3821317"/>
                  <a:gd name="connsiteY61" fmla="*/ 140690 h 602428"/>
                  <a:gd name="connsiteX62" fmla="*/ 902886 w 3821317"/>
                  <a:gd name="connsiteY62" fmla="*/ 144892 h 602428"/>
                  <a:gd name="connsiteX63" fmla="*/ 912047 w 3821317"/>
                  <a:gd name="connsiteY63" fmla="*/ 144892 h 602428"/>
                  <a:gd name="connsiteX64" fmla="*/ 912047 w 3821317"/>
                  <a:gd name="connsiteY64" fmla="*/ 153465 h 602428"/>
                  <a:gd name="connsiteX65" fmla="*/ 916585 w 3821317"/>
                  <a:gd name="connsiteY65" fmla="*/ 153465 h 602428"/>
                  <a:gd name="connsiteX66" fmla="*/ 916585 w 3821317"/>
                  <a:gd name="connsiteY66" fmla="*/ 157751 h 602428"/>
                  <a:gd name="connsiteX67" fmla="*/ 957599 w 3821317"/>
                  <a:gd name="connsiteY67" fmla="*/ 157751 h 602428"/>
                  <a:gd name="connsiteX68" fmla="*/ 957599 w 3821317"/>
                  <a:gd name="connsiteY68" fmla="*/ 162037 h 602428"/>
                  <a:gd name="connsiteX69" fmla="*/ 962221 w 3821317"/>
                  <a:gd name="connsiteY69" fmla="*/ 162037 h 602428"/>
                  <a:gd name="connsiteX70" fmla="*/ 962221 w 3821317"/>
                  <a:gd name="connsiteY70" fmla="*/ 166323 h 602428"/>
                  <a:gd name="connsiteX71" fmla="*/ 971298 w 3821317"/>
                  <a:gd name="connsiteY71" fmla="*/ 166323 h 602428"/>
                  <a:gd name="connsiteX72" fmla="*/ 971298 w 3821317"/>
                  <a:gd name="connsiteY72" fmla="*/ 170610 h 602428"/>
                  <a:gd name="connsiteX73" fmla="*/ 994158 w 3821317"/>
                  <a:gd name="connsiteY73" fmla="*/ 170610 h 602428"/>
                  <a:gd name="connsiteX74" fmla="*/ 994158 w 3821317"/>
                  <a:gd name="connsiteY74" fmla="*/ 174896 h 602428"/>
                  <a:gd name="connsiteX75" fmla="*/ 1016934 w 3821317"/>
                  <a:gd name="connsiteY75" fmla="*/ 174896 h 602428"/>
                  <a:gd name="connsiteX76" fmla="*/ 1016934 w 3821317"/>
                  <a:gd name="connsiteY76" fmla="*/ 179182 h 602428"/>
                  <a:gd name="connsiteX77" fmla="*/ 1021472 w 3821317"/>
                  <a:gd name="connsiteY77" fmla="*/ 179182 h 602428"/>
                  <a:gd name="connsiteX78" fmla="*/ 1021472 w 3821317"/>
                  <a:gd name="connsiteY78" fmla="*/ 183468 h 602428"/>
                  <a:gd name="connsiteX79" fmla="*/ 1030633 w 3821317"/>
                  <a:gd name="connsiteY79" fmla="*/ 183468 h 602428"/>
                  <a:gd name="connsiteX80" fmla="*/ 1030633 w 3821317"/>
                  <a:gd name="connsiteY80" fmla="*/ 187755 h 602428"/>
                  <a:gd name="connsiteX81" fmla="*/ 1035171 w 3821317"/>
                  <a:gd name="connsiteY81" fmla="*/ 187755 h 602428"/>
                  <a:gd name="connsiteX82" fmla="*/ 1062486 w 3821317"/>
                  <a:gd name="connsiteY82" fmla="*/ 187755 h 602428"/>
                  <a:gd name="connsiteX83" fmla="*/ 1062486 w 3821317"/>
                  <a:gd name="connsiteY83" fmla="*/ 192041 h 602428"/>
                  <a:gd name="connsiteX84" fmla="*/ 1080723 w 3821317"/>
                  <a:gd name="connsiteY84" fmla="*/ 192041 h 602428"/>
                  <a:gd name="connsiteX85" fmla="*/ 1080723 w 3821317"/>
                  <a:gd name="connsiteY85" fmla="*/ 196327 h 602428"/>
                  <a:gd name="connsiteX86" fmla="*/ 1103583 w 3821317"/>
                  <a:gd name="connsiteY86" fmla="*/ 196327 h 602428"/>
                  <a:gd name="connsiteX87" fmla="*/ 1103583 w 3821317"/>
                  <a:gd name="connsiteY87" fmla="*/ 204900 h 602428"/>
                  <a:gd name="connsiteX88" fmla="*/ 1108122 w 3821317"/>
                  <a:gd name="connsiteY88" fmla="*/ 204900 h 602428"/>
                  <a:gd name="connsiteX89" fmla="*/ 1126359 w 3821317"/>
                  <a:gd name="connsiteY89" fmla="*/ 204900 h 602428"/>
                  <a:gd name="connsiteX90" fmla="*/ 1126359 w 3821317"/>
                  <a:gd name="connsiteY90" fmla="*/ 209186 h 602428"/>
                  <a:gd name="connsiteX91" fmla="*/ 1144597 w 3821317"/>
                  <a:gd name="connsiteY91" fmla="*/ 209186 h 602428"/>
                  <a:gd name="connsiteX92" fmla="*/ 1144597 w 3821317"/>
                  <a:gd name="connsiteY92" fmla="*/ 213472 h 602428"/>
                  <a:gd name="connsiteX93" fmla="*/ 1176534 w 3821317"/>
                  <a:gd name="connsiteY93" fmla="*/ 213472 h 602428"/>
                  <a:gd name="connsiteX94" fmla="*/ 1176534 w 3821317"/>
                  <a:gd name="connsiteY94" fmla="*/ 217758 h 602428"/>
                  <a:gd name="connsiteX95" fmla="*/ 1208470 w 3821317"/>
                  <a:gd name="connsiteY95" fmla="*/ 217758 h 602428"/>
                  <a:gd name="connsiteX96" fmla="*/ 1208470 w 3821317"/>
                  <a:gd name="connsiteY96" fmla="*/ 222045 h 602428"/>
                  <a:gd name="connsiteX97" fmla="*/ 1222085 w 3821317"/>
                  <a:gd name="connsiteY97" fmla="*/ 222045 h 602428"/>
                  <a:gd name="connsiteX98" fmla="*/ 1222085 w 3821317"/>
                  <a:gd name="connsiteY98" fmla="*/ 226331 h 602428"/>
                  <a:gd name="connsiteX99" fmla="*/ 1231246 w 3821317"/>
                  <a:gd name="connsiteY99" fmla="*/ 226331 h 602428"/>
                  <a:gd name="connsiteX100" fmla="*/ 1240323 w 3821317"/>
                  <a:gd name="connsiteY100" fmla="*/ 226331 h 602428"/>
                  <a:gd name="connsiteX101" fmla="*/ 1240323 w 3821317"/>
                  <a:gd name="connsiteY101" fmla="*/ 234987 h 602428"/>
                  <a:gd name="connsiteX102" fmla="*/ 1249484 w 3821317"/>
                  <a:gd name="connsiteY102" fmla="*/ 234987 h 602428"/>
                  <a:gd name="connsiteX103" fmla="*/ 1249484 w 3821317"/>
                  <a:gd name="connsiteY103" fmla="*/ 239274 h 602428"/>
                  <a:gd name="connsiteX104" fmla="*/ 1276882 w 3821317"/>
                  <a:gd name="connsiteY104" fmla="*/ 239274 h 602428"/>
                  <a:gd name="connsiteX105" fmla="*/ 1276882 w 3821317"/>
                  <a:gd name="connsiteY105" fmla="*/ 243644 h 602428"/>
                  <a:gd name="connsiteX106" fmla="*/ 1317896 w 3821317"/>
                  <a:gd name="connsiteY106" fmla="*/ 243644 h 602428"/>
                  <a:gd name="connsiteX107" fmla="*/ 1317896 w 3821317"/>
                  <a:gd name="connsiteY107" fmla="*/ 252216 h 602428"/>
                  <a:gd name="connsiteX108" fmla="*/ 1322434 w 3821317"/>
                  <a:gd name="connsiteY108" fmla="*/ 252216 h 602428"/>
                  <a:gd name="connsiteX109" fmla="*/ 1322434 w 3821317"/>
                  <a:gd name="connsiteY109" fmla="*/ 256503 h 602428"/>
                  <a:gd name="connsiteX110" fmla="*/ 1331595 w 3821317"/>
                  <a:gd name="connsiteY110" fmla="*/ 256503 h 602428"/>
                  <a:gd name="connsiteX111" fmla="*/ 1331595 w 3821317"/>
                  <a:gd name="connsiteY111" fmla="*/ 260873 h 602428"/>
                  <a:gd name="connsiteX112" fmla="*/ 1358909 w 3821317"/>
                  <a:gd name="connsiteY112" fmla="*/ 260873 h 602428"/>
                  <a:gd name="connsiteX113" fmla="*/ 1358909 w 3821317"/>
                  <a:gd name="connsiteY113" fmla="*/ 265159 h 602428"/>
                  <a:gd name="connsiteX114" fmla="*/ 1363448 w 3821317"/>
                  <a:gd name="connsiteY114" fmla="*/ 265159 h 602428"/>
                  <a:gd name="connsiteX115" fmla="*/ 1363448 w 3821317"/>
                  <a:gd name="connsiteY115" fmla="*/ 269445 h 602428"/>
                  <a:gd name="connsiteX116" fmla="*/ 1368070 w 3821317"/>
                  <a:gd name="connsiteY116" fmla="*/ 269445 h 602428"/>
                  <a:gd name="connsiteX117" fmla="*/ 1368070 w 3821317"/>
                  <a:gd name="connsiteY117" fmla="*/ 273816 h 602428"/>
                  <a:gd name="connsiteX118" fmla="*/ 1390846 w 3821317"/>
                  <a:gd name="connsiteY118" fmla="*/ 273816 h 602428"/>
                  <a:gd name="connsiteX119" fmla="*/ 1454720 w 3821317"/>
                  <a:gd name="connsiteY119" fmla="*/ 273816 h 602428"/>
                  <a:gd name="connsiteX120" fmla="*/ 1454720 w 3821317"/>
                  <a:gd name="connsiteY120" fmla="*/ 278102 h 602428"/>
                  <a:gd name="connsiteX121" fmla="*/ 1463796 w 3821317"/>
                  <a:gd name="connsiteY121" fmla="*/ 278102 h 602428"/>
                  <a:gd name="connsiteX122" fmla="*/ 1463796 w 3821317"/>
                  <a:gd name="connsiteY122" fmla="*/ 282388 h 602428"/>
                  <a:gd name="connsiteX123" fmla="*/ 1477496 w 3821317"/>
                  <a:gd name="connsiteY123" fmla="*/ 282388 h 602428"/>
                  <a:gd name="connsiteX124" fmla="*/ 1477496 w 3821317"/>
                  <a:gd name="connsiteY124" fmla="*/ 286759 h 602428"/>
                  <a:gd name="connsiteX125" fmla="*/ 1482034 w 3821317"/>
                  <a:gd name="connsiteY125" fmla="*/ 286759 h 602428"/>
                  <a:gd name="connsiteX126" fmla="*/ 1504810 w 3821317"/>
                  <a:gd name="connsiteY126" fmla="*/ 286759 h 602428"/>
                  <a:gd name="connsiteX127" fmla="*/ 1504810 w 3821317"/>
                  <a:gd name="connsiteY127" fmla="*/ 291045 h 602428"/>
                  <a:gd name="connsiteX128" fmla="*/ 1518509 w 3821317"/>
                  <a:gd name="connsiteY128" fmla="*/ 291045 h 602428"/>
                  <a:gd name="connsiteX129" fmla="*/ 1518509 w 3821317"/>
                  <a:gd name="connsiteY129" fmla="*/ 295415 h 602428"/>
                  <a:gd name="connsiteX130" fmla="*/ 1532208 w 3821317"/>
                  <a:gd name="connsiteY130" fmla="*/ 295415 h 602428"/>
                  <a:gd name="connsiteX131" fmla="*/ 1532208 w 3821317"/>
                  <a:gd name="connsiteY131" fmla="*/ 299785 h 602428"/>
                  <a:gd name="connsiteX132" fmla="*/ 1573222 w 3821317"/>
                  <a:gd name="connsiteY132" fmla="*/ 299785 h 602428"/>
                  <a:gd name="connsiteX133" fmla="*/ 1573222 w 3821317"/>
                  <a:gd name="connsiteY133" fmla="*/ 304072 h 602428"/>
                  <a:gd name="connsiteX134" fmla="*/ 1591459 w 3821317"/>
                  <a:gd name="connsiteY134" fmla="*/ 304072 h 602428"/>
                  <a:gd name="connsiteX135" fmla="*/ 1591459 w 3821317"/>
                  <a:gd name="connsiteY135" fmla="*/ 308442 h 602428"/>
                  <a:gd name="connsiteX136" fmla="*/ 1600620 w 3821317"/>
                  <a:gd name="connsiteY136" fmla="*/ 308442 h 602428"/>
                  <a:gd name="connsiteX137" fmla="*/ 1600620 w 3821317"/>
                  <a:gd name="connsiteY137" fmla="*/ 317098 h 602428"/>
                  <a:gd name="connsiteX138" fmla="*/ 1605159 w 3821317"/>
                  <a:gd name="connsiteY138" fmla="*/ 317098 h 602428"/>
                  <a:gd name="connsiteX139" fmla="*/ 1605159 w 3821317"/>
                  <a:gd name="connsiteY139" fmla="*/ 321385 h 602428"/>
                  <a:gd name="connsiteX140" fmla="*/ 1618858 w 3821317"/>
                  <a:gd name="connsiteY140" fmla="*/ 321385 h 602428"/>
                  <a:gd name="connsiteX141" fmla="*/ 1618858 w 3821317"/>
                  <a:gd name="connsiteY141" fmla="*/ 325755 h 602428"/>
                  <a:gd name="connsiteX142" fmla="*/ 1623396 w 3821317"/>
                  <a:gd name="connsiteY142" fmla="*/ 325755 h 602428"/>
                  <a:gd name="connsiteX143" fmla="*/ 1623396 w 3821317"/>
                  <a:gd name="connsiteY143" fmla="*/ 330041 h 602428"/>
                  <a:gd name="connsiteX144" fmla="*/ 1655333 w 3821317"/>
                  <a:gd name="connsiteY144" fmla="*/ 330041 h 602428"/>
                  <a:gd name="connsiteX145" fmla="*/ 1655333 w 3821317"/>
                  <a:gd name="connsiteY145" fmla="*/ 334412 h 602428"/>
                  <a:gd name="connsiteX146" fmla="*/ 1659871 w 3821317"/>
                  <a:gd name="connsiteY146" fmla="*/ 334412 h 602428"/>
                  <a:gd name="connsiteX147" fmla="*/ 1659871 w 3821317"/>
                  <a:gd name="connsiteY147" fmla="*/ 338782 h 602428"/>
                  <a:gd name="connsiteX148" fmla="*/ 1673570 w 3821317"/>
                  <a:gd name="connsiteY148" fmla="*/ 338782 h 602428"/>
                  <a:gd name="connsiteX149" fmla="*/ 1673570 w 3821317"/>
                  <a:gd name="connsiteY149" fmla="*/ 343068 h 602428"/>
                  <a:gd name="connsiteX150" fmla="*/ 1696347 w 3821317"/>
                  <a:gd name="connsiteY150" fmla="*/ 343068 h 602428"/>
                  <a:gd name="connsiteX151" fmla="*/ 1696347 w 3821317"/>
                  <a:gd name="connsiteY151" fmla="*/ 356095 h 602428"/>
                  <a:gd name="connsiteX152" fmla="*/ 1700885 w 3821317"/>
                  <a:gd name="connsiteY152" fmla="*/ 356095 h 602428"/>
                  <a:gd name="connsiteX153" fmla="*/ 1700885 w 3821317"/>
                  <a:gd name="connsiteY153" fmla="*/ 360381 h 602428"/>
                  <a:gd name="connsiteX154" fmla="*/ 1728283 w 3821317"/>
                  <a:gd name="connsiteY154" fmla="*/ 360381 h 602428"/>
                  <a:gd name="connsiteX155" fmla="*/ 1728283 w 3821317"/>
                  <a:gd name="connsiteY155" fmla="*/ 364751 h 602428"/>
                  <a:gd name="connsiteX156" fmla="*/ 1737444 w 3821317"/>
                  <a:gd name="connsiteY156" fmla="*/ 364751 h 602428"/>
                  <a:gd name="connsiteX157" fmla="*/ 1737444 w 3821317"/>
                  <a:gd name="connsiteY157" fmla="*/ 369038 h 602428"/>
                  <a:gd name="connsiteX158" fmla="*/ 1741982 w 3821317"/>
                  <a:gd name="connsiteY158" fmla="*/ 369038 h 602428"/>
                  <a:gd name="connsiteX159" fmla="*/ 1741982 w 3821317"/>
                  <a:gd name="connsiteY159" fmla="*/ 373408 h 602428"/>
                  <a:gd name="connsiteX160" fmla="*/ 1769297 w 3821317"/>
                  <a:gd name="connsiteY160" fmla="*/ 373408 h 602428"/>
                  <a:gd name="connsiteX161" fmla="*/ 1769297 w 3821317"/>
                  <a:gd name="connsiteY161" fmla="*/ 377778 h 602428"/>
                  <a:gd name="connsiteX162" fmla="*/ 1792157 w 3821317"/>
                  <a:gd name="connsiteY162" fmla="*/ 377778 h 602428"/>
                  <a:gd name="connsiteX163" fmla="*/ 1814933 w 3821317"/>
                  <a:gd name="connsiteY163" fmla="*/ 377778 h 602428"/>
                  <a:gd name="connsiteX164" fmla="*/ 1824010 w 3821317"/>
                  <a:gd name="connsiteY164" fmla="*/ 377778 h 602428"/>
                  <a:gd name="connsiteX165" fmla="*/ 1846870 w 3821317"/>
                  <a:gd name="connsiteY165" fmla="*/ 377778 h 602428"/>
                  <a:gd name="connsiteX166" fmla="*/ 1851408 w 3821317"/>
                  <a:gd name="connsiteY166" fmla="*/ 377778 h 602428"/>
                  <a:gd name="connsiteX167" fmla="*/ 1855946 w 3821317"/>
                  <a:gd name="connsiteY167" fmla="*/ 377778 h 602428"/>
                  <a:gd name="connsiteX168" fmla="*/ 1865107 w 3821317"/>
                  <a:gd name="connsiteY168" fmla="*/ 377778 h 602428"/>
                  <a:gd name="connsiteX169" fmla="*/ 1865107 w 3821317"/>
                  <a:gd name="connsiteY169" fmla="*/ 382149 h 602428"/>
                  <a:gd name="connsiteX170" fmla="*/ 1869646 w 3821317"/>
                  <a:gd name="connsiteY170" fmla="*/ 382149 h 602428"/>
                  <a:gd name="connsiteX171" fmla="*/ 1869646 w 3821317"/>
                  <a:gd name="connsiteY171" fmla="*/ 390973 h 602428"/>
                  <a:gd name="connsiteX172" fmla="*/ 1874184 w 3821317"/>
                  <a:gd name="connsiteY172" fmla="*/ 390973 h 602428"/>
                  <a:gd name="connsiteX173" fmla="*/ 1878806 w 3821317"/>
                  <a:gd name="connsiteY173" fmla="*/ 390973 h 602428"/>
                  <a:gd name="connsiteX174" fmla="*/ 1878806 w 3821317"/>
                  <a:gd name="connsiteY174" fmla="*/ 399882 h 602428"/>
                  <a:gd name="connsiteX175" fmla="*/ 1883345 w 3821317"/>
                  <a:gd name="connsiteY175" fmla="*/ 399882 h 602428"/>
                  <a:gd name="connsiteX176" fmla="*/ 1887883 w 3821317"/>
                  <a:gd name="connsiteY176" fmla="*/ 399882 h 602428"/>
                  <a:gd name="connsiteX177" fmla="*/ 1901582 w 3821317"/>
                  <a:gd name="connsiteY177" fmla="*/ 399882 h 602428"/>
                  <a:gd name="connsiteX178" fmla="*/ 1906121 w 3821317"/>
                  <a:gd name="connsiteY178" fmla="*/ 399882 h 602428"/>
                  <a:gd name="connsiteX179" fmla="*/ 1910659 w 3821317"/>
                  <a:gd name="connsiteY179" fmla="*/ 399882 h 602428"/>
                  <a:gd name="connsiteX180" fmla="*/ 1915281 w 3821317"/>
                  <a:gd name="connsiteY180" fmla="*/ 399882 h 602428"/>
                  <a:gd name="connsiteX181" fmla="*/ 1919820 w 3821317"/>
                  <a:gd name="connsiteY181" fmla="*/ 399882 h 602428"/>
                  <a:gd name="connsiteX182" fmla="*/ 1919820 w 3821317"/>
                  <a:gd name="connsiteY182" fmla="*/ 404588 h 602428"/>
                  <a:gd name="connsiteX183" fmla="*/ 1928897 w 3821317"/>
                  <a:gd name="connsiteY183" fmla="*/ 404588 h 602428"/>
                  <a:gd name="connsiteX184" fmla="*/ 1928897 w 3821317"/>
                  <a:gd name="connsiteY184" fmla="*/ 409379 h 602428"/>
                  <a:gd name="connsiteX185" fmla="*/ 1933519 w 3821317"/>
                  <a:gd name="connsiteY185" fmla="*/ 409379 h 602428"/>
                  <a:gd name="connsiteX186" fmla="*/ 1942596 w 3821317"/>
                  <a:gd name="connsiteY186" fmla="*/ 409379 h 602428"/>
                  <a:gd name="connsiteX187" fmla="*/ 1947134 w 3821317"/>
                  <a:gd name="connsiteY187" fmla="*/ 409379 h 602428"/>
                  <a:gd name="connsiteX188" fmla="*/ 1951757 w 3821317"/>
                  <a:gd name="connsiteY188" fmla="*/ 409379 h 602428"/>
                  <a:gd name="connsiteX189" fmla="*/ 1956295 w 3821317"/>
                  <a:gd name="connsiteY189" fmla="*/ 409379 h 602428"/>
                  <a:gd name="connsiteX190" fmla="*/ 1960833 w 3821317"/>
                  <a:gd name="connsiteY190" fmla="*/ 409379 h 602428"/>
                  <a:gd name="connsiteX191" fmla="*/ 1960833 w 3821317"/>
                  <a:gd name="connsiteY191" fmla="*/ 414253 h 602428"/>
                  <a:gd name="connsiteX192" fmla="*/ 1965372 w 3821317"/>
                  <a:gd name="connsiteY192" fmla="*/ 414253 h 602428"/>
                  <a:gd name="connsiteX193" fmla="*/ 1969994 w 3821317"/>
                  <a:gd name="connsiteY193" fmla="*/ 414253 h 602428"/>
                  <a:gd name="connsiteX194" fmla="*/ 1974532 w 3821317"/>
                  <a:gd name="connsiteY194" fmla="*/ 414253 h 602428"/>
                  <a:gd name="connsiteX195" fmla="*/ 1979071 w 3821317"/>
                  <a:gd name="connsiteY195" fmla="*/ 414253 h 602428"/>
                  <a:gd name="connsiteX196" fmla="*/ 1983609 w 3821317"/>
                  <a:gd name="connsiteY196" fmla="*/ 414253 h 602428"/>
                  <a:gd name="connsiteX197" fmla="*/ 1997309 w 3821317"/>
                  <a:gd name="connsiteY197" fmla="*/ 414253 h 602428"/>
                  <a:gd name="connsiteX198" fmla="*/ 2001931 w 3821317"/>
                  <a:gd name="connsiteY198" fmla="*/ 414253 h 602428"/>
                  <a:gd name="connsiteX199" fmla="*/ 2006469 w 3821317"/>
                  <a:gd name="connsiteY199" fmla="*/ 414253 h 602428"/>
                  <a:gd name="connsiteX200" fmla="*/ 2011008 w 3821317"/>
                  <a:gd name="connsiteY200" fmla="*/ 414253 h 602428"/>
                  <a:gd name="connsiteX201" fmla="*/ 2015546 w 3821317"/>
                  <a:gd name="connsiteY201" fmla="*/ 414253 h 602428"/>
                  <a:gd name="connsiteX202" fmla="*/ 2029245 w 3821317"/>
                  <a:gd name="connsiteY202" fmla="*/ 414253 h 602428"/>
                  <a:gd name="connsiteX203" fmla="*/ 2038406 w 3821317"/>
                  <a:gd name="connsiteY203" fmla="*/ 414253 h 602428"/>
                  <a:gd name="connsiteX204" fmla="*/ 2042944 w 3821317"/>
                  <a:gd name="connsiteY204" fmla="*/ 414253 h 602428"/>
                  <a:gd name="connsiteX205" fmla="*/ 2047483 w 3821317"/>
                  <a:gd name="connsiteY205" fmla="*/ 414253 h 602428"/>
                  <a:gd name="connsiteX206" fmla="*/ 2061182 w 3821317"/>
                  <a:gd name="connsiteY206" fmla="*/ 414253 h 602428"/>
                  <a:gd name="connsiteX207" fmla="*/ 2065720 w 3821317"/>
                  <a:gd name="connsiteY207" fmla="*/ 414253 h 602428"/>
                  <a:gd name="connsiteX208" fmla="*/ 2070259 w 3821317"/>
                  <a:gd name="connsiteY208" fmla="*/ 414253 h 602428"/>
                  <a:gd name="connsiteX209" fmla="*/ 2074881 w 3821317"/>
                  <a:gd name="connsiteY209" fmla="*/ 414253 h 602428"/>
                  <a:gd name="connsiteX210" fmla="*/ 2074881 w 3821317"/>
                  <a:gd name="connsiteY210" fmla="*/ 419968 h 602428"/>
                  <a:gd name="connsiteX211" fmla="*/ 2093119 w 3821317"/>
                  <a:gd name="connsiteY211" fmla="*/ 419968 h 602428"/>
                  <a:gd name="connsiteX212" fmla="*/ 2097657 w 3821317"/>
                  <a:gd name="connsiteY212" fmla="*/ 419968 h 602428"/>
                  <a:gd name="connsiteX213" fmla="*/ 2102196 w 3821317"/>
                  <a:gd name="connsiteY213" fmla="*/ 419968 h 602428"/>
                  <a:gd name="connsiteX214" fmla="*/ 2106734 w 3821317"/>
                  <a:gd name="connsiteY214" fmla="*/ 419968 h 602428"/>
                  <a:gd name="connsiteX215" fmla="*/ 2111356 w 3821317"/>
                  <a:gd name="connsiteY215" fmla="*/ 419968 h 602428"/>
                  <a:gd name="connsiteX216" fmla="*/ 2124972 w 3821317"/>
                  <a:gd name="connsiteY216" fmla="*/ 419968 h 602428"/>
                  <a:gd name="connsiteX217" fmla="*/ 2129594 w 3821317"/>
                  <a:gd name="connsiteY217" fmla="*/ 419968 h 602428"/>
                  <a:gd name="connsiteX218" fmla="*/ 2134132 w 3821317"/>
                  <a:gd name="connsiteY218" fmla="*/ 419968 h 602428"/>
                  <a:gd name="connsiteX219" fmla="*/ 2138671 w 3821317"/>
                  <a:gd name="connsiteY219" fmla="*/ 419968 h 602428"/>
                  <a:gd name="connsiteX220" fmla="*/ 2138671 w 3821317"/>
                  <a:gd name="connsiteY220" fmla="*/ 426272 h 602428"/>
                  <a:gd name="connsiteX221" fmla="*/ 2143293 w 3821317"/>
                  <a:gd name="connsiteY221" fmla="*/ 426272 h 602428"/>
                  <a:gd name="connsiteX222" fmla="*/ 2152370 w 3821317"/>
                  <a:gd name="connsiteY222" fmla="*/ 426272 h 602428"/>
                  <a:gd name="connsiteX223" fmla="*/ 2152370 w 3821317"/>
                  <a:gd name="connsiteY223" fmla="*/ 432743 h 602428"/>
                  <a:gd name="connsiteX224" fmla="*/ 2156908 w 3821317"/>
                  <a:gd name="connsiteY224" fmla="*/ 432743 h 602428"/>
                  <a:gd name="connsiteX225" fmla="*/ 2166069 w 3821317"/>
                  <a:gd name="connsiteY225" fmla="*/ 432743 h 602428"/>
                  <a:gd name="connsiteX226" fmla="*/ 2170608 w 3821317"/>
                  <a:gd name="connsiteY226" fmla="*/ 432743 h 602428"/>
                  <a:gd name="connsiteX227" fmla="*/ 2175146 w 3821317"/>
                  <a:gd name="connsiteY227" fmla="*/ 432743 h 602428"/>
                  <a:gd name="connsiteX228" fmla="*/ 2175146 w 3821317"/>
                  <a:gd name="connsiteY228" fmla="*/ 439299 h 602428"/>
                  <a:gd name="connsiteX229" fmla="*/ 2188845 w 3821317"/>
                  <a:gd name="connsiteY229" fmla="*/ 439299 h 602428"/>
                  <a:gd name="connsiteX230" fmla="*/ 2193383 w 3821317"/>
                  <a:gd name="connsiteY230" fmla="*/ 439299 h 602428"/>
                  <a:gd name="connsiteX231" fmla="*/ 2198006 w 3821317"/>
                  <a:gd name="connsiteY231" fmla="*/ 439299 h 602428"/>
                  <a:gd name="connsiteX232" fmla="*/ 2198006 w 3821317"/>
                  <a:gd name="connsiteY232" fmla="*/ 446190 h 602428"/>
                  <a:gd name="connsiteX233" fmla="*/ 2202544 w 3821317"/>
                  <a:gd name="connsiteY233" fmla="*/ 446190 h 602428"/>
                  <a:gd name="connsiteX234" fmla="*/ 2207083 w 3821317"/>
                  <a:gd name="connsiteY234" fmla="*/ 446190 h 602428"/>
                  <a:gd name="connsiteX235" fmla="*/ 2225320 w 3821317"/>
                  <a:gd name="connsiteY235" fmla="*/ 446190 h 602428"/>
                  <a:gd name="connsiteX236" fmla="*/ 2229859 w 3821317"/>
                  <a:gd name="connsiteY236" fmla="*/ 446190 h 602428"/>
                  <a:gd name="connsiteX237" fmla="*/ 2234481 w 3821317"/>
                  <a:gd name="connsiteY237" fmla="*/ 446190 h 602428"/>
                  <a:gd name="connsiteX238" fmla="*/ 2239019 w 3821317"/>
                  <a:gd name="connsiteY238" fmla="*/ 446190 h 602428"/>
                  <a:gd name="connsiteX239" fmla="*/ 2243558 w 3821317"/>
                  <a:gd name="connsiteY239" fmla="*/ 446190 h 602428"/>
                  <a:gd name="connsiteX240" fmla="*/ 2257257 w 3821317"/>
                  <a:gd name="connsiteY240" fmla="*/ 446190 h 602428"/>
                  <a:gd name="connsiteX241" fmla="*/ 2270956 w 3821317"/>
                  <a:gd name="connsiteY241" fmla="*/ 446190 h 602428"/>
                  <a:gd name="connsiteX242" fmla="*/ 2284571 w 3821317"/>
                  <a:gd name="connsiteY242" fmla="*/ 446190 h 602428"/>
                  <a:gd name="connsiteX243" fmla="*/ 2289194 w 3821317"/>
                  <a:gd name="connsiteY243" fmla="*/ 446190 h 602428"/>
                  <a:gd name="connsiteX244" fmla="*/ 2289194 w 3821317"/>
                  <a:gd name="connsiteY244" fmla="*/ 454342 h 602428"/>
                  <a:gd name="connsiteX245" fmla="*/ 2298271 w 3821317"/>
                  <a:gd name="connsiteY245" fmla="*/ 454342 h 602428"/>
                  <a:gd name="connsiteX246" fmla="*/ 2302893 w 3821317"/>
                  <a:gd name="connsiteY246" fmla="*/ 454342 h 602428"/>
                  <a:gd name="connsiteX247" fmla="*/ 2307431 w 3821317"/>
                  <a:gd name="connsiteY247" fmla="*/ 454342 h 602428"/>
                  <a:gd name="connsiteX248" fmla="*/ 2307431 w 3821317"/>
                  <a:gd name="connsiteY248" fmla="*/ 462663 h 602428"/>
                  <a:gd name="connsiteX249" fmla="*/ 2316508 w 3821317"/>
                  <a:gd name="connsiteY249" fmla="*/ 462663 h 602428"/>
                  <a:gd name="connsiteX250" fmla="*/ 2325669 w 3821317"/>
                  <a:gd name="connsiteY250" fmla="*/ 462663 h 602428"/>
                  <a:gd name="connsiteX251" fmla="*/ 2330207 w 3821317"/>
                  <a:gd name="connsiteY251" fmla="*/ 462663 h 602428"/>
                  <a:gd name="connsiteX252" fmla="*/ 2334746 w 3821317"/>
                  <a:gd name="connsiteY252" fmla="*/ 462663 h 602428"/>
                  <a:gd name="connsiteX253" fmla="*/ 2348445 w 3821317"/>
                  <a:gd name="connsiteY253" fmla="*/ 462663 h 602428"/>
                  <a:gd name="connsiteX254" fmla="*/ 2352983 w 3821317"/>
                  <a:gd name="connsiteY254" fmla="*/ 462663 h 602428"/>
                  <a:gd name="connsiteX255" fmla="*/ 2352983 w 3821317"/>
                  <a:gd name="connsiteY255" fmla="*/ 471572 h 602428"/>
                  <a:gd name="connsiteX256" fmla="*/ 2357606 w 3821317"/>
                  <a:gd name="connsiteY256" fmla="*/ 471572 h 602428"/>
                  <a:gd name="connsiteX257" fmla="*/ 2362144 w 3821317"/>
                  <a:gd name="connsiteY257" fmla="*/ 471572 h 602428"/>
                  <a:gd name="connsiteX258" fmla="*/ 2366682 w 3821317"/>
                  <a:gd name="connsiteY258" fmla="*/ 471572 h 602428"/>
                  <a:gd name="connsiteX259" fmla="*/ 2371221 w 3821317"/>
                  <a:gd name="connsiteY259" fmla="*/ 471572 h 602428"/>
                  <a:gd name="connsiteX260" fmla="*/ 2371221 w 3821317"/>
                  <a:gd name="connsiteY260" fmla="*/ 481825 h 602428"/>
                  <a:gd name="connsiteX261" fmla="*/ 2380382 w 3821317"/>
                  <a:gd name="connsiteY261" fmla="*/ 481825 h 602428"/>
                  <a:gd name="connsiteX262" fmla="*/ 2389458 w 3821317"/>
                  <a:gd name="connsiteY262" fmla="*/ 481825 h 602428"/>
                  <a:gd name="connsiteX263" fmla="*/ 2394081 w 3821317"/>
                  <a:gd name="connsiteY263" fmla="*/ 481825 h 602428"/>
                  <a:gd name="connsiteX264" fmla="*/ 2398619 w 3821317"/>
                  <a:gd name="connsiteY264" fmla="*/ 481825 h 602428"/>
                  <a:gd name="connsiteX265" fmla="*/ 2398619 w 3821317"/>
                  <a:gd name="connsiteY265" fmla="*/ 492499 h 602428"/>
                  <a:gd name="connsiteX266" fmla="*/ 2403157 w 3821317"/>
                  <a:gd name="connsiteY266" fmla="*/ 492499 h 602428"/>
                  <a:gd name="connsiteX267" fmla="*/ 2403157 w 3821317"/>
                  <a:gd name="connsiteY267" fmla="*/ 503256 h 602428"/>
                  <a:gd name="connsiteX268" fmla="*/ 2412319 w 3821317"/>
                  <a:gd name="connsiteY268" fmla="*/ 503256 h 602428"/>
                  <a:gd name="connsiteX269" fmla="*/ 2416857 w 3821317"/>
                  <a:gd name="connsiteY269" fmla="*/ 503256 h 602428"/>
                  <a:gd name="connsiteX270" fmla="*/ 2416857 w 3821317"/>
                  <a:gd name="connsiteY270" fmla="*/ 514098 h 602428"/>
                  <a:gd name="connsiteX271" fmla="*/ 2421395 w 3821317"/>
                  <a:gd name="connsiteY271" fmla="*/ 514098 h 602428"/>
                  <a:gd name="connsiteX272" fmla="*/ 2425934 w 3821317"/>
                  <a:gd name="connsiteY272" fmla="*/ 514098 h 602428"/>
                  <a:gd name="connsiteX273" fmla="*/ 2430556 w 3821317"/>
                  <a:gd name="connsiteY273" fmla="*/ 514098 h 602428"/>
                  <a:gd name="connsiteX274" fmla="*/ 2444255 w 3821317"/>
                  <a:gd name="connsiteY274" fmla="*/ 514098 h 602428"/>
                  <a:gd name="connsiteX275" fmla="*/ 2444255 w 3821317"/>
                  <a:gd name="connsiteY275" fmla="*/ 525360 h 602428"/>
                  <a:gd name="connsiteX276" fmla="*/ 2453332 w 3821317"/>
                  <a:gd name="connsiteY276" fmla="*/ 525360 h 602428"/>
                  <a:gd name="connsiteX277" fmla="*/ 2457870 w 3821317"/>
                  <a:gd name="connsiteY277" fmla="*/ 525360 h 602428"/>
                  <a:gd name="connsiteX278" fmla="*/ 2462493 w 3821317"/>
                  <a:gd name="connsiteY278" fmla="*/ 525360 h 602428"/>
                  <a:gd name="connsiteX279" fmla="*/ 2476108 w 3821317"/>
                  <a:gd name="connsiteY279" fmla="*/ 525360 h 602428"/>
                  <a:gd name="connsiteX280" fmla="*/ 2480730 w 3821317"/>
                  <a:gd name="connsiteY280" fmla="*/ 525360 h 602428"/>
                  <a:gd name="connsiteX281" fmla="*/ 2508045 w 3821317"/>
                  <a:gd name="connsiteY281" fmla="*/ 525360 h 602428"/>
                  <a:gd name="connsiteX282" fmla="*/ 2512583 w 3821317"/>
                  <a:gd name="connsiteY282" fmla="*/ 525360 h 602428"/>
                  <a:gd name="connsiteX283" fmla="*/ 2517205 w 3821317"/>
                  <a:gd name="connsiteY283" fmla="*/ 525360 h 602428"/>
                  <a:gd name="connsiteX284" fmla="*/ 2521744 w 3821317"/>
                  <a:gd name="connsiteY284" fmla="*/ 525360 h 602428"/>
                  <a:gd name="connsiteX285" fmla="*/ 2526282 w 3821317"/>
                  <a:gd name="connsiteY285" fmla="*/ 525360 h 602428"/>
                  <a:gd name="connsiteX286" fmla="*/ 2539981 w 3821317"/>
                  <a:gd name="connsiteY286" fmla="*/ 525360 h 602428"/>
                  <a:gd name="connsiteX287" fmla="*/ 2544520 w 3821317"/>
                  <a:gd name="connsiteY287" fmla="*/ 525360 h 602428"/>
                  <a:gd name="connsiteX288" fmla="*/ 2544520 w 3821317"/>
                  <a:gd name="connsiteY288" fmla="*/ 539395 h 602428"/>
                  <a:gd name="connsiteX289" fmla="*/ 2549058 w 3821317"/>
                  <a:gd name="connsiteY289" fmla="*/ 539395 h 602428"/>
                  <a:gd name="connsiteX290" fmla="*/ 2553681 w 3821317"/>
                  <a:gd name="connsiteY290" fmla="*/ 539395 h 602428"/>
                  <a:gd name="connsiteX291" fmla="*/ 2558219 w 3821317"/>
                  <a:gd name="connsiteY291" fmla="*/ 539395 h 602428"/>
                  <a:gd name="connsiteX292" fmla="*/ 2567296 w 3821317"/>
                  <a:gd name="connsiteY292" fmla="*/ 539395 h 602428"/>
                  <a:gd name="connsiteX293" fmla="*/ 2567296 w 3821317"/>
                  <a:gd name="connsiteY293" fmla="*/ 554943 h 602428"/>
                  <a:gd name="connsiteX294" fmla="*/ 2571918 w 3821317"/>
                  <a:gd name="connsiteY294" fmla="*/ 554943 h 602428"/>
                  <a:gd name="connsiteX295" fmla="*/ 2576457 w 3821317"/>
                  <a:gd name="connsiteY295" fmla="*/ 554943 h 602428"/>
                  <a:gd name="connsiteX296" fmla="*/ 2580995 w 3821317"/>
                  <a:gd name="connsiteY296" fmla="*/ 554943 h 602428"/>
                  <a:gd name="connsiteX297" fmla="*/ 2585617 w 3821317"/>
                  <a:gd name="connsiteY297" fmla="*/ 554943 h 602428"/>
                  <a:gd name="connsiteX298" fmla="*/ 2590156 w 3821317"/>
                  <a:gd name="connsiteY298" fmla="*/ 554943 h 602428"/>
                  <a:gd name="connsiteX299" fmla="*/ 2603855 w 3821317"/>
                  <a:gd name="connsiteY299" fmla="*/ 554943 h 602428"/>
                  <a:gd name="connsiteX300" fmla="*/ 2608393 w 3821317"/>
                  <a:gd name="connsiteY300" fmla="*/ 554943 h 602428"/>
                  <a:gd name="connsiteX301" fmla="*/ 2612932 w 3821317"/>
                  <a:gd name="connsiteY301" fmla="*/ 554943 h 602428"/>
                  <a:gd name="connsiteX302" fmla="*/ 2617470 w 3821317"/>
                  <a:gd name="connsiteY302" fmla="*/ 554943 h 602428"/>
                  <a:gd name="connsiteX303" fmla="*/ 2635708 w 3821317"/>
                  <a:gd name="connsiteY303" fmla="*/ 554943 h 602428"/>
                  <a:gd name="connsiteX304" fmla="*/ 2640330 w 3821317"/>
                  <a:gd name="connsiteY304" fmla="*/ 554943 h 602428"/>
                  <a:gd name="connsiteX305" fmla="*/ 2644868 w 3821317"/>
                  <a:gd name="connsiteY305" fmla="*/ 554943 h 602428"/>
                  <a:gd name="connsiteX306" fmla="*/ 2649407 w 3821317"/>
                  <a:gd name="connsiteY306" fmla="*/ 554943 h 602428"/>
                  <a:gd name="connsiteX307" fmla="*/ 2653945 w 3821317"/>
                  <a:gd name="connsiteY307" fmla="*/ 554943 h 602428"/>
                  <a:gd name="connsiteX308" fmla="*/ 2676805 w 3821317"/>
                  <a:gd name="connsiteY308" fmla="*/ 554943 h 602428"/>
                  <a:gd name="connsiteX309" fmla="*/ 2695043 w 3821317"/>
                  <a:gd name="connsiteY309" fmla="*/ 554943 h 602428"/>
                  <a:gd name="connsiteX310" fmla="*/ 2699581 w 3821317"/>
                  <a:gd name="connsiteY310" fmla="*/ 554943 h 602428"/>
                  <a:gd name="connsiteX311" fmla="*/ 2708658 w 3821317"/>
                  <a:gd name="connsiteY311" fmla="*/ 554943 h 602428"/>
                  <a:gd name="connsiteX312" fmla="*/ 2713280 w 3821317"/>
                  <a:gd name="connsiteY312" fmla="*/ 554943 h 602428"/>
                  <a:gd name="connsiteX313" fmla="*/ 2717819 w 3821317"/>
                  <a:gd name="connsiteY313" fmla="*/ 554943 h 602428"/>
                  <a:gd name="connsiteX314" fmla="*/ 2731518 w 3821317"/>
                  <a:gd name="connsiteY314" fmla="*/ 554943 h 602428"/>
                  <a:gd name="connsiteX315" fmla="*/ 2736056 w 3821317"/>
                  <a:gd name="connsiteY315" fmla="*/ 554943 h 602428"/>
                  <a:gd name="connsiteX316" fmla="*/ 2749756 w 3821317"/>
                  <a:gd name="connsiteY316" fmla="*/ 554943 h 602428"/>
                  <a:gd name="connsiteX317" fmla="*/ 2763455 w 3821317"/>
                  <a:gd name="connsiteY317" fmla="*/ 554943 h 602428"/>
                  <a:gd name="connsiteX318" fmla="*/ 2767993 w 3821317"/>
                  <a:gd name="connsiteY318" fmla="*/ 554943 h 602428"/>
                  <a:gd name="connsiteX319" fmla="*/ 2781692 w 3821317"/>
                  <a:gd name="connsiteY319" fmla="*/ 554943 h 602428"/>
                  <a:gd name="connsiteX320" fmla="*/ 2795307 w 3821317"/>
                  <a:gd name="connsiteY320" fmla="*/ 554943 h 602428"/>
                  <a:gd name="connsiteX321" fmla="*/ 2804468 w 3821317"/>
                  <a:gd name="connsiteY321" fmla="*/ 554943 h 602428"/>
                  <a:gd name="connsiteX322" fmla="*/ 2809007 w 3821317"/>
                  <a:gd name="connsiteY322" fmla="*/ 554943 h 602428"/>
                  <a:gd name="connsiteX323" fmla="*/ 2813545 w 3821317"/>
                  <a:gd name="connsiteY323" fmla="*/ 554943 h 602428"/>
                  <a:gd name="connsiteX324" fmla="*/ 2827244 w 3821317"/>
                  <a:gd name="connsiteY324" fmla="*/ 554943 h 602428"/>
                  <a:gd name="connsiteX325" fmla="*/ 2831783 w 3821317"/>
                  <a:gd name="connsiteY325" fmla="*/ 554943 h 602428"/>
                  <a:gd name="connsiteX326" fmla="*/ 2840943 w 3821317"/>
                  <a:gd name="connsiteY326" fmla="*/ 554943 h 602428"/>
                  <a:gd name="connsiteX327" fmla="*/ 2850020 w 3821317"/>
                  <a:gd name="connsiteY327" fmla="*/ 554943 h 602428"/>
                  <a:gd name="connsiteX328" fmla="*/ 2863719 w 3821317"/>
                  <a:gd name="connsiteY328" fmla="*/ 554943 h 602428"/>
                  <a:gd name="connsiteX329" fmla="*/ 2877419 w 3821317"/>
                  <a:gd name="connsiteY329" fmla="*/ 554943 h 602428"/>
                  <a:gd name="connsiteX330" fmla="*/ 2904817 w 3821317"/>
                  <a:gd name="connsiteY330" fmla="*/ 554943 h 602428"/>
                  <a:gd name="connsiteX331" fmla="*/ 2904817 w 3821317"/>
                  <a:gd name="connsiteY331" fmla="*/ 602428 h 602428"/>
                  <a:gd name="connsiteX332" fmla="*/ 2909355 w 3821317"/>
                  <a:gd name="connsiteY332" fmla="*/ 602428 h 602428"/>
                  <a:gd name="connsiteX333" fmla="*/ 2923055 w 3821317"/>
                  <a:gd name="connsiteY333" fmla="*/ 602428 h 602428"/>
                  <a:gd name="connsiteX334" fmla="*/ 2932131 w 3821317"/>
                  <a:gd name="connsiteY334" fmla="*/ 602428 h 602428"/>
                  <a:gd name="connsiteX335" fmla="*/ 2936670 w 3821317"/>
                  <a:gd name="connsiteY335" fmla="*/ 602428 h 602428"/>
                  <a:gd name="connsiteX336" fmla="*/ 2941292 w 3821317"/>
                  <a:gd name="connsiteY336" fmla="*/ 602428 h 602428"/>
                  <a:gd name="connsiteX337" fmla="*/ 2959530 w 3821317"/>
                  <a:gd name="connsiteY337" fmla="*/ 602428 h 602428"/>
                  <a:gd name="connsiteX338" fmla="*/ 2968606 w 3821317"/>
                  <a:gd name="connsiteY338" fmla="*/ 602428 h 602428"/>
                  <a:gd name="connsiteX339" fmla="*/ 2996005 w 3821317"/>
                  <a:gd name="connsiteY339" fmla="*/ 602428 h 602428"/>
                  <a:gd name="connsiteX340" fmla="*/ 3005082 w 3821317"/>
                  <a:gd name="connsiteY340" fmla="*/ 602428 h 602428"/>
                  <a:gd name="connsiteX341" fmla="*/ 3018781 w 3821317"/>
                  <a:gd name="connsiteY341" fmla="*/ 602428 h 602428"/>
                  <a:gd name="connsiteX342" fmla="*/ 3023319 w 3821317"/>
                  <a:gd name="connsiteY342" fmla="*/ 602428 h 602428"/>
                  <a:gd name="connsiteX343" fmla="*/ 3032480 w 3821317"/>
                  <a:gd name="connsiteY343" fmla="*/ 602428 h 602428"/>
                  <a:gd name="connsiteX344" fmla="*/ 3050718 w 3821317"/>
                  <a:gd name="connsiteY344" fmla="*/ 602428 h 602428"/>
                  <a:gd name="connsiteX345" fmla="*/ 3064417 w 3821317"/>
                  <a:gd name="connsiteY345" fmla="*/ 602428 h 602428"/>
                  <a:gd name="connsiteX346" fmla="*/ 3100892 w 3821317"/>
                  <a:gd name="connsiteY346" fmla="*/ 602428 h 602428"/>
                  <a:gd name="connsiteX347" fmla="*/ 3128206 w 3821317"/>
                  <a:gd name="connsiteY347" fmla="*/ 602428 h 602428"/>
                  <a:gd name="connsiteX348" fmla="*/ 3447406 w 3821317"/>
                  <a:gd name="connsiteY348" fmla="*/ 602428 h 602428"/>
                  <a:gd name="connsiteX349" fmla="*/ 3483881 w 3821317"/>
                  <a:gd name="connsiteY349" fmla="*/ 602428 h 602428"/>
                  <a:gd name="connsiteX350" fmla="*/ 3702816 w 3821317"/>
                  <a:gd name="connsiteY350" fmla="*/ 602428 h 602428"/>
                  <a:gd name="connsiteX351" fmla="*/ 3821318 w 3821317"/>
                  <a:gd name="connsiteY351" fmla="*/ 602428 h 60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821317" h="602428">
                    <a:moveTo>
                      <a:pt x="0" y="0"/>
                    </a:moveTo>
                    <a:lnTo>
                      <a:pt x="27398" y="0"/>
                    </a:lnTo>
                    <a:lnTo>
                      <a:pt x="63874" y="0"/>
                    </a:lnTo>
                    <a:lnTo>
                      <a:pt x="63874" y="4286"/>
                    </a:lnTo>
                    <a:lnTo>
                      <a:pt x="68412" y="4286"/>
                    </a:lnTo>
                    <a:lnTo>
                      <a:pt x="68412" y="8488"/>
                    </a:lnTo>
                    <a:lnTo>
                      <a:pt x="72950" y="8488"/>
                    </a:lnTo>
                    <a:lnTo>
                      <a:pt x="72950" y="12775"/>
                    </a:lnTo>
                    <a:lnTo>
                      <a:pt x="77573" y="12775"/>
                    </a:lnTo>
                    <a:lnTo>
                      <a:pt x="77573" y="16977"/>
                    </a:lnTo>
                    <a:lnTo>
                      <a:pt x="86649" y="16977"/>
                    </a:lnTo>
                    <a:lnTo>
                      <a:pt x="86649" y="25549"/>
                    </a:lnTo>
                    <a:lnTo>
                      <a:pt x="95810" y="25549"/>
                    </a:lnTo>
                    <a:lnTo>
                      <a:pt x="95810" y="29752"/>
                    </a:lnTo>
                    <a:lnTo>
                      <a:pt x="136824" y="29752"/>
                    </a:lnTo>
                    <a:lnTo>
                      <a:pt x="136824" y="34038"/>
                    </a:lnTo>
                    <a:lnTo>
                      <a:pt x="196075" y="34038"/>
                    </a:lnTo>
                    <a:lnTo>
                      <a:pt x="209774" y="34038"/>
                    </a:lnTo>
                    <a:lnTo>
                      <a:pt x="209774" y="42526"/>
                    </a:lnTo>
                    <a:lnTo>
                      <a:pt x="228012" y="42526"/>
                    </a:lnTo>
                    <a:lnTo>
                      <a:pt x="228012" y="46813"/>
                    </a:lnTo>
                    <a:lnTo>
                      <a:pt x="241711" y="46813"/>
                    </a:lnTo>
                    <a:lnTo>
                      <a:pt x="241711" y="51015"/>
                    </a:lnTo>
                    <a:lnTo>
                      <a:pt x="278186" y="51015"/>
                    </a:lnTo>
                    <a:lnTo>
                      <a:pt x="278186" y="55301"/>
                    </a:lnTo>
                    <a:lnTo>
                      <a:pt x="456023" y="55301"/>
                    </a:lnTo>
                    <a:lnTo>
                      <a:pt x="456023" y="63789"/>
                    </a:lnTo>
                    <a:lnTo>
                      <a:pt x="469723" y="63789"/>
                    </a:lnTo>
                    <a:lnTo>
                      <a:pt x="506198" y="63789"/>
                    </a:lnTo>
                    <a:lnTo>
                      <a:pt x="506198" y="68076"/>
                    </a:lnTo>
                    <a:lnTo>
                      <a:pt x="515274" y="68076"/>
                    </a:lnTo>
                    <a:lnTo>
                      <a:pt x="515274" y="72362"/>
                    </a:lnTo>
                    <a:lnTo>
                      <a:pt x="556372" y="72362"/>
                    </a:lnTo>
                    <a:lnTo>
                      <a:pt x="556372" y="76648"/>
                    </a:lnTo>
                    <a:lnTo>
                      <a:pt x="570071" y="76648"/>
                    </a:lnTo>
                    <a:lnTo>
                      <a:pt x="570071" y="80850"/>
                    </a:lnTo>
                    <a:lnTo>
                      <a:pt x="601924" y="80850"/>
                    </a:lnTo>
                    <a:lnTo>
                      <a:pt x="601924" y="85137"/>
                    </a:lnTo>
                    <a:lnTo>
                      <a:pt x="611085" y="85137"/>
                    </a:lnTo>
                    <a:lnTo>
                      <a:pt x="611085" y="89423"/>
                    </a:lnTo>
                    <a:lnTo>
                      <a:pt x="670336" y="89423"/>
                    </a:lnTo>
                    <a:lnTo>
                      <a:pt x="670336" y="93709"/>
                    </a:lnTo>
                    <a:lnTo>
                      <a:pt x="674874" y="93709"/>
                    </a:lnTo>
                    <a:lnTo>
                      <a:pt x="674874" y="97995"/>
                    </a:lnTo>
                    <a:lnTo>
                      <a:pt x="729671" y="97995"/>
                    </a:lnTo>
                    <a:lnTo>
                      <a:pt x="729671" y="102198"/>
                    </a:lnTo>
                    <a:lnTo>
                      <a:pt x="743286" y="102198"/>
                    </a:lnTo>
                    <a:lnTo>
                      <a:pt x="743286" y="110770"/>
                    </a:lnTo>
                    <a:lnTo>
                      <a:pt x="807160" y="110770"/>
                    </a:lnTo>
                    <a:lnTo>
                      <a:pt x="807160" y="115056"/>
                    </a:lnTo>
                    <a:lnTo>
                      <a:pt x="811698" y="115056"/>
                    </a:lnTo>
                    <a:lnTo>
                      <a:pt x="811698" y="119343"/>
                    </a:lnTo>
                    <a:lnTo>
                      <a:pt x="816237" y="119343"/>
                    </a:lnTo>
                    <a:lnTo>
                      <a:pt x="816237" y="123545"/>
                    </a:lnTo>
                    <a:lnTo>
                      <a:pt x="820859" y="123545"/>
                    </a:lnTo>
                    <a:lnTo>
                      <a:pt x="820859" y="127831"/>
                    </a:lnTo>
                    <a:lnTo>
                      <a:pt x="866411" y="127831"/>
                    </a:lnTo>
                    <a:lnTo>
                      <a:pt x="866411" y="136404"/>
                    </a:lnTo>
                    <a:lnTo>
                      <a:pt x="889271" y="136404"/>
                    </a:lnTo>
                    <a:lnTo>
                      <a:pt x="898348" y="136404"/>
                    </a:lnTo>
                    <a:lnTo>
                      <a:pt x="898348" y="140690"/>
                    </a:lnTo>
                    <a:lnTo>
                      <a:pt x="902886" y="140690"/>
                    </a:lnTo>
                    <a:lnTo>
                      <a:pt x="902886" y="144892"/>
                    </a:lnTo>
                    <a:lnTo>
                      <a:pt x="912047" y="144892"/>
                    </a:lnTo>
                    <a:lnTo>
                      <a:pt x="912047" y="153465"/>
                    </a:lnTo>
                    <a:lnTo>
                      <a:pt x="916585" y="153465"/>
                    </a:lnTo>
                    <a:lnTo>
                      <a:pt x="916585" y="157751"/>
                    </a:lnTo>
                    <a:lnTo>
                      <a:pt x="957599" y="157751"/>
                    </a:lnTo>
                    <a:lnTo>
                      <a:pt x="957599" y="162037"/>
                    </a:lnTo>
                    <a:lnTo>
                      <a:pt x="962221" y="162037"/>
                    </a:lnTo>
                    <a:lnTo>
                      <a:pt x="962221" y="166323"/>
                    </a:lnTo>
                    <a:lnTo>
                      <a:pt x="971298" y="166323"/>
                    </a:lnTo>
                    <a:lnTo>
                      <a:pt x="971298" y="170610"/>
                    </a:lnTo>
                    <a:lnTo>
                      <a:pt x="994158" y="170610"/>
                    </a:lnTo>
                    <a:lnTo>
                      <a:pt x="994158" y="174896"/>
                    </a:lnTo>
                    <a:lnTo>
                      <a:pt x="1016934" y="174896"/>
                    </a:lnTo>
                    <a:lnTo>
                      <a:pt x="1016934" y="179182"/>
                    </a:lnTo>
                    <a:lnTo>
                      <a:pt x="1021472" y="179182"/>
                    </a:lnTo>
                    <a:lnTo>
                      <a:pt x="1021472" y="183468"/>
                    </a:lnTo>
                    <a:lnTo>
                      <a:pt x="1030633" y="183468"/>
                    </a:lnTo>
                    <a:lnTo>
                      <a:pt x="1030633" y="187755"/>
                    </a:lnTo>
                    <a:lnTo>
                      <a:pt x="1035171" y="187755"/>
                    </a:lnTo>
                    <a:lnTo>
                      <a:pt x="1062486" y="187755"/>
                    </a:lnTo>
                    <a:lnTo>
                      <a:pt x="1062486" y="192041"/>
                    </a:lnTo>
                    <a:lnTo>
                      <a:pt x="1080723" y="192041"/>
                    </a:lnTo>
                    <a:lnTo>
                      <a:pt x="1080723" y="196327"/>
                    </a:lnTo>
                    <a:lnTo>
                      <a:pt x="1103583" y="196327"/>
                    </a:lnTo>
                    <a:lnTo>
                      <a:pt x="1103583" y="204900"/>
                    </a:lnTo>
                    <a:lnTo>
                      <a:pt x="1108122" y="204900"/>
                    </a:lnTo>
                    <a:lnTo>
                      <a:pt x="1126359" y="204900"/>
                    </a:lnTo>
                    <a:lnTo>
                      <a:pt x="1126359" y="209186"/>
                    </a:lnTo>
                    <a:lnTo>
                      <a:pt x="1144597" y="209186"/>
                    </a:lnTo>
                    <a:lnTo>
                      <a:pt x="1144597" y="213472"/>
                    </a:lnTo>
                    <a:lnTo>
                      <a:pt x="1176534" y="213472"/>
                    </a:lnTo>
                    <a:lnTo>
                      <a:pt x="1176534" y="217758"/>
                    </a:lnTo>
                    <a:lnTo>
                      <a:pt x="1208470" y="217758"/>
                    </a:lnTo>
                    <a:lnTo>
                      <a:pt x="1208470" y="222045"/>
                    </a:lnTo>
                    <a:lnTo>
                      <a:pt x="1222085" y="222045"/>
                    </a:lnTo>
                    <a:lnTo>
                      <a:pt x="1222085" y="226331"/>
                    </a:lnTo>
                    <a:lnTo>
                      <a:pt x="1231246" y="226331"/>
                    </a:lnTo>
                    <a:lnTo>
                      <a:pt x="1240323" y="226331"/>
                    </a:lnTo>
                    <a:lnTo>
                      <a:pt x="1240323" y="234987"/>
                    </a:lnTo>
                    <a:lnTo>
                      <a:pt x="1249484" y="234987"/>
                    </a:lnTo>
                    <a:lnTo>
                      <a:pt x="1249484" y="239274"/>
                    </a:lnTo>
                    <a:lnTo>
                      <a:pt x="1276882" y="239274"/>
                    </a:lnTo>
                    <a:lnTo>
                      <a:pt x="1276882" y="243644"/>
                    </a:lnTo>
                    <a:lnTo>
                      <a:pt x="1317896" y="243644"/>
                    </a:lnTo>
                    <a:lnTo>
                      <a:pt x="1317896" y="252216"/>
                    </a:lnTo>
                    <a:lnTo>
                      <a:pt x="1322434" y="252216"/>
                    </a:lnTo>
                    <a:lnTo>
                      <a:pt x="1322434" y="256503"/>
                    </a:lnTo>
                    <a:lnTo>
                      <a:pt x="1331595" y="256503"/>
                    </a:lnTo>
                    <a:lnTo>
                      <a:pt x="1331595" y="260873"/>
                    </a:lnTo>
                    <a:lnTo>
                      <a:pt x="1358909" y="260873"/>
                    </a:lnTo>
                    <a:lnTo>
                      <a:pt x="1358909" y="265159"/>
                    </a:lnTo>
                    <a:lnTo>
                      <a:pt x="1363448" y="265159"/>
                    </a:lnTo>
                    <a:lnTo>
                      <a:pt x="1363448" y="269445"/>
                    </a:lnTo>
                    <a:lnTo>
                      <a:pt x="1368070" y="269445"/>
                    </a:lnTo>
                    <a:lnTo>
                      <a:pt x="1368070" y="273816"/>
                    </a:lnTo>
                    <a:lnTo>
                      <a:pt x="1390846" y="273816"/>
                    </a:lnTo>
                    <a:lnTo>
                      <a:pt x="1454720" y="273816"/>
                    </a:lnTo>
                    <a:lnTo>
                      <a:pt x="1454720" y="278102"/>
                    </a:lnTo>
                    <a:lnTo>
                      <a:pt x="1463796" y="278102"/>
                    </a:lnTo>
                    <a:lnTo>
                      <a:pt x="1463796" y="282388"/>
                    </a:lnTo>
                    <a:lnTo>
                      <a:pt x="1477496" y="282388"/>
                    </a:lnTo>
                    <a:lnTo>
                      <a:pt x="1477496" y="286759"/>
                    </a:lnTo>
                    <a:lnTo>
                      <a:pt x="1482034" y="286759"/>
                    </a:lnTo>
                    <a:lnTo>
                      <a:pt x="1504810" y="286759"/>
                    </a:lnTo>
                    <a:lnTo>
                      <a:pt x="1504810" y="291045"/>
                    </a:lnTo>
                    <a:lnTo>
                      <a:pt x="1518509" y="291045"/>
                    </a:lnTo>
                    <a:lnTo>
                      <a:pt x="1518509" y="295415"/>
                    </a:lnTo>
                    <a:lnTo>
                      <a:pt x="1532208" y="295415"/>
                    </a:lnTo>
                    <a:lnTo>
                      <a:pt x="1532208" y="299785"/>
                    </a:lnTo>
                    <a:lnTo>
                      <a:pt x="1573222" y="299785"/>
                    </a:lnTo>
                    <a:lnTo>
                      <a:pt x="1573222" y="304072"/>
                    </a:lnTo>
                    <a:lnTo>
                      <a:pt x="1591459" y="304072"/>
                    </a:lnTo>
                    <a:lnTo>
                      <a:pt x="1591459" y="308442"/>
                    </a:lnTo>
                    <a:lnTo>
                      <a:pt x="1600620" y="308442"/>
                    </a:lnTo>
                    <a:lnTo>
                      <a:pt x="1600620" y="317098"/>
                    </a:lnTo>
                    <a:lnTo>
                      <a:pt x="1605159" y="317098"/>
                    </a:lnTo>
                    <a:lnTo>
                      <a:pt x="1605159" y="321385"/>
                    </a:lnTo>
                    <a:lnTo>
                      <a:pt x="1618858" y="321385"/>
                    </a:lnTo>
                    <a:lnTo>
                      <a:pt x="1618858" y="325755"/>
                    </a:lnTo>
                    <a:lnTo>
                      <a:pt x="1623396" y="325755"/>
                    </a:lnTo>
                    <a:lnTo>
                      <a:pt x="1623396" y="330041"/>
                    </a:lnTo>
                    <a:lnTo>
                      <a:pt x="1655333" y="330041"/>
                    </a:lnTo>
                    <a:lnTo>
                      <a:pt x="1655333" y="334412"/>
                    </a:lnTo>
                    <a:lnTo>
                      <a:pt x="1659871" y="334412"/>
                    </a:lnTo>
                    <a:lnTo>
                      <a:pt x="1659871" y="338782"/>
                    </a:lnTo>
                    <a:lnTo>
                      <a:pt x="1673570" y="338782"/>
                    </a:lnTo>
                    <a:lnTo>
                      <a:pt x="1673570" y="343068"/>
                    </a:lnTo>
                    <a:lnTo>
                      <a:pt x="1696347" y="343068"/>
                    </a:lnTo>
                    <a:lnTo>
                      <a:pt x="1696347" y="356095"/>
                    </a:lnTo>
                    <a:lnTo>
                      <a:pt x="1700885" y="356095"/>
                    </a:lnTo>
                    <a:lnTo>
                      <a:pt x="1700885" y="360381"/>
                    </a:lnTo>
                    <a:lnTo>
                      <a:pt x="1728283" y="360381"/>
                    </a:lnTo>
                    <a:lnTo>
                      <a:pt x="1728283" y="364751"/>
                    </a:lnTo>
                    <a:lnTo>
                      <a:pt x="1737444" y="364751"/>
                    </a:lnTo>
                    <a:lnTo>
                      <a:pt x="1737444" y="369038"/>
                    </a:lnTo>
                    <a:lnTo>
                      <a:pt x="1741982" y="369038"/>
                    </a:lnTo>
                    <a:lnTo>
                      <a:pt x="1741982" y="373408"/>
                    </a:lnTo>
                    <a:lnTo>
                      <a:pt x="1769297" y="373408"/>
                    </a:lnTo>
                    <a:lnTo>
                      <a:pt x="1769297" y="377778"/>
                    </a:lnTo>
                    <a:lnTo>
                      <a:pt x="1792157" y="377778"/>
                    </a:lnTo>
                    <a:lnTo>
                      <a:pt x="1814933" y="377778"/>
                    </a:lnTo>
                    <a:lnTo>
                      <a:pt x="1824010" y="377778"/>
                    </a:lnTo>
                    <a:lnTo>
                      <a:pt x="1846870" y="377778"/>
                    </a:lnTo>
                    <a:lnTo>
                      <a:pt x="1851408" y="377778"/>
                    </a:lnTo>
                    <a:lnTo>
                      <a:pt x="1855946" y="377778"/>
                    </a:lnTo>
                    <a:lnTo>
                      <a:pt x="1865107" y="377778"/>
                    </a:lnTo>
                    <a:lnTo>
                      <a:pt x="1865107" y="382149"/>
                    </a:lnTo>
                    <a:lnTo>
                      <a:pt x="1869646" y="382149"/>
                    </a:lnTo>
                    <a:lnTo>
                      <a:pt x="1869646" y="390973"/>
                    </a:lnTo>
                    <a:lnTo>
                      <a:pt x="1874184" y="390973"/>
                    </a:lnTo>
                    <a:lnTo>
                      <a:pt x="1878806" y="390973"/>
                    </a:lnTo>
                    <a:lnTo>
                      <a:pt x="1878806" y="399882"/>
                    </a:lnTo>
                    <a:lnTo>
                      <a:pt x="1883345" y="399882"/>
                    </a:lnTo>
                    <a:lnTo>
                      <a:pt x="1887883" y="399882"/>
                    </a:lnTo>
                    <a:lnTo>
                      <a:pt x="1901582" y="399882"/>
                    </a:lnTo>
                    <a:lnTo>
                      <a:pt x="1906121" y="399882"/>
                    </a:lnTo>
                    <a:lnTo>
                      <a:pt x="1910659" y="399882"/>
                    </a:lnTo>
                    <a:lnTo>
                      <a:pt x="1915281" y="399882"/>
                    </a:lnTo>
                    <a:lnTo>
                      <a:pt x="1919820" y="399882"/>
                    </a:lnTo>
                    <a:lnTo>
                      <a:pt x="1919820" y="404588"/>
                    </a:lnTo>
                    <a:lnTo>
                      <a:pt x="1928897" y="404588"/>
                    </a:lnTo>
                    <a:lnTo>
                      <a:pt x="1928897" y="409379"/>
                    </a:lnTo>
                    <a:lnTo>
                      <a:pt x="1933519" y="409379"/>
                    </a:lnTo>
                    <a:lnTo>
                      <a:pt x="1942596" y="409379"/>
                    </a:lnTo>
                    <a:lnTo>
                      <a:pt x="1947134" y="409379"/>
                    </a:lnTo>
                    <a:lnTo>
                      <a:pt x="1951757" y="409379"/>
                    </a:lnTo>
                    <a:lnTo>
                      <a:pt x="1956295" y="409379"/>
                    </a:lnTo>
                    <a:lnTo>
                      <a:pt x="1960833" y="409379"/>
                    </a:lnTo>
                    <a:lnTo>
                      <a:pt x="1960833" y="414253"/>
                    </a:lnTo>
                    <a:lnTo>
                      <a:pt x="1965372" y="414253"/>
                    </a:lnTo>
                    <a:lnTo>
                      <a:pt x="1969994" y="414253"/>
                    </a:lnTo>
                    <a:lnTo>
                      <a:pt x="1974532" y="414253"/>
                    </a:lnTo>
                    <a:lnTo>
                      <a:pt x="1979071" y="414253"/>
                    </a:lnTo>
                    <a:lnTo>
                      <a:pt x="1983609" y="414253"/>
                    </a:lnTo>
                    <a:lnTo>
                      <a:pt x="1997309" y="414253"/>
                    </a:lnTo>
                    <a:lnTo>
                      <a:pt x="2001931" y="414253"/>
                    </a:lnTo>
                    <a:lnTo>
                      <a:pt x="2006469" y="414253"/>
                    </a:lnTo>
                    <a:lnTo>
                      <a:pt x="2011008" y="414253"/>
                    </a:lnTo>
                    <a:lnTo>
                      <a:pt x="2015546" y="414253"/>
                    </a:lnTo>
                    <a:lnTo>
                      <a:pt x="2029245" y="414253"/>
                    </a:lnTo>
                    <a:lnTo>
                      <a:pt x="2038406" y="414253"/>
                    </a:lnTo>
                    <a:lnTo>
                      <a:pt x="2042944" y="414253"/>
                    </a:lnTo>
                    <a:lnTo>
                      <a:pt x="2047483" y="414253"/>
                    </a:lnTo>
                    <a:lnTo>
                      <a:pt x="2061182" y="414253"/>
                    </a:lnTo>
                    <a:lnTo>
                      <a:pt x="2065720" y="414253"/>
                    </a:lnTo>
                    <a:lnTo>
                      <a:pt x="2070259" y="414253"/>
                    </a:lnTo>
                    <a:lnTo>
                      <a:pt x="2074881" y="414253"/>
                    </a:lnTo>
                    <a:lnTo>
                      <a:pt x="2074881" y="419968"/>
                    </a:lnTo>
                    <a:lnTo>
                      <a:pt x="2093119" y="419968"/>
                    </a:lnTo>
                    <a:lnTo>
                      <a:pt x="2097657" y="419968"/>
                    </a:lnTo>
                    <a:lnTo>
                      <a:pt x="2102196" y="419968"/>
                    </a:lnTo>
                    <a:lnTo>
                      <a:pt x="2106734" y="419968"/>
                    </a:lnTo>
                    <a:lnTo>
                      <a:pt x="2111356" y="419968"/>
                    </a:lnTo>
                    <a:lnTo>
                      <a:pt x="2124972" y="419968"/>
                    </a:lnTo>
                    <a:lnTo>
                      <a:pt x="2129594" y="419968"/>
                    </a:lnTo>
                    <a:lnTo>
                      <a:pt x="2134132" y="419968"/>
                    </a:lnTo>
                    <a:lnTo>
                      <a:pt x="2138671" y="419968"/>
                    </a:lnTo>
                    <a:lnTo>
                      <a:pt x="2138671" y="426272"/>
                    </a:lnTo>
                    <a:lnTo>
                      <a:pt x="2143293" y="426272"/>
                    </a:lnTo>
                    <a:lnTo>
                      <a:pt x="2152370" y="426272"/>
                    </a:lnTo>
                    <a:lnTo>
                      <a:pt x="2152370" y="432743"/>
                    </a:lnTo>
                    <a:lnTo>
                      <a:pt x="2156908" y="432743"/>
                    </a:lnTo>
                    <a:lnTo>
                      <a:pt x="2166069" y="432743"/>
                    </a:lnTo>
                    <a:lnTo>
                      <a:pt x="2170608" y="432743"/>
                    </a:lnTo>
                    <a:lnTo>
                      <a:pt x="2175146" y="432743"/>
                    </a:lnTo>
                    <a:lnTo>
                      <a:pt x="2175146" y="439299"/>
                    </a:lnTo>
                    <a:lnTo>
                      <a:pt x="2188845" y="439299"/>
                    </a:lnTo>
                    <a:lnTo>
                      <a:pt x="2193383" y="439299"/>
                    </a:lnTo>
                    <a:lnTo>
                      <a:pt x="2198006" y="439299"/>
                    </a:lnTo>
                    <a:lnTo>
                      <a:pt x="2198006" y="446190"/>
                    </a:lnTo>
                    <a:lnTo>
                      <a:pt x="2202544" y="446190"/>
                    </a:lnTo>
                    <a:lnTo>
                      <a:pt x="2207083" y="446190"/>
                    </a:lnTo>
                    <a:lnTo>
                      <a:pt x="2225320" y="446190"/>
                    </a:lnTo>
                    <a:lnTo>
                      <a:pt x="2229859" y="446190"/>
                    </a:lnTo>
                    <a:lnTo>
                      <a:pt x="2234481" y="446190"/>
                    </a:lnTo>
                    <a:lnTo>
                      <a:pt x="2239019" y="446190"/>
                    </a:lnTo>
                    <a:lnTo>
                      <a:pt x="2243558" y="446190"/>
                    </a:lnTo>
                    <a:lnTo>
                      <a:pt x="2257257" y="446190"/>
                    </a:lnTo>
                    <a:lnTo>
                      <a:pt x="2270956" y="446190"/>
                    </a:lnTo>
                    <a:lnTo>
                      <a:pt x="2284571" y="446190"/>
                    </a:lnTo>
                    <a:lnTo>
                      <a:pt x="2289194" y="446190"/>
                    </a:lnTo>
                    <a:lnTo>
                      <a:pt x="2289194" y="454342"/>
                    </a:lnTo>
                    <a:lnTo>
                      <a:pt x="2298271" y="454342"/>
                    </a:lnTo>
                    <a:lnTo>
                      <a:pt x="2302893" y="454342"/>
                    </a:lnTo>
                    <a:lnTo>
                      <a:pt x="2307431" y="454342"/>
                    </a:lnTo>
                    <a:lnTo>
                      <a:pt x="2307431" y="462663"/>
                    </a:lnTo>
                    <a:lnTo>
                      <a:pt x="2316508" y="462663"/>
                    </a:lnTo>
                    <a:lnTo>
                      <a:pt x="2325669" y="462663"/>
                    </a:lnTo>
                    <a:lnTo>
                      <a:pt x="2330207" y="462663"/>
                    </a:lnTo>
                    <a:lnTo>
                      <a:pt x="2334746" y="462663"/>
                    </a:lnTo>
                    <a:lnTo>
                      <a:pt x="2348445" y="462663"/>
                    </a:lnTo>
                    <a:lnTo>
                      <a:pt x="2352983" y="462663"/>
                    </a:lnTo>
                    <a:lnTo>
                      <a:pt x="2352983" y="471572"/>
                    </a:lnTo>
                    <a:lnTo>
                      <a:pt x="2357606" y="471572"/>
                    </a:lnTo>
                    <a:lnTo>
                      <a:pt x="2362144" y="471572"/>
                    </a:lnTo>
                    <a:lnTo>
                      <a:pt x="2366682" y="471572"/>
                    </a:lnTo>
                    <a:lnTo>
                      <a:pt x="2371221" y="471572"/>
                    </a:lnTo>
                    <a:lnTo>
                      <a:pt x="2371221" y="481825"/>
                    </a:lnTo>
                    <a:lnTo>
                      <a:pt x="2380382" y="481825"/>
                    </a:lnTo>
                    <a:lnTo>
                      <a:pt x="2389458" y="481825"/>
                    </a:lnTo>
                    <a:lnTo>
                      <a:pt x="2394081" y="481825"/>
                    </a:lnTo>
                    <a:lnTo>
                      <a:pt x="2398619" y="481825"/>
                    </a:lnTo>
                    <a:lnTo>
                      <a:pt x="2398619" y="492499"/>
                    </a:lnTo>
                    <a:lnTo>
                      <a:pt x="2403157" y="492499"/>
                    </a:lnTo>
                    <a:lnTo>
                      <a:pt x="2403157" y="503256"/>
                    </a:lnTo>
                    <a:lnTo>
                      <a:pt x="2412319" y="503256"/>
                    </a:lnTo>
                    <a:lnTo>
                      <a:pt x="2416857" y="503256"/>
                    </a:lnTo>
                    <a:lnTo>
                      <a:pt x="2416857" y="514098"/>
                    </a:lnTo>
                    <a:lnTo>
                      <a:pt x="2421395" y="514098"/>
                    </a:lnTo>
                    <a:lnTo>
                      <a:pt x="2425934" y="514098"/>
                    </a:lnTo>
                    <a:lnTo>
                      <a:pt x="2430556" y="514098"/>
                    </a:lnTo>
                    <a:lnTo>
                      <a:pt x="2444255" y="514098"/>
                    </a:lnTo>
                    <a:lnTo>
                      <a:pt x="2444255" y="525360"/>
                    </a:lnTo>
                    <a:lnTo>
                      <a:pt x="2453332" y="525360"/>
                    </a:lnTo>
                    <a:lnTo>
                      <a:pt x="2457870" y="525360"/>
                    </a:lnTo>
                    <a:lnTo>
                      <a:pt x="2462493" y="525360"/>
                    </a:lnTo>
                    <a:lnTo>
                      <a:pt x="2476108" y="525360"/>
                    </a:lnTo>
                    <a:lnTo>
                      <a:pt x="2480730" y="525360"/>
                    </a:lnTo>
                    <a:lnTo>
                      <a:pt x="2508045" y="525360"/>
                    </a:lnTo>
                    <a:lnTo>
                      <a:pt x="2512583" y="525360"/>
                    </a:lnTo>
                    <a:lnTo>
                      <a:pt x="2517205" y="525360"/>
                    </a:lnTo>
                    <a:lnTo>
                      <a:pt x="2521744" y="525360"/>
                    </a:lnTo>
                    <a:lnTo>
                      <a:pt x="2526282" y="525360"/>
                    </a:lnTo>
                    <a:lnTo>
                      <a:pt x="2539981" y="525360"/>
                    </a:lnTo>
                    <a:lnTo>
                      <a:pt x="2544520" y="525360"/>
                    </a:lnTo>
                    <a:lnTo>
                      <a:pt x="2544520" y="539395"/>
                    </a:lnTo>
                    <a:lnTo>
                      <a:pt x="2549058" y="539395"/>
                    </a:lnTo>
                    <a:lnTo>
                      <a:pt x="2553681" y="539395"/>
                    </a:lnTo>
                    <a:lnTo>
                      <a:pt x="2558219" y="539395"/>
                    </a:lnTo>
                    <a:lnTo>
                      <a:pt x="2567296" y="539395"/>
                    </a:lnTo>
                    <a:lnTo>
                      <a:pt x="2567296" y="554943"/>
                    </a:lnTo>
                    <a:lnTo>
                      <a:pt x="2571918" y="554943"/>
                    </a:lnTo>
                    <a:lnTo>
                      <a:pt x="2576457" y="554943"/>
                    </a:lnTo>
                    <a:lnTo>
                      <a:pt x="2580995" y="554943"/>
                    </a:lnTo>
                    <a:lnTo>
                      <a:pt x="2585617" y="554943"/>
                    </a:lnTo>
                    <a:lnTo>
                      <a:pt x="2590156" y="554943"/>
                    </a:lnTo>
                    <a:lnTo>
                      <a:pt x="2603855" y="554943"/>
                    </a:lnTo>
                    <a:lnTo>
                      <a:pt x="2608393" y="554943"/>
                    </a:lnTo>
                    <a:lnTo>
                      <a:pt x="2612932" y="554943"/>
                    </a:lnTo>
                    <a:lnTo>
                      <a:pt x="2617470" y="554943"/>
                    </a:lnTo>
                    <a:lnTo>
                      <a:pt x="2635708" y="554943"/>
                    </a:lnTo>
                    <a:lnTo>
                      <a:pt x="2640330" y="554943"/>
                    </a:lnTo>
                    <a:lnTo>
                      <a:pt x="2644868" y="554943"/>
                    </a:lnTo>
                    <a:lnTo>
                      <a:pt x="2649407" y="554943"/>
                    </a:lnTo>
                    <a:lnTo>
                      <a:pt x="2653945" y="554943"/>
                    </a:lnTo>
                    <a:lnTo>
                      <a:pt x="2676805" y="554943"/>
                    </a:lnTo>
                    <a:lnTo>
                      <a:pt x="2695043" y="554943"/>
                    </a:lnTo>
                    <a:lnTo>
                      <a:pt x="2699581" y="554943"/>
                    </a:lnTo>
                    <a:lnTo>
                      <a:pt x="2708658" y="554943"/>
                    </a:lnTo>
                    <a:lnTo>
                      <a:pt x="2713280" y="554943"/>
                    </a:lnTo>
                    <a:lnTo>
                      <a:pt x="2717819" y="554943"/>
                    </a:lnTo>
                    <a:lnTo>
                      <a:pt x="2731518" y="554943"/>
                    </a:lnTo>
                    <a:lnTo>
                      <a:pt x="2736056" y="554943"/>
                    </a:lnTo>
                    <a:lnTo>
                      <a:pt x="2749756" y="554943"/>
                    </a:lnTo>
                    <a:lnTo>
                      <a:pt x="2763455" y="554943"/>
                    </a:lnTo>
                    <a:lnTo>
                      <a:pt x="2767993" y="554943"/>
                    </a:lnTo>
                    <a:lnTo>
                      <a:pt x="2781692" y="554943"/>
                    </a:lnTo>
                    <a:lnTo>
                      <a:pt x="2795307" y="554943"/>
                    </a:lnTo>
                    <a:lnTo>
                      <a:pt x="2804468" y="554943"/>
                    </a:lnTo>
                    <a:lnTo>
                      <a:pt x="2809007" y="554943"/>
                    </a:lnTo>
                    <a:lnTo>
                      <a:pt x="2813545" y="554943"/>
                    </a:lnTo>
                    <a:lnTo>
                      <a:pt x="2827244" y="554943"/>
                    </a:lnTo>
                    <a:lnTo>
                      <a:pt x="2831783" y="554943"/>
                    </a:lnTo>
                    <a:lnTo>
                      <a:pt x="2840943" y="554943"/>
                    </a:lnTo>
                    <a:lnTo>
                      <a:pt x="2850020" y="554943"/>
                    </a:lnTo>
                    <a:lnTo>
                      <a:pt x="2863719" y="554943"/>
                    </a:lnTo>
                    <a:lnTo>
                      <a:pt x="2877419" y="554943"/>
                    </a:lnTo>
                    <a:lnTo>
                      <a:pt x="2904817" y="554943"/>
                    </a:lnTo>
                    <a:lnTo>
                      <a:pt x="2904817" y="602428"/>
                    </a:lnTo>
                    <a:lnTo>
                      <a:pt x="2909355" y="602428"/>
                    </a:lnTo>
                    <a:lnTo>
                      <a:pt x="2923055" y="602428"/>
                    </a:lnTo>
                    <a:lnTo>
                      <a:pt x="2932131" y="602428"/>
                    </a:lnTo>
                    <a:lnTo>
                      <a:pt x="2936670" y="602428"/>
                    </a:lnTo>
                    <a:lnTo>
                      <a:pt x="2941292" y="602428"/>
                    </a:lnTo>
                    <a:lnTo>
                      <a:pt x="2959530" y="602428"/>
                    </a:lnTo>
                    <a:lnTo>
                      <a:pt x="2968606" y="602428"/>
                    </a:lnTo>
                    <a:lnTo>
                      <a:pt x="2996005" y="602428"/>
                    </a:lnTo>
                    <a:lnTo>
                      <a:pt x="3005082" y="602428"/>
                    </a:lnTo>
                    <a:lnTo>
                      <a:pt x="3018781" y="602428"/>
                    </a:lnTo>
                    <a:lnTo>
                      <a:pt x="3023319" y="602428"/>
                    </a:lnTo>
                    <a:lnTo>
                      <a:pt x="3032480" y="602428"/>
                    </a:lnTo>
                    <a:lnTo>
                      <a:pt x="3050718" y="602428"/>
                    </a:lnTo>
                    <a:lnTo>
                      <a:pt x="3064417" y="602428"/>
                    </a:lnTo>
                    <a:lnTo>
                      <a:pt x="3100892" y="602428"/>
                    </a:lnTo>
                    <a:lnTo>
                      <a:pt x="3128206" y="602428"/>
                    </a:lnTo>
                    <a:lnTo>
                      <a:pt x="3447406" y="602428"/>
                    </a:lnTo>
                    <a:lnTo>
                      <a:pt x="3483881" y="602428"/>
                    </a:lnTo>
                    <a:lnTo>
                      <a:pt x="3702816" y="602428"/>
                    </a:lnTo>
                    <a:lnTo>
                      <a:pt x="3821318" y="602428"/>
                    </a:lnTo>
                  </a:path>
                </a:pathLst>
              </a:custGeom>
              <a:noFill/>
              <a:ln w="12700"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970" name="Group 969">
                <a:extLst>
                  <a:ext uri="{FF2B5EF4-FFF2-40B4-BE49-F238E27FC236}">
                    <a16:creationId xmlns:a16="http://schemas.microsoft.com/office/drawing/2014/main" id="{66B5EBF6-A7CB-0569-4401-67E56CC92C71}"/>
                  </a:ext>
                </a:extLst>
              </p:cNvPr>
              <p:cNvGrpSpPr/>
              <p:nvPr/>
            </p:nvGrpSpPr>
            <p:grpSpPr>
              <a:xfrm>
                <a:off x="1518893" y="847613"/>
                <a:ext cx="6356481" cy="790913"/>
                <a:chOff x="1518893" y="847613"/>
                <a:chExt cx="6356481" cy="790913"/>
              </a:xfrm>
            </p:grpSpPr>
            <p:sp>
              <p:nvSpPr>
                <p:cNvPr id="971" name="Oval 970">
                  <a:extLst>
                    <a:ext uri="{FF2B5EF4-FFF2-40B4-BE49-F238E27FC236}">
                      <a16:creationId xmlns:a16="http://schemas.microsoft.com/office/drawing/2014/main" id="{9958162D-9E04-5871-4A55-435D0E68EA00}"/>
                    </a:ext>
                  </a:extLst>
                </p:cNvPr>
                <p:cNvSpPr/>
                <p:nvPr/>
              </p:nvSpPr>
              <p:spPr>
                <a:xfrm>
                  <a:off x="1518893" y="847613"/>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2" name="Oval 971">
                  <a:extLst>
                    <a:ext uri="{FF2B5EF4-FFF2-40B4-BE49-F238E27FC236}">
                      <a16:creationId xmlns:a16="http://schemas.microsoft.com/office/drawing/2014/main" id="{68D991A9-EEEB-BC4F-F100-E4BD2CDC3DEE}"/>
                    </a:ext>
                  </a:extLst>
                </p:cNvPr>
                <p:cNvSpPr/>
                <p:nvPr/>
              </p:nvSpPr>
              <p:spPr>
                <a:xfrm>
                  <a:off x="1793745" y="88703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3" name="Oval 972">
                  <a:extLst>
                    <a:ext uri="{FF2B5EF4-FFF2-40B4-BE49-F238E27FC236}">
                      <a16:creationId xmlns:a16="http://schemas.microsoft.com/office/drawing/2014/main" id="{9742AA01-34B6-4C84-5411-5825B5D0A9C0}"/>
                    </a:ext>
                  </a:extLst>
                </p:cNvPr>
                <p:cNvSpPr/>
                <p:nvPr/>
              </p:nvSpPr>
              <p:spPr>
                <a:xfrm>
                  <a:off x="2249595" y="926663"/>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4" name="Oval 973">
                  <a:extLst>
                    <a:ext uri="{FF2B5EF4-FFF2-40B4-BE49-F238E27FC236}">
                      <a16:creationId xmlns:a16="http://schemas.microsoft.com/office/drawing/2014/main" id="{97DB3A68-6CCC-2294-DA24-1651174DEF6D}"/>
                    </a:ext>
                  </a:extLst>
                </p:cNvPr>
                <p:cNvSpPr/>
                <p:nvPr/>
              </p:nvSpPr>
              <p:spPr>
                <a:xfrm>
                  <a:off x="2946782" y="1015595"/>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5" name="Oval 974">
                  <a:extLst>
                    <a:ext uri="{FF2B5EF4-FFF2-40B4-BE49-F238E27FC236}">
                      <a16:creationId xmlns:a16="http://schemas.microsoft.com/office/drawing/2014/main" id="{C556E997-653E-0B7C-64E4-B697D5CAA5E0}"/>
                    </a:ext>
                  </a:extLst>
                </p:cNvPr>
                <p:cNvSpPr/>
                <p:nvPr/>
              </p:nvSpPr>
              <p:spPr>
                <a:xfrm>
                  <a:off x="3188115" y="107982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6" name="Oval 975">
                  <a:extLst>
                    <a:ext uri="{FF2B5EF4-FFF2-40B4-BE49-F238E27FC236}">
                      <a16:creationId xmlns:a16="http://schemas.microsoft.com/office/drawing/2014/main" id="{50106BDA-7499-9427-B8D3-3583CD1E1755}"/>
                    </a:ext>
                  </a:extLst>
                </p:cNvPr>
                <p:cNvSpPr/>
                <p:nvPr/>
              </p:nvSpPr>
              <p:spPr>
                <a:xfrm>
                  <a:off x="3315485" y="1099585"/>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7" name="Oval 976">
                  <a:extLst>
                    <a:ext uri="{FF2B5EF4-FFF2-40B4-BE49-F238E27FC236}">
                      <a16:creationId xmlns:a16="http://schemas.microsoft.com/office/drawing/2014/main" id="{A8B5A2B5-6080-1237-3E80-B548BF6B2B70}"/>
                    </a:ext>
                  </a:extLst>
                </p:cNvPr>
                <p:cNvSpPr/>
                <p:nvPr/>
              </p:nvSpPr>
              <p:spPr>
                <a:xfrm>
                  <a:off x="3516595" y="112428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8" name="Oval 977">
                  <a:extLst>
                    <a:ext uri="{FF2B5EF4-FFF2-40B4-BE49-F238E27FC236}">
                      <a16:creationId xmlns:a16="http://schemas.microsoft.com/office/drawing/2014/main" id="{591A667F-909B-EFDA-2A8C-BCABC40F2EE9}"/>
                    </a:ext>
                  </a:extLst>
                </p:cNvPr>
                <p:cNvSpPr/>
                <p:nvPr/>
              </p:nvSpPr>
              <p:spPr>
                <a:xfrm>
                  <a:off x="3784743" y="118357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9" name="Oval 978">
                  <a:extLst>
                    <a:ext uri="{FF2B5EF4-FFF2-40B4-BE49-F238E27FC236}">
                      <a16:creationId xmlns:a16="http://schemas.microsoft.com/office/drawing/2014/main" id="{7EEE4A41-BE6B-A800-849A-B107BBB6A469}"/>
                    </a:ext>
                  </a:extLst>
                </p:cNvPr>
                <p:cNvSpPr/>
                <p:nvPr/>
              </p:nvSpPr>
              <p:spPr>
                <a:xfrm>
                  <a:off x="3932225" y="119829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0" name="Oval 979">
                  <a:extLst>
                    <a:ext uri="{FF2B5EF4-FFF2-40B4-BE49-F238E27FC236}">
                      <a16:creationId xmlns:a16="http://schemas.microsoft.com/office/drawing/2014/main" id="{FC0EE3FC-1746-9785-AE4C-8032C958679F}"/>
                    </a:ext>
                  </a:extLst>
                </p:cNvPr>
                <p:cNvSpPr/>
                <p:nvPr/>
              </p:nvSpPr>
              <p:spPr>
                <a:xfrm>
                  <a:off x="4448409"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1" name="Oval 980">
                  <a:extLst>
                    <a:ext uri="{FF2B5EF4-FFF2-40B4-BE49-F238E27FC236}">
                      <a16:creationId xmlns:a16="http://schemas.microsoft.com/office/drawing/2014/main" id="{9186E9CA-D9FA-EC5B-08F0-BD9030F543C7}"/>
                    </a:ext>
                  </a:extLst>
                </p:cNvPr>
                <p:cNvSpPr/>
                <p:nvPr/>
              </p:nvSpPr>
              <p:spPr>
                <a:xfrm>
                  <a:off x="4488633"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2" name="Oval 981">
                  <a:extLst>
                    <a:ext uri="{FF2B5EF4-FFF2-40B4-BE49-F238E27FC236}">
                      <a16:creationId xmlns:a16="http://schemas.microsoft.com/office/drawing/2014/main" id="{11DDCE7D-C7E1-A9C2-ECEB-D819581F5D8D}"/>
                    </a:ext>
                  </a:extLst>
                </p:cNvPr>
                <p:cNvSpPr/>
                <p:nvPr/>
              </p:nvSpPr>
              <p:spPr>
                <a:xfrm>
                  <a:off x="4502179"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3" name="Oval 982">
                  <a:extLst>
                    <a:ext uri="{FF2B5EF4-FFF2-40B4-BE49-F238E27FC236}">
                      <a16:creationId xmlns:a16="http://schemas.microsoft.com/office/drawing/2014/main" id="{2861FA28-DF0A-5DE7-EA2B-DD6DF904AD71}"/>
                    </a:ext>
                  </a:extLst>
                </p:cNvPr>
                <p:cNvSpPr/>
                <p:nvPr/>
              </p:nvSpPr>
              <p:spPr>
                <a:xfrm>
                  <a:off x="4542262"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4" name="Oval 983">
                  <a:extLst>
                    <a:ext uri="{FF2B5EF4-FFF2-40B4-BE49-F238E27FC236}">
                      <a16:creationId xmlns:a16="http://schemas.microsoft.com/office/drawing/2014/main" id="{364E5752-13AE-2418-E321-F55149D6F713}"/>
                    </a:ext>
                  </a:extLst>
                </p:cNvPr>
                <p:cNvSpPr/>
                <p:nvPr/>
              </p:nvSpPr>
              <p:spPr>
                <a:xfrm>
                  <a:off x="4542262"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5" name="Oval 984">
                  <a:extLst>
                    <a:ext uri="{FF2B5EF4-FFF2-40B4-BE49-F238E27FC236}">
                      <a16:creationId xmlns:a16="http://schemas.microsoft.com/office/drawing/2014/main" id="{E63F8E47-54EF-5F92-4476-EDDE1838B5BA}"/>
                    </a:ext>
                  </a:extLst>
                </p:cNvPr>
                <p:cNvSpPr/>
                <p:nvPr/>
              </p:nvSpPr>
              <p:spPr>
                <a:xfrm>
                  <a:off x="4549105"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6" name="Oval 985">
                  <a:extLst>
                    <a:ext uri="{FF2B5EF4-FFF2-40B4-BE49-F238E27FC236}">
                      <a16:creationId xmlns:a16="http://schemas.microsoft.com/office/drawing/2014/main" id="{3F74470B-27DE-34A1-AB6B-F6E6626C8E93}"/>
                    </a:ext>
                  </a:extLst>
                </p:cNvPr>
                <p:cNvSpPr/>
                <p:nvPr/>
              </p:nvSpPr>
              <p:spPr>
                <a:xfrm>
                  <a:off x="4555668"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7" name="Oval 986">
                  <a:extLst>
                    <a:ext uri="{FF2B5EF4-FFF2-40B4-BE49-F238E27FC236}">
                      <a16:creationId xmlns:a16="http://schemas.microsoft.com/office/drawing/2014/main" id="{923F13AE-B028-3121-2BAF-776BA73339D8}"/>
                    </a:ext>
                  </a:extLst>
                </p:cNvPr>
                <p:cNvSpPr/>
                <p:nvPr/>
              </p:nvSpPr>
              <p:spPr>
                <a:xfrm>
                  <a:off x="4582483" y="132685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8" name="Oval 987">
                  <a:extLst>
                    <a:ext uri="{FF2B5EF4-FFF2-40B4-BE49-F238E27FC236}">
                      <a16:creationId xmlns:a16="http://schemas.microsoft.com/office/drawing/2014/main" id="{D9D8F433-87B5-1B9C-4446-6E46EB6F0454}"/>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9" name="Oval 988">
                  <a:extLst>
                    <a:ext uri="{FF2B5EF4-FFF2-40B4-BE49-F238E27FC236}">
                      <a16:creationId xmlns:a16="http://schemas.microsoft.com/office/drawing/2014/main" id="{3ABA42FA-742E-A9F9-548A-74C8694195AD}"/>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0" name="Oval 989">
                  <a:extLst>
                    <a:ext uri="{FF2B5EF4-FFF2-40B4-BE49-F238E27FC236}">
                      <a16:creationId xmlns:a16="http://schemas.microsoft.com/office/drawing/2014/main" id="{8B5EC04E-308F-32DA-9973-9D54144480D3}"/>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1" name="Oval 990">
                  <a:extLst>
                    <a:ext uri="{FF2B5EF4-FFF2-40B4-BE49-F238E27FC236}">
                      <a16:creationId xmlns:a16="http://schemas.microsoft.com/office/drawing/2014/main" id="{F8D5EE15-7A26-D500-5354-14C0825FC170}"/>
                    </a:ext>
                  </a:extLst>
                </p:cNvPr>
                <p:cNvSpPr/>
                <p:nvPr/>
              </p:nvSpPr>
              <p:spPr>
                <a:xfrm>
                  <a:off x="460259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2" name="Oval 991">
                  <a:extLst>
                    <a:ext uri="{FF2B5EF4-FFF2-40B4-BE49-F238E27FC236}">
                      <a16:creationId xmlns:a16="http://schemas.microsoft.com/office/drawing/2014/main" id="{0E0E7F64-AAE1-77A6-D592-D640BE0DD2AD}"/>
                    </a:ext>
                  </a:extLst>
                </p:cNvPr>
                <p:cNvSpPr/>
                <p:nvPr/>
              </p:nvSpPr>
              <p:spPr>
                <a:xfrm>
                  <a:off x="460259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3" name="Oval 992">
                  <a:extLst>
                    <a:ext uri="{FF2B5EF4-FFF2-40B4-BE49-F238E27FC236}">
                      <a16:creationId xmlns:a16="http://schemas.microsoft.com/office/drawing/2014/main" id="{276E5675-FE8D-7E64-B837-D9F406FBB8D3}"/>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4" name="Oval 993">
                  <a:extLst>
                    <a:ext uri="{FF2B5EF4-FFF2-40B4-BE49-F238E27FC236}">
                      <a16:creationId xmlns:a16="http://schemas.microsoft.com/office/drawing/2014/main" id="{EE159E5B-40A9-7E30-00B3-3BE24544620D}"/>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5" name="Oval 994">
                  <a:extLst>
                    <a:ext uri="{FF2B5EF4-FFF2-40B4-BE49-F238E27FC236}">
                      <a16:creationId xmlns:a16="http://schemas.microsoft.com/office/drawing/2014/main" id="{A1D3F487-5792-F68B-3853-D89635A2757C}"/>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6" name="Oval 995">
                  <a:extLst>
                    <a:ext uri="{FF2B5EF4-FFF2-40B4-BE49-F238E27FC236}">
                      <a16:creationId xmlns:a16="http://schemas.microsoft.com/office/drawing/2014/main" id="{B3E360BB-46E2-61C0-BAC8-B97CF11F250A}"/>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7" name="Oval 996">
                  <a:extLst>
                    <a:ext uri="{FF2B5EF4-FFF2-40B4-BE49-F238E27FC236}">
                      <a16:creationId xmlns:a16="http://schemas.microsoft.com/office/drawing/2014/main" id="{10111B58-65C9-03D8-F2BD-D76282244AA5}"/>
                    </a:ext>
                  </a:extLst>
                </p:cNvPr>
                <p:cNvSpPr/>
                <p:nvPr/>
              </p:nvSpPr>
              <p:spPr>
                <a:xfrm>
                  <a:off x="462954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8" name="Oval 997">
                  <a:extLst>
                    <a:ext uri="{FF2B5EF4-FFF2-40B4-BE49-F238E27FC236}">
                      <a16:creationId xmlns:a16="http://schemas.microsoft.com/office/drawing/2014/main" id="{6885733F-90D3-BDB0-BAA6-45A5CAAEF1F0}"/>
                    </a:ext>
                  </a:extLst>
                </p:cNvPr>
                <p:cNvSpPr/>
                <p:nvPr/>
              </p:nvSpPr>
              <p:spPr>
                <a:xfrm>
                  <a:off x="462954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9" name="Oval 998">
                  <a:extLst>
                    <a:ext uri="{FF2B5EF4-FFF2-40B4-BE49-F238E27FC236}">
                      <a16:creationId xmlns:a16="http://schemas.microsoft.com/office/drawing/2014/main" id="{91C9790E-DA72-8462-0654-55FBC9D51432}"/>
                    </a:ext>
                  </a:extLst>
                </p:cNvPr>
                <p:cNvSpPr/>
                <p:nvPr/>
              </p:nvSpPr>
              <p:spPr>
                <a:xfrm>
                  <a:off x="4636113"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0" name="Oval 999">
                  <a:extLst>
                    <a:ext uri="{FF2B5EF4-FFF2-40B4-BE49-F238E27FC236}">
                      <a16:creationId xmlns:a16="http://schemas.microsoft.com/office/drawing/2014/main" id="{558D536F-5E19-3854-2319-2516E42B56DB}"/>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1" name="Oval 1000">
                  <a:extLst>
                    <a:ext uri="{FF2B5EF4-FFF2-40B4-BE49-F238E27FC236}">
                      <a16:creationId xmlns:a16="http://schemas.microsoft.com/office/drawing/2014/main" id="{B0930BC5-345F-FAC6-36DD-C488ED2FCAD3}"/>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2" name="Oval 1001">
                  <a:extLst>
                    <a:ext uri="{FF2B5EF4-FFF2-40B4-BE49-F238E27FC236}">
                      <a16:creationId xmlns:a16="http://schemas.microsoft.com/office/drawing/2014/main" id="{C68B29B7-7977-C2B7-58C7-4CF521AE6B94}"/>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3" name="Oval 1002">
                  <a:extLst>
                    <a:ext uri="{FF2B5EF4-FFF2-40B4-BE49-F238E27FC236}">
                      <a16:creationId xmlns:a16="http://schemas.microsoft.com/office/drawing/2014/main" id="{992AD4AE-77AF-9A83-AA2C-320FEB2288F4}"/>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4" name="Oval 1003">
                  <a:extLst>
                    <a:ext uri="{FF2B5EF4-FFF2-40B4-BE49-F238E27FC236}">
                      <a16:creationId xmlns:a16="http://schemas.microsoft.com/office/drawing/2014/main" id="{B0BB554A-05D3-450F-AE00-60B880689DC2}"/>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5" name="Oval 1004">
                  <a:extLst>
                    <a:ext uri="{FF2B5EF4-FFF2-40B4-BE49-F238E27FC236}">
                      <a16:creationId xmlns:a16="http://schemas.microsoft.com/office/drawing/2014/main" id="{8CA0F7E6-51F7-329B-D862-2FF1A02F17A1}"/>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6" name="Oval 1005">
                  <a:extLst>
                    <a:ext uri="{FF2B5EF4-FFF2-40B4-BE49-F238E27FC236}">
                      <a16:creationId xmlns:a16="http://schemas.microsoft.com/office/drawing/2014/main" id="{365CE76A-009D-391A-1EA8-5B8C7F3CC18D}"/>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7" name="Oval 1006">
                  <a:extLst>
                    <a:ext uri="{FF2B5EF4-FFF2-40B4-BE49-F238E27FC236}">
                      <a16:creationId xmlns:a16="http://schemas.microsoft.com/office/drawing/2014/main" id="{A3F5E3CE-D58D-A4A5-4C55-0C969F1FFBB8}"/>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8" name="Oval 1007">
                  <a:extLst>
                    <a:ext uri="{FF2B5EF4-FFF2-40B4-BE49-F238E27FC236}">
                      <a16:creationId xmlns:a16="http://schemas.microsoft.com/office/drawing/2014/main" id="{EF6414C1-669F-CAD6-2625-C26B3BC0BA17}"/>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9" name="Oval 1008">
                  <a:extLst>
                    <a:ext uri="{FF2B5EF4-FFF2-40B4-BE49-F238E27FC236}">
                      <a16:creationId xmlns:a16="http://schemas.microsoft.com/office/drawing/2014/main" id="{BD6CA973-5EFA-5117-4742-200A02DC9E04}"/>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0" name="Oval 1009">
                  <a:extLst>
                    <a:ext uri="{FF2B5EF4-FFF2-40B4-BE49-F238E27FC236}">
                      <a16:creationId xmlns:a16="http://schemas.microsoft.com/office/drawing/2014/main" id="{F588DF25-BD17-1D75-DE16-95CAA9D64C91}"/>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1" name="Oval 1010">
                  <a:extLst>
                    <a:ext uri="{FF2B5EF4-FFF2-40B4-BE49-F238E27FC236}">
                      <a16:creationId xmlns:a16="http://schemas.microsoft.com/office/drawing/2014/main" id="{E8F15420-792B-50A3-4AD8-B900D0267D6D}"/>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2" name="Oval 1011">
                  <a:extLst>
                    <a:ext uri="{FF2B5EF4-FFF2-40B4-BE49-F238E27FC236}">
                      <a16:creationId xmlns:a16="http://schemas.microsoft.com/office/drawing/2014/main" id="{7153C0D4-800B-3D6E-FD86-F10AA66E2759}"/>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3" name="Oval 1012">
                  <a:extLst>
                    <a:ext uri="{FF2B5EF4-FFF2-40B4-BE49-F238E27FC236}">
                      <a16:creationId xmlns:a16="http://schemas.microsoft.com/office/drawing/2014/main" id="{604C5FA6-A1BA-6737-5200-46CA68A97747}"/>
                    </a:ext>
                  </a:extLst>
                </p:cNvPr>
                <p:cNvSpPr/>
                <p:nvPr/>
              </p:nvSpPr>
              <p:spPr>
                <a:xfrm>
                  <a:off x="468303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4" name="Oval 1013">
                  <a:extLst>
                    <a:ext uri="{FF2B5EF4-FFF2-40B4-BE49-F238E27FC236}">
                      <a16:creationId xmlns:a16="http://schemas.microsoft.com/office/drawing/2014/main" id="{B0EEA7C0-4EB6-967A-E6E3-E079C56C7620}"/>
                    </a:ext>
                  </a:extLst>
                </p:cNvPr>
                <p:cNvSpPr/>
                <p:nvPr/>
              </p:nvSpPr>
              <p:spPr>
                <a:xfrm>
                  <a:off x="468303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5" name="Oval 1014">
                  <a:extLst>
                    <a:ext uri="{FF2B5EF4-FFF2-40B4-BE49-F238E27FC236}">
                      <a16:creationId xmlns:a16="http://schemas.microsoft.com/office/drawing/2014/main" id="{0B46918F-F21D-F4C9-F103-60153C0F154D}"/>
                    </a:ext>
                  </a:extLst>
                </p:cNvPr>
                <p:cNvSpPr/>
                <p:nvPr/>
              </p:nvSpPr>
              <p:spPr>
                <a:xfrm>
                  <a:off x="4696586"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6" name="Oval 1015">
                  <a:extLst>
                    <a:ext uri="{FF2B5EF4-FFF2-40B4-BE49-F238E27FC236}">
                      <a16:creationId xmlns:a16="http://schemas.microsoft.com/office/drawing/2014/main" id="{A89767D6-1191-AC3E-BCAC-1F4A3B336899}"/>
                    </a:ext>
                  </a:extLst>
                </p:cNvPr>
                <p:cNvSpPr/>
                <p:nvPr/>
              </p:nvSpPr>
              <p:spPr>
                <a:xfrm>
                  <a:off x="4696586"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7" name="Oval 1016">
                  <a:extLst>
                    <a:ext uri="{FF2B5EF4-FFF2-40B4-BE49-F238E27FC236}">
                      <a16:creationId xmlns:a16="http://schemas.microsoft.com/office/drawing/2014/main" id="{AB51FFF1-9C87-1780-AD42-38B220826D0F}"/>
                    </a:ext>
                  </a:extLst>
                </p:cNvPr>
                <p:cNvSpPr/>
                <p:nvPr/>
              </p:nvSpPr>
              <p:spPr>
                <a:xfrm>
                  <a:off x="4709855"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8" name="Oval 1017">
                  <a:extLst>
                    <a:ext uri="{FF2B5EF4-FFF2-40B4-BE49-F238E27FC236}">
                      <a16:creationId xmlns:a16="http://schemas.microsoft.com/office/drawing/2014/main" id="{179F3F62-0229-1632-89E8-8699FFADA2AE}"/>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9" name="Oval 1018">
                  <a:extLst>
                    <a:ext uri="{FF2B5EF4-FFF2-40B4-BE49-F238E27FC236}">
                      <a16:creationId xmlns:a16="http://schemas.microsoft.com/office/drawing/2014/main" id="{D509D05E-887D-2AEB-D158-10C19E261F72}"/>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0" name="Oval 1019">
                  <a:extLst>
                    <a:ext uri="{FF2B5EF4-FFF2-40B4-BE49-F238E27FC236}">
                      <a16:creationId xmlns:a16="http://schemas.microsoft.com/office/drawing/2014/main" id="{163CD348-1413-100F-82D8-99FA35CFB11C}"/>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1" name="Oval 1020">
                  <a:extLst>
                    <a:ext uri="{FF2B5EF4-FFF2-40B4-BE49-F238E27FC236}">
                      <a16:creationId xmlns:a16="http://schemas.microsoft.com/office/drawing/2014/main" id="{F1D1C1EB-E11F-BA4D-9FE0-0FB02E623125}"/>
                    </a:ext>
                  </a:extLst>
                </p:cNvPr>
                <p:cNvSpPr/>
                <p:nvPr/>
              </p:nvSpPr>
              <p:spPr>
                <a:xfrm>
                  <a:off x="4723261"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2" name="Oval 1021">
                  <a:extLst>
                    <a:ext uri="{FF2B5EF4-FFF2-40B4-BE49-F238E27FC236}">
                      <a16:creationId xmlns:a16="http://schemas.microsoft.com/office/drawing/2014/main" id="{8B777363-62C0-49B5-A13D-668CB361911E}"/>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3" name="Oval 1022">
                  <a:extLst>
                    <a:ext uri="{FF2B5EF4-FFF2-40B4-BE49-F238E27FC236}">
                      <a16:creationId xmlns:a16="http://schemas.microsoft.com/office/drawing/2014/main" id="{6A1D85B7-C750-3C66-28AE-D2D991AD1E50}"/>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4" name="Oval 1023">
                  <a:extLst>
                    <a:ext uri="{FF2B5EF4-FFF2-40B4-BE49-F238E27FC236}">
                      <a16:creationId xmlns:a16="http://schemas.microsoft.com/office/drawing/2014/main" id="{632DBA66-2552-27F1-02B4-B4D0C38AEF93}"/>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5" name="Oval 1024">
                  <a:extLst>
                    <a:ext uri="{FF2B5EF4-FFF2-40B4-BE49-F238E27FC236}">
                      <a16:creationId xmlns:a16="http://schemas.microsoft.com/office/drawing/2014/main" id="{E814C060-53C6-38D2-EA77-05C16DB962BE}"/>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6" name="Oval 1025">
                  <a:extLst>
                    <a:ext uri="{FF2B5EF4-FFF2-40B4-BE49-F238E27FC236}">
                      <a16:creationId xmlns:a16="http://schemas.microsoft.com/office/drawing/2014/main" id="{F736D1B0-9384-9C47-48F1-78BE76A4223C}"/>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7" name="Oval 1026">
                  <a:extLst>
                    <a:ext uri="{FF2B5EF4-FFF2-40B4-BE49-F238E27FC236}">
                      <a16:creationId xmlns:a16="http://schemas.microsoft.com/office/drawing/2014/main" id="{7E0B04B4-0566-0D27-65B7-2ACA1A5BB5F6}"/>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8" name="Oval 1027">
                  <a:extLst>
                    <a:ext uri="{FF2B5EF4-FFF2-40B4-BE49-F238E27FC236}">
                      <a16:creationId xmlns:a16="http://schemas.microsoft.com/office/drawing/2014/main" id="{7086FAA4-17E3-4089-BAC6-4F95FB3B74C0}"/>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9" name="Oval 1028">
                  <a:extLst>
                    <a:ext uri="{FF2B5EF4-FFF2-40B4-BE49-F238E27FC236}">
                      <a16:creationId xmlns:a16="http://schemas.microsoft.com/office/drawing/2014/main" id="{6781F9C5-CF7F-FCE8-A8E8-33CCFEF5B1A1}"/>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0" name="Oval 1029">
                  <a:extLst>
                    <a:ext uri="{FF2B5EF4-FFF2-40B4-BE49-F238E27FC236}">
                      <a16:creationId xmlns:a16="http://schemas.microsoft.com/office/drawing/2014/main" id="{C869D27D-C6B5-7D72-D9DB-D227D8B46EC5}"/>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1" name="Oval 1030">
                  <a:extLst>
                    <a:ext uri="{FF2B5EF4-FFF2-40B4-BE49-F238E27FC236}">
                      <a16:creationId xmlns:a16="http://schemas.microsoft.com/office/drawing/2014/main" id="{23C25409-1ADF-A4BD-85EF-D3276718961D}"/>
                    </a:ext>
                  </a:extLst>
                </p:cNvPr>
                <p:cNvSpPr/>
                <p:nvPr/>
              </p:nvSpPr>
              <p:spPr>
                <a:xfrm>
                  <a:off x="475691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2" name="Oval 1031">
                  <a:extLst>
                    <a:ext uri="{FF2B5EF4-FFF2-40B4-BE49-F238E27FC236}">
                      <a16:creationId xmlns:a16="http://schemas.microsoft.com/office/drawing/2014/main" id="{209A4EFA-46BA-E638-4F29-CFB031887D12}"/>
                    </a:ext>
                  </a:extLst>
                </p:cNvPr>
                <p:cNvSpPr/>
                <p:nvPr/>
              </p:nvSpPr>
              <p:spPr>
                <a:xfrm>
                  <a:off x="475691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3" name="Oval 1032">
                  <a:extLst>
                    <a:ext uri="{FF2B5EF4-FFF2-40B4-BE49-F238E27FC236}">
                      <a16:creationId xmlns:a16="http://schemas.microsoft.com/office/drawing/2014/main" id="{51C83D42-AD6D-D593-6D27-02F073FE83D2}"/>
                    </a:ext>
                  </a:extLst>
                </p:cNvPr>
                <p:cNvSpPr/>
                <p:nvPr/>
              </p:nvSpPr>
              <p:spPr>
                <a:xfrm>
                  <a:off x="4770188"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4" name="Oval 1033">
                  <a:extLst>
                    <a:ext uri="{FF2B5EF4-FFF2-40B4-BE49-F238E27FC236}">
                      <a16:creationId xmlns:a16="http://schemas.microsoft.com/office/drawing/2014/main" id="{30775958-C294-E1EF-F186-B6E36ADECC83}"/>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5" name="Oval 1034">
                  <a:extLst>
                    <a:ext uri="{FF2B5EF4-FFF2-40B4-BE49-F238E27FC236}">
                      <a16:creationId xmlns:a16="http://schemas.microsoft.com/office/drawing/2014/main" id="{36732402-E4F3-7B27-37E3-BD65515CA2A6}"/>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6" name="Oval 1035">
                  <a:extLst>
                    <a:ext uri="{FF2B5EF4-FFF2-40B4-BE49-F238E27FC236}">
                      <a16:creationId xmlns:a16="http://schemas.microsoft.com/office/drawing/2014/main" id="{372DC7F5-2AD7-F1F3-F1FB-100262BF728B}"/>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7" name="Oval 1036">
                  <a:extLst>
                    <a:ext uri="{FF2B5EF4-FFF2-40B4-BE49-F238E27FC236}">
                      <a16:creationId xmlns:a16="http://schemas.microsoft.com/office/drawing/2014/main" id="{35073249-D7BA-695E-073E-5B5B08E23DD9}"/>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8" name="Oval 1037">
                  <a:extLst>
                    <a:ext uri="{FF2B5EF4-FFF2-40B4-BE49-F238E27FC236}">
                      <a16:creationId xmlns:a16="http://schemas.microsoft.com/office/drawing/2014/main" id="{76FA35AF-7DE4-B326-66DE-72DBE06B569B}"/>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9" name="Oval 1038">
                  <a:extLst>
                    <a:ext uri="{FF2B5EF4-FFF2-40B4-BE49-F238E27FC236}">
                      <a16:creationId xmlns:a16="http://schemas.microsoft.com/office/drawing/2014/main" id="{BC901D67-48C2-91F6-2893-D733780C0AE1}"/>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0" name="Oval 1039">
                  <a:extLst>
                    <a:ext uri="{FF2B5EF4-FFF2-40B4-BE49-F238E27FC236}">
                      <a16:creationId xmlns:a16="http://schemas.microsoft.com/office/drawing/2014/main" id="{A66A9CD3-9554-96EA-9E66-F6C47F433890}"/>
                    </a:ext>
                  </a:extLst>
                </p:cNvPr>
                <p:cNvSpPr/>
                <p:nvPr/>
              </p:nvSpPr>
              <p:spPr>
                <a:xfrm>
                  <a:off x="480370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1" name="Oval 1040">
                  <a:extLst>
                    <a:ext uri="{FF2B5EF4-FFF2-40B4-BE49-F238E27FC236}">
                      <a16:creationId xmlns:a16="http://schemas.microsoft.com/office/drawing/2014/main" id="{60ABF169-6853-30D4-F68B-4D8172B095DA}"/>
                    </a:ext>
                  </a:extLst>
                </p:cNvPr>
                <p:cNvSpPr/>
                <p:nvPr/>
              </p:nvSpPr>
              <p:spPr>
                <a:xfrm>
                  <a:off x="480370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2" name="Oval 1041">
                  <a:extLst>
                    <a:ext uri="{FF2B5EF4-FFF2-40B4-BE49-F238E27FC236}">
                      <a16:creationId xmlns:a16="http://schemas.microsoft.com/office/drawing/2014/main" id="{A66020BB-AE16-4A2D-0BE4-0DBA2C53AE1C}"/>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3" name="Oval 1042">
                  <a:extLst>
                    <a:ext uri="{FF2B5EF4-FFF2-40B4-BE49-F238E27FC236}">
                      <a16:creationId xmlns:a16="http://schemas.microsoft.com/office/drawing/2014/main" id="{4811E566-6C2C-F5B2-F4BB-164B9E348CBB}"/>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4" name="Oval 1043">
                  <a:extLst>
                    <a:ext uri="{FF2B5EF4-FFF2-40B4-BE49-F238E27FC236}">
                      <a16:creationId xmlns:a16="http://schemas.microsoft.com/office/drawing/2014/main" id="{854789C5-B611-2CCD-AE87-847811CE1339}"/>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5" name="Oval 1044">
                  <a:extLst>
                    <a:ext uri="{FF2B5EF4-FFF2-40B4-BE49-F238E27FC236}">
                      <a16:creationId xmlns:a16="http://schemas.microsoft.com/office/drawing/2014/main" id="{61042A03-8664-46F2-203B-682D4AF4AB8D}"/>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6" name="Oval 1045">
                  <a:extLst>
                    <a:ext uri="{FF2B5EF4-FFF2-40B4-BE49-F238E27FC236}">
                      <a16:creationId xmlns:a16="http://schemas.microsoft.com/office/drawing/2014/main" id="{B51BBDDE-A414-EED7-03FC-CF3EDE18C7BB}"/>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7" name="Oval 1046">
                  <a:extLst>
                    <a:ext uri="{FF2B5EF4-FFF2-40B4-BE49-F238E27FC236}">
                      <a16:creationId xmlns:a16="http://schemas.microsoft.com/office/drawing/2014/main" id="{A6E308AE-FC1C-6C10-BAD4-8BDD462746E6}"/>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8" name="Oval 1047">
                  <a:extLst>
                    <a:ext uri="{FF2B5EF4-FFF2-40B4-BE49-F238E27FC236}">
                      <a16:creationId xmlns:a16="http://schemas.microsoft.com/office/drawing/2014/main" id="{09F52DC0-B7EB-D89B-1C7D-83C0CE523C61}"/>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9" name="Oval 1048">
                  <a:extLst>
                    <a:ext uri="{FF2B5EF4-FFF2-40B4-BE49-F238E27FC236}">
                      <a16:creationId xmlns:a16="http://schemas.microsoft.com/office/drawing/2014/main" id="{0ADD8636-4DAB-CE1C-E26B-8D4D45393DEA}"/>
                    </a:ext>
                  </a:extLst>
                </p:cNvPr>
                <p:cNvSpPr/>
                <p:nvPr/>
              </p:nvSpPr>
              <p:spPr>
                <a:xfrm>
                  <a:off x="4843928"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0" name="Oval 1049">
                  <a:extLst>
                    <a:ext uri="{FF2B5EF4-FFF2-40B4-BE49-F238E27FC236}">
                      <a16:creationId xmlns:a16="http://schemas.microsoft.com/office/drawing/2014/main" id="{2F137C47-9887-7CC2-6BFC-D8C2BD3EDA46}"/>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1" name="Oval 1050">
                  <a:extLst>
                    <a:ext uri="{FF2B5EF4-FFF2-40B4-BE49-F238E27FC236}">
                      <a16:creationId xmlns:a16="http://schemas.microsoft.com/office/drawing/2014/main" id="{A8D18927-7B64-F305-62B7-AB387D9D08D9}"/>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2" name="Oval 1051">
                  <a:extLst>
                    <a:ext uri="{FF2B5EF4-FFF2-40B4-BE49-F238E27FC236}">
                      <a16:creationId xmlns:a16="http://schemas.microsoft.com/office/drawing/2014/main" id="{674A42B0-5CD0-6C8F-BE1F-8843E4DB725B}"/>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3" name="Oval 1052">
                  <a:extLst>
                    <a:ext uri="{FF2B5EF4-FFF2-40B4-BE49-F238E27FC236}">
                      <a16:creationId xmlns:a16="http://schemas.microsoft.com/office/drawing/2014/main" id="{BBAB6C3D-DAB0-F89E-FD4B-843EB816EB29}"/>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4" name="Oval 1053">
                  <a:extLst>
                    <a:ext uri="{FF2B5EF4-FFF2-40B4-BE49-F238E27FC236}">
                      <a16:creationId xmlns:a16="http://schemas.microsoft.com/office/drawing/2014/main" id="{10BE00F6-42E1-63EC-3202-0E63738BBF2A}"/>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5" name="Oval 1054">
                  <a:extLst>
                    <a:ext uri="{FF2B5EF4-FFF2-40B4-BE49-F238E27FC236}">
                      <a16:creationId xmlns:a16="http://schemas.microsoft.com/office/drawing/2014/main" id="{188B7119-9D3C-2EE2-8F47-349F7560C442}"/>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6" name="Oval 1055">
                  <a:extLst>
                    <a:ext uri="{FF2B5EF4-FFF2-40B4-BE49-F238E27FC236}">
                      <a16:creationId xmlns:a16="http://schemas.microsoft.com/office/drawing/2014/main" id="{D38A7CDE-09DC-D5F5-2E0E-B11DB95F7EE1}"/>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7" name="Oval 1056">
                  <a:extLst>
                    <a:ext uri="{FF2B5EF4-FFF2-40B4-BE49-F238E27FC236}">
                      <a16:creationId xmlns:a16="http://schemas.microsoft.com/office/drawing/2014/main" id="{FD0AF9A5-0FC9-CAD3-5A27-05FC7C219C0F}"/>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8" name="Oval 1057">
                  <a:extLst>
                    <a:ext uri="{FF2B5EF4-FFF2-40B4-BE49-F238E27FC236}">
                      <a16:creationId xmlns:a16="http://schemas.microsoft.com/office/drawing/2014/main" id="{CE5559E5-8CB1-8735-C48B-D75C89463165}"/>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9" name="Oval 1058">
                  <a:extLst>
                    <a:ext uri="{FF2B5EF4-FFF2-40B4-BE49-F238E27FC236}">
                      <a16:creationId xmlns:a16="http://schemas.microsoft.com/office/drawing/2014/main" id="{C6FA64D4-11F2-A984-706B-404B50714024}"/>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0" name="Oval 1059">
                  <a:extLst>
                    <a:ext uri="{FF2B5EF4-FFF2-40B4-BE49-F238E27FC236}">
                      <a16:creationId xmlns:a16="http://schemas.microsoft.com/office/drawing/2014/main" id="{D62C3675-9657-1A48-C92A-DA8674078A60}"/>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1" name="Oval 1060">
                  <a:extLst>
                    <a:ext uri="{FF2B5EF4-FFF2-40B4-BE49-F238E27FC236}">
                      <a16:creationId xmlns:a16="http://schemas.microsoft.com/office/drawing/2014/main" id="{B1F45ACF-0C8F-4AC9-1772-07F2B429E230}"/>
                    </a:ext>
                  </a:extLst>
                </p:cNvPr>
                <p:cNvSpPr/>
                <p:nvPr/>
              </p:nvSpPr>
              <p:spPr>
                <a:xfrm>
                  <a:off x="4897558"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2" name="Oval 1061">
                  <a:extLst>
                    <a:ext uri="{FF2B5EF4-FFF2-40B4-BE49-F238E27FC236}">
                      <a16:creationId xmlns:a16="http://schemas.microsoft.com/office/drawing/2014/main" id="{30B27EBC-625C-C43F-A3DD-8CB7FE89B964}"/>
                    </a:ext>
                  </a:extLst>
                </p:cNvPr>
                <p:cNvSpPr/>
                <p:nvPr/>
              </p:nvSpPr>
              <p:spPr>
                <a:xfrm>
                  <a:off x="490440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3" name="Oval 1062">
                  <a:extLst>
                    <a:ext uri="{FF2B5EF4-FFF2-40B4-BE49-F238E27FC236}">
                      <a16:creationId xmlns:a16="http://schemas.microsoft.com/office/drawing/2014/main" id="{C2EB8CF3-BBF9-2EAB-1E15-5A633A46AFF1}"/>
                    </a:ext>
                  </a:extLst>
                </p:cNvPr>
                <p:cNvSpPr/>
                <p:nvPr/>
              </p:nvSpPr>
              <p:spPr>
                <a:xfrm>
                  <a:off x="490440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4" name="Oval 1063">
                  <a:extLst>
                    <a:ext uri="{FF2B5EF4-FFF2-40B4-BE49-F238E27FC236}">
                      <a16:creationId xmlns:a16="http://schemas.microsoft.com/office/drawing/2014/main" id="{DAC09A4B-49D1-9065-5657-7A2A01E2A3DB}"/>
                    </a:ext>
                  </a:extLst>
                </p:cNvPr>
                <p:cNvSpPr/>
                <p:nvPr/>
              </p:nvSpPr>
              <p:spPr>
                <a:xfrm>
                  <a:off x="4910964"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5" name="Oval 1064">
                  <a:extLst>
                    <a:ext uri="{FF2B5EF4-FFF2-40B4-BE49-F238E27FC236}">
                      <a16:creationId xmlns:a16="http://schemas.microsoft.com/office/drawing/2014/main" id="{EEF36B6D-D16A-3B53-904F-E45B67BB145B}"/>
                    </a:ext>
                  </a:extLst>
                </p:cNvPr>
                <p:cNvSpPr/>
                <p:nvPr/>
              </p:nvSpPr>
              <p:spPr>
                <a:xfrm>
                  <a:off x="4917669"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6" name="Oval 1065">
                  <a:extLst>
                    <a:ext uri="{FF2B5EF4-FFF2-40B4-BE49-F238E27FC236}">
                      <a16:creationId xmlns:a16="http://schemas.microsoft.com/office/drawing/2014/main" id="{F6889178-390C-C046-FC3B-5A32F43220D3}"/>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7" name="Oval 1066">
                  <a:extLst>
                    <a:ext uri="{FF2B5EF4-FFF2-40B4-BE49-F238E27FC236}">
                      <a16:creationId xmlns:a16="http://schemas.microsoft.com/office/drawing/2014/main" id="{13106739-4536-252C-BE4C-1AA7206A4AA6}"/>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8" name="Oval 1067">
                  <a:extLst>
                    <a:ext uri="{FF2B5EF4-FFF2-40B4-BE49-F238E27FC236}">
                      <a16:creationId xmlns:a16="http://schemas.microsoft.com/office/drawing/2014/main" id="{FB2D0312-3284-0A04-28F0-903DE4232EFA}"/>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9" name="Oval 1068">
                  <a:extLst>
                    <a:ext uri="{FF2B5EF4-FFF2-40B4-BE49-F238E27FC236}">
                      <a16:creationId xmlns:a16="http://schemas.microsoft.com/office/drawing/2014/main" id="{C255EBDB-4527-8984-ED1C-F5140DA71ED9}"/>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0" name="Oval 1069">
                  <a:extLst>
                    <a:ext uri="{FF2B5EF4-FFF2-40B4-BE49-F238E27FC236}">
                      <a16:creationId xmlns:a16="http://schemas.microsoft.com/office/drawing/2014/main" id="{D677B3AF-EA45-23F5-4F46-310B88830639}"/>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1" name="Oval 1070">
                  <a:extLst>
                    <a:ext uri="{FF2B5EF4-FFF2-40B4-BE49-F238E27FC236}">
                      <a16:creationId xmlns:a16="http://schemas.microsoft.com/office/drawing/2014/main" id="{B91BC0ED-63A9-0488-6FBA-7AB3DD79A686}"/>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2" name="Oval 1071">
                  <a:extLst>
                    <a:ext uri="{FF2B5EF4-FFF2-40B4-BE49-F238E27FC236}">
                      <a16:creationId xmlns:a16="http://schemas.microsoft.com/office/drawing/2014/main" id="{6DD96DC9-D1F9-B8F2-EFD0-A27F2FA1B371}"/>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3" name="Oval 1072">
                  <a:extLst>
                    <a:ext uri="{FF2B5EF4-FFF2-40B4-BE49-F238E27FC236}">
                      <a16:creationId xmlns:a16="http://schemas.microsoft.com/office/drawing/2014/main" id="{DEF93A85-B1F0-14B6-9829-B00323EF84DA}"/>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4" name="Oval 1073">
                  <a:extLst>
                    <a:ext uri="{FF2B5EF4-FFF2-40B4-BE49-F238E27FC236}">
                      <a16:creationId xmlns:a16="http://schemas.microsoft.com/office/drawing/2014/main" id="{6E7CCDA7-2E6C-3198-A9D1-3D6A75C8442C}"/>
                    </a:ext>
                  </a:extLst>
                </p:cNvPr>
                <p:cNvSpPr/>
                <p:nvPr/>
              </p:nvSpPr>
              <p:spPr>
                <a:xfrm>
                  <a:off x="495789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5" name="Oval 1074">
                  <a:extLst>
                    <a:ext uri="{FF2B5EF4-FFF2-40B4-BE49-F238E27FC236}">
                      <a16:creationId xmlns:a16="http://schemas.microsoft.com/office/drawing/2014/main" id="{291F9486-C5DD-8213-C191-4AC6E1BDB2A8}"/>
                    </a:ext>
                  </a:extLst>
                </p:cNvPr>
                <p:cNvSpPr/>
                <p:nvPr/>
              </p:nvSpPr>
              <p:spPr>
                <a:xfrm>
                  <a:off x="495789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6" name="Oval 1075">
                  <a:extLst>
                    <a:ext uri="{FF2B5EF4-FFF2-40B4-BE49-F238E27FC236}">
                      <a16:creationId xmlns:a16="http://schemas.microsoft.com/office/drawing/2014/main" id="{F43329F3-C4AD-A470-30AE-B76D0D0139F8}"/>
                    </a:ext>
                  </a:extLst>
                </p:cNvPr>
                <p:cNvSpPr/>
                <p:nvPr/>
              </p:nvSpPr>
              <p:spPr>
                <a:xfrm>
                  <a:off x="4964734"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7" name="Oval 1076">
                  <a:extLst>
                    <a:ext uri="{FF2B5EF4-FFF2-40B4-BE49-F238E27FC236}">
                      <a16:creationId xmlns:a16="http://schemas.microsoft.com/office/drawing/2014/main" id="{FFED39BC-5FD3-1BE1-63B8-DE2A7C9E8AEA}"/>
                    </a:ext>
                  </a:extLst>
                </p:cNvPr>
                <p:cNvSpPr/>
                <p:nvPr/>
              </p:nvSpPr>
              <p:spPr>
                <a:xfrm>
                  <a:off x="4964734"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8" name="Oval 1077">
                  <a:extLst>
                    <a:ext uri="{FF2B5EF4-FFF2-40B4-BE49-F238E27FC236}">
                      <a16:creationId xmlns:a16="http://schemas.microsoft.com/office/drawing/2014/main" id="{47E847D3-AE7E-81DD-AEF9-4F5B530652C2}"/>
                    </a:ext>
                  </a:extLst>
                </p:cNvPr>
                <p:cNvSpPr/>
                <p:nvPr/>
              </p:nvSpPr>
              <p:spPr>
                <a:xfrm>
                  <a:off x="4971298"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9" name="Oval 1078">
                  <a:extLst>
                    <a:ext uri="{FF2B5EF4-FFF2-40B4-BE49-F238E27FC236}">
                      <a16:creationId xmlns:a16="http://schemas.microsoft.com/office/drawing/2014/main" id="{8BF211E7-B7A7-23B6-4FD8-AFD983C7A2EB}"/>
                    </a:ext>
                  </a:extLst>
                </p:cNvPr>
                <p:cNvSpPr/>
                <p:nvPr/>
              </p:nvSpPr>
              <p:spPr>
                <a:xfrm>
                  <a:off x="4971298"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0" name="Oval 1079">
                  <a:extLst>
                    <a:ext uri="{FF2B5EF4-FFF2-40B4-BE49-F238E27FC236}">
                      <a16:creationId xmlns:a16="http://schemas.microsoft.com/office/drawing/2014/main" id="{43D228C4-F6DA-DC5F-4FC5-F1BC7844D846}"/>
                    </a:ext>
                  </a:extLst>
                </p:cNvPr>
                <p:cNvSpPr/>
                <p:nvPr/>
              </p:nvSpPr>
              <p:spPr>
                <a:xfrm>
                  <a:off x="4978002"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1" name="Oval 1080">
                  <a:extLst>
                    <a:ext uri="{FF2B5EF4-FFF2-40B4-BE49-F238E27FC236}">
                      <a16:creationId xmlns:a16="http://schemas.microsoft.com/office/drawing/2014/main" id="{E157ACC2-555A-84D6-1C85-86360C599131}"/>
                    </a:ext>
                  </a:extLst>
                </p:cNvPr>
                <p:cNvSpPr/>
                <p:nvPr/>
              </p:nvSpPr>
              <p:spPr>
                <a:xfrm>
                  <a:off x="500495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2" name="Oval 1081">
                  <a:extLst>
                    <a:ext uri="{FF2B5EF4-FFF2-40B4-BE49-F238E27FC236}">
                      <a16:creationId xmlns:a16="http://schemas.microsoft.com/office/drawing/2014/main" id="{44F5C563-13FF-8B1B-B031-435008F36F9C}"/>
                    </a:ext>
                  </a:extLst>
                </p:cNvPr>
                <p:cNvSpPr/>
                <p:nvPr/>
              </p:nvSpPr>
              <p:spPr>
                <a:xfrm>
                  <a:off x="500495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3" name="Oval 1082">
                  <a:extLst>
                    <a:ext uri="{FF2B5EF4-FFF2-40B4-BE49-F238E27FC236}">
                      <a16:creationId xmlns:a16="http://schemas.microsoft.com/office/drawing/2014/main" id="{155025BF-56B9-A77C-A4CA-3CFDE075D882}"/>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4" name="Oval 1083">
                  <a:extLst>
                    <a:ext uri="{FF2B5EF4-FFF2-40B4-BE49-F238E27FC236}">
                      <a16:creationId xmlns:a16="http://schemas.microsoft.com/office/drawing/2014/main" id="{E6CBE849-C5F6-8CEE-C702-33456CF262D1}"/>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5" name="Oval 1084">
                  <a:extLst>
                    <a:ext uri="{FF2B5EF4-FFF2-40B4-BE49-F238E27FC236}">
                      <a16:creationId xmlns:a16="http://schemas.microsoft.com/office/drawing/2014/main" id="{C1442264-85F7-F4AF-C7EC-984A78FA05AF}"/>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6" name="Oval 1085">
                  <a:extLst>
                    <a:ext uri="{FF2B5EF4-FFF2-40B4-BE49-F238E27FC236}">
                      <a16:creationId xmlns:a16="http://schemas.microsoft.com/office/drawing/2014/main" id="{D14B4195-B7EC-0A83-2D93-931067EA6C98}"/>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7" name="Oval 1086">
                  <a:extLst>
                    <a:ext uri="{FF2B5EF4-FFF2-40B4-BE49-F238E27FC236}">
                      <a16:creationId xmlns:a16="http://schemas.microsoft.com/office/drawing/2014/main" id="{32CDB47A-9E8F-0224-FD07-EC7E66EA6DA4}"/>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8" name="Oval 1087">
                  <a:extLst>
                    <a:ext uri="{FF2B5EF4-FFF2-40B4-BE49-F238E27FC236}">
                      <a16:creationId xmlns:a16="http://schemas.microsoft.com/office/drawing/2014/main" id="{F9C7DE49-E189-8995-2E70-22004D2927A0}"/>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9" name="Oval 1088">
                  <a:extLst>
                    <a:ext uri="{FF2B5EF4-FFF2-40B4-BE49-F238E27FC236}">
                      <a16:creationId xmlns:a16="http://schemas.microsoft.com/office/drawing/2014/main" id="{23118960-94B8-D440-3FD2-E7F04B65CE8A}"/>
                    </a:ext>
                  </a:extLst>
                </p:cNvPr>
                <p:cNvSpPr/>
                <p:nvPr/>
              </p:nvSpPr>
              <p:spPr>
                <a:xfrm>
                  <a:off x="5018223"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0" name="Oval 1089">
                  <a:extLst>
                    <a:ext uri="{FF2B5EF4-FFF2-40B4-BE49-F238E27FC236}">
                      <a16:creationId xmlns:a16="http://schemas.microsoft.com/office/drawing/2014/main" id="{AE8783B1-8D8A-A3B2-91A4-A4F554366B9C}"/>
                    </a:ext>
                  </a:extLst>
                </p:cNvPr>
                <p:cNvSpPr/>
                <p:nvPr/>
              </p:nvSpPr>
              <p:spPr>
                <a:xfrm>
                  <a:off x="5018223"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1" name="Oval 1090">
                  <a:extLst>
                    <a:ext uri="{FF2B5EF4-FFF2-40B4-BE49-F238E27FC236}">
                      <a16:creationId xmlns:a16="http://schemas.microsoft.com/office/drawing/2014/main" id="{E92A2534-9910-E4DC-9446-83855695B190}"/>
                    </a:ext>
                  </a:extLst>
                </p:cNvPr>
                <p:cNvSpPr/>
                <p:nvPr/>
              </p:nvSpPr>
              <p:spPr>
                <a:xfrm>
                  <a:off x="5024928" y="13713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2" name="Oval 1091">
                  <a:extLst>
                    <a:ext uri="{FF2B5EF4-FFF2-40B4-BE49-F238E27FC236}">
                      <a16:creationId xmlns:a16="http://schemas.microsoft.com/office/drawing/2014/main" id="{4D3B42DE-4C00-58B8-F513-7D391CCBF0F9}"/>
                    </a:ext>
                  </a:extLst>
                </p:cNvPr>
                <p:cNvSpPr/>
                <p:nvPr/>
              </p:nvSpPr>
              <p:spPr>
                <a:xfrm>
                  <a:off x="5024928" y="13713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3" name="Oval 1092">
                  <a:extLst>
                    <a:ext uri="{FF2B5EF4-FFF2-40B4-BE49-F238E27FC236}">
                      <a16:creationId xmlns:a16="http://schemas.microsoft.com/office/drawing/2014/main" id="{4DF8D66B-5D03-F6D6-B91D-BE7A862539B7}"/>
                    </a:ext>
                  </a:extLst>
                </p:cNvPr>
                <p:cNvSpPr/>
                <p:nvPr/>
              </p:nvSpPr>
              <p:spPr>
                <a:xfrm>
                  <a:off x="5031631" y="13713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4" name="Oval 1093">
                  <a:extLst>
                    <a:ext uri="{FF2B5EF4-FFF2-40B4-BE49-F238E27FC236}">
                      <a16:creationId xmlns:a16="http://schemas.microsoft.com/office/drawing/2014/main" id="{D4E11F3A-9438-ACE4-600A-24D662E668E3}"/>
                    </a:ext>
                  </a:extLst>
                </p:cNvPr>
                <p:cNvSpPr/>
                <p:nvPr/>
              </p:nvSpPr>
              <p:spPr>
                <a:xfrm>
                  <a:off x="5058446"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5" name="Oval 1094">
                  <a:extLst>
                    <a:ext uri="{FF2B5EF4-FFF2-40B4-BE49-F238E27FC236}">
                      <a16:creationId xmlns:a16="http://schemas.microsoft.com/office/drawing/2014/main" id="{1F87C2EC-1AAC-8037-824F-C86253D97F09}"/>
                    </a:ext>
                  </a:extLst>
                </p:cNvPr>
                <p:cNvSpPr/>
                <p:nvPr/>
              </p:nvSpPr>
              <p:spPr>
                <a:xfrm>
                  <a:off x="5071994"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6" name="Oval 1095">
                  <a:extLst>
                    <a:ext uri="{FF2B5EF4-FFF2-40B4-BE49-F238E27FC236}">
                      <a16:creationId xmlns:a16="http://schemas.microsoft.com/office/drawing/2014/main" id="{A76E1289-E4EF-6DD9-3375-A8077CE57DAE}"/>
                    </a:ext>
                  </a:extLst>
                </p:cNvPr>
                <p:cNvSpPr/>
                <p:nvPr/>
              </p:nvSpPr>
              <p:spPr>
                <a:xfrm>
                  <a:off x="5071994"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7" name="Oval 1096">
                  <a:extLst>
                    <a:ext uri="{FF2B5EF4-FFF2-40B4-BE49-F238E27FC236}">
                      <a16:creationId xmlns:a16="http://schemas.microsoft.com/office/drawing/2014/main" id="{91BF0AB2-E099-D6A2-0049-7F484B460C90}"/>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8" name="Oval 1097">
                  <a:extLst>
                    <a:ext uri="{FF2B5EF4-FFF2-40B4-BE49-F238E27FC236}">
                      <a16:creationId xmlns:a16="http://schemas.microsoft.com/office/drawing/2014/main" id="{0C66F942-85F1-8869-11C4-C2CB85411834}"/>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9" name="Oval 1098">
                  <a:extLst>
                    <a:ext uri="{FF2B5EF4-FFF2-40B4-BE49-F238E27FC236}">
                      <a16:creationId xmlns:a16="http://schemas.microsoft.com/office/drawing/2014/main" id="{9F3088F5-7544-0843-D8A1-B8023F8367A3}"/>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0" name="Oval 1099">
                  <a:extLst>
                    <a:ext uri="{FF2B5EF4-FFF2-40B4-BE49-F238E27FC236}">
                      <a16:creationId xmlns:a16="http://schemas.microsoft.com/office/drawing/2014/main" id="{68F04EC2-E086-F1CB-B24E-6CA5EBF9029F}"/>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1" name="Oval 1100">
                  <a:extLst>
                    <a:ext uri="{FF2B5EF4-FFF2-40B4-BE49-F238E27FC236}">
                      <a16:creationId xmlns:a16="http://schemas.microsoft.com/office/drawing/2014/main" id="{C3A23EA8-B29B-3652-ED58-A212584BC257}"/>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2" name="Oval 1101">
                  <a:extLst>
                    <a:ext uri="{FF2B5EF4-FFF2-40B4-BE49-F238E27FC236}">
                      <a16:creationId xmlns:a16="http://schemas.microsoft.com/office/drawing/2014/main" id="{66D56059-DF48-477C-4BF8-1B1304EB7605}"/>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3" name="Oval 1102">
                  <a:extLst>
                    <a:ext uri="{FF2B5EF4-FFF2-40B4-BE49-F238E27FC236}">
                      <a16:creationId xmlns:a16="http://schemas.microsoft.com/office/drawing/2014/main" id="{F3EA5E95-50D6-3A39-23EE-6C581E9802D7}"/>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4" name="Oval 1103">
                  <a:extLst>
                    <a:ext uri="{FF2B5EF4-FFF2-40B4-BE49-F238E27FC236}">
                      <a16:creationId xmlns:a16="http://schemas.microsoft.com/office/drawing/2014/main" id="{EC3CEE69-F9E7-6D1A-1AA7-E4ABCE23B33F}"/>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5" name="Oval 1104">
                  <a:extLst>
                    <a:ext uri="{FF2B5EF4-FFF2-40B4-BE49-F238E27FC236}">
                      <a16:creationId xmlns:a16="http://schemas.microsoft.com/office/drawing/2014/main" id="{C33DE274-A966-BA2C-B5CC-75A483FA4B61}"/>
                    </a:ext>
                  </a:extLst>
                </p:cNvPr>
                <p:cNvSpPr/>
                <p:nvPr/>
              </p:nvSpPr>
              <p:spPr>
                <a:xfrm>
                  <a:off x="5105373"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6" name="Oval 1105">
                  <a:extLst>
                    <a:ext uri="{FF2B5EF4-FFF2-40B4-BE49-F238E27FC236}">
                      <a16:creationId xmlns:a16="http://schemas.microsoft.com/office/drawing/2014/main" id="{8830C770-32A6-3902-0040-3608D9BC3229}"/>
                    </a:ext>
                  </a:extLst>
                </p:cNvPr>
                <p:cNvSpPr/>
                <p:nvPr/>
              </p:nvSpPr>
              <p:spPr>
                <a:xfrm>
                  <a:off x="5105373"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7" name="Oval 1106">
                  <a:extLst>
                    <a:ext uri="{FF2B5EF4-FFF2-40B4-BE49-F238E27FC236}">
                      <a16:creationId xmlns:a16="http://schemas.microsoft.com/office/drawing/2014/main" id="{252761A6-D41F-76AC-2191-6CB2FC50991F}"/>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8" name="Oval 1107">
                  <a:extLst>
                    <a:ext uri="{FF2B5EF4-FFF2-40B4-BE49-F238E27FC236}">
                      <a16:creationId xmlns:a16="http://schemas.microsoft.com/office/drawing/2014/main" id="{0BC466EF-F69B-80E3-0558-2D566E773060}"/>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9" name="Oval 1108">
                  <a:extLst>
                    <a:ext uri="{FF2B5EF4-FFF2-40B4-BE49-F238E27FC236}">
                      <a16:creationId xmlns:a16="http://schemas.microsoft.com/office/drawing/2014/main" id="{9DF602AB-3E77-F845-7D4E-F0438EA065EF}"/>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0" name="Oval 1109">
                  <a:extLst>
                    <a:ext uri="{FF2B5EF4-FFF2-40B4-BE49-F238E27FC236}">
                      <a16:creationId xmlns:a16="http://schemas.microsoft.com/office/drawing/2014/main" id="{826AE9A5-E439-E129-ED93-D752F8AF80DE}"/>
                    </a:ext>
                  </a:extLst>
                </p:cNvPr>
                <p:cNvSpPr/>
                <p:nvPr/>
              </p:nvSpPr>
              <p:spPr>
                <a:xfrm>
                  <a:off x="512548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1" name="Oval 1110">
                  <a:extLst>
                    <a:ext uri="{FF2B5EF4-FFF2-40B4-BE49-F238E27FC236}">
                      <a16:creationId xmlns:a16="http://schemas.microsoft.com/office/drawing/2014/main" id="{0E46EEAD-A1D7-F4C2-1B6F-2D36EDFB04DB}"/>
                    </a:ext>
                  </a:extLst>
                </p:cNvPr>
                <p:cNvSpPr/>
                <p:nvPr/>
              </p:nvSpPr>
              <p:spPr>
                <a:xfrm>
                  <a:off x="512548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2" name="Oval 1111">
                  <a:extLst>
                    <a:ext uri="{FF2B5EF4-FFF2-40B4-BE49-F238E27FC236}">
                      <a16:creationId xmlns:a16="http://schemas.microsoft.com/office/drawing/2014/main" id="{3B5A6FF1-0CA5-FFE0-4E27-A2DC9FE30EC4}"/>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3" name="Oval 1112">
                  <a:extLst>
                    <a:ext uri="{FF2B5EF4-FFF2-40B4-BE49-F238E27FC236}">
                      <a16:creationId xmlns:a16="http://schemas.microsoft.com/office/drawing/2014/main" id="{7DAD9EA0-B3A7-75C9-FFBE-142CE30E7D48}"/>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4" name="Oval 1113">
                  <a:extLst>
                    <a:ext uri="{FF2B5EF4-FFF2-40B4-BE49-F238E27FC236}">
                      <a16:creationId xmlns:a16="http://schemas.microsoft.com/office/drawing/2014/main" id="{0A8D2F42-A9D7-FB6D-C880-986C93F11E1A}"/>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5" name="Oval 1114">
                  <a:extLst>
                    <a:ext uri="{FF2B5EF4-FFF2-40B4-BE49-F238E27FC236}">
                      <a16:creationId xmlns:a16="http://schemas.microsoft.com/office/drawing/2014/main" id="{FD9BE36B-C435-9FA0-0455-E78A7E5169ED}"/>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6" name="Oval 1115">
                  <a:extLst>
                    <a:ext uri="{FF2B5EF4-FFF2-40B4-BE49-F238E27FC236}">
                      <a16:creationId xmlns:a16="http://schemas.microsoft.com/office/drawing/2014/main" id="{3B352CD7-B799-BE05-8F48-D2A59F518AB2}"/>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7" name="Oval 1116">
                  <a:extLst>
                    <a:ext uri="{FF2B5EF4-FFF2-40B4-BE49-F238E27FC236}">
                      <a16:creationId xmlns:a16="http://schemas.microsoft.com/office/drawing/2014/main" id="{055A3331-157B-88CF-FD7F-26964F48F4F4}"/>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8" name="Oval 1117">
                  <a:extLst>
                    <a:ext uri="{FF2B5EF4-FFF2-40B4-BE49-F238E27FC236}">
                      <a16:creationId xmlns:a16="http://schemas.microsoft.com/office/drawing/2014/main" id="{BF02C066-F4DB-54B8-B14F-D78CD7670F6A}"/>
                    </a:ext>
                  </a:extLst>
                </p:cNvPr>
                <p:cNvSpPr/>
                <p:nvPr/>
              </p:nvSpPr>
              <p:spPr>
                <a:xfrm>
                  <a:off x="513889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9" name="Oval 1118">
                  <a:extLst>
                    <a:ext uri="{FF2B5EF4-FFF2-40B4-BE49-F238E27FC236}">
                      <a16:creationId xmlns:a16="http://schemas.microsoft.com/office/drawing/2014/main" id="{D02CC92D-208D-7B33-6E1A-4749E274F340}"/>
                    </a:ext>
                  </a:extLst>
                </p:cNvPr>
                <p:cNvSpPr/>
                <p:nvPr/>
              </p:nvSpPr>
              <p:spPr>
                <a:xfrm>
                  <a:off x="513889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0" name="Oval 1119">
                  <a:extLst>
                    <a:ext uri="{FF2B5EF4-FFF2-40B4-BE49-F238E27FC236}">
                      <a16:creationId xmlns:a16="http://schemas.microsoft.com/office/drawing/2014/main" id="{06657075-7F05-46B0-52EA-789D220CF043}"/>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1" name="Oval 1120">
                  <a:extLst>
                    <a:ext uri="{FF2B5EF4-FFF2-40B4-BE49-F238E27FC236}">
                      <a16:creationId xmlns:a16="http://schemas.microsoft.com/office/drawing/2014/main" id="{4BD49C6D-C486-DC7F-A021-88B82E8ADB97}"/>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2" name="Oval 1121">
                  <a:extLst>
                    <a:ext uri="{FF2B5EF4-FFF2-40B4-BE49-F238E27FC236}">
                      <a16:creationId xmlns:a16="http://schemas.microsoft.com/office/drawing/2014/main" id="{28228C97-A1C3-BC77-E156-0A4624D956A4}"/>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3" name="Oval 1122">
                  <a:extLst>
                    <a:ext uri="{FF2B5EF4-FFF2-40B4-BE49-F238E27FC236}">
                      <a16:creationId xmlns:a16="http://schemas.microsoft.com/office/drawing/2014/main" id="{E375CEA9-D467-237E-05E1-1D8402C7F024}"/>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4" name="Oval 1123">
                  <a:extLst>
                    <a:ext uri="{FF2B5EF4-FFF2-40B4-BE49-F238E27FC236}">
                      <a16:creationId xmlns:a16="http://schemas.microsoft.com/office/drawing/2014/main" id="{53C296C1-E484-61AA-585D-9AE30CB8555E}"/>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5" name="Oval 1124">
                  <a:extLst>
                    <a:ext uri="{FF2B5EF4-FFF2-40B4-BE49-F238E27FC236}">
                      <a16:creationId xmlns:a16="http://schemas.microsoft.com/office/drawing/2014/main" id="{7020819C-B8F1-ED13-006A-355EEC4B4E8A}"/>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6" name="Oval 1125">
                  <a:extLst>
                    <a:ext uri="{FF2B5EF4-FFF2-40B4-BE49-F238E27FC236}">
                      <a16:creationId xmlns:a16="http://schemas.microsoft.com/office/drawing/2014/main" id="{FCC5F65C-8215-FDE8-370F-1616BCBA0138}"/>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7" name="Oval 1126">
                  <a:extLst>
                    <a:ext uri="{FF2B5EF4-FFF2-40B4-BE49-F238E27FC236}">
                      <a16:creationId xmlns:a16="http://schemas.microsoft.com/office/drawing/2014/main" id="{0E06B57C-7055-A43D-7B7B-3B812226CA9E}"/>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8" name="Oval 1127">
                  <a:extLst>
                    <a:ext uri="{FF2B5EF4-FFF2-40B4-BE49-F238E27FC236}">
                      <a16:creationId xmlns:a16="http://schemas.microsoft.com/office/drawing/2014/main" id="{174AF279-1C70-41D5-9F7C-88B724D5E49A}"/>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9" name="Oval 1128">
                  <a:extLst>
                    <a:ext uri="{FF2B5EF4-FFF2-40B4-BE49-F238E27FC236}">
                      <a16:creationId xmlns:a16="http://schemas.microsoft.com/office/drawing/2014/main" id="{BD5A7E37-0977-4062-6F33-8BFA9020444E}"/>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0" name="Oval 1129">
                  <a:extLst>
                    <a:ext uri="{FF2B5EF4-FFF2-40B4-BE49-F238E27FC236}">
                      <a16:creationId xmlns:a16="http://schemas.microsoft.com/office/drawing/2014/main" id="{4283231F-5C80-3BCF-2E1D-B1B9ABCE3571}"/>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1" name="Oval 1130">
                  <a:extLst>
                    <a:ext uri="{FF2B5EF4-FFF2-40B4-BE49-F238E27FC236}">
                      <a16:creationId xmlns:a16="http://schemas.microsoft.com/office/drawing/2014/main" id="{E6D8A157-D534-457E-2513-155A249A9ED9}"/>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2" name="Oval 1131">
                  <a:extLst>
                    <a:ext uri="{FF2B5EF4-FFF2-40B4-BE49-F238E27FC236}">
                      <a16:creationId xmlns:a16="http://schemas.microsoft.com/office/drawing/2014/main" id="{F32B1CFE-F0E2-CBB4-ED9E-C9B6D378895A}"/>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3" name="Oval 1132">
                  <a:extLst>
                    <a:ext uri="{FF2B5EF4-FFF2-40B4-BE49-F238E27FC236}">
                      <a16:creationId xmlns:a16="http://schemas.microsoft.com/office/drawing/2014/main" id="{C698A31F-344C-1F28-1B35-FF1663D25454}"/>
                    </a:ext>
                  </a:extLst>
                </p:cNvPr>
                <p:cNvSpPr/>
                <p:nvPr/>
              </p:nvSpPr>
              <p:spPr>
                <a:xfrm>
                  <a:off x="519252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4" name="Oval 1133">
                  <a:extLst>
                    <a:ext uri="{FF2B5EF4-FFF2-40B4-BE49-F238E27FC236}">
                      <a16:creationId xmlns:a16="http://schemas.microsoft.com/office/drawing/2014/main" id="{03C47715-B5D7-CD93-B5ED-7028549C0804}"/>
                    </a:ext>
                  </a:extLst>
                </p:cNvPr>
                <p:cNvSpPr/>
                <p:nvPr/>
              </p:nvSpPr>
              <p:spPr>
                <a:xfrm>
                  <a:off x="519252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5" name="Oval 1134">
                  <a:extLst>
                    <a:ext uri="{FF2B5EF4-FFF2-40B4-BE49-F238E27FC236}">
                      <a16:creationId xmlns:a16="http://schemas.microsoft.com/office/drawing/2014/main" id="{803C3304-9309-7C24-D662-9A5D65E66D5E}"/>
                    </a:ext>
                  </a:extLst>
                </p:cNvPr>
                <p:cNvSpPr/>
                <p:nvPr/>
              </p:nvSpPr>
              <p:spPr>
                <a:xfrm>
                  <a:off x="519922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6" name="Oval 1135">
                  <a:extLst>
                    <a:ext uri="{FF2B5EF4-FFF2-40B4-BE49-F238E27FC236}">
                      <a16:creationId xmlns:a16="http://schemas.microsoft.com/office/drawing/2014/main" id="{E96C8974-A50F-DA57-B5F3-EE5DDA922B49}"/>
                    </a:ext>
                  </a:extLst>
                </p:cNvPr>
                <p:cNvSpPr/>
                <p:nvPr/>
              </p:nvSpPr>
              <p:spPr>
                <a:xfrm>
                  <a:off x="521947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7" name="Oval 1136">
                  <a:extLst>
                    <a:ext uri="{FF2B5EF4-FFF2-40B4-BE49-F238E27FC236}">
                      <a16:creationId xmlns:a16="http://schemas.microsoft.com/office/drawing/2014/main" id="{9792CD6D-D063-347D-1BA5-6AE6BB66C802}"/>
                    </a:ext>
                  </a:extLst>
                </p:cNvPr>
                <p:cNvSpPr/>
                <p:nvPr/>
              </p:nvSpPr>
              <p:spPr>
                <a:xfrm>
                  <a:off x="521947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8" name="Oval 1137">
                  <a:extLst>
                    <a:ext uri="{FF2B5EF4-FFF2-40B4-BE49-F238E27FC236}">
                      <a16:creationId xmlns:a16="http://schemas.microsoft.com/office/drawing/2014/main" id="{B12E5603-6038-CE09-D4FC-A1DD0134CE9C}"/>
                    </a:ext>
                  </a:extLst>
                </p:cNvPr>
                <p:cNvSpPr/>
                <p:nvPr/>
              </p:nvSpPr>
              <p:spPr>
                <a:xfrm>
                  <a:off x="5246149"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9" name="Oval 1138">
                  <a:extLst>
                    <a:ext uri="{FF2B5EF4-FFF2-40B4-BE49-F238E27FC236}">
                      <a16:creationId xmlns:a16="http://schemas.microsoft.com/office/drawing/2014/main" id="{909E341A-0807-5343-B353-DA9C63F1BB40}"/>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0" name="Oval 1139">
                  <a:extLst>
                    <a:ext uri="{FF2B5EF4-FFF2-40B4-BE49-F238E27FC236}">
                      <a16:creationId xmlns:a16="http://schemas.microsoft.com/office/drawing/2014/main" id="{2E50FA30-33AA-B135-492D-B03E766FDAC7}"/>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1" name="Oval 1140">
                  <a:extLst>
                    <a:ext uri="{FF2B5EF4-FFF2-40B4-BE49-F238E27FC236}">
                      <a16:creationId xmlns:a16="http://schemas.microsoft.com/office/drawing/2014/main" id="{FD1769E2-34E6-1861-C11F-B8FCBAF51F1D}"/>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2" name="Oval 1141">
                  <a:extLst>
                    <a:ext uri="{FF2B5EF4-FFF2-40B4-BE49-F238E27FC236}">
                      <a16:creationId xmlns:a16="http://schemas.microsoft.com/office/drawing/2014/main" id="{4BB01F6D-6C87-CA0C-5826-91629E7EE6E6}"/>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3" name="Oval 1142">
                  <a:extLst>
                    <a:ext uri="{FF2B5EF4-FFF2-40B4-BE49-F238E27FC236}">
                      <a16:creationId xmlns:a16="http://schemas.microsoft.com/office/drawing/2014/main" id="{B7894F2D-9C03-F0E0-1035-929030CFC213}"/>
                    </a:ext>
                  </a:extLst>
                </p:cNvPr>
                <p:cNvSpPr/>
                <p:nvPr/>
              </p:nvSpPr>
              <p:spPr>
                <a:xfrm>
                  <a:off x="5272964"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4" name="Oval 1143">
                  <a:extLst>
                    <a:ext uri="{FF2B5EF4-FFF2-40B4-BE49-F238E27FC236}">
                      <a16:creationId xmlns:a16="http://schemas.microsoft.com/office/drawing/2014/main" id="{633E5B20-BD39-5532-BD18-E040BA725850}"/>
                    </a:ext>
                  </a:extLst>
                </p:cNvPr>
                <p:cNvSpPr/>
                <p:nvPr/>
              </p:nvSpPr>
              <p:spPr>
                <a:xfrm>
                  <a:off x="5293076"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5" name="Oval 1144">
                  <a:extLst>
                    <a:ext uri="{FF2B5EF4-FFF2-40B4-BE49-F238E27FC236}">
                      <a16:creationId xmlns:a16="http://schemas.microsoft.com/office/drawing/2014/main" id="{F4D7410D-E2AC-37EE-3AC4-F0E2EDC1671D}"/>
                    </a:ext>
                  </a:extLst>
                </p:cNvPr>
                <p:cNvSpPr/>
                <p:nvPr/>
              </p:nvSpPr>
              <p:spPr>
                <a:xfrm>
                  <a:off x="5293076"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6" name="Oval 1145">
                  <a:extLst>
                    <a:ext uri="{FF2B5EF4-FFF2-40B4-BE49-F238E27FC236}">
                      <a16:creationId xmlns:a16="http://schemas.microsoft.com/office/drawing/2014/main" id="{13B753FE-B5AC-A390-9561-3D5870E9F4F4}"/>
                    </a:ext>
                  </a:extLst>
                </p:cNvPr>
                <p:cNvSpPr/>
                <p:nvPr/>
              </p:nvSpPr>
              <p:spPr>
                <a:xfrm>
                  <a:off x="5299919"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7" name="Oval 1146">
                  <a:extLst>
                    <a:ext uri="{FF2B5EF4-FFF2-40B4-BE49-F238E27FC236}">
                      <a16:creationId xmlns:a16="http://schemas.microsoft.com/office/drawing/2014/main" id="{558BB64C-0110-4F60-42CE-7E2CAC57378F}"/>
                    </a:ext>
                  </a:extLst>
                </p:cNvPr>
                <p:cNvSpPr/>
                <p:nvPr/>
              </p:nvSpPr>
              <p:spPr>
                <a:xfrm>
                  <a:off x="5320030"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8" name="Oval 1147">
                  <a:extLst>
                    <a:ext uri="{FF2B5EF4-FFF2-40B4-BE49-F238E27FC236}">
                      <a16:creationId xmlns:a16="http://schemas.microsoft.com/office/drawing/2014/main" id="{1B3732B2-3592-2EEA-5DB2-C1CBB22E5DBE}"/>
                    </a:ext>
                  </a:extLst>
                </p:cNvPr>
                <p:cNvSpPr/>
                <p:nvPr/>
              </p:nvSpPr>
              <p:spPr>
                <a:xfrm>
                  <a:off x="5320030"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9" name="Oval 1148">
                  <a:extLst>
                    <a:ext uri="{FF2B5EF4-FFF2-40B4-BE49-F238E27FC236}">
                      <a16:creationId xmlns:a16="http://schemas.microsoft.com/office/drawing/2014/main" id="{69B98FB1-6BDA-B27E-3BBF-F847A2DEEFE4}"/>
                    </a:ext>
                  </a:extLst>
                </p:cNvPr>
                <p:cNvSpPr/>
                <p:nvPr/>
              </p:nvSpPr>
              <p:spPr>
                <a:xfrm>
                  <a:off x="5333296"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0" name="Oval 1149">
                  <a:extLst>
                    <a:ext uri="{FF2B5EF4-FFF2-40B4-BE49-F238E27FC236}">
                      <a16:creationId xmlns:a16="http://schemas.microsoft.com/office/drawing/2014/main" id="{94B932E0-7FB2-548F-51F7-4D5AF120FA2B}"/>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1" name="Oval 1150">
                  <a:extLst>
                    <a:ext uri="{FF2B5EF4-FFF2-40B4-BE49-F238E27FC236}">
                      <a16:creationId xmlns:a16="http://schemas.microsoft.com/office/drawing/2014/main" id="{777B53E6-0DB5-0726-C32B-3FC11526B847}"/>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2" name="Oval 1151">
                  <a:extLst>
                    <a:ext uri="{FF2B5EF4-FFF2-40B4-BE49-F238E27FC236}">
                      <a16:creationId xmlns:a16="http://schemas.microsoft.com/office/drawing/2014/main" id="{86126A58-67FD-F000-2155-602B39ACEC5C}"/>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3" name="Oval 1152">
                  <a:extLst>
                    <a:ext uri="{FF2B5EF4-FFF2-40B4-BE49-F238E27FC236}">
                      <a16:creationId xmlns:a16="http://schemas.microsoft.com/office/drawing/2014/main" id="{B219113B-C19E-FA49-27F3-F003A3128272}"/>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4" name="Oval 1153">
                  <a:extLst>
                    <a:ext uri="{FF2B5EF4-FFF2-40B4-BE49-F238E27FC236}">
                      <a16:creationId xmlns:a16="http://schemas.microsoft.com/office/drawing/2014/main" id="{9B054BCE-8AAB-4B38-6DA2-FC8ECD6AA728}"/>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5" name="Oval 1154">
                  <a:extLst>
                    <a:ext uri="{FF2B5EF4-FFF2-40B4-BE49-F238E27FC236}">
                      <a16:creationId xmlns:a16="http://schemas.microsoft.com/office/drawing/2014/main" id="{77E475BC-E054-933A-5E92-9B38800BF7A2}"/>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6" name="Oval 1155">
                  <a:extLst>
                    <a:ext uri="{FF2B5EF4-FFF2-40B4-BE49-F238E27FC236}">
                      <a16:creationId xmlns:a16="http://schemas.microsoft.com/office/drawing/2014/main" id="{6F2C755D-2B85-E31C-AA71-DC23F6A507F6}"/>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7" name="Oval 1156">
                  <a:extLst>
                    <a:ext uri="{FF2B5EF4-FFF2-40B4-BE49-F238E27FC236}">
                      <a16:creationId xmlns:a16="http://schemas.microsoft.com/office/drawing/2014/main" id="{24E467F3-EDD6-FA93-4644-E43F7C7C12BE}"/>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8" name="Oval 1157">
                  <a:extLst>
                    <a:ext uri="{FF2B5EF4-FFF2-40B4-BE49-F238E27FC236}">
                      <a16:creationId xmlns:a16="http://schemas.microsoft.com/office/drawing/2014/main" id="{74A91A12-B9E7-FEBE-F6BA-1EDDD1E225DA}"/>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9" name="Oval 1158">
                  <a:extLst>
                    <a:ext uri="{FF2B5EF4-FFF2-40B4-BE49-F238E27FC236}">
                      <a16:creationId xmlns:a16="http://schemas.microsoft.com/office/drawing/2014/main" id="{EC43AF49-6A8B-E07A-70E3-175EA16599DC}"/>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0" name="Oval 1159">
                  <a:extLst>
                    <a:ext uri="{FF2B5EF4-FFF2-40B4-BE49-F238E27FC236}">
                      <a16:creationId xmlns:a16="http://schemas.microsoft.com/office/drawing/2014/main" id="{EF8DEDCA-8516-495F-0A02-46D4DA333B2C}"/>
                    </a:ext>
                  </a:extLst>
                </p:cNvPr>
                <p:cNvSpPr/>
                <p:nvPr/>
              </p:nvSpPr>
              <p:spPr>
                <a:xfrm>
                  <a:off x="5380224"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1" name="Oval 1160">
                  <a:extLst>
                    <a:ext uri="{FF2B5EF4-FFF2-40B4-BE49-F238E27FC236}">
                      <a16:creationId xmlns:a16="http://schemas.microsoft.com/office/drawing/2014/main" id="{94D7C7D8-F853-1898-6191-BCFFF6F2F293}"/>
                    </a:ext>
                  </a:extLst>
                </p:cNvPr>
                <p:cNvSpPr/>
                <p:nvPr/>
              </p:nvSpPr>
              <p:spPr>
                <a:xfrm>
                  <a:off x="5380224"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2" name="Oval 1161">
                  <a:extLst>
                    <a:ext uri="{FF2B5EF4-FFF2-40B4-BE49-F238E27FC236}">
                      <a16:creationId xmlns:a16="http://schemas.microsoft.com/office/drawing/2014/main" id="{A113E553-8C31-C096-A318-92F49116C487}"/>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3" name="Oval 1162">
                  <a:extLst>
                    <a:ext uri="{FF2B5EF4-FFF2-40B4-BE49-F238E27FC236}">
                      <a16:creationId xmlns:a16="http://schemas.microsoft.com/office/drawing/2014/main" id="{3340A3C3-3FCA-D999-EFCA-182BDB9D8D65}"/>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4" name="Oval 1163">
                  <a:extLst>
                    <a:ext uri="{FF2B5EF4-FFF2-40B4-BE49-F238E27FC236}">
                      <a16:creationId xmlns:a16="http://schemas.microsoft.com/office/drawing/2014/main" id="{6CBC425D-889E-A1C0-D123-2C6A1D8D67DB}"/>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5" name="Oval 1164">
                  <a:extLst>
                    <a:ext uri="{FF2B5EF4-FFF2-40B4-BE49-F238E27FC236}">
                      <a16:creationId xmlns:a16="http://schemas.microsoft.com/office/drawing/2014/main" id="{5F54CABB-D6AE-3566-402F-98B8DB195F7E}"/>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6" name="Oval 1165">
                  <a:extLst>
                    <a:ext uri="{FF2B5EF4-FFF2-40B4-BE49-F238E27FC236}">
                      <a16:creationId xmlns:a16="http://schemas.microsoft.com/office/drawing/2014/main" id="{E2A6ACCA-094C-185C-7F37-0AFD0A96F9F4}"/>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7" name="Oval 1166">
                  <a:extLst>
                    <a:ext uri="{FF2B5EF4-FFF2-40B4-BE49-F238E27FC236}">
                      <a16:creationId xmlns:a16="http://schemas.microsoft.com/office/drawing/2014/main" id="{B17325EC-229D-0666-0758-B62CBA33A8FC}"/>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8" name="Oval 1167">
                  <a:extLst>
                    <a:ext uri="{FF2B5EF4-FFF2-40B4-BE49-F238E27FC236}">
                      <a16:creationId xmlns:a16="http://schemas.microsoft.com/office/drawing/2014/main" id="{0712A168-834C-6774-685F-04A3660D427A}"/>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9" name="Oval 1168">
                  <a:extLst>
                    <a:ext uri="{FF2B5EF4-FFF2-40B4-BE49-F238E27FC236}">
                      <a16:creationId xmlns:a16="http://schemas.microsoft.com/office/drawing/2014/main" id="{7F6C9E38-9FB1-2246-86D0-39F2DF6E7919}"/>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0" name="Oval 1169">
                  <a:extLst>
                    <a:ext uri="{FF2B5EF4-FFF2-40B4-BE49-F238E27FC236}">
                      <a16:creationId xmlns:a16="http://schemas.microsoft.com/office/drawing/2014/main" id="{A00730AB-0CAA-E8FC-4A97-95A476A35390}"/>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1" name="Oval 1170">
                  <a:extLst>
                    <a:ext uri="{FF2B5EF4-FFF2-40B4-BE49-F238E27FC236}">
                      <a16:creationId xmlns:a16="http://schemas.microsoft.com/office/drawing/2014/main" id="{E34D62DB-A4BA-BD00-B7CB-AE2EC636A5AF}"/>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2" name="Oval 1171">
                  <a:extLst>
                    <a:ext uri="{FF2B5EF4-FFF2-40B4-BE49-F238E27FC236}">
                      <a16:creationId xmlns:a16="http://schemas.microsoft.com/office/drawing/2014/main" id="{5D93EAF0-8103-C3EF-DD65-0AF3A867D3A8}"/>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3" name="Oval 1172">
                  <a:extLst>
                    <a:ext uri="{FF2B5EF4-FFF2-40B4-BE49-F238E27FC236}">
                      <a16:creationId xmlns:a16="http://schemas.microsoft.com/office/drawing/2014/main" id="{32A969DD-0882-9D00-5F4D-44D357272886}"/>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4" name="Oval 1173">
                  <a:extLst>
                    <a:ext uri="{FF2B5EF4-FFF2-40B4-BE49-F238E27FC236}">
                      <a16:creationId xmlns:a16="http://schemas.microsoft.com/office/drawing/2014/main" id="{07A14A5C-C5F8-F909-00CA-04CAD66DAE9B}"/>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5" name="Oval 1174">
                  <a:extLst>
                    <a:ext uri="{FF2B5EF4-FFF2-40B4-BE49-F238E27FC236}">
                      <a16:creationId xmlns:a16="http://schemas.microsoft.com/office/drawing/2014/main" id="{C8900D2E-A9E9-A6B9-A6EE-A95F98D92FA3}"/>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6" name="Oval 1175">
                  <a:extLst>
                    <a:ext uri="{FF2B5EF4-FFF2-40B4-BE49-F238E27FC236}">
                      <a16:creationId xmlns:a16="http://schemas.microsoft.com/office/drawing/2014/main" id="{958B8697-82F0-751B-FF4D-84D599F465B0}"/>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7" name="Oval 1176">
                  <a:extLst>
                    <a:ext uri="{FF2B5EF4-FFF2-40B4-BE49-F238E27FC236}">
                      <a16:creationId xmlns:a16="http://schemas.microsoft.com/office/drawing/2014/main" id="{A46F7CC3-7EF3-7587-9F2A-EAFA85DB3DA4}"/>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8" name="Oval 1177">
                  <a:extLst>
                    <a:ext uri="{FF2B5EF4-FFF2-40B4-BE49-F238E27FC236}">
                      <a16:creationId xmlns:a16="http://schemas.microsoft.com/office/drawing/2014/main" id="{FB2C847A-B6E3-F3C8-B1B3-FC50810D0135}"/>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9" name="Oval 1178">
                  <a:extLst>
                    <a:ext uri="{FF2B5EF4-FFF2-40B4-BE49-F238E27FC236}">
                      <a16:creationId xmlns:a16="http://schemas.microsoft.com/office/drawing/2014/main" id="{08C64A9B-F97A-BB1D-5887-B92B56958726}"/>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0" name="Oval 1179">
                  <a:extLst>
                    <a:ext uri="{FF2B5EF4-FFF2-40B4-BE49-F238E27FC236}">
                      <a16:creationId xmlns:a16="http://schemas.microsoft.com/office/drawing/2014/main" id="{A2EAA5F7-177F-8DF8-AF5C-D6A3B7759906}"/>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1" name="Oval 1180">
                  <a:extLst>
                    <a:ext uri="{FF2B5EF4-FFF2-40B4-BE49-F238E27FC236}">
                      <a16:creationId xmlns:a16="http://schemas.microsoft.com/office/drawing/2014/main" id="{8558C9DC-7C0D-1DD6-925B-F4F43FA2710B}"/>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2" name="Oval 1181">
                  <a:extLst>
                    <a:ext uri="{FF2B5EF4-FFF2-40B4-BE49-F238E27FC236}">
                      <a16:creationId xmlns:a16="http://schemas.microsoft.com/office/drawing/2014/main" id="{B100442F-778A-4150-143C-155D7B4B0985}"/>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3" name="Oval 1182">
                  <a:extLst>
                    <a:ext uri="{FF2B5EF4-FFF2-40B4-BE49-F238E27FC236}">
                      <a16:creationId xmlns:a16="http://schemas.microsoft.com/office/drawing/2014/main" id="{43DA4AC4-2B12-AE7D-E6C1-C5C09BBED7F0}"/>
                    </a:ext>
                  </a:extLst>
                </p:cNvPr>
                <p:cNvSpPr/>
                <p:nvPr/>
              </p:nvSpPr>
              <p:spPr>
                <a:xfrm>
                  <a:off x="5440557"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4" name="Oval 1183">
                  <a:extLst>
                    <a:ext uri="{FF2B5EF4-FFF2-40B4-BE49-F238E27FC236}">
                      <a16:creationId xmlns:a16="http://schemas.microsoft.com/office/drawing/2014/main" id="{7F484615-47B7-C93D-2604-C3886F06E358}"/>
                    </a:ext>
                  </a:extLst>
                </p:cNvPr>
                <p:cNvSpPr/>
                <p:nvPr/>
              </p:nvSpPr>
              <p:spPr>
                <a:xfrm>
                  <a:off x="5447402"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5" name="Oval 1184">
                  <a:extLst>
                    <a:ext uri="{FF2B5EF4-FFF2-40B4-BE49-F238E27FC236}">
                      <a16:creationId xmlns:a16="http://schemas.microsoft.com/office/drawing/2014/main" id="{91833110-70D8-690D-D943-40532CE2B356}"/>
                    </a:ext>
                  </a:extLst>
                </p:cNvPr>
                <p:cNvSpPr/>
                <p:nvPr/>
              </p:nvSpPr>
              <p:spPr>
                <a:xfrm>
                  <a:off x="5447402"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6" name="Oval 1185">
                  <a:extLst>
                    <a:ext uri="{FF2B5EF4-FFF2-40B4-BE49-F238E27FC236}">
                      <a16:creationId xmlns:a16="http://schemas.microsoft.com/office/drawing/2014/main" id="{1A172481-5A36-B0D5-AF76-1BB5AEAEA349}"/>
                    </a:ext>
                  </a:extLst>
                </p:cNvPr>
                <p:cNvSpPr/>
                <p:nvPr/>
              </p:nvSpPr>
              <p:spPr>
                <a:xfrm>
                  <a:off x="5453964" y="14503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7" name="Oval 1186">
                  <a:extLst>
                    <a:ext uri="{FF2B5EF4-FFF2-40B4-BE49-F238E27FC236}">
                      <a16:creationId xmlns:a16="http://schemas.microsoft.com/office/drawing/2014/main" id="{09DAAE9E-5A72-7205-7266-5E65B82EDD8F}"/>
                    </a:ext>
                  </a:extLst>
                </p:cNvPr>
                <p:cNvSpPr/>
                <p:nvPr/>
              </p:nvSpPr>
              <p:spPr>
                <a:xfrm>
                  <a:off x="5480779" y="146518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8" name="Oval 1187">
                  <a:extLst>
                    <a:ext uri="{FF2B5EF4-FFF2-40B4-BE49-F238E27FC236}">
                      <a16:creationId xmlns:a16="http://schemas.microsoft.com/office/drawing/2014/main" id="{613BC323-C1C6-C04B-913D-CF80830B7957}"/>
                    </a:ext>
                  </a:extLst>
                </p:cNvPr>
                <p:cNvSpPr/>
                <p:nvPr/>
              </p:nvSpPr>
              <p:spPr>
                <a:xfrm>
                  <a:off x="5487623"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9" name="Oval 1188">
                  <a:extLst>
                    <a:ext uri="{FF2B5EF4-FFF2-40B4-BE49-F238E27FC236}">
                      <a16:creationId xmlns:a16="http://schemas.microsoft.com/office/drawing/2014/main" id="{6D08159E-8EBD-0831-874C-E3477C1E1646}"/>
                    </a:ext>
                  </a:extLst>
                </p:cNvPr>
                <p:cNvSpPr/>
                <p:nvPr/>
              </p:nvSpPr>
              <p:spPr>
                <a:xfrm>
                  <a:off x="5487623"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0" name="Oval 1189">
                  <a:extLst>
                    <a:ext uri="{FF2B5EF4-FFF2-40B4-BE49-F238E27FC236}">
                      <a16:creationId xmlns:a16="http://schemas.microsoft.com/office/drawing/2014/main" id="{6F67463B-F197-BD01-606F-E7E82797574C}"/>
                    </a:ext>
                  </a:extLst>
                </p:cNvPr>
                <p:cNvSpPr/>
                <p:nvPr/>
              </p:nvSpPr>
              <p:spPr>
                <a:xfrm>
                  <a:off x="5494186"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1" name="Oval 1190">
                  <a:extLst>
                    <a:ext uri="{FF2B5EF4-FFF2-40B4-BE49-F238E27FC236}">
                      <a16:creationId xmlns:a16="http://schemas.microsoft.com/office/drawing/2014/main" id="{1339D8D0-6FF6-B81E-7F65-9A066ACD943B}"/>
                    </a:ext>
                  </a:extLst>
                </p:cNvPr>
                <p:cNvSpPr/>
                <p:nvPr/>
              </p:nvSpPr>
              <p:spPr>
                <a:xfrm>
                  <a:off x="5500889"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2" name="Oval 1191">
                  <a:extLst>
                    <a:ext uri="{FF2B5EF4-FFF2-40B4-BE49-F238E27FC236}">
                      <a16:creationId xmlns:a16="http://schemas.microsoft.com/office/drawing/2014/main" id="{E89DB851-D56E-715D-06D4-148F59040EA7}"/>
                    </a:ext>
                  </a:extLst>
                </p:cNvPr>
                <p:cNvSpPr/>
                <p:nvPr/>
              </p:nvSpPr>
              <p:spPr>
                <a:xfrm>
                  <a:off x="5507735"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3" name="Oval 1192">
                  <a:extLst>
                    <a:ext uri="{FF2B5EF4-FFF2-40B4-BE49-F238E27FC236}">
                      <a16:creationId xmlns:a16="http://schemas.microsoft.com/office/drawing/2014/main" id="{ADFBBA0E-F811-607C-AED4-A73C3E2667EF}"/>
                    </a:ext>
                  </a:extLst>
                </p:cNvPr>
                <p:cNvSpPr/>
                <p:nvPr/>
              </p:nvSpPr>
              <p:spPr>
                <a:xfrm>
                  <a:off x="553440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4" name="Oval 1193">
                  <a:extLst>
                    <a:ext uri="{FF2B5EF4-FFF2-40B4-BE49-F238E27FC236}">
                      <a16:creationId xmlns:a16="http://schemas.microsoft.com/office/drawing/2014/main" id="{3966A03E-C606-550B-7655-98B33D67F5E4}"/>
                    </a:ext>
                  </a:extLst>
                </p:cNvPr>
                <p:cNvSpPr/>
                <p:nvPr/>
              </p:nvSpPr>
              <p:spPr>
                <a:xfrm>
                  <a:off x="553440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5" name="Oval 1194">
                  <a:extLst>
                    <a:ext uri="{FF2B5EF4-FFF2-40B4-BE49-F238E27FC236}">
                      <a16:creationId xmlns:a16="http://schemas.microsoft.com/office/drawing/2014/main" id="{68D7A5A4-AD15-2236-F40D-238565C30ED8}"/>
                    </a:ext>
                  </a:extLst>
                </p:cNvPr>
                <p:cNvSpPr/>
                <p:nvPr/>
              </p:nvSpPr>
              <p:spPr>
                <a:xfrm>
                  <a:off x="5547816"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6" name="Oval 1195">
                  <a:extLst>
                    <a:ext uri="{FF2B5EF4-FFF2-40B4-BE49-F238E27FC236}">
                      <a16:creationId xmlns:a16="http://schemas.microsoft.com/office/drawing/2014/main" id="{D8EF0386-319F-34B4-23AD-2350318FB747}"/>
                    </a:ext>
                  </a:extLst>
                </p:cNvPr>
                <p:cNvSpPr/>
                <p:nvPr/>
              </p:nvSpPr>
              <p:spPr>
                <a:xfrm>
                  <a:off x="5547816"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7" name="Oval 1196">
                  <a:extLst>
                    <a:ext uri="{FF2B5EF4-FFF2-40B4-BE49-F238E27FC236}">
                      <a16:creationId xmlns:a16="http://schemas.microsoft.com/office/drawing/2014/main" id="{09EBE904-CCF2-3E96-7293-5DC017E42B5E}"/>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8" name="Oval 1197">
                  <a:extLst>
                    <a:ext uri="{FF2B5EF4-FFF2-40B4-BE49-F238E27FC236}">
                      <a16:creationId xmlns:a16="http://schemas.microsoft.com/office/drawing/2014/main" id="{743AFFDA-DF2A-493E-4BF1-6928008B095D}"/>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9" name="Oval 1198">
                  <a:extLst>
                    <a:ext uri="{FF2B5EF4-FFF2-40B4-BE49-F238E27FC236}">
                      <a16:creationId xmlns:a16="http://schemas.microsoft.com/office/drawing/2014/main" id="{EF06952F-C1A8-4EB0-14C5-CF253B8B58C6}"/>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0" name="Oval 1199">
                  <a:extLst>
                    <a:ext uri="{FF2B5EF4-FFF2-40B4-BE49-F238E27FC236}">
                      <a16:creationId xmlns:a16="http://schemas.microsoft.com/office/drawing/2014/main" id="{7DD46757-6203-7F6C-2453-85A0DF89F0C1}"/>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1" name="Oval 1200">
                  <a:extLst>
                    <a:ext uri="{FF2B5EF4-FFF2-40B4-BE49-F238E27FC236}">
                      <a16:creationId xmlns:a16="http://schemas.microsoft.com/office/drawing/2014/main" id="{F0EF5B42-1767-3CDE-E4DA-61E7B735F32E}"/>
                    </a:ext>
                  </a:extLst>
                </p:cNvPr>
                <p:cNvSpPr/>
                <p:nvPr/>
              </p:nvSpPr>
              <p:spPr>
                <a:xfrm>
                  <a:off x="556122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2" name="Oval 1201">
                  <a:extLst>
                    <a:ext uri="{FF2B5EF4-FFF2-40B4-BE49-F238E27FC236}">
                      <a16:creationId xmlns:a16="http://schemas.microsoft.com/office/drawing/2014/main" id="{5AD361AD-C658-B675-B98A-DE8688FAEBA0}"/>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3" name="Oval 1202">
                  <a:extLst>
                    <a:ext uri="{FF2B5EF4-FFF2-40B4-BE49-F238E27FC236}">
                      <a16:creationId xmlns:a16="http://schemas.microsoft.com/office/drawing/2014/main" id="{30BF82A2-E75F-9EBC-1C6E-B9225461CEC3}"/>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4" name="Oval 1203">
                  <a:extLst>
                    <a:ext uri="{FF2B5EF4-FFF2-40B4-BE49-F238E27FC236}">
                      <a16:creationId xmlns:a16="http://schemas.microsoft.com/office/drawing/2014/main" id="{5219C73F-D44E-F491-16DF-9EBB14D0E0BC}"/>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5" name="Oval 1204">
                  <a:extLst>
                    <a:ext uri="{FF2B5EF4-FFF2-40B4-BE49-F238E27FC236}">
                      <a16:creationId xmlns:a16="http://schemas.microsoft.com/office/drawing/2014/main" id="{0E568CEC-4DA1-11B4-6C6F-238B32DD9372}"/>
                    </a:ext>
                  </a:extLst>
                </p:cNvPr>
                <p:cNvSpPr/>
                <p:nvPr/>
              </p:nvSpPr>
              <p:spPr>
                <a:xfrm>
                  <a:off x="559488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6" name="Oval 1205">
                  <a:extLst>
                    <a:ext uri="{FF2B5EF4-FFF2-40B4-BE49-F238E27FC236}">
                      <a16:creationId xmlns:a16="http://schemas.microsoft.com/office/drawing/2014/main" id="{78464ABA-5F70-BEE6-120D-BCB0065AD58E}"/>
                    </a:ext>
                  </a:extLst>
                </p:cNvPr>
                <p:cNvSpPr/>
                <p:nvPr/>
              </p:nvSpPr>
              <p:spPr>
                <a:xfrm>
                  <a:off x="564166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7" name="Oval 1206">
                  <a:extLst>
                    <a:ext uri="{FF2B5EF4-FFF2-40B4-BE49-F238E27FC236}">
                      <a16:creationId xmlns:a16="http://schemas.microsoft.com/office/drawing/2014/main" id="{B5C3738E-FEF6-99D1-316C-F5E6F9A0A1F0}"/>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8" name="Oval 1207">
                  <a:extLst>
                    <a:ext uri="{FF2B5EF4-FFF2-40B4-BE49-F238E27FC236}">
                      <a16:creationId xmlns:a16="http://schemas.microsoft.com/office/drawing/2014/main" id="{8BF03AA6-0D59-2969-C9FE-52FF2AC48800}"/>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9" name="Oval 1208">
                  <a:extLst>
                    <a:ext uri="{FF2B5EF4-FFF2-40B4-BE49-F238E27FC236}">
                      <a16:creationId xmlns:a16="http://schemas.microsoft.com/office/drawing/2014/main" id="{87097490-E7D6-55F4-CAFB-078A6BD4872C}"/>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0" name="Oval 1209">
                  <a:extLst>
                    <a:ext uri="{FF2B5EF4-FFF2-40B4-BE49-F238E27FC236}">
                      <a16:creationId xmlns:a16="http://schemas.microsoft.com/office/drawing/2014/main" id="{5D091422-85B8-DA1B-652C-796F213D5F78}"/>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1" name="Oval 1210">
                  <a:extLst>
                    <a:ext uri="{FF2B5EF4-FFF2-40B4-BE49-F238E27FC236}">
                      <a16:creationId xmlns:a16="http://schemas.microsoft.com/office/drawing/2014/main" id="{4260C76E-2E5F-BE1E-5BE6-7B5BB3831778}"/>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2" name="Oval 1211">
                  <a:extLst>
                    <a:ext uri="{FF2B5EF4-FFF2-40B4-BE49-F238E27FC236}">
                      <a16:creationId xmlns:a16="http://schemas.microsoft.com/office/drawing/2014/main" id="{BE0E1496-D734-80B1-0E64-89EE0CAE3D36}"/>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3" name="Oval 1212">
                  <a:extLst>
                    <a:ext uri="{FF2B5EF4-FFF2-40B4-BE49-F238E27FC236}">
                      <a16:creationId xmlns:a16="http://schemas.microsoft.com/office/drawing/2014/main" id="{11C3AEFB-20EB-4F9F-F983-F92141A230F7}"/>
                    </a:ext>
                  </a:extLst>
                </p:cNvPr>
                <p:cNvSpPr/>
                <p:nvPr/>
              </p:nvSpPr>
              <p:spPr>
                <a:xfrm>
                  <a:off x="566177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4" name="Oval 1213">
                  <a:extLst>
                    <a:ext uri="{FF2B5EF4-FFF2-40B4-BE49-F238E27FC236}">
                      <a16:creationId xmlns:a16="http://schemas.microsoft.com/office/drawing/2014/main" id="{B114F2FC-3B0B-02EB-5CD1-E84D10FB6FE7}"/>
                    </a:ext>
                  </a:extLst>
                </p:cNvPr>
                <p:cNvSpPr/>
                <p:nvPr/>
              </p:nvSpPr>
              <p:spPr>
                <a:xfrm>
                  <a:off x="566848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5" name="Oval 1214">
                  <a:extLst>
                    <a:ext uri="{FF2B5EF4-FFF2-40B4-BE49-F238E27FC236}">
                      <a16:creationId xmlns:a16="http://schemas.microsoft.com/office/drawing/2014/main" id="{8AAB5328-B852-171F-BCAD-6EF7F89D60C1}"/>
                    </a:ext>
                  </a:extLst>
                </p:cNvPr>
                <p:cNvSpPr/>
                <p:nvPr/>
              </p:nvSpPr>
              <p:spPr>
                <a:xfrm>
                  <a:off x="566848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6" name="Oval 1215">
                  <a:extLst>
                    <a:ext uri="{FF2B5EF4-FFF2-40B4-BE49-F238E27FC236}">
                      <a16:creationId xmlns:a16="http://schemas.microsoft.com/office/drawing/2014/main" id="{6A9FB6B3-F0FC-DE67-11E3-0F658280DAB6}"/>
                    </a:ext>
                  </a:extLst>
                </p:cNvPr>
                <p:cNvSpPr/>
                <p:nvPr/>
              </p:nvSpPr>
              <p:spPr>
                <a:xfrm>
                  <a:off x="5688594"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7" name="Oval 1216">
                  <a:extLst>
                    <a:ext uri="{FF2B5EF4-FFF2-40B4-BE49-F238E27FC236}">
                      <a16:creationId xmlns:a16="http://schemas.microsoft.com/office/drawing/2014/main" id="{3C3D75D1-E7BF-0F39-C3C7-8051C438B066}"/>
                    </a:ext>
                  </a:extLst>
                </p:cNvPr>
                <p:cNvSpPr/>
                <p:nvPr/>
              </p:nvSpPr>
              <p:spPr>
                <a:xfrm>
                  <a:off x="5688594"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8" name="Oval 1217">
                  <a:extLst>
                    <a:ext uri="{FF2B5EF4-FFF2-40B4-BE49-F238E27FC236}">
                      <a16:creationId xmlns:a16="http://schemas.microsoft.com/office/drawing/2014/main" id="{79568676-3779-551D-CC90-81A7C07F7A27}"/>
                    </a:ext>
                  </a:extLst>
                </p:cNvPr>
                <p:cNvSpPr/>
                <p:nvPr/>
              </p:nvSpPr>
              <p:spPr>
                <a:xfrm>
                  <a:off x="570200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9" name="Oval 1218">
                  <a:extLst>
                    <a:ext uri="{FF2B5EF4-FFF2-40B4-BE49-F238E27FC236}">
                      <a16:creationId xmlns:a16="http://schemas.microsoft.com/office/drawing/2014/main" id="{2F982FB5-D9A8-C35C-26D0-E38D5E05DB63}"/>
                    </a:ext>
                  </a:extLst>
                </p:cNvPr>
                <p:cNvSpPr/>
                <p:nvPr/>
              </p:nvSpPr>
              <p:spPr>
                <a:xfrm>
                  <a:off x="570200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0" name="Oval 1219">
                  <a:extLst>
                    <a:ext uri="{FF2B5EF4-FFF2-40B4-BE49-F238E27FC236}">
                      <a16:creationId xmlns:a16="http://schemas.microsoft.com/office/drawing/2014/main" id="{FB6D16D0-E0BE-81F5-EA9B-3DBF293D2B60}"/>
                    </a:ext>
                  </a:extLst>
                </p:cNvPr>
                <p:cNvSpPr/>
                <p:nvPr/>
              </p:nvSpPr>
              <p:spPr>
                <a:xfrm>
                  <a:off x="5708704"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1" name="Oval 1220">
                  <a:extLst>
                    <a:ext uri="{FF2B5EF4-FFF2-40B4-BE49-F238E27FC236}">
                      <a16:creationId xmlns:a16="http://schemas.microsoft.com/office/drawing/2014/main" id="{C536828A-681E-54A7-FFB5-E25C055A4F24}"/>
                    </a:ext>
                  </a:extLst>
                </p:cNvPr>
                <p:cNvSpPr/>
                <p:nvPr/>
              </p:nvSpPr>
              <p:spPr>
                <a:xfrm>
                  <a:off x="5708704"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2" name="Oval 1221">
                  <a:extLst>
                    <a:ext uri="{FF2B5EF4-FFF2-40B4-BE49-F238E27FC236}">
                      <a16:creationId xmlns:a16="http://schemas.microsoft.com/office/drawing/2014/main" id="{73645B1B-461F-BC90-8520-A4BEDB46648F}"/>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3" name="Oval 1222">
                  <a:extLst>
                    <a:ext uri="{FF2B5EF4-FFF2-40B4-BE49-F238E27FC236}">
                      <a16:creationId xmlns:a16="http://schemas.microsoft.com/office/drawing/2014/main" id="{AD2E1A4C-3B7A-6C8D-5DE6-AE3B2935FDD7}"/>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4" name="Oval 1223">
                  <a:extLst>
                    <a:ext uri="{FF2B5EF4-FFF2-40B4-BE49-F238E27FC236}">
                      <a16:creationId xmlns:a16="http://schemas.microsoft.com/office/drawing/2014/main" id="{EFCC9D80-3842-061C-5C03-AC9D295BD8AD}"/>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5" name="Oval 1224">
                  <a:extLst>
                    <a:ext uri="{FF2B5EF4-FFF2-40B4-BE49-F238E27FC236}">
                      <a16:creationId xmlns:a16="http://schemas.microsoft.com/office/drawing/2014/main" id="{5F120BEF-81A6-D9D5-775A-188E28C492BE}"/>
                    </a:ext>
                  </a:extLst>
                </p:cNvPr>
                <p:cNvSpPr/>
                <p:nvPr/>
              </p:nvSpPr>
              <p:spPr>
                <a:xfrm>
                  <a:off x="572225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6" name="Oval 1225">
                  <a:extLst>
                    <a:ext uri="{FF2B5EF4-FFF2-40B4-BE49-F238E27FC236}">
                      <a16:creationId xmlns:a16="http://schemas.microsoft.com/office/drawing/2014/main" id="{58A52E15-F13D-DDC9-1EF1-44A4F6D4C645}"/>
                    </a:ext>
                  </a:extLst>
                </p:cNvPr>
                <p:cNvSpPr/>
                <p:nvPr/>
              </p:nvSpPr>
              <p:spPr>
                <a:xfrm>
                  <a:off x="572225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7" name="Oval 1226">
                  <a:extLst>
                    <a:ext uri="{FF2B5EF4-FFF2-40B4-BE49-F238E27FC236}">
                      <a16:creationId xmlns:a16="http://schemas.microsoft.com/office/drawing/2014/main" id="{15C6F8FF-C2AE-6F87-1BEF-58FAA8E60713}"/>
                    </a:ext>
                  </a:extLst>
                </p:cNvPr>
                <p:cNvSpPr/>
                <p:nvPr/>
              </p:nvSpPr>
              <p:spPr>
                <a:xfrm>
                  <a:off x="574236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8" name="Oval 1227">
                  <a:extLst>
                    <a:ext uri="{FF2B5EF4-FFF2-40B4-BE49-F238E27FC236}">
                      <a16:creationId xmlns:a16="http://schemas.microsoft.com/office/drawing/2014/main" id="{EA80C571-7CB1-B340-239E-D54BE03CFF78}"/>
                    </a:ext>
                  </a:extLst>
                </p:cNvPr>
                <p:cNvSpPr/>
                <p:nvPr/>
              </p:nvSpPr>
              <p:spPr>
                <a:xfrm>
                  <a:off x="574236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9" name="Oval 1228">
                  <a:extLst>
                    <a:ext uri="{FF2B5EF4-FFF2-40B4-BE49-F238E27FC236}">
                      <a16:creationId xmlns:a16="http://schemas.microsoft.com/office/drawing/2014/main" id="{7E449264-B0A9-9C04-B0AA-E0C4212CFE30}"/>
                    </a:ext>
                  </a:extLst>
                </p:cNvPr>
                <p:cNvSpPr/>
                <p:nvPr/>
              </p:nvSpPr>
              <p:spPr>
                <a:xfrm>
                  <a:off x="575563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0" name="Oval 1229">
                  <a:extLst>
                    <a:ext uri="{FF2B5EF4-FFF2-40B4-BE49-F238E27FC236}">
                      <a16:creationId xmlns:a16="http://schemas.microsoft.com/office/drawing/2014/main" id="{73633EE2-3911-49D0-B7AF-148FF92EECCE}"/>
                    </a:ext>
                  </a:extLst>
                </p:cNvPr>
                <p:cNvSpPr/>
                <p:nvPr/>
              </p:nvSpPr>
              <p:spPr>
                <a:xfrm>
                  <a:off x="575563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1" name="Oval 1230">
                  <a:extLst>
                    <a:ext uri="{FF2B5EF4-FFF2-40B4-BE49-F238E27FC236}">
                      <a16:creationId xmlns:a16="http://schemas.microsoft.com/office/drawing/2014/main" id="{A50947AF-D1A9-A2F1-EF51-3E9552170D1C}"/>
                    </a:ext>
                  </a:extLst>
                </p:cNvPr>
                <p:cNvSpPr/>
                <p:nvPr/>
              </p:nvSpPr>
              <p:spPr>
                <a:xfrm>
                  <a:off x="576247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2" name="Oval 1231">
                  <a:extLst>
                    <a:ext uri="{FF2B5EF4-FFF2-40B4-BE49-F238E27FC236}">
                      <a16:creationId xmlns:a16="http://schemas.microsoft.com/office/drawing/2014/main" id="{67003818-E2FF-8921-01EC-CDACD8F0CF09}"/>
                    </a:ext>
                  </a:extLst>
                </p:cNvPr>
                <p:cNvSpPr/>
                <p:nvPr/>
              </p:nvSpPr>
              <p:spPr>
                <a:xfrm>
                  <a:off x="576247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3" name="Oval 1232">
                  <a:extLst>
                    <a:ext uri="{FF2B5EF4-FFF2-40B4-BE49-F238E27FC236}">
                      <a16:creationId xmlns:a16="http://schemas.microsoft.com/office/drawing/2014/main" id="{CDC838BC-BA12-4E51-31AA-3406987741FC}"/>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4" name="Oval 1233">
                  <a:extLst>
                    <a:ext uri="{FF2B5EF4-FFF2-40B4-BE49-F238E27FC236}">
                      <a16:creationId xmlns:a16="http://schemas.microsoft.com/office/drawing/2014/main" id="{6E9DEC99-0F84-C581-0A88-CF7AB4EC1E37}"/>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5" name="Oval 1234">
                  <a:extLst>
                    <a:ext uri="{FF2B5EF4-FFF2-40B4-BE49-F238E27FC236}">
                      <a16:creationId xmlns:a16="http://schemas.microsoft.com/office/drawing/2014/main" id="{C858A60C-689E-E46D-0EF6-E5F6F76A9ACD}"/>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6" name="Oval 1235">
                  <a:extLst>
                    <a:ext uri="{FF2B5EF4-FFF2-40B4-BE49-F238E27FC236}">
                      <a16:creationId xmlns:a16="http://schemas.microsoft.com/office/drawing/2014/main" id="{32412D87-F043-0341-0D96-35AA967C6811}"/>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7" name="Oval 1236">
                  <a:extLst>
                    <a:ext uri="{FF2B5EF4-FFF2-40B4-BE49-F238E27FC236}">
                      <a16:creationId xmlns:a16="http://schemas.microsoft.com/office/drawing/2014/main" id="{D4994148-CAEC-21C7-CF36-795DE46ADE6C}"/>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8" name="Oval 1237">
                  <a:extLst>
                    <a:ext uri="{FF2B5EF4-FFF2-40B4-BE49-F238E27FC236}">
                      <a16:creationId xmlns:a16="http://schemas.microsoft.com/office/drawing/2014/main" id="{C13BB6B1-E3D6-7640-C6F9-D95DAC4E51A4}"/>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9" name="Oval 1238">
                  <a:extLst>
                    <a:ext uri="{FF2B5EF4-FFF2-40B4-BE49-F238E27FC236}">
                      <a16:creationId xmlns:a16="http://schemas.microsoft.com/office/drawing/2014/main" id="{72E5DBA0-DB4E-3AAD-7AED-647E666F6569}"/>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0" name="Oval 1239">
                  <a:extLst>
                    <a:ext uri="{FF2B5EF4-FFF2-40B4-BE49-F238E27FC236}">
                      <a16:creationId xmlns:a16="http://schemas.microsoft.com/office/drawing/2014/main" id="{A36EF368-EF7D-A8AA-353C-7D4E7AEE04F7}"/>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1" name="Oval 1240">
                  <a:extLst>
                    <a:ext uri="{FF2B5EF4-FFF2-40B4-BE49-F238E27FC236}">
                      <a16:creationId xmlns:a16="http://schemas.microsoft.com/office/drawing/2014/main" id="{53482B89-F6ED-86DB-0C8D-83A662DA8EA4}"/>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2" name="Oval 1241">
                  <a:extLst>
                    <a:ext uri="{FF2B5EF4-FFF2-40B4-BE49-F238E27FC236}">
                      <a16:creationId xmlns:a16="http://schemas.microsoft.com/office/drawing/2014/main" id="{0547F676-5E38-B98D-D5AC-733CA7F0ABDF}"/>
                    </a:ext>
                  </a:extLst>
                </p:cNvPr>
                <p:cNvSpPr/>
                <p:nvPr/>
              </p:nvSpPr>
              <p:spPr>
                <a:xfrm>
                  <a:off x="579585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3" name="Oval 1242">
                  <a:extLst>
                    <a:ext uri="{FF2B5EF4-FFF2-40B4-BE49-F238E27FC236}">
                      <a16:creationId xmlns:a16="http://schemas.microsoft.com/office/drawing/2014/main" id="{DA399497-959A-3621-99F4-2FF502895AAF}"/>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4" name="Oval 1243">
                  <a:extLst>
                    <a:ext uri="{FF2B5EF4-FFF2-40B4-BE49-F238E27FC236}">
                      <a16:creationId xmlns:a16="http://schemas.microsoft.com/office/drawing/2014/main" id="{F8056E0E-0F2F-075F-9DAF-C4A16D49D9BA}"/>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5" name="Oval 1244">
                  <a:extLst>
                    <a:ext uri="{FF2B5EF4-FFF2-40B4-BE49-F238E27FC236}">
                      <a16:creationId xmlns:a16="http://schemas.microsoft.com/office/drawing/2014/main" id="{10D150BD-1294-9D58-A308-3C1A86D715B8}"/>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6" name="Oval 1245">
                  <a:extLst>
                    <a:ext uri="{FF2B5EF4-FFF2-40B4-BE49-F238E27FC236}">
                      <a16:creationId xmlns:a16="http://schemas.microsoft.com/office/drawing/2014/main" id="{195269B3-178C-DF53-6B7A-C670847287AF}"/>
                    </a:ext>
                  </a:extLst>
                </p:cNvPr>
                <p:cNvSpPr/>
                <p:nvPr/>
              </p:nvSpPr>
              <p:spPr>
                <a:xfrm>
                  <a:off x="581596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7" name="Oval 1246">
                  <a:extLst>
                    <a:ext uri="{FF2B5EF4-FFF2-40B4-BE49-F238E27FC236}">
                      <a16:creationId xmlns:a16="http://schemas.microsoft.com/office/drawing/2014/main" id="{4EC13BDF-B314-BCE5-114D-D8DF89C728C5}"/>
                    </a:ext>
                  </a:extLst>
                </p:cNvPr>
                <p:cNvSpPr/>
                <p:nvPr/>
              </p:nvSpPr>
              <p:spPr>
                <a:xfrm>
                  <a:off x="5822808"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8" name="Oval 1247">
                  <a:extLst>
                    <a:ext uri="{FF2B5EF4-FFF2-40B4-BE49-F238E27FC236}">
                      <a16:creationId xmlns:a16="http://schemas.microsoft.com/office/drawing/2014/main" id="{161396A4-D075-B6AE-8814-CE24078CF8B8}"/>
                    </a:ext>
                  </a:extLst>
                </p:cNvPr>
                <p:cNvSpPr/>
                <p:nvPr/>
              </p:nvSpPr>
              <p:spPr>
                <a:xfrm>
                  <a:off x="5822808"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9" name="Oval 1248">
                  <a:extLst>
                    <a:ext uri="{FF2B5EF4-FFF2-40B4-BE49-F238E27FC236}">
                      <a16:creationId xmlns:a16="http://schemas.microsoft.com/office/drawing/2014/main" id="{5437F656-9B5D-4D48-FBF4-F6AA234E60D7}"/>
                    </a:ext>
                  </a:extLst>
                </p:cNvPr>
                <p:cNvSpPr/>
                <p:nvPr/>
              </p:nvSpPr>
              <p:spPr>
                <a:xfrm>
                  <a:off x="584948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0" name="Oval 1249">
                  <a:extLst>
                    <a:ext uri="{FF2B5EF4-FFF2-40B4-BE49-F238E27FC236}">
                      <a16:creationId xmlns:a16="http://schemas.microsoft.com/office/drawing/2014/main" id="{91CA9486-2291-E585-3E43-D81F06783E65}"/>
                    </a:ext>
                  </a:extLst>
                </p:cNvPr>
                <p:cNvSpPr/>
                <p:nvPr/>
              </p:nvSpPr>
              <p:spPr>
                <a:xfrm>
                  <a:off x="584948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1" name="Oval 1250">
                  <a:extLst>
                    <a:ext uri="{FF2B5EF4-FFF2-40B4-BE49-F238E27FC236}">
                      <a16:creationId xmlns:a16="http://schemas.microsoft.com/office/drawing/2014/main" id="{4D631F86-602F-E7FB-0BCD-F1341EF8031D}"/>
                    </a:ext>
                  </a:extLst>
                </p:cNvPr>
                <p:cNvSpPr/>
                <p:nvPr/>
              </p:nvSpPr>
              <p:spPr>
                <a:xfrm>
                  <a:off x="5856186"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2" name="Oval 1251">
                  <a:extLst>
                    <a:ext uri="{FF2B5EF4-FFF2-40B4-BE49-F238E27FC236}">
                      <a16:creationId xmlns:a16="http://schemas.microsoft.com/office/drawing/2014/main" id="{B2CF22F0-49A2-65E4-66D1-F65414B185DC}"/>
                    </a:ext>
                  </a:extLst>
                </p:cNvPr>
                <p:cNvSpPr/>
                <p:nvPr/>
              </p:nvSpPr>
              <p:spPr>
                <a:xfrm>
                  <a:off x="586289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3" name="Oval 1252">
                  <a:extLst>
                    <a:ext uri="{FF2B5EF4-FFF2-40B4-BE49-F238E27FC236}">
                      <a16:creationId xmlns:a16="http://schemas.microsoft.com/office/drawing/2014/main" id="{7798623E-3CD4-CB3E-6814-DF7C490E1422}"/>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4" name="Oval 1253">
                  <a:extLst>
                    <a:ext uri="{FF2B5EF4-FFF2-40B4-BE49-F238E27FC236}">
                      <a16:creationId xmlns:a16="http://schemas.microsoft.com/office/drawing/2014/main" id="{DB68069E-7BD3-6F74-D925-2C106E2E305D}"/>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5" name="Oval 1254">
                  <a:extLst>
                    <a:ext uri="{FF2B5EF4-FFF2-40B4-BE49-F238E27FC236}">
                      <a16:creationId xmlns:a16="http://schemas.microsoft.com/office/drawing/2014/main" id="{0F2A4AF8-A3A5-8CAC-221A-A1FB78D95B59}"/>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6" name="Oval 1255">
                  <a:extLst>
                    <a:ext uri="{FF2B5EF4-FFF2-40B4-BE49-F238E27FC236}">
                      <a16:creationId xmlns:a16="http://schemas.microsoft.com/office/drawing/2014/main" id="{ACD5B7CA-D4F0-FA2A-077A-41E0D1BA05C9}"/>
                    </a:ext>
                  </a:extLst>
                </p:cNvPr>
                <p:cNvSpPr/>
                <p:nvPr/>
              </p:nvSpPr>
              <p:spPr>
                <a:xfrm>
                  <a:off x="588300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7" name="Oval 1256">
                  <a:extLst>
                    <a:ext uri="{FF2B5EF4-FFF2-40B4-BE49-F238E27FC236}">
                      <a16:creationId xmlns:a16="http://schemas.microsoft.com/office/drawing/2014/main" id="{A9CBAFEE-5C2E-530B-39AF-BC962869F6DE}"/>
                    </a:ext>
                  </a:extLst>
                </p:cNvPr>
                <p:cNvSpPr/>
                <p:nvPr/>
              </p:nvSpPr>
              <p:spPr>
                <a:xfrm>
                  <a:off x="588300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8" name="Oval 1257">
                  <a:extLst>
                    <a:ext uri="{FF2B5EF4-FFF2-40B4-BE49-F238E27FC236}">
                      <a16:creationId xmlns:a16="http://schemas.microsoft.com/office/drawing/2014/main" id="{EDEA00DC-2312-B4C2-2BF8-F851E1A4A6EB}"/>
                    </a:ext>
                  </a:extLst>
                </p:cNvPr>
                <p:cNvSpPr/>
                <p:nvPr/>
              </p:nvSpPr>
              <p:spPr>
                <a:xfrm>
                  <a:off x="5916519"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9" name="Oval 1258">
                  <a:extLst>
                    <a:ext uri="{FF2B5EF4-FFF2-40B4-BE49-F238E27FC236}">
                      <a16:creationId xmlns:a16="http://schemas.microsoft.com/office/drawing/2014/main" id="{A5F6E5EA-EB55-E45C-5743-99C9DC0AC347}"/>
                    </a:ext>
                  </a:extLst>
                </p:cNvPr>
                <p:cNvSpPr/>
                <p:nvPr/>
              </p:nvSpPr>
              <p:spPr>
                <a:xfrm>
                  <a:off x="5950178"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0" name="Oval 1259">
                  <a:extLst>
                    <a:ext uri="{FF2B5EF4-FFF2-40B4-BE49-F238E27FC236}">
                      <a16:creationId xmlns:a16="http://schemas.microsoft.com/office/drawing/2014/main" id="{421CEEAA-C1C7-1983-AADF-2BAD662E9D96}"/>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1" name="Oval 1260">
                  <a:extLst>
                    <a:ext uri="{FF2B5EF4-FFF2-40B4-BE49-F238E27FC236}">
                      <a16:creationId xmlns:a16="http://schemas.microsoft.com/office/drawing/2014/main" id="{8B06C6DB-C646-D4C2-E212-2A3D3646B685}"/>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2" name="Oval 1261">
                  <a:extLst>
                    <a:ext uri="{FF2B5EF4-FFF2-40B4-BE49-F238E27FC236}">
                      <a16:creationId xmlns:a16="http://schemas.microsoft.com/office/drawing/2014/main" id="{CB50516B-3354-963A-3E14-EAA0F0842217}"/>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3" name="Oval 1262">
                  <a:extLst>
                    <a:ext uri="{FF2B5EF4-FFF2-40B4-BE49-F238E27FC236}">
                      <a16:creationId xmlns:a16="http://schemas.microsoft.com/office/drawing/2014/main" id="{5AFD6FF6-A545-7D52-0885-584E2B3162DC}"/>
                    </a:ext>
                  </a:extLst>
                </p:cNvPr>
                <p:cNvSpPr/>
                <p:nvPr/>
              </p:nvSpPr>
              <p:spPr>
                <a:xfrm>
                  <a:off x="597029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4" name="Oval 1263">
                  <a:extLst>
                    <a:ext uri="{FF2B5EF4-FFF2-40B4-BE49-F238E27FC236}">
                      <a16:creationId xmlns:a16="http://schemas.microsoft.com/office/drawing/2014/main" id="{183C6631-A014-51AF-5949-163D32CEFCCD}"/>
                    </a:ext>
                  </a:extLst>
                </p:cNvPr>
                <p:cNvSpPr/>
                <p:nvPr/>
              </p:nvSpPr>
              <p:spPr>
                <a:xfrm>
                  <a:off x="597685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5" name="Oval 1264">
                  <a:extLst>
                    <a:ext uri="{FF2B5EF4-FFF2-40B4-BE49-F238E27FC236}">
                      <a16:creationId xmlns:a16="http://schemas.microsoft.com/office/drawing/2014/main" id="{52C4675D-43EC-AC90-C7F6-B8B36B950381}"/>
                    </a:ext>
                  </a:extLst>
                </p:cNvPr>
                <p:cNvSpPr/>
                <p:nvPr/>
              </p:nvSpPr>
              <p:spPr>
                <a:xfrm>
                  <a:off x="599040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6" name="Oval 1265">
                  <a:extLst>
                    <a:ext uri="{FF2B5EF4-FFF2-40B4-BE49-F238E27FC236}">
                      <a16:creationId xmlns:a16="http://schemas.microsoft.com/office/drawing/2014/main" id="{6783DD3B-B7F9-1D5A-CD5B-F403FFD66B6D}"/>
                    </a:ext>
                  </a:extLst>
                </p:cNvPr>
                <p:cNvSpPr/>
                <p:nvPr/>
              </p:nvSpPr>
              <p:spPr>
                <a:xfrm>
                  <a:off x="601051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7" name="Oval 1266">
                  <a:extLst>
                    <a:ext uri="{FF2B5EF4-FFF2-40B4-BE49-F238E27FC236}">
                      <a16:creationId xmlns:a16="http://schemas.microsoft.com/office/drawing/2014/main" id="{EB0F25E4-6D77-A89D-6CB7-A21DC511252A}"/>
                    </a:ext>
                  </a:extLst>
                </p:cNvPr>
                <p:cNvSpPr/>
                <p:nvPr/>
              </p:nvSpPr>
              <p:spPr>
                <a:xfrm>
                  <a:off x="6017076"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8" name="Oval 1267">
                  <a:extLst>
                    <a:ext uri="{FF2B5EF4-FFF2-40B4-BE49-F238E27FC236}">
                      <a16:creationId xmlns:a16="http://schemas.microsoft.com/office/drawing/2014/main" id="{83097252-FCC8-7CF1-A4FD-8ED3B845D7DD}"/>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9" name="Oval 1268">
                  <a:extLst>
                    <a:ext uri="{FF2B5EF4-FFF2-40B4-BE49-F238E27FC236}">
                      <a16:creationId xmlns:a16="http://schemas.microsoft.com/office/drawing/2014/main" id="{4EA51456-7FDB-5B9A-6527-4DFD7D684451}"/>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0" name="Oval 1269">
                  <a:extLst>
                    <a:ext uri="{FF2B5EF4-FFF2-40B4-BE49-F238E27FC236}">
                      <a16:creationId xmlns:a16="http://schemas.microsoft.com/office/drawing/2014/main" id="{071C2E03-3F1A-06B0-1C5C-88643BAA22FA}"/>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1" name="Oval 1270">
                  <a:extLst>
                    <a:ext uri="{FF2B5EF4-FFF2-40B4-BE49-F238E27FC236}">
                      <a16:creationId xmlns:a16="http://schemas.microsoft.com/office/drawing/2014/main" id="{DCBF8D64-FB25-A84F-204D-8BA35E66E7D0}"/>
                    </a:ext>
                  </a:extLst>
                </p:cNvPr>
                <p:cNvSpPr/>
                <p:nvPr/>
              </p:nvSpPr>
              <p:spPr>
                <a:xfrm>
                  <a:off x="606400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2" name="Oval 1271">
                  <a:extLst>
                    <a:ext uri="{FF2B5EF4-FFF2-40B4-BE49-F238E27FC236}">
                      <a16:creationId xmlns:a16="http://schemas.microsoft.com/office/drawing/2014/main" id="{BADD956D-6235-F9A8-6058-D4EB42751478}"/>
                    </a:ext>
                  </a:extLst>
                </p:cNvPr>
                <p:cNvSpPr/>
                <p:nvPr/>
              </p:nvSpPr>
              <p:spPr>
                <a:xfrm>
                  <a:off x="607070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3" name="Oval 1272">
                  <a:extLst>
                    <a:ext uri="{FF2B5EF4-FFF2-40B4-BE49-F238E27FC236}">
                      <a16:creationId xmlns:a16="http://schemas.microsoft.com/office/drawing/2014/main" id="{E4F4EA44-24DB-9EC2-A716-FB54615E2873}"/>
                    </a:ext>
                  </a:extLst>
                </p:cNvPr>
                <p:cNvSpPr/>
                <p:nvPr/>
              </p:nvSpPr>
              <p:spPr>
                <a:xfrm>
                  <a:off x="609081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4" name="Oval 1273">
                  <a:extLst>
                    <a:ext uri="{FF2B5EF4-FFF2-40B4-BE49-F238E27FC236}">
                      <a16:creationId xmlns:a16="http://schemas.microsoft.com/office/drawing/2014/main" id="{681318F7-B7E8-730F-1D22-305FBE4A1B59}"/>
                    </a:ext>
                  </a:extLst>
                </p:cNvPr>
                <p:cNvSpPr/>
                <p:nvPr/>
              </p:nvSpPr>
              <p:spPr>
                <a:xfrm>
                  <a:off x="611777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5" name="Oval 1274">
                  <a:extLst>
                    <a:ext uri="{FF2B5EF4-FFF2-40B4-BE49-F238E27FC236}">
                      <a16:creationId xmlns:a16="http://schemas.microsoft.com/office/drawing/2014/main" id="{30FF8B28-B2ED-73CD-9A6B-7D1456F023CA}"/>
                    </a:ext>
                  </a:extLst>
                </p:cNvPr>
                <p:cNvSpPr/>
                <p:nvPr/>
              </p:nvSpPr>
              <p:spPr>
                <a:xfrm>
                  <a:off x="6131039"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6" name="Oval 1275">
                  <a:extLst>
                    <a:ext uri="{FF2B5EF4-FFF2-40B4-BE49-F238E27FC236}">
                      <a16:creationId xmlns:a16="http://schemas.microsoft.com/office/drawing/2014/main" id="{D4FF023F-466F-92DF-B339-B7BD093A00EA}"/>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7" name="Oval 1276">
                  <a:extLst>
                    <a:ext uri="{FF2B5EF4-FFF2-40B4-BE49-F238E27FC236}">
                      <a16:creationId xmlns:a16="http://schemas.microsoft.com/office/drawing/2014/main" id="{E5D0759D-4717-8963-59A3-DB9F1D6F7BD4}"/>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8" name="Oval 1277">
                  <a:extLst>
                    <a:ext uri="{FF2B5EF4-FFF2-40B4-BE49-F238E27FC236}">
                      <a16:creationId xmlns:a16="http://schemas.microsoft.com/office/drawing/2014/main" id="{9DF070B2-5AE0-6553-12DB-3FFC62FF3F11}"/>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9" name="Oval 1278">
                  <a:extLst>
                    <a:ext uri="{FF2B5EF4-FFF2-40B4-BE49-F238E27FC236}">
                      <a16:creationId xmlns:a16="http://schemas.microsoft.com/office/drawing/2014/main" id="{F5F3FDC1-B9A2-642F-8740-76915B9442B1}"/>
                    </a:ext>
                  </a:extLst>
                </p:cNvPr>
                <p:cNvSpPr/>
                <p:nvPr/>
              </p:nvSpPr>
              <p:spPr>
                <a:xfrm>
                  <a:off x="614444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0" name="Oval 1279">
                  <a:extLst>
                    <a:ext uri="{FF2B5EF4-FFF2-40B4-BE49-F238E27FC236}">
                      <a16:creationId xmlns:a16="http://schemas.microsoft.com/office/drawing/2014/main" id="{73EFE548-156F-9DF5-533C-629048F6B9BF}"/>
                    </a:ext>
                  </a:extLst>
                </p:cNvPr>
                <p:cNvSpPr/>
                <p:nvPr/>
              </p:nvSpPr>
              <p:spPr>
                <a:xfrm>
                  <a:off x="614444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1" name="Oval 1280">
                  <a:extLst>
                    <a:ext uri="{FF2B5EF4-FFF2-40B4-BE49-F238E27FC236}">
                      <a16:creationId xmlns:a16="http://schemas.microsoft.com/office/drawing/2014/main" id="{97807257-BEBA-979B-5907-A9054E874C51}"/>
                    </a:ext>
                  </a:extLst>
                </p:cNvPr>
                <p:cNvSpPr/>
                <p:nvPr/>
              </p:nvSpPr>
              <p:spPr>
                <a:xfrm>
                  <a:off x="617126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2" name="Oval 1281">
                  <a:extLst>
                    <a:ext uri="{FF2B5EF4-FFF2-40B4-BE49-F238E27FC236}">
                      <a16:creationId xmlns:a16="http://schemas.microsoft.com/office/drawing/2014/main" id="{0C1FA752-C1D8-D2CE-D384-8B0B249932F6}"/>
                    </a:ext>
                  </a:extLst>
                </p:cNvPr>
                <p:cNvSpPr/>
                <p:nvPr/>
              </p:nvSpPr>
              <p:spPr>
                <a:xfrm>
                  <a:off x="6178103"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3" name="Oval 1282">
                  <a:extLst>
                    <a:ext uri="{FF2B5EF4-FFF2-40B4-BE49-F238E27FC236}">
                      <a16:creationId xmlns:a16="http://schemas.microsoft.com/office/drawing/2014/main" id="{28A6396C-5990-1944-2C99-88A6927648A2}"/>
                    </a:ext>
                  </a:extLst>
                </p:cNvPr>
                <p:cNvSpPr/>
                <p:nvPr/>
              </p:nvSpPr>
              <p:spPr>
                <a:xfrm>
                  <a:off x="619137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4" name="Oval 1283">
                  <a:extLst>
                    <a:ext uri="{FF2B5EF4-FFF2-40B4-BE49-F238E27FC236}">
                      <a16:creationId xmlns:a16="http://schemas.microsoft.com/office/drawing/2014/main" id="{98B315BC-AFC1-298E-0AAE-23D91AC0EA8B}"/>
                    </a:ext>
                  </a:extLst>
                </p:cNvPr>
                <p:cNvSpPr/>
                <p:nvPr/>
              </p:nvSpPr>
              <p:spPr>
                <a:xfrm>
                  <a:off x="6204779"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5" name="Oval 1284">
                  <a:extLst>
                    <a:ext uri="{FF2B5EF4-FFF2-40B4-BE49-F238E27FC236}">
                      <a16:creationId xmlns:a16="http://schemas.microsoft.com/office/drawing/2014/main" id="{2FFB9840-65FC-04E3-DB5C-7C344AC229D3}"/>
                    </a:ext>
                  </a:extLst>
                </p:cNvPr>
                <p:cNvSpPr/>
                <p:nvPr/>
              </p:nvSpPr>
              <p:spPr>
                <a:xfrm>
                  <a:off x="6231593"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6" name="Oval 1285">
                  <a:extLst>
                    <a:ext uri="{FF2B5EF4-FFF2-40B4-BE49-F238E27FC236}">
                      <a16:creationId xmlns:a16="http://schemas.microsoft.com/office/drawing/2014/main" id="{59FDDD9C-2E01-3CBA-0CF0-3DC5CDC36663}"/>
                    </a:ext>
                  </a:extLst>
                </p:cNvPr>
                <p:cNvSpPr/>
                <p:nvPr/>
              </p:nvSpPr>
              <p:spPr>
                <a:xfrm>
                  <a:off x="6251706"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7" name="Oval 1286">
                  <a:extLst>
                    <a:ext uri="{FF2B5EF4-FFF2-40B4-BE49-F238E27FC236}">
                      <a16:creationId xmlns:a16="http://schemas.microsoft.com/office/drawing/2014/main" id="{D10C2C0E-EC9E-41F3-480A-CC05526F08AF}"/>
                    </a:ext>
                  </a:extLst>
                </p:cNvPr>
                <p:cNvSpPr/>
                <p:nvPr/>
              </p:nvSpPr>
              <p:spPr>
                <a:xfrm>
                  <a:off x="630547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8" name="Oval 1287">
                  <a:extLst>
                    <a:ext uri="{FF2B5EF4-FFF2-40B4-BE49-F238E27FC236}">
                      <a16:creationId xmlns:a16="http://schemas.microsoft.com/office/drawing/2014/main" id="{DC9DE3D5-228A-785D-F220-182FAB021347}"/>
                    </a:ext>
                  </a:extLst>
                </p:cNvPr>
                <p:cNvSpPr/>
                <p:nvPr/>
              </p:nvSpPr>
              <p:spPr>
                <a:xfrm>
                  <a:off x="632558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9" name="Oval 1288">
                  <a:extLst>
                    <a:ext uri="{FF2B5EF4-FFF2-40B4-BE49-F238E27FC236}">
                      <a16:creationId xmlns:a16="http://schemas.microsoft.com/office/drawing/2014/main" id="{07011AC0-2804-CC7C-1FE1-A4BC3D3A8132}"/>
                    </a:ext>
                  </a:extLst>
                </p:cNvPr>
                <p:cNvSpPr/>
                <p:nvPr/>
              </p:nvSpPr>
              <p:spPr>
                <a:xfrm>
                  <a:off x="6345696"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0" name="Oval 1289">
                  <a:extLst>
                    <a:ext uri="{FF2B5EF4-FFF2-40B4-BE49-F238E27FC236}">
                      <a16:creationId xmlns:a16="http://schemas.microsoft.com/office/drawing/2014/main" id="{37AF62B1-FAD4-0CDA-1802-5BE6B8E5C57C}"/>
                    </a:ext>
                  </a:extLst>
                </p:cNvPr>
                <p:cNvSpPr/>
                <p:nvPr/>
              </p:nvSpPr>
              <p:spPr>
                <a:xfrm>
                  <a:off x="6345696"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1" name="Oval 1290">
                  <a:extLst>
                    <a:ext uri="{FF2B5EF4-FFF2-40B4-BE49-F238E27FC236}">
                      <a16:creationId xmlns:a16="http://schemas.microsoft.com/office/drawing/2014/main" id="{1FF06363-B3A4-B6A8-C8E8-D14CA7E5C0B9}"/>
                    </a:ext>
                  </a:extLst>
                </p:cNvPr>
                <p:cNvSpPr/>
                <p:nvPr/>
              </p:nvSpPr>
              <p:spPr>
                <a:xfrm>
                  <a:off x="635226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2" name="Oval 1291">
                  <a:extLst>
                    <a:ext uri="{FF2B5EF4-FFF2-40B4-BE49-F238E27FC236}">
                      <a16:creationId xmlns:a16="http://schemas.microsoft.com/office/drawing/2014/main" id="{5CE55E49-D1E1-AFB9-6BD4-E074AC19C9C9}"/>
                    </a:ext>
                  </a:extLst>
                </p:cNvPr>
                <p:cNvSpPr/>
                <p:nvPr/>
              </p:nvSpPr>
              <p:spPr>
                <a:xfrm>
                  <a:off x="635226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3" name="Oval 1292">
                  <a:extLst>
                    <a:ext uri="{FF2B5EF4-FFF2-40B4-BE49-F238E27FC236}">
                      <a16:creationId xmlns:a16="http://schemas.microsoft.com/office/drawing/2014/main" id="{61A84C95-1C0B-1B71-24E8-E37D6E42F92C}"/>
                    </a:ext>
                  </a:extLst>
                </p:cNvPr>
                <p:cNvSpPr/>
                <p:nvPr/>
              </p:nvSpPr>
              <p:spPr>
                <a:xfrm>
                  <a:off x="635896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4" name="Oval 1293">
                  <a:extLst>
                    <a:ext uri="{FF2B5EF4-FFF2-40B4-BE49-F238E27FC236}">
                      <a16:creationId xmlns:a16="http://schemas.microsoft.com/office/drawing/2014/main" id="{7BEFED29-D516-EBEA-30D5-33394D417F30}"/>
                    </a:ext>
                  </a:extLst>
                </p:cNvPr>
                <p:cNvSpPr/>
                <p:nvPr/>
              </p:nvSpPr>
              <p:spPr>
                <a:xfrm>
                  <a:off x="635896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5" name="Oval 1294">
                  <a:extLst>
                    <a:ext uri="{FF2B5EF4-FFF2-40B4-BE49-F238E27FC236}">
                      <a16:creationId xmlns:a16="http://schemas.microsoft.com/office/drawing/2014/main" id="{3BF761EF-BEE0-2EA0-9A78-D47873FE34BB}"/>
                    </a:ext>
                  </a:extLst>
                </p:cNvPr>
                <p:cNvSpPr/>
                <p:nvPr/>
              </p:nvSpPr>
              <p:spPr>
                <a:xfrm>
                  <a:off x="6385779"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6" name="Oval 1295">
                  <a:extLst>
                    <a:ext uri="{FF2B5EF4-FFF2-40B4-BE49-F238E27FC236}">
                      <a16:creationId xmlns:a16="http://schemas.microsoft.com/office/drawing/2014/main" id="{98F62E1E-32EE-CBB9-DC9E-68F0F72EE838}"/>
                    </a:ext>
                  </a:extLst>
                </p:cNvPr>
                <p:cNvSpPr/>
                <p:nvPr/>
              </p:nvSpPr>
              <p:spPr>
                <a:xfrm>
                  <a:off x="640589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7" name="Oval 1296">
                  <a:extLst>
                    <a:ext uri="{FF2B5EF4-FFF2-40B4-BE49-F238E27FC236}">
                      <a16:creationId xmlns:a16="http://schemas.microsoft.com/office/drawing/2014/main" id="{6F26E406-4C1E-8225-7138-22E802EB79F9}"/>
                    </a:ext>
                  </a:extLst>
                </p:cNvPr>
                <p:cNvSpPr/>
                <p:nvPr/>
              </p:nvSpPr>
              <p:spPr>
                <a:xfrm>
                  <a:off x="645295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8" name="Oval 1297">
                  <a:extLst>
                    <a:ext uri="{FF2B5EF4-FFF2-40B4-BE49-F238E27FC236}">
                      <a16:creationId xmlns:a16="http://schemas.microsoft.com/office/drawing/2014/main" id="{AC49FB11-AB4B-FFDB-A2B1-4DC824523AC9}"/>
                    </a:ext>
                  </a:extLst>
                </p:cNvPr>
                <p:cNvSpPr/>
                <p:nvPr/>
              </p:nvSpPr>
              <p:spPr>
                <a:xfrm>
                  <a:off x="6466223"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9" name="Oval 1298">
                  <a:extLst>
                    <a:ext uri="{FF2B5EF4-FFF2-40B4-BE49-F238E27FC236}">
                      <a16:creationId xmlns:a16="http://schemas.microsoft.com/office/drawing/2014/main" id="{FDAD1561-3C0C-9F41-BADC-88C42FB2C4C8}"/>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0" name="Oval 1299">
                  <a:extLst>
                    <a:ext uri="{FF2B5EF4-FFF2-40B4-BE49-F238E27FC236}">
                      <a16:creationId xmlns:a16="http://schemas.microsoft.com/office/drawing/2014/main" id="{515734CD-2194-CB73-78E7-5B38F9A95FB1}"/>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1" name="Oval 1300">
                  <a:extLst>
                    <a:ext uri="{FF2B5EF4-FFF2-40B4-BE49-F238E27FC236}">
                      <a16:creationId xmlns:a16="http://schemas.microsoft.com/office/drawing/2014/main" id="{AA4686FF-6611-C3A0-1A81-E0782C9B7EDF}"/>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2" name="Oval 1301">
                  <a:extLst>
                    <a:ext uri="{FF2B5EF4-FFF2-40B4-BE49-F238E27FC236}">
                      <a16:creationId xmlns:a16="http://schemas.microsoft.com/office/drawing/2014/main" id="{05D78B73-CC2A-49E1-D566-6488257AEEE2}"/>
                    </a:ext>
                  </a:extLst>
                </p:cNvPr>
                <p:cNvSpPr/>
                <p:nvPr/>
              </p:nvSpPr>
              <p:spPr>
                <a:xfrm>
                  <a:off x="6493178"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3" name="Oval 1302">
                  <a:extLst>
                    <a:ext uri="{FF2B5EF4-FFF2-40B4-BE49-F238E27FC236}">
                      <a16:creationId xmlns:a16="http://schemas.microsoft.com/office/drawing/2014/main" id="{69B9F8D1-30F2-51F8-BDCB-E18B1D0330AA}"/>
                    </a:ext>
                  </a:extLst>
                </p:cNvPr>
                <p:cNvSpPr/>
                <p:nvPr/>
              </p:nvSpPr>
              <p:spPr>
                <a:xfrm>
                  <a:off x="6513289"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4" name="Oval 1303">
                  <a:extLst>
                    <a:ext uri="{FF2B5EF4-FFF2-40B4-BE49-F238E27FC236}">
                      <a16:creationId xmlns:a16="http://schemas.microsoft.com/office/drawing/2014/main" id="{25FB0680-8005-CB2D-AAF7-7E5CA203C641}"/>
                    </a:ext>
                  </a:extLst>
                </p:cNvPr>
                <p:cNvSpPr/>
                <p:nvPr/>
              </p:nvSpPr>
              <p:spPr>
                <a:xfrm>
                  <a:off x="6539963"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5" name="Oval 1304">
                  <a:extLst>
                    <a:ext uri="{FF2B5EF4-FFF2-40B4-BE49-F238E27FC236}">
                      <a16:creationId xmlns:a16="http://schemas.microsoft.com/office/drawing/2014/main" id="{873562F6-7765-FE9E-874B-F456B8011244}"/>
                    </a:ext>
                  </a:extLst>
                </p:cNvPr>
                <p:cNvSpPr/>
                <p:nvPr/>
              </p:nvSpPr>
              <p:spPr>
                <a:xfrm>
                  <a:off x="656007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6" name="Oval 1305">
                  <a:extLst>
                    <a:ext uri="{FF2B5EF4-FFF2-40B4-BE49-F238E27FC236}">
                      <a16:creationId xmlns:a16="http://schemas.microsoft.com/office/drawing/2014/main" id="{9073071A-FD6E-1F87-E3EC-FE3EEF587CB2}"/>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7" name="Oval 1306">
                  <a:extLst>
                    <a:ext uri="{FF2B5EF4-FFF2-40B4-BE49-F238E27FC236}">
                      <a16:creationId xmlns:a16="http://schemas.microsoft.com/office/drawing/2014/main" id="{C3130170-82AE-6187-5D8A-D8356CD2E45B}"/>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8" name="Oval 1307">
                  <a:extLst>
                    <a:ext uri="{FF2B5EF4-FFF2-40B4-BE49-F238E27FC236}">
                      <a16:creationId xmlns:a16="http://schemas.microsoft.com/office/drawing/2014/main" id="{17EB4F4A-8294-5299-A591-D6241636F7EB}"/>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9" name="Oval 1308">
                  <a:extLst>
                    <a:ext uri="{FF2B5EF4-FFF2-40B4-BE49-F238E27FC236}">
                      <a16:creationId xmlns:a16="http://schemas.microsoft.com/office/drawing/2014/main" id="{F02A3AB2-A248-E1AF-591E-CC3F78682FBB}"/>
                    </a:ext>
                  </a:extLst>
                </p:cNvPr>
                <p:cNvSpPr/>
                <p:nvPr/>
              </p:nvSpPr>
              <p:spPr>
                <a:xfrm>
                  <a:off x="6667334"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0" name="Oval 1309">
                  <a:extLst>
                    <a:ext uri="{FF2B5EF4-FFF2-40B4-BE49-F238E27FC236}">
                      <a16:creationId xmlns:a16="http://schemas.microsoft.com/office/drawing/2014/main" id="{E5A904FE-6680-9F1C-D2E9-CDF91D794834}"/>
                    </a:ext>
                  </a:extLst>
                </p:cNvPr>
                <p:cNvSpPr/>
                <p:nvPr/>
              </p:nvSpPr>
              <p:spPr>
                <a:xfrm>
                  <a:off x="6667334"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1" name="Oval 1310">
                  <a:extLst>
                    <a:ext uri="{FF2B5EF4-FFF2-40B4-BE49-F238E27FC236}">
                      <a16:creationId xmlns:a16="http://schemas.microsoft.com/office/drawing/2014/main" id="{D6E10D6C-A436-80C9-003D-518C6C2FB360}"/>
                    </a:ext>
                  </a:extLst>
                </p:cNvPr>
                <p:cNvSpPr/>
                <p:nvPr/>
              </p:nvSpPr>
              <p:spPr>
                <a:xfrm>
                  <a:off x="7196926"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2" name="Oval 1311">
                  <a:extLst>
                    <a:ext uri="{FF2B5EF4-FFF2-40B4-BE49-F238E27FC236}">
                      <a16:creationId xmlns:a16="http://schemas.microsoft.com/office/drawing/2014/main" id="{47D9C863-C281-E8FF-3BAE-FE431C1C7FB2}"/>
                    </a:ext>
                  </a:extLst>
                </p:cNvPr>
                <p:cNvSpPr/>
                <p:nvPr/>
              </p:nvSpPr>
              <p:spPr>
                <a:xfrm>
                  <a:off x="7257259"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3" name="Oval 1312">
                  <a:extLst>
                    <a:ext uri="{FF2B5EF4-FFF2-40B4-BE49-F238E27FC236}">
                      <a16:creationId xmlns:a16="http://schemas.microsoft.com/office/drawing/2014/main" id="{B2547C5A-6FE5-A3B8-DD12-CB09423D8615}"/>
                    </a:ext>
                  </a:extLst>
                </p:cNvPr>
                <p:cNvSpPr/>
                <p:nvPr/>
              </p:nvSpPr>
              <p:spPr>
                <a:xfrm>
                  <a:off x="7625964"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4" name="Oval 1313">
                  <a:extLst>
                    <a:ext uri="{FF2B5EF4-FFF2-40B4-BE49-F238E27FC236}">
                      <a16:creationId xmlns:a16="http://schemas.microsoft.com/office/drawing/2014/main" id="{A001AD5C-0BED-6341-2A21-0FE9564D522C}"/>
                    </a:ext>
                  </a:extLst>
                </p:cNvPr>
                <p:cNvSpPr/>
                <p:nvPr/>
              </p:nvSpPr>
              <p:spPr>
                <a:xfrm>
                  <a:off x="782051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sp>
        <p:nvSpPr>
          <p:cNvPr id="8" name="Rectangle 7">
            <a:extLst>
              <a:ext uri="{FF2B5EF4-FFF2-40B4-BE49-F238E27FC236}">
                <a16:creationId xmlns:a16="http://schemas.microsoft.com/office/drawing/2014/main" id="{A524C7E2-2ADC-6DFD-BD81-1946E3928BD6}"/>
              </a:ext>
            </a:extLst>
          </p:cNvPr>
          <p:cNvSpPr/>
          <p:nvPr/>
        </p:nvSpPr>
        <p:spPr>
          <a:xfrm>
            <a:off x="0" y="5950513"/>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Narrow"/>
                <a:ea typeface="+mn-ea"/>
                <a:cs typeface="+mn-cs"/>
                <a:sym typeface="Arial"/>
              </a:rPr>
              <a:t>While the OS data were not mature, an early trend was observed favoring SG over TPC</a:t>
            </a:r>
          </a:p>
        </p:txBody>
      </p:sp>
      <p:sp>
        <p:nvSpPr>
          <p:cNvPr id="5" name="Rounded Rectangle 5">
            <a:extLst>
              <a:ext uri="{FF2B5EF4-FFF2-40B4-BE49-F238E27FC236}">
                <a16:creationId xmlns:a16="http://schemas.microsoft.com/office/drawing/2014/main" id="{F0A92777-1784-7E2B-029B-8E011DD057AC}"/>
              </a:ext>
            </a:extLst>
          </p:cNvPr>
          <p:cNvSpPr/>
          <p:nvPr/>
        </p:nvSpPr>
        <p:spPr>
          <a:xfrm>
            <a:off x="7117892" y="3523708"/>
            <a:ext cx="4254883" cy="896529"/>
          </a:xfrm>
          <a:prstGeom prst="roundRect">
            <a:avLst>
              <a:gd name="adj" fmla="val 10391"/>
            </a:avLst>
          </a:prstGeom>
          <a:solidFill>
            <a:schemeClr val="tx2">
              <a:lumMod val="40000"/>
              <a:lumOff val="60000"/>
              <a:alpha val="7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Narrow"/>
                <a:ea typeface="+mn-ea"/>
                <a:cs typeface="+mn-cs"/>
              </a:rPr>
              <a:t>61% of participants in the TPC group received an ADC following treatment </a:t>
            </a:r>
            <a:r>
              <a:rPr kumimoji="0" lang="en-US" sz="1867" b="1" i="0" u="none" strike="noStrike" kern="1200" cap="none" spc="0" normalizeH="0" baseline="0" noProof="0" dirty="0" err="1">
                <a:ln>
                  <a:noFill/>
                </a:ln>
                <a:solidFill>
                  <a:prstClr val="black"/>
                </a:solidFill>
                <a:effectLst/>
                <a:uLnTx/>
                <a:uFillTx/>
                <a:latin typeface="Arial Narrow"/>
                <a:ea typeface="+mn-ea"/>
                <a:cs typeface="+mn-cs"/>
              </a:rPr>
              <a:t>discontinuation</a:t>
            </a:r>
            <a:r>
              <a:rPr kumimoji="0" lang="en-US" sz="1867" b="1" i="0" u="none" strike="noStrike" kern="1200" cap="none" spc="0" normalizeH="0" baseline="30000" noProof="0" dirty="0" err="1">
                <a:ln>
                  <a:noFill/>
                </a:ln>
                <a:solidFill>
                  <a:prstClr val="black"/>
                </a:solidFill>
                <a:effectLst/>
                <a:uLnTx/>
                <a:uFillTx/>
                <a:latin typeface="Arial Narrow"/>
                <a:ea typeface="+mn-ea"/>
                <a:cs typeface="+mn-cs"/>
              </a:rPr>
              <a:t>b</a:t>
            </a:r>
            <a:endParaRPr kumimoji="0" lang="en-US" sz="2133" b="1" i="0" u="none" strike="noStrike" kern="1200" cap="none" spc="0" normalizeH="0" baseline="30000" noProof="0" dirty="0">
              <a:ln>
                <a:noFill/>
              </a:ln>
              <a:solidFill>
                <a:prstClr val="black"/>
              </a:solidFill>
              <a:effectLst/>
              <a:uLnTx/>
              <a:uFillTx/>
              <a:latin typeface="Arial Narrow"/>
              <a:ea typeface="+mn-ea"/>
              <a:cs typeface="+mn-cs"/>
            </a:endParaRPr>
          </a:p>
        </p:txBody>
      </p:sp>
      <p:sp>
        <p:nvSpPr>
          <p:cNvPr id="2" name="TextBox 1">
            <a:extLst>
              <a:ext uri="{FF2B5EF4-FFF2-40B4-BE49-F238E27FC236}">
                <a16:creationId xmlns:a16="http://schemas.microsoft.com/office/drawing/2014/main" id="{6C513745-43D8-7714-51D4-14FE2DC3584E}"/>
              </a:ext>
            </a:extLst>
          </p:cNvPr>
          <p:cNvSpPr txBox="1"/>
          <p:nvPr/>
        </p:nvSpPr>
        <p:spPr>
          <a:xfrm>
            <a:off x="9262132" y="6564440"/>
            <a:ext cx="2927329"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4691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texte 1">
            <a:extLst>
              <a:ext uri="{FF2B5EF4-FFF2-40B4-BE49-F238E27FC236}">
                <a16:creationId xmlns:a16="http://schemas.microsoft.com/office/drawing/2014/main" id="{A0136DCE-5460-B34B-5CD9-79D4E9C56C71}"/>
              </a:ext>
            </a:extLst>
          </p:cNvPr>
          <p:cNvSpPr>
            <a:spLocks noGrp="1"/>
          </p:cNvSpPr>
          <p:nvPr>
            <p:ph type="body" sz="quarter" idx="10"/>
          </p:nvPr>
        </p:nvSpPr>
        <p:spPr>
          <a:xfrm>
            <a:off x="575219" y="174811"/>
            <a:ext cx="7835900" cy="670052"/>
          </a:xfrm>
        </p:spPr>
        <p:txBody>
          <a:bodyPr/>
          <a:lstStyle/>
          <a:p>
            <a:r>
              <a:rPr lang="en-US" dirty="0"/>
              <a:t>OptiTROP-Breast02</a:t>
            </a:r>
            <a:r>
              <a:rPr lang="en-US" sz="3600" dirty="0"/>
              <a:t> Study Design</a:t>
            </a:r>
            <a:endParaRPr lang="en-US" dirty="0"/>
          </a:p>
        </p:txBody>
      </p:sp>
      <p:sp>
        <p:nvSpPr>
          <p:cNvPr id="4" name="Espace réservé du texte 3">
            <a:extLst>
              <a:ext uri="{FF2B5EF4-FFF2-40B4-BE49-F238E27FC236}">
                <a16:creationId xmlns:a16="http://schemas.microsoft.com/office/drawing/2014/main" id="{4A04EF52-CBD8-1A92-F185-2C3B1C218D10}"/>
              </a:ext>
            </a:extLst>
          </p:cNvPr>
          <p:cNvSpPr>
            <a:spLocks noGrp="1"/>
          </p:cNvSpPr>
          <p:nvPr>
            <p:ph type="body" sz="quarter" idx="11"/>
          </p:nvPr>
        </p:nvSpPr>
        <p:spPr>
          <a:xfrm>
            <a:off x="30646" y="6539303"/>
            <a:ext cx="3834343" cy="240967"/>
          </a:xfrm>
        </p:spPr>
        <p:txBody>
          <a:bodyPr>
            <a:normAutofit fontScale="47500" lnSpcReduction="20000"/>
          </a:bodyPr>
          <a:lstStyle/>
          <a:p>
            <a:r>
              <a:rPr lang="en-US" dirty="0"/>
              <a:t>PRESENTED BY : Ying Fan, MD </a:t>
            </a:r>
          </a:p>
        </p:txBody>
      </p:sp>
      <p:sp>
        <p:nvSpPr>
          <p:cNvPr id="30" name="文本框 29"/>
          <p:cNvSpPr txBox="1"/>
          <p:nvPr/>
        </p:nvSpPr>
        <p:spPr>
          <a:xfrm>
            <a:off x="685801" y="1334277"/>
            <a:ext cx="3923655" cy="2396112"/>
          </a:xfrm>
          <a:prstGeom prst="rect">
            <a:avLst/>
          </a:prstGeom>
          <a:solidFill>
            <a:srgbClr val="EDF1FC"/>
          </a:solidFill>
          <a:ln>
            <a:noFill/>
          </a:ln>
        </p:spPr>
        <p:txBody>
          <a:bodyPr wrap="square" rtlCol="0">
            <a:noAutofit/>
          </a:bodyPr>
          <a:lstStyle/>
          <a:p>
            <a:pPr marL="0" marR="0" lvl="0" indent="0" algn="l" defTabSz="609585" rtl="0" eaLnBrk="1" fontAlgn="auto" latinLnBrk="0" hangingPunct="1">
              <a:lnSpc>
                <a:spcPct val="12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Key Eligibility</a:t>
            </a:r>
          </a:p>
          <a:p>
            <a:pPr marL="143996" marR="0" lvl="0" indent="-143996" algn="l" defTabSz="609585" rtl="0" eaLnBrk="1" fontAlgn="auto" latinLnBrk="0" hangingPunct="1">
              <a:lnSpc>
                <a:spcPct val="130000"/>
              </a:lnSpc>
              <a:spcBef>
                <a:spcPts val="0"/>
              </a:spcBef>
              <a:spcAft>
                <a:spcPts val="0"/>
              </a:spcAft>
              <a:buClr>
                <a:srgbClr val="041F46"/>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Previously treated with 1-4 lines of chemotherapy</a:t>
            </a:r>
          </a:p>
          <a:p>
            <a:pPr marL="143996" marR="0" lvl="0" indent="-143996" algn="l" defTabSz="609585" rtl="0" eaLnBrk="1" fontAlgn="auto" latinLnBrk="0" hangingPunct="1">
              <a:lnSpc>
                <a:spcPct val="130000"/>
              </a:lnSpc>
              <a:spcBef>
                <a:spcPts val="0"/>
              </a:spcBef>
              <a:spcAft>
                <a:spcPts val="0"/>
              </a:spcAft>
              <a:buClr>
                <a:srgbClr val="041F46"/>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Received at least one endocrine, CDK 4/6 inhibitor, and </a:t>
            </a:r>
            <a:r>
              <a:rPr kumimoji="0" lang="en-US" sz="1867" b="0" i="0" u="none" strike="noStrike" kern="1200" cap="none" spc="0" normalizeH="0" baseline="0" noProof="0" dirty="0" err="1">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taxane</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 in any setting</a:t>
            </a:r>
          </a:p>
          <a:p>
            <a:pPr marL="143996" marR="0" lvl="0" indent="-143996" algn="l" defTabSz="609585" rtl="0" eaLnBrk="1" fontAlgn="auto" latinLnBrk="0" hangingPunct="1">
              <a:lnSpc>
                <a:spcPct val="130000"/>
              </a:lnSpc>
              <a:spcBef>
                <a:spcPts val="0"/>
              </a:spcBef>
              <a:spcAft>
                <a:spcPts val="0"/>
              </a:spcAft>
              <a:buClr>
                <a:srgbClr val="041F46"/>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ECOG PS 0 or 1</a:t>
            </a:r>
          </a:p>
        </p:txBody>
      </p:sp>
      <p:sp>
        <p:nvSpPr>
          <p:cNvPr id="23" name="文本框 22"/>
          <p:cNvSpPr txBox="1"/>
          <p:nvPr/>
        </p:nvSpPr>
        <p:spPr>
          <a:xfrm>
            <a:off x="8905758" y="1334277"/>
            <a:ext cx="3007569" cy="2396113"/>
          </a:xfrm>
          <a:prstGeom prst="rect">
            <a:avLst/>
          </a:prstGeom>
          <a:solidFill>
            <a:srgbClr val="EDF1FC"/>
          </a:solidFill>
        </p:spPr>
        <p:txBody>
          <a:bodyPr wrap="square" rtlCol="0">
            <a:noAutofit/>
          </a:bodyPr>
          <a:lstStyle/>
          <a:p>
            <a:pPr marL="0" marR="0" lvl="0" indent="0" algn="just" defTabSz="609585" rtl="0" eaLnBrk="1" fontAlgn="auto" latinLnBrk="0" hangingPunct="1">
              <a:lnSpc>
                <a:spcPct val="12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Primary endpoints</a:t>
            </a:r>
          </a:p>
          <a:p>
            <a:pPr marL="143996" marR="0" lvl="0" indent="-143996" algn="just" defTabSz="609585" rtl="0" eaLnBrk="1" fontAlgn="auto" latinLnBrk="0" hangingPunct="1">
              <a:lnSpc>
                <a:spcPct val="100000"/>
              </a:lnSpc>
              <a:spcBef>
                <a:spcPts val="4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PFS by BICR per RECIST v1.1</a:t>
            </a:r>
            <a:r>
              <a:rPr kumimoji="0" lang="en-US" sz="1600" b="0" i="0" u="none" strike="noStrike" kern="1200" cap="none" spc="0" normalizeH="0" baseline="3000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 </a:t>
            </a:r>
          </a:p>
          <a:p>
            <a:pPr marL="0" marR="0" lvl="0" indent="0" algn="just" defTabSz="609585" rtl="0" eaLnBrk="1" fontAlgn="auto" latinLnBrk="0" hangingPunct="1">
              <a:lnSpc>
                <a:spcPct val="120000"/>
              </a:lnSpc>
              <a:spcBef>
                <a:spcPts val="533"/>
              </a:spcBef>
              <a:spcAft>
                <a:spcPts val="0"/>
              </a:spcAft>
              <a:buClrTx/>
              <a:buSzTx/>
              <a:buFontTx/>
              <a:buNone/>
              <a:tabLst/>
              <a:defRPr/>
            </a:pPr>
            <a:r>
              <a:rPr kumimoji="0" lang="en-US" sz="1867" b="1" i="0" u="sng"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mn-cs"/>
              </a:rPr>
              <a:t>Secondary endpoints</a:t>
            </a:r>
          </a:p>
          <a:p>
            <a:pPr marL="143996" marR="0" lvl="0" indent="-143996" algn="just" defTabSz="609585" rtl="0" eaLnBrk="1" fontAlgn="auto" latinLnBrk="0" hangingPunct="1">
              <a:lnSpc>
                <a:spcPct val="100000"/>
              </a:lnSpc>
              <a:spcBef>
                <a:spcPts val="4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PFS (investigator assessed) </a:t>
            </a:r>
          </a:p>
          <a:p>
            <a:pPr marL="143996" marR="0" lvl="0" indent="-143996" algn="just" defTabSz="609585" rtl="0" eaLnBrk="1" fontAlgn="auto" latinLnBrk="0" hangingPunct="1">
              <a:lnSpc>
                <a:spcPct val="100000"/>
              </a:lnSpc>
              <a:spcBef>
                <a:spcPts val="8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OS</a:t>
            </a:r>
          </a:p>
          <a:p>
            <a:pPr marL="143996" marR="0" lvl="0" indent="-143996" algn="just" defTabSz="609585" rtl="0" eaLnBrk="1" fontAlgn="auto" latinLnBrk="0" hangingPunct="1">
              <a:lnSpc>
                <a:spcPct val="100000"/>
              </a:lnSpc>
              <a:spcBef>
                <a:spcPts val="8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ORR, DCR</a:t>
            </a:r>
          </a:p>
          <a:p>
            <a:pPr marL="143996" marR="0" lvl="0" indent="-143996" algn="just" defTabSz="609585" rtl="0" eaLnBrk="1" fontAlgn="auto" latinLnBrk="0" hangingPunct="1">
              <a:lnSpc>
                <a:spcPct val="100000"/>
              </a:lnSpc>
              <a:spcBef>
                <a:spcPts val="8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DOR</a:t>
            </a:r>
          </a:p>
        </p:txBody>
      </p:sp>
      <p:sp>
        <p:nvSpPr>
          <p:cNvPr id="12" name="文本框 11">
            <a:extLst>
              <a:ext uri="{FF2B5EF4-FFF2-40B4-BE49-F238E27FC236}">
                <a16:creationId xmlns:a16="http://schemas.microsoft.com/office/drawing/2014/main" id="{0A928E5A-0A38-11F2-786D-1046FDFE8506}"/>
              </a:ext>
            </a:extLst>
          </p:cNvPr>
          <p:cNvSpPr txBox="1"/>
          <p:nvPr/>
        </p:nvSpPr>
        <p:spPr>
          <a:xfrm>
            <a:off x="4836161" y="3857161"/>
            <a:ext cx="7077167" cy="1566134"/>
          </a:xfrm>
          <a:prstGeom prst="rect">
            <a:avLst/>
          </a:prstGeom>
          <a:noFill/>
          <a:ln w="12700">
            <a:solidFill>
              <a:srgbClr val="002557"/>
            </a:solidFill>
            <a:prstDash val="dash"/>
          </a:ln>
        </p:spPr>
        <p:txBody>
          <a:bodyPr wrap="square" rtlCol="0">
            <a:spAutoFit/>
          </a:bodyPr>
          <a:lstStyle/>
          <a:p>
            <a:pPr marL="0" marR="0" lvl="0" indent="0" algn="l" defTabSz="609585" rtl="0" eaLnBrk="1" fontAlgn="auto" latinLnBrk="0" hangingPunct="1">
              <a:lnSpc>
                <a:spcPct val="130000"/>
              </a:lnSpc>
              <a:spcBef>
                <a:spcPts val="0"/>
              </a:spcBef>
              <a:spcAft>
                <a:spcPts val="0"/>
              </a:spcAft>
              <a:buClr>
                <a:srgbClr val="26407E"/>
              </a:buClr>
              <a:buSzPct val="50000"/>
              <a:buFontTx/>
              <a:buNone/>
              <a:tabLst/>
              <a:defRPr/>
            </a:pPr>
            <a:r>
              <a:rPr kumimoji="0" lang="en-US" sz="1600" b="1"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Statistical considerations:</a:t>
            </a:r>
          </a:p>
          <a:p>
            <a:pPr marL="228594" marR="0" lvl="0" indent="-228594" algn="l" defTabSz="609585" rtl="0" eaLnBrk="1" fontAlgn="auto" latinLnBrk="0" hangingPunct="1">
              <a:lnSpc>
                <a:spcPct val="120000"/>
              </a:lnSpc>
              <a:spcBef>
                <a:spcPts val="0"/>
              </a:spcBef>
              <a:spcAft>
                <a:spcPct val="0"/>
              </a:spcAft>
              <a:buClr>
                <a:srgbClr val="26407E"/>
              </a:buClr>
              <a:buSzPct val="100000"/>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Pre-specified interim analysis for PFS: </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all </a:t>
            </a: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randomized subjects who had the opportunity to complete 1 post-baseline tumor assessment and at least 188 PFS events occurred</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t>
            </a:r>
          </a:p>
          <a:p>
            <a:pPr marL="228594" marR="0" lvl="0" indent="-228594" algn="l" defTabSz="609585" rtl="0" eaLnBrk="1" fontAlgn="auto" latinLnBrk="0" hangingPunct="1">
              <a:lnSpc>
                <a:spcPct val="120000"/>
              </a:lnSpc>
              <a:spcBef>
                <a:spcPts val="0"/>
              </a:spcBef>
              <a:spcAft>
                <a:spcPct val="0"/>
              </a:spcAft>
              <a:buClr>
                <a:srgbClr val="26407E"/>
              </a:buClr>
              <a:buSzPct val="100000"/>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Pre-specified interim analysis for OS: </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approximately 165 OS events occurred.</a:t>
            </a:r>
          </a:p>
          <a:p>
            <a:pPr marL="228594" marR="0" lvl="0" indent="-228594" algn="l" defTabSz="609585" rtl="0" eaLnBrk="1" fontAlgn="auto" latinLnBrk="0" hangingPunct="1">
              <a:lnSpc>
                <a:spcPct val="120000"/>
              </a:lnSpc>
              <a:spcBef>
                <a:spcPts val="0"/>
              </a:spcBef>
              <a:spcAft>
                <a:spcPct val="0"/>
              </a:spcAft>
              <a:buClr>
                <a:srgbClr val="26407E"/>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O`Brien-Fleming α-spending as implemented by the Lan-</a:t>
            </a:r>
            <a:r>
              <a:rPr kumimoji="0" lang="en-US" sz="1600" b="0" i="0" u="none" strike="noStrike" kern="1200" cap="none" spc="0" normalizeH="0" baseline="0" noProof="0" dirty="0" err="1">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DeMets</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 method.</a:t>
            </a:r>
          </a:p>
        </p:txBody>
      </p:sp>
      <p:sp>
        <p:nvSpPr>
          <p:cNvPr id="31" name="文本框 30">
            <a:extLst>
              <a:ext uri="{FF2B5EF4-FFF2-40B4-BE49-F238E27FC236}">
                <a16:creationId xmlns:a16="http://schemas.microsoft.com/office/drawing/2014/main" id="{0A928E5A-0A38-11F2-786D-1046FDFE8506}"/>
              </a:ext>
            </a:extLst>
          </p:cNvPr>
          <p:cNvSpPr txBox="1"/>
          <p:nvPr/>
        </p:nvSpPr>
        <p:spPr>
          <a:xfrm>
            <a:off x="685801" y="3856570"/>
            <a:ext cx="3923655" cy="1538391"/>
          </a:xfrm>
          <a:prstGeom prst="rect">
            <a:avLst/>
          </a:prstGeom>
          <a:noFill/>
          <a:ln>
            <a:solidFill>
              <a:srgbClr val="002557"/>
            </a:solidFill>
            <a:prstDash val="dash"/>
          </a:ln>
        </p:spPr>
        <p:txBody>
          <a:bodyPr wrap="square" rtlCol="0">
            <a:noAutofit/>
          </a:bodyPr>
          <a:lstStyle/>
          <a:p>
            <a:pPr marL="0" marR="0" lvl="0" indent="0" algn="just" defTabSz="609585" rtl="0" eaLnBrk="1" fontAlgn="auto" latinLnBrk="0" hangingPunct="1">
              <a:lnSpc>
                <a:spcPct val="13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Stratification Factors:</a:t>
            </a:r>
          </a:p>
          <a:p>
            <a:pPr marL="0" marR="0" lvl="0" indent="0" algn="l" defTabSz="609585" rtl="0" eaLnBrk="1" fontAlgn="auto" latinLnBrk="0" hangingPunct="1">
              <a:lnSpc>
                <a:spcPct val="150000"/>
              </a:lnSpc>
              <a:spcBef>
                <a:spcPts val="0"/>
              </a:spcBef>
              <a:spcAft>
                <a:spcPts val="0"/>
              </a:spcAft>
              <a:buClr>
                <a:srgbClr val="041F46"/>
              </a:buClr>
              <a:buSzPct val="90000"/>
              <a:buFontTx/>
              <a:buNone/>
              <a:tabLst/>
              <a:defRPr/>
            </a:pP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1. Lines of chemotherapy (1 vs &gt;1)</a:t>
            </a:r>
          </a:p>
          <a:p>
            <a:pPr marL="0" marR="0" lvl="0" indent="0" algn="l" defTabSz="609585" rtl="0" eaLnBrk="1" fontAlgn="auto" latinLnBrk="0" hangingPunct="1">
              <a:lnSpc>
                <a:spcPct val="150000"/>
              </a:lnSpc>
              <a:spcBef>
                <a:spcPts val="0"/>
              </a:spcBef>
              <a:spcAft>
                <a:spcPts val="0"/>
              </a:spcAft>
              <a:buClr>
                <a:srgbClr val="041F46"/>
              </a:buClr>
              <a:buSzPct val="90000"/>
              <a:buFontTx/>
              <a:buNone/>
              <a:tabLst/>
              <a:defRPr/>
            </a:pP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2. HER2 status (zero vs low)</a:t>
            </a:r>
            <a:r>
              <a:rPr kumimoji="0" lang="en-US" sz="1600" b="0" i="0" u="none" strike="noStrike" kern="12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mn-cs"/>
              </a:rPr>
              <a:t> a</a:t>
            </a:r>
            <a:endPar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endParaRPr>
          </a:p>
          <a:p>
            <a:pPr marL="0" marR="0" lvl="0" indent="0" algn="l" defTabSz="609585" rtl="0" eaLnBrk="1" fontAlgn="auto" latinLnBrk="0" hangingPunct="1">
              <a:lnSpc>
                <a:spcPct val="150000"/>
              </a:lnSpc>
              <a:spcBef>
                <a:spcPts val="0"/>
              </a:spcBef>
              <a:spcAft>
                <a:spcPts val="0"/>
              </a:spcAft>
              <a:buClr>
                <a:srgbClr val="041F46"/>
              </a:buClr>
              <a:buSzPct val="90000"/>
              <a:buFontTx/>
              <a:buNone/>
              <a:tabLst/>
              <a:defRPr/>
            </a:pP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3. Endocrine therapy ≥ 6 months (yes vs no)</a:t>
            </a:r>
            <a:r>
              <a:rPr kumimoji="0" lang="en-US" sz="1600" b="0" i="0" u="none" strike="noStrike" kern="12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mn-cs"/>
              </a:rPr>
              <a:t>b</a:t>
            </a:r>
            <a:endPar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endParaRPr>
          </a:p>
        </p:txBody>
      </p:sp>
      <p:sp>
        <p:nvSpPr>
          <p:cNvPr id="34" name="矩形 33"/>
          <p:cNvSpPr/>
          <p:nvPr/>
        </p:nvSpPr>
        <p:spPr>
          <a:xfrm>
            <a:off x="56337" y="5739181"/>
            <a:ext cx="10868568" cy="830997"/>
          </a:xfrm>
          <a:prstGeom prst="rect">
            <a:avLst/>
          </a:prstGeom>
        </p:spPr>
        <p:txBody>
          <a:bodyPr wrap="square">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a </a:t>
            </a:r>
            <a:r>
              <a:rPr kumimoji="0" lang="en-US" sz="1200" b="0" i="0" u="none" strike="noStrike" kern="1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HER2-zero: No staining, or barely perceptible staining with a proportion &gt; 0% but ≤ 10%; HER2-low defined as IHC1+, or IHC2+ and ISH-negative.</a:t>
            </a:r>
            <a:r>
              <a:rPr kumimoji="0" lang="en-US" sz="1200" b="0" i="0" u="none" strike="noStrike" kern="1200" cap="none" spc="0" normalizeH="0" baseline="3000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 b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If no prior endocrine therapy in advanced setting, assess if (neo)adjuvant endocrine therapy  duration ≥ 2 years.</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BICR, blinded independent central review; CDK 4/6, cyclin dependent kinase 4/6; DCR, disease control rate; DOR, duration of response;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ECOG, Eastern Cooperative Oncology Group;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ICC, investigator's choice of chemotherapy; </a:t>
            </a:r>
            <a:r>
              <a:rPr kumimoji="0" lang="en-US" sz="1200" b="0" i="0" u="none" strike="noStrike" kern="1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IHC, immunohistochemistry;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OS, overall survival; Q2W, every 2 weeks; RECIST, Response Evaluation Criteria in Solid Tumors.</a:t>
            </a:r>
            <a:endParaRPr kumimoji="0" lang="en-US" sz="1200" b="0" i="0" u="none" strike="noStrike" kern="1000" cap="none" spc="0" normalizeH="0" baseline="0" noProof="0" dirty="0">
              <a:ln>
                <a:noFill/>
              </a:ln>
              <a:solidFill>
                <a:srgbClr val="00305D"/>
              </a:solidFill>
              <a:effectLst/>
              <a:uLnTx/>
              <a:uFillTx/>
              <a:latin typeface="Arial Narrow" panose="020B0606020202030204" pitchFamily="34" charset="0"/>
              <a:ea typeface="Times New Roman" panose="02020603050405020304" pitchFamily="18" charset="0"/>
              <a:cs typeface="+mn-cs"/>
            </a:endParaRPr>
          </a:p>
        </p:txBody>
      </p:sp>
      <p:sp>
        <p:nvSpPr>
          <p:cNvPr id="32" name="文本框 31"/>
          <p:cNvSpPr txBox="1"/>
          <p:nvPr/>
        </p:nvSpPr>
        <p:spPr>
          <a:xfrm>
            <a:off x="634599" y="809975"/>
            <a:ext cx="10680467" cy="425309"/>
          </a:xfrm>
          <a:prstGeom prst="rect">
            <a:avLst/>
          </a:prstGeom>
          <a:noFill/>
        </p:spPr>
        <p:txBody>
          <a:bodyPr wrap="square" rtlCol="0">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Randomized, multi-center, </a:t>
            </a:r>
            <a:r>
              <a:rPr kumimoji="0" lang="en-US" sz="1867" b="1"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open-label trial </a:t>
            </a: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(NCT06081959)</a:t>
            </a:r>
          </a:p>
        </p:txBody>
      </p:sp>
      <p:cxnSp>
        <p:nvCxnSpPr>
          <p:cNvPr id="7" name="直接箭头连接符 6"/>
          <p:cNvCxnSpPr/>
          <p:nvPr/>
        </p:nvCxnSpPr>
        <p:spPr>
          <a:xfrm rot="10800000">
            <a:off x="8350816" y="3293203"/>
            <a:ext cx="241304"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rot="10800000">
            <a:off x="8354264" y="1805648"/>
            <a:ext cx="241304"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8594929" y="2465159"/>
            <a:ext cx="310831" cy="4943"/>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609455" y="2459916"/>
            <a:ext cx="700415" cy="0"/>
          </a:xfrm>
          <a:prstGeom prst="line">
            <a:avLst/>
          </a:prstGeom>
          <a:ln w="15875">
            <a:solidFill>
              <a:srgbClr val="002557"/>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657395" y="2080234"/>
            <a:ext cx="595035" cy="666977"/>
            <a:chOff x="3813218" y="2398045"/>
            <a:chExt cx="720000" cy="724657"/>
          </a:xfrm>
        </p:grpSpPr>
        <p:sp>
          <p:nvSpPr>
            <p:cNvPr id="27" name="椭圆 26"/>
            <p:cNvSpPr/>
            <p:nvPr/>
          </p:nvSpPr>
          <p:spPr>
            <a:xfrm>
              <a:off x="3813218" y="2465825"/>
              <a:ext cx="720000" cy="60128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28" name="文本框 27"/>
            <p:cNvSpPr txBox="1"/>
            <p:nvPr/>
          </p:nvSpPr>
          <p:spPr>
            <a:xfrm>
              <a:off x="3889832" y="2398045"/>
              <a:ext cx="566768" cy="72465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Narrow" panose="020B0606020202030204" pitchFamily="34" charset="0"/>
                  <a:ea typeface="等线" panose="02010600030101010101" pitchFamily="2" charset="-122"/>
                  <a:cs typeface="+mn-cs"/>
                </a:rPr>
                <a:t>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Narrow" panose="020B0606020202030204" pitchFamily="34" charset="0"/>
                  <a:ea typeface="等线" panose="02010600030101010101" pitchFamily="2" charset="-122"/>
                  <a:cs typeface="+mn-cs"/>
                </a:rPr>
                <a:t>1:1</a:t>
              </a:r>
            </a:p>
          </p:txBody>
        </p:sp>
      </p:grpSp>
      <p:sp>
        <p:nvSpPr>
          <p:cNvPr id="17" name="矩形 16"/>
          <p:cNvSpPr/>
          <p:nvPr/>
        </p:nvSpPr>
        <p:spPr>
          <a:xfrm>
            <a:off x="5448174" y="1334277"/>
            <a:ext cx="2968825" cy="978145"/>
          </a:xfrm>
          <a:prstGeom prst="rect">
            <a:avLst/>
          </a:prstGeom>
          <a:solidFill>
            <a:srgbClr val="26407E"/>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    Sac-TMT </a:t>
            </a:r>
          </a:p>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cs typeface="Arial Narrow" panose="020B0604020202020204" pitchFamily="34" charset="0"/>
              </a:rPr>
              <a:t>    5 mg/kg IV, Q2W</a:t>
            </a:r>
          </a:p>
        </p:txBody>
      </p:sp>
      <p:grpSp>
        <p:nvGrpSpPr>
          <p:cNvPr id="18" name="组合 17"/>
          <p:cNvGrpSpPr/>
          <p:nvPr/>
        </p:nvGrpSpPr>
        <p:grpSpPr>
          <a:xfrm>
            <a:off x="5320551" y="1794117"/>
            <a:ext cx="127623" cy="1491051"/>
            <a:chOff x="3791522" y="1913318"/>
            <a:chExt cx="154425" cy="1620000"/>
          </a:xfrm>
        </p:grpSpPr>
        <p:cxnSp>
          <p:nvCxnSpPr>
            <p:cNvPr id="24" name="直接箭头连接符 23"/>
            <p:cNvCxnSpPr/>
            <p:nvPr/>
          </p:nvCxnSpPr>
          <p:spPr>
            <a:xfrm>
              <a:off x="3791522" y="1913318"/>
              <a:ext cx="144000"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2988743" y="2723318"/>
              <a:ext cx="1620000" cy="0"/>
            </a:xfrm>
            <a:prstGeom prst="line">
              <a:avLst/>
            </a:prstGeom>
            <a:ln>
              <a:solidFill>
                <a:srgbClr val="041F46"/>
              </a:solidFill>
            </a:ln>
          </p:spPr>
          <p:style>
            <a:lnRef idx="3">
              <a:schemeClr val="dk1"/>
            </a:lnRef>
            <a:fillRef idx="0">
              <a:schemeClr val="dk1"/>
            </a:fillRef>
            <a:effectRef idx="2">
              <a:schemeClr val="dk1"/>
            </a:effectRef>
            <a:fontRef idx="minor">
              <a:schemeClr val="tx1"/>
            </a:fontRef>
          </p:style>
        </p:cxnSp>
        <p:cxnSp>
          <p:nvCxnSpPr>
            <p:cNvPr id="26" name="直接箭头连接符 25"/>
            <p:cNvCxnSpPr/>
            <p:nvPr/>
          </p:nvCxnSpPr>
          <p:spPr>
            <a:xfrm>
              <a:off x="3801947" y="3529521"/>
              <a:ext cx="144000"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5464757" y="2716303"/>
            <a:ext cx="2952875" cy="1014087"/>
          </a:xfrm>
          <a:prstGeom prst="rect">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ICC</a:t>
            </a:r>
            <a:endParaRPr kumimoji="0" lang="en-US" sz="1867" b="1" i="0" u="none" strike="noStrike" kern="1200" cap="none" spc="0" normalizeH="0" baseline="3000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endParaRPr>
          </a:p>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a:t>
            </a:r>
            <a:r>
              <a:rPr kumimoji="0" lang="en-US" sz="1600" b="1" i="0" u="none" strike="noStrike" kern="1200" cap="none" spc="0" normalizeH="0" baseline="0" noProof="0" dirty="0" err="1">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eribulin</a:t>
            </a: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 </a:t>
            </a:r>
            <a:r>
              <a:rPr kumimoji="0" lang="en-US" sz="1600" b="1" i="0" u="none" strike="noStrike" kern="1200" cap="none" spc="0" normalizeH="0" baseline="0" noProof="0" dirty="0" err="1">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capecitabine</a:t>
            </a: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a:t>
            </a:r>
          </a:p>
          <a:p>
            <a:pPr marL="119589" marR="0" lvl="0" indent="0" algn="ctr" defTabSz="609585" rtl="0" eaLnBrk="1" fontAlgn="auto" latinLnBrk="0" hangingPunct="1">
              <a:lnSpc>
                <a:spcPct val="10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gemcitabine or vinorelbine)</a:t>
            </a:r>
            <a:endParaRPr kumimoji="0" lang="en-US" sz="1867" b="1" i="0" u="none" strike="noStrike" kern="1200" cap="none" spc="0" normalizeH="0" baseline="30000" noProof="0" dirty="0">
              <a:ln>
                <a:noFill/>
              </a:ln>
              <a:solidFill>
                <a:prstClr val="white"/>
              </a:solidFill>
              <a:effectLst/>
              <a:uLnTx/>
              <a:uFillTx/>
              <a:latin typeface="Arial Narrow" panose="020B0606020202030204" pitchFamily="34" charset="0"/>
              <a:ea typeface="等线" panose="02010600030101010101" pitchFamily="2" charset="-122"/>
              <a:cs typeface="Arial Narrow" panose="020B0604020202020204" pitchFamily="34" charset="0"/>
            </a:endParaRPr>
          </a:p>
        </p:txBody>
      </p:sp>
      <p:cxnSp>
        <p:nvCxnSpPr>
          <p:cNvPr id="10" name="直接连接符 9"/>
          <p:cNvCxnSpPr/>
          <p:nvPr/>
        </p:nvCxnSpPr>
        <p:spPr>
          <a:xfrm rot="5400000">
            <a:off x="7847053" y="2548743"/>
            <a:ext cx="1491051" cy="0"/>
          </a:xfrm>
          <a:prstGeom prst="line">
            <a:avLst/>
          </a:prstGeom>
          <a:ln>
            <a:solidFill>
              <a:srgbClr val="041F46"/>
            </a:solidFill>
          </a:ln>
        </p:spPr>
        <p:style>
          <a:lnRef idx="3">
            <a:schemeClr val="dk1"/>
          </a:lnRef>
          <a:fillRef idx="0">
            <a:schemeClr val="dk1"/>
          </a:fillRef>
          <a:effectRef idx="2">
            <a:schemeClr val="dk1"/>
          </a:effectRef>
          <a:fontRef idx="minor">
            <a:schemeClr val="tx1"/>
          </a:fontRef>
        </p:style>
      </p:cxnSp>
      <p:sp>
        <p:nvSpPr>
          <p:cNvPr id="35" name="文本框 34"/>
          <p:cNvSpPr txBox="1"/>
          <p:nvPr/>
        </p:nvSpPr>
        <p:spPr>
          <a:xfrm>
            <a:off x="4657395" y="2842149"/>
            <a:ext cx="630788"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N=399</a:t>
            </a:r>
            <a:endParaRPr kumimoji="0" lang="en-US" sz="1200" b="0" i="0" u="none" strike="noStrike" kern="12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mn-cs"/>
            </a:endParaRPr>
          </a:p>
        </p:txBody>
      </p:sp>
      <p:sp>
        <p:nvSpPr>
          <p:cNvPr id="3" name="TextBox 2">
            <a:extLst>
              <a:ext uri="{FF2B5EF4-FFF2-40B4-BE49-F238E27FC236}">
                <a16:creationId xmlns:a16="http://schemas.microsoft.com/office/drawing/2014/main" id="{A55B9E22-28E7-0219-111F-23F52ADA3948}"/>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626197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449178" y="1248353"/>
            <a:ext cx="10801684" cy="4574041"/>
            <a:chOff x="192506" y="1776277"/>
            <a:chExt cx="16202526" cy="686106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06" y="1776277"/>
              <a:ext cx="16202526" cy="680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p:cNvCxnSpPr/>
            <p:nvPr/>
          </p:nvCxnSpPr>
          <p:spPr>
            <a:xfrm>
              <a:off x="2288605" y="4608406"/>
              <a:ext cx="7930215" cy="6932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6336438" y="4716775"/>
              <a:ext cx="0" cy="2125182"/>
            </a:xfrm>
            <a:prstGeom prst="line">
              <a:avLst/>
            </a:prstGeom>
            <a:ln>
              <a:solidFill>
                <a:srgbClr val="192E8E"/>
              </a:solidFill>
            </a:ln>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a:off x="10218820" y="4684691"/>
              <a:ext cx="0" cy="2159603"/>
            </a:xfrm>
            <a:prstGeom prst="line">
              <a:avLst/>
            </a:prstGeom>
            <a:ln>
              <a:solidFill>
                <a:srgbClr val="B41214"/>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4379108" y="4797690"/>
              <a:ext cx="1780589" cy="446181"/>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6E6E6E"/>
                  </a:solidFill>
                  <a:effectLst/>
                  <a:uLnTx/>
                  <a:uFillTx/>
                  <a:latin typeface="Arial Narrow" panose="020B0606020202030204" pitchFamily="34" charset="0"/>
                  <a:ea typeface="等线" panose="02010600030101010101" pitchFamily="2" charset="-122"/>
                  <a:cs typeface="+mn-cs"/>
                </a:rPr>
                <a:t>mPFS: 4.1 </a:t>
              </a:r>
              <a:r>
                <a:rPr kumimoji="0" lang="en-US" sz="1333" b="1" i="0" u="none" strike="noStrike" kern="1200" cap="none" spc="0" normalizeH="0" baseline="0" noProof="0" dirty="0" err="1">
                  <a:ln>
                    <a:noFill/>
                  </a:ln>
                  <a:solidFill>
                    <a:srgbClr val="6E6E6E"/>
                  </a:solidFill>
                  <a:effectLst/>
                  <a:uLnTx/>
                  <a:uFillTx/>
                  <a:latin typeface="Arial Narrow" panose="020B0606020202030204" pitchFamily="34" charset="0"/>
                  <a:ea typeface="等线" panose="02010600030101010101" pitchFamily="2" charset="-122"/>
                  <a:cs typeface="+mn-cs"/>
                </a:rPr>
                <a:t>mo</a:t>
              </a:r>
              <a:r>
                <a:rPr kumimoji="0" lang="en-US" sz="1333" b="1" i="0" u="none" strike="noStrike" kern="1200" cap="none" spc="0" normalizeH="0" baseline="0" noProof="0" dirty="0">
                  <a:ln>
                    <a:noFill/>
                  </a:ln>
                  <a:solidFill>
                    <a:srgbClr val="6E6E6E"/>
                  </a:solidFill>
                  <a:effectLst/>
                  <a:uLnTx/>
                  <a:uFillTx/>
                  <a:latin typeface="Arial Narrow" panose="020B0606020202030204" pitchFamily="34" charset="0"/>
                  <a:ea typeface="等线" panose="02010600030101010101" pitchFamily="2" charset="-122"/>
                  <a:cs typeface="+mn-cs"/>
                </a:rPr>
                <a:t> </a:t>
              </a:r>
            </a:p>
          </p:txBody>
        </p:sp>
        <p:sp>
          <p:nvSpPr>
            <p:cNvPr id="22" name="文本框 21"/>
            <p:cNvSpPr txBox="1"/>
            <p:nvPr/>
          </p:nvSpPr>
          <p:spPr>
            <a:xfrm>
              <a:off x="8293771" y="4798158"/>
              <a:ext cx="1925051" cy="446181"/>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6407E"/>
                  </a:solidFill>
                  <a:effectLst/>
                  <a:uLnTx/>
                  <a:uFillTx/>
                  <a:latin typeface="Arial Narrow" panose="020B0606020202030204" pitchFamily="34" charset="0"/>
                  <a:ea typeface="等线" panose="02010600030101010101" pitchFamily="2" charset="-122"/>
                  <a:cs typeface="+mn-cs"/>
                </a:rPr>
                <a:t>mPFS: 8.3 </a:t>
              </a:r>
              <a:r>
                <a:rPr kumimoji="0" lang="en-US" sz="1333" b="1" i="0" u="none" strike="noStrike" kern="1200" cap="none" spc="0" normalizeH="0" baseline="0" noProof="0" dirty="0" err="1">
                  <a:ln>
                    <a:noFill/>
                  </a:ln>
                  <a:solidFill>
                    <a:srgbClr val="26407E"/>
                  </a:solidFill>
                  <a:effectLst/>
                  <a:uLnTx/>
                  <a:uFillTx/>
                  <a:latin typeface="Arial Narrow" panose="020B0606020202030204" pitchFamily="34" charset="0"/>
                  <a:ea typeface="等线" panose="02010600030101010101" pitchFamily="2" charset="-122"/>
                  <a:cs typeface="+mn-cs"/>
                </a:rPr>
                <a:t>mo</a:t>
              </a:r>
              <a:r>
                <a:rPr kumimoji="0" lang="en-US" sz="1333" b="1" i="0" u="none" strike="noStrike" kern="1200" cap="none" spc="0" normalizeH="0" baseline="0" noProof="0" dirty="0">
                  <a:ln>
                    <a:noFill/>
                  </a:ln>
                  <a:solidFill>
                    <a:srgbClr val="26407E"/>
                  </a:solidFill>
                  <a:effectLst/>
                  <a:uLnTx/>
                  <a:uFillTx/>
                  <a:latin typeface="Arial Narrow" panose="020B0606020202030204" pitchFamily="34" charset="0"/>
                  <a:ea typeface="等线" panose="02010600030101010101" pitchFamily="2" charset="-122"/>
                  <a:cs typeface="+mn-cs"/>
                </a:rPr>
                <a:t> </a:t>
              </a:r>
            </a:p>
          </p:txBody>
        </p:sp>
        <p:sp>
          <p:nvSpPr>
            <p:cNvPr id="2" name="文本框 1"/>
            <p:cNvSpPr txBox="1"/>
            <p:nvPr/>
          </p:nvSpPr>
          <p:spPr>
            <a:xfrm rot="16200000">
              <a:off x="-863954" y="3955652"/>
              <a:ext cx="4189864" cy="415499"/>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Progression-Free Survival (%)</a:t>
              </a:r>
            </a:p>
          </p:txBody>
        </p:sp>
        <p:sp>
          <p:nvSpPr>
            <p:cNvPr id="5" name="圆角矩形 4"/>
            <p:cNvSpPr/>
            <p:nvPr/>
          </p:nvSpPr>
          <p:spPr>
            <a:xfrm>
              <a:off x="1477309" y="2325111"/>
              <a:ext cx="568467" cy="46488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cs typeface="+mn-cs"/>
              </a:endParaRPr>
            </a:p>
          </p:txBody>
        </p:sp>
        <p:sp>
          <p:nvSpPr>
            <p:cNvPr id="11" name="文本框 10"/>
            <p:cNvSpPr txBox="1"/>
            <p:nvPr/>
          </p:nvSpPr>
          <p:spPr>
            <a:xfrm>
              <a:off x="1477310" y="2249087"/>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100</a:t>
              </a:r>
            </a:p>
          </p:txBody>
        </p:sp>
        <p:sp>
          <p:nvSpPr>
            <p:cNvPr id="18" name="文本框 17"/>
            <p:cNvSpPr txBox="1"/>
            <p:nvPr/>
          </p:nvSpPr>
          <p:spPr>
            <a:xfrm>
              <a:off x="1551103" y="3107605"/>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80</a:t>
              </a:r>
            </a:p>
          </p:txBody>
        </p:sp>
        <p:sp>
          <p:nvSpPr>
            <p:cNvPr id="19" name="文本框 18"/>
            <p:cNvSpPr txBox="1"/>
            <p:nvPr/>
          </p:nvSpPr>
          <p:spPr>
            <a:xfrm>
              <a:off x="1559722" y="3954599"/>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60</a:t>
              </a:r>
            </a:p>
          </p:txBody>
        </p:sp>
        <p:sp>
          <p:nvSpPr>
            <p:cNvPr id="20" name="文本框 19"/>
            <p:cNvSpPr txBox="1"/>
            <p:nvPr/>
          </p:nvSpPr>
          <p:spPr>
            <a:xfrm>
              <a:off x="1580602" y="4813548"/>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40</a:t>
              </a:r>
            </a:p>
          </p:txBody>
        </p:sp>
        <p:sp>
          <p:nvSpPr>
            <p:cNvPr id="23" name="文本框 22"/>
            <p:cNvSpPr txBox="1"/>
            <p:nvPr/>
          </p:nvSpPr>
          <p:spPr>
            <a:xfrm>
              <a:off x="1580602" y="5705016"/>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20</a:t>
              </a:r>
            </a:p>
          </p:txBody>
        </p:sp>
        <p:sp>
          <p:nvSpPr>
            <p:cNvPr id="24" name="文本框 23"/>
            <p:cNvSpPr txBox="1"/>
            <p:nvPr/>
          </p:nvSpPr>
          <p:spPr>
            <a:xfrm>
              <a:off x="1706518" y="6559296"/>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a:t>
              </a:r>
            </a:p>
          </p:txBody>
        </p:sp>
        <p:sp>
          <p:nvSpPr>
            <p:cNvPr id="12" name="圆角矩形 11"/>
            <p:cNvSpPr/>
            <p:nvPr/>
          </p:nvSpPr>
          <p:spPr>
            <a:xfrm>
              <a:off x="2288605" y="6974006"/>
              <a:ext cx="13460911" cy="4094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5" name="文本框 24"/>
            <p:cNvSpPr txBox="1"/>
            <p:nvPr/>
          </p:nvSpPr>
          <p:spPr>
            <a:xfrm>
              <a:off x="239285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a:t>
              </a:r>
            </a:p>
          </p:txBody>
        </p:sp>
        <p:sp>
          <p:nvSpPr>
            <p:cNvPr id="26" name="文本框 25"/>
            <p:cNvSpPr txBox="1"/>
            <p:nvPr/>
          </p:nvSpPr>
          <p:spPr>
            <a:xfrm>
              <a:off x="329285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a:t>
              </a:r>
            </a:p>
          </p:txBody>
        </p:sp>
        <p:sp>
          <p:nvSpPr>
            <p:cNvPr id="28" name="文本框 27"/>
            <p:cNvSpPr txBox="1"/>
            <p:nvPr/>
          </p:nvSpPr>
          <p:spPr>
            <a:xfrm>
              <a:off x="419705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2</a:t>
              </a:r>
            </a:p>
          </p:txBody>
        </p:sp>
        <p:sp>
          <p:nvSpPr>
            <p:cNvPr id="29" name="文本框 28"/>
            <p:cNvSpPr txBox="1"/>
            <p:nvPr/>
          </p:nvSpPr>
          <p:spPr>
            <a:xfrm>
              <a:off x="516786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3</a:t>
              </a:r>
            </a:p>
          </p:txBody>
        </p:sp>
        <p:sp>
          <p:nvSpPr>
            <p:cNvPr id="30" name="文本框 29"/>
            <p:cNvSpPr txBox="1"/>
            <p:nvPr/>
          </p:nvSpPr>
          <p:spPr>
            <a:xfrm>
              <a:off x="6078001"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4</a:t>
              </a:r>
            </a:p>
          </p:txBody>
        </p:sp>
        <p:sp>
          <p:nvSpPr>
            <p:cNvPr id="31" name="文本框 30"/>
            <p:cNvSpPr txBox="1"/>
            <p:nvPr/>
          </p:nvSpPr>
          <p:spPr>
            <a:xfrm>
              <a:off x="6975733"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5</a:t>
              </a:r>
            </a:p>
          </p:txBody>
        </p:sp>
        <p:sp>
          <p:nvSpPr>
            <p:cNvPr id="32" name="文本框 31"/>
            <p:cNvSpPr txBox="1"/>
            <p:nvPr/>
          </p:nvSpPr>
          <p:spPr>
            <a:xfrm>
              <a:off x="7930897"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6</a:t>
              </a:r>
            </a:p>
          </p:txBody>
        </p:sp>
        <p:sp>
          <p:nvSpPr>
            <p:cNvPr id="33" name="文本框 32"/>
            <p:cNvSpPr txBox="1"/>
            <p:nvPr/>
          </p:nvSpPr>
          <p:spPr>
            <a:xfrm>
              <a:off x="8835470"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7</a:t>
              </a:r>
            </a:p>
          </p:txBody>
        </p:sp>
        <p:sp>
          <p:nvSpPr>
            <p:cNvPr id="34" name="文本框 33"/>
            <p:cNvSpPr txBox="1"/>
            <p:nvPr/>
          </p:nvSpPr>
          <p:spPr>
            <a:xfrm>
              <a:off x="981323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8</a:t>
              </a:r>
            </a:p>
          </p:txBody>
        </p:sp>
        <p:sp>
          <p:nvSpPr>
            <p:cNvPr id="35" name="文本框 34"/>
            <p:cNvSpPr txBox="1"/>
            <p:nvPr/>
          </p:nvSpPr>
          <p:spPr>
            <a:xfrm>
              <a:off x="1067495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9</a:t>
              </a:r>
            </a:p>
          </p:txBody>
        </p:sp>
        <p:sp>
          <p:nvSpPr>
            <p:cNvPr id="36" name="文本框 35"/>
            <p:cNvSpPr txBox="1"/>
            <p:nvPr/>
          </p:nvSpPr>
          <p:spPr>
            <a:xfrm>
              <a:off x="11525362"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10</a:t>
              </a:r>
            </a:p>
          </p:txBody>
        </p:sp>
        <p:sp>
          <p:nvSpPr>
            <p:cNvPr id="37" name="文本框 36"/>
            <p:cNvSpPr txBox="1"/>
            <p:nvPr/>
          </p:nvSpPr>
          <p:spPr>
            <a:xfrm>
              <a:off x="12463105"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11</a:t>
              </a:r>
            </a:p>
          </p:txBody>
        </p:sp>
        <p:sp>
          <p:nvSpPr>
            <p:cNvPr id="38" name="文本框 37"/>
            <p:cNvSpPr txBox="1"/>
            <p:nvPr/>
          </p:nvSpPr>
          <p:spPr>
            <a:xfrm>
              <a:off x="1338628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12</a:t>
              </a:r>
            </a:p>
          </p:txBody>
        </p:sp>
        <p:sp>
          <p:nvSpPr>
            <p:cNvPr id="39" name="文本框 38"/>
            <p:cNvSpPr txBox="1"/>
            <p:nvPr/>
          </p:nvSpPr>
          <p:spPr>
            <a:xfrm>
              <a:off x="1430946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13</a:t>
              </a:r>
            </a:p>
          </p:txBody>
        </p:sp>
        <p:sp>
          <p:nvSpPr>
            <p:cNvPr id="40" name="文本框 39"/>
            <p:cNvSpPr txBox="1"/>
            <p:nvPr/>
          </p:nvSpPr>
          <p:spPr>
            <a:xfrm>
              <a:off x="15247210"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14</a:t>
              </a:r>
            </a:p>
          </p:txBody>
        </p:sp>
        <p:sp>
          <p:nvSpPr>
            <p:cNvPr id="13" name="文本框 12"/>
            <p:cNvSpPr txBox="1"/>
            <p:nvPr/>
          </p:nvSpPr>
          <p:spPr>
            <a:xfrm>
              <a:off x="8293771" y="7383438"/>
              <a:ext cx="2053406"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Time (Months)</a:t>
              </a:r>
            </a:p>
          </p:txBody>
        </p:sp>
        <p:sp>
          <p:nvSpPr>
            <p:cNvPr id="14" name="文本框 13"/>
            <p:cNvSpPr txBox="1"/>
            <p:nvPr/>
          </p:nvSpPr>
          <p:spPr>
            <a:xfrm>
              <a:off x="400293" y="7520188"/>
              <a:ext cx="1471682"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等线" panose="02010600030101010101" pitchFamily="2" charset="-122"/>
                  <a:cs typeface="+mn-cs"/>
                </a:rPr>
                <a:t>NO.at</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 risk</a:t>
              </a:r>
            </a:p>
          </p:txBody>
        </p:sp>
        <p:sp>
          <p:nvSpPr>
            <p:cNvPr id="41" name="圆角矩形 40"/>
            <p:cNvSpPr/>
            <p:nvPr/>
          </p:nvSpPr>
          <p:spPr>
            <a:xfrm>
              <a:off x="2268318" y="7845242"/>
              <a:ext cx="13687394" cy="572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2" name="文本框 41"/>
            <p:cNvSpPr txBox="1"/>
            <p:nvPr/>
          </p:nvSpPr>
          <p:spPr>
            <a:xfrm>
              <a:off x="2234779" y="7857031"/>
              <a:ext cx="13754474"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54D46"/>
                  </a:solidFill>
                  <a:effectLst/>
                  <a:uLnTx/>
                  <a:uFillTx/>
                  <a:latin typeface="Arial Narrow" panose="020B0606020202030204" pitchFamily="34" charset="0"/>
                  <a:ea typeface="等线" panose="02010600030101010101" pitchFamily="2" charset="-122"/>
                  <a:cs typeface="+mn-cs"/>
                </a:rPr>
                <a:t> 200            199          146            128            120             97              68             54               44            21              8                8                 2               1                0</a:t>
              </a:r>
            </a:p>
          </p:txBody>
        </p:sp>
        <p:sp>
          <p:nvSpPr>
            <p:cNvPr id="16" name="文本框 15"/>
            <p:cNvSpPr txBox="1"/>
            <p:nvPr/>
          </p:nvSpPr>
          <p:spPr>
            <a:xfrm>
              <a:off x="2268319" y="8221839"/>
              <a:ext cx="13460912"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A87"/>
                  </a:solidFill>
                  <a:effectLst/>
                  <a:uLnTx/>
                  <a:uFillTx/>
                  <a:latin typeface="Arial Narrow" panose="020B0606020202030204" pitchFamily="34" charset="0"/>
                  <a:ea typeface="等线" panose="02010600030101010101" pitchFamily="2" charset="-122"/>
                  <a:cs typeface="+mn-cs"/>
                </a:rPr>
                <a:t>199            198          109             80              70              41              23             14                7              4               2                1                 0</a:t>
              </a:r>
            </a:p>
          </p:txBody>
        </p:sp>
        <p:sp>
          <p:nvSpPr>
            <p:cNvPr id="47" name="圆角矩形 46"/>
            <p:cNvSpPr/>
            <p:nvPr/>
          </p:nvSpPr>
          <p:spPr>
            <a:xfrm>
              <a:off x="395785" y="7871565"/>
              <a:ext cx="1791806" cy="61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4" name="文本框 43"/>
            <p:cNvSpPr txBox="1"/>
            <p:nvPr/>
          </p:nvSpPr>
          <p:spPr>
            <a:xfrm>
              <a:off x="1141296" y="7857032"/>
              <a:ext cx="114731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54D46"/>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p:txBody>
        </p:sp>
        <p:sp>
          <p:nvSpPr>
            <p:cNvPr id="46" name="文本框 45"/>
            <p:cNvSpPr txBox="1"/>
            <p:nvPr/>
          </p:nvSpPr>
          <p:spPr>
            <a:xfrm>
              <a:off x="665774" y="8193875"/>
              <a:ext cx="1741478"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A87"/>
                  </a:solidFill>
                  <a:effectLst/>
                  <a:uLnTx/>
                  <a:uFillTx/>
                  <a:latin typeface="Arial Narrow" panose="020B0606020202030204" pitchFamily="34" charset="0"/>
                  <a:ea typeface="等线" panose="02010600030101010101" pitchFamily="2" charset="-122"/>
                  <a:cs typeface="+mn-cs"/>
                </a:rPr>
                <a:t>Chemotherapy</a:t>
              </a:r>
            </a:p>
          </p:txBody>
        </p:sp>
        <p:sp>
          <p:nvSpPr>
            <p:cNvPr id="49" name="圆角矩形 48"/>
            <p:cNvSpPr/>
            <p:nvPr/>
          </p:nvSpPr>
          <p:spPr>
            <a:xfrm>
              <a:off x="3848669" y="5933336"/>
              <a:ext cx="1842447" cy="7038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8" name="文本框 47"/>
            <p:cNvSpPr txBox="1"/>
            <p:nvPr/>
          </p:nvSpPr>
          <p:spPr>
            <a:xfrm>
              <a:off x="3791683" y="5787851"/>
              <a:ext cx="1642073" cy="12464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Chemotherapy</a:t>
              </a:r>
              <a:b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br>
              <a: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Censored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gr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0"/>
          </p:nvPr>
        </p:nvSpPr>
        <p:spPr>
          <a:xfrm>
            <a:off x="599923" y="6299131"/>
            <a:ext cx="3834343" cy="240967"/>
          </a:xfrm>
        </p:spPr>
        <p:txBody>
          <a:bodyPr>
            <a:normAutofit fontScale="32500" lnSpcReduction="20000"/>
          </a:bodyPr>
          <a:lstStyle/>
          <a:p>
            <a:r>
              <a:rPr lang="en-US" dirty="0"/>
              <a:t>PRESENTED BY : Ying Fan, MD </a:t>
            </a:r>
          </a:p>
        </p:txBody>
      </p:sp>
      <p:sp>
        <p:nvSpPr>
          <p:cNvPr id="7" name="文本框 6">
            <a:extLst>
              <a:ext uri="{FF2B5EF4-FFF2-40B4-BE49-F238E27FC236}">
                <a16:creationId xmlns:a16="http://schemas.microsoft.com/office/drawing/2014/main" id="{72EC5D1A-A3DD-0FD8-0F6D-4033F0DD7C19}"/>
              </a:ext>
            </a:extLst>
          </p:cNvPr>
          <p:cNvSpPr txBox="1"/>
          <p:nvPr/>
        </p:nvSpPr>
        <p:spPr>
          <a:xfrm>
            <a:off x="8213497" y="2983907"/>
            <a:ext cx="2603928" cy="584775"/>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t>HR 0.35 (95% CI: 0.26, 0.48) </a:t>
            </a:r>
            <a:br>
              <a:rPr kumimoji="0" lang="en-US" sz="1600" b="1" i="0"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br>
            <a:r>
              <a:rPr kumimoji="0" lang="en-US" sz="1600" b="1" i="1"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t>p</a:t>
            </a:r>
            <a:r>
              <a:rPr kumimoji="0" lang="en-US" sz="1600" b="1" i="0"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t>＜0.0001*</a:t>
            </a:r>
            <a:r>
              <a:rPr kumimoji="0" lang="en-US" sz="1600" b="0" i="0" u="none" strike="noStrike" kern="1200" cap="none" spc="0" normalizeH="0" baseline="30000" noProof="0" dirty="0">
                <a:ln>
                  <a:noFill/>
                </a:ln>
                <a:solidFill>
                  <a:prstClr val="black"/>
                </a:solidFill>
                <a:effectLst/>
                <a:uLnTx/>
                <a:uFillTx/>
                <a:latin typeface="Arial Narrow" panose="020B0606020202030204" pitchFamily="34" charset="0"/>
                <a:ea typeface="微软雅黑"/>
                <a:cs typeface="+mn-cs"/>
              </a:rPr>
              <a:t> </a:t>
            </a:r>
            <a:endParaRPr kumimoji="0" lang="en-US" sz="1600" b="1" i="0" u="none" strike="noStrike" kern="1200" cap="none" spc="0" normalizeH="0" baseline="30000" noProof="0" dirty="0">
              <a:ln>
                <a:noFill/>
              </a:ln>
              <a:solidFill>
                <a:srgbClr val="26407E"/>
              </a:solidFill>
              <a:effectLst/>
              <a:uLnTx/>
              <a:uFillTx/>
              <a:latin typeface="Arial Narrow" panose="020B0606020202030204" pitchFamily="34" charset="0"/>
              <a:ea typeface="微软雅黑"/>
              <a:cs typeface="+mn-cs"/>
            </a:endParaRPr>
          </a:p>
        </p:txBody>
      </p:sp>
      <p:sp>
        <p:nvSpPr>
          <p:cNvPr id="8" name="文本框 7"/>
          <p:cNvSpPr txBox="1"/>
          <p:nvPr/>
        </p:nvSpPr>
        <p:spPr>
          <a:xfrm>
            <a:off x="599923" y="6081793"/>
            <a:ext cx="10207071" cy="292837"/>
          </a:xfrm>
          <a:prstGeom prst="rect">
            <a:avLst/>
          </a:prstGeom>
          <a:noFill/>
        </p:spPr>
        <p:txBody>
          <a:bodyPr wrap="square" rtlCol="0">
            <a:spAutoFit/>
          </a:bodyPr>
          <a:lstStyle/>
          <a:p>
            <a:pPr marL="0" marR="0" lvl="0" indent="0" algn="l" defTabSz="609585" rtl="0" eaLnBrk="1" fontAlgn="auto" latinLnBrk="0" hangingPunct="1">
              <a:lnSpc>
                <a:spcPct val="120000"/>
              </a:lnSpc>
              <a:spcBef>
                <a:spcPts val="0"/>
              </a:spcBef>
              <a:spcAft>
                <a:spcPts val="0"/>
              </a:spcAft>
              <a:buClr>
                <a:srgbClr val="008764"/>
              </a:buClr>
              <a:buSzTx/>
              <a:buFontTx/>
              <a:buNone/>
              <a:tabLst/>
              <a:defRPr/>
            </a:pP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 Pre-specified efficacy boundary (one side alpha level of 0.010 determined by the O‘Brien-Fleming alpha spending function).</a:t>
            </a:r>
          </a:p>
        </p:txBody>
      </p:sp>
      <p:sp>
        <p:nvSpPr>
          <p:cNvPr id="4" name="文本框 3"/>
          <p:cNvSpPr txBox="1"/>
          <p:nvPr/>
        </p:nvSpPr>
        <p:spPr>
          <a:xfrm>
            <a:off x="578186" y="944693"/>
            <a:ext cx="9907461"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mn-cs"/>
              </a:rPr>
              <a:t>Sac-TMT significantly improved PFS over chemotherapy with 65% lower risk of disease progression or death.</a:t>
            </a:r>
          </a:p>
        </p:txBody>
      </p:sp>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588881" y="238130"/>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pitchFamily="34" charset="0"/>
              <a:buNone/>
              <a:tabLst/>
              <a:defRPr/>
            </a:pPr>
            <a:r>
              <a:rPr kumimoji="0" lang="en-US" sz="3753" b="1" i="0" u="none" strike="noStrike" kern="1200" cap="none" spc="0" normalizeH="0" baseline="0" noProof="0" dirty="0">
                <a:ln>
                  <a:noFill/>
                </a:ln>
                <a:solidFill>
                  <a:srgbClr val="00305D"/>
                </a:solidFill>
                <a:effectLst/>
                <a:uLnTx/>
                <a:uFillTx/>
                <a:latin typeface="Arial Narrow" panose="020B0604020202020204" pitchFamily="34" charset="0"/>
                <a:ea typeface="等线" panose="02010600030101010101" pitchFamily="2" charset="-122"/>
                <a:cs typeface="Arial Narrow" panose="020B0604020202020204" pitchFamily="34" charset="0"/>
              </a:rPr>
              <a:t>Progression-Free Survival by BICR</a:t>
            </a:r>
          </a:p>
        </p:txBody>
      </p:sp>
      <p:graphicFrame>
        <p:nvGraphicFramePr>
          <p:cNvPr id="50" name="表格 49"/>
          <p:cNvGraphicFramePr>
            <a:graphicFrameLocks noGrp="1"/>
          </p:cNvGraphicFramePr>
          <p:nvPr/>
        </p:nvGraphicFramePr>
        <p:xfrm>
          <a:off x="6469039" y="1467047"/>
          <a:ext cx="4665303" cy="1485739"/>
        </p:xfrm>
        <a:graphic>
          <a:graphicData uri="http://schemas.openxmlformats.org/drawingml/2006/table">
            <a:tbl>
              <a:tblPr firstRow="1" firstCol="1" bandRow="1">
                <a:tableStyleId>{5C22544A-7EE6-4342-B048-85BDC9FD1C3A}</a:tableStyleId>
              </a:tblPr>
              <a:tblGrid>
                <a:gridCol w="2056263">
                  <a:extLst>
                    <a:ext uri="{9D8B030D-6E8A-4147-A177-3AD203B41FA5}">
                      <a16:colId xmlns:a16="http://schemas.microsoft.com/office/drawing/2014/main" val="3189279961"/>
                    </a:ext>
                  </a:extLst>
                </a:gridCol>
                <a:gridCol w="1304520">
                  <a:extLst>
                    <a:ext uri="{9D8B030D-6E8A-4147-A177-3AD203B41FA5}">
                      <a16:colId xmlns:a16="http://schemas.microsoft.com/office/drawing/2014/main" val="3092686569"/>
                    </a:ext>
                  </a:extLst>
                </a:gridCol>
                <a:gridCol w="1304520">
                  <a:extLst>
                    <a:ext uri="{9D8B030D-6E8A-4147-A177-3AD203B41FA5}">
                      <a16:colId xmlns:a16="http://schemas.microsoft.com/office/drawing/2014/main" val="836022853"/>
                    </a:ext>
                  </a:extLst>
                </a:gridCol>
              </a:tblGrid>
              <a:tr h="559063">
                <a:tc>
                  <a:txBody>
                    <a:bodyPr/>
                    <a:lstStyle/>
                    <a:p>
                      <a:pPr algn="l">
                        <a:lnSpc>
                          <a:spcPct val="100000"/>
                        </a:lnSpc>
                        <a:spcAft>
                          <a:spcPts val="0"/>
                        </a:spcAft>
                      </a:pPr>
                      <a:endParaRPr lang="en-US" sz="1300" kern="100" baseline="0" dirty="0">
                        <a:solidFill>
                          <a:schemeClr val="bg1"/>
                        </a:solidFill>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solidFill>
                            <a:schemeClr val="bg1"/>
                          </a:solidFill>
                          <a:effectLst/>
                          <a:latin typeface="Arial Narrow" panose="020B0606020202030204" pitchFamily="34" charset="0"/>
                          <a:ea typeface="+mn-ea"/>
                          <a:cs typeface="Times New Roman" panose="02020603050405020304" pitchFamily="18" charset="0"/>
                        </a:rPr>
                        <a:t>Chemotherapy</a:t>
                      </a:r>
                      <a:br>
                        <a:rPr lang="en-US" sz="1300" kern="0" baseline="0" dirty="0">
                          <a:effectLst/>
                          <a:latin typeface="Arial Narrow" panose="020B0606020202030204" pitchFamily="34" charset="0"/>
                          <a:ea typeface="+mn-ea"/>
                          <a:cs typeface="Times New Roman" panose="02020603050405020304" pitchFamily="18" charset="0"/>
                        </a:rPr>
                      </a:b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308892">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PFS </a:t>
                      </a:r>
                      <a:r>
                        <a:rPr lang="en-US" sz="1300" b="1" kern="1200" baseline="0" dirty="0" err="1">
                          <a:solidFill>
                            <a:srgbClr val="002557"/>
                          </a:solidFill>
                          <a:latin typeface="Arial Narrow" panose="020B0606020202030204" pitchFamily="34" charset="0"/>
                          <a:ea typeface="+mn-ea"/>
                          <a:cs typeface="Times New Roman" panose="02020603050405020304" pitchFamily="18" charset="0"/>
                        </a:rPr>
                        <a:t>events，n</a:t>
                      </a:r>
                      <a:r>
                        <a:rPr lang="en-US" sz="1300" b="1" kern="1200" baseline="0" dirty="0">
                          <a:solidFill>
                            <a:srgbClr val="002557"/>
                          </a:solidFill>
                          <a:latin typeface="Arial Narrow" panose="020B0606020202030204" pitchFamily="34" charset="0"/>
                          <a:ea typeface="+mn-ea"/>
                          <a:cs typeface="Times New Roman" panose="02020603050405020304" pitchFamily="18" charset="0"/>
                        </a:rPr>
                        <a:t> (%)</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82 (41.0) </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pP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121 (60.8)</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98809253"/>
                  </a:ext>
                </a:extLst>
              </a:tr>
              <a:tr h="308892">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Median PFS-</a:t>
                      </a:r>
                      <a:r>
                        <a:rPr lang="en-US" sz="1300" b="1" kern="1200" baseline="0" dirty="0" err="1">
                          <a:solidFill>
                            <a:srgbClr val="002557"/>
                          </a:solidFill>
                          <a:latin typeface="Arial Narrow" panose="020B0606020202030204" pitchFamily="34" charset="0"/>
                          <a:ea typeface="+mn-ea"/>
                          <a:cs typeface="Times New Roman" panose="02020603050405020304" pitchFamily="18" charset="0"/>
                        </a:rPr>
                        <a:t>mo</a:t>
                      </a:r>
                      <a:r>
                        <a:rPr lang="en-US" sz="1300" b="1" kern="1200" baseline="0" dirty="0">
                          <a:solidFill>
                            <a:srgbClr val="002557"/>
                          </a:solidFill>
                          <a:latin typeface="Arial Narrow" panose="020B0606020202030204" pitchFamily="34" charset="0"/>
                          <a:ea typeface="+mn-ea"/>
                          <a:cs typeface="Times New Roman" panose="02020603050405020304" pitchFamily="18" charset="0"/>
                        </a:rPr>
                        <a:t> (95% CI)</a:t>
                      </a:r>
                      <a:endParaRPr lang="en-US" sz="1300" b="1" kern="1200" baseline="30000" dirty="0">
                        <a:solidFill>
                          <a:srgbClr val="002557"/>
                        </a:solidFill>
                        <a:latin typeface="Arial Narrow" panose="020B0606020202030204" pitchFamily="34" charset="0"/>
                        <a:ea typeface="+mn-ea"/>
                        <a:cs typeface="Times New Roman" panose="02020603050405020304" pitchFamily="18" charset="0"/>
                      </a:endParaRP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8.3</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(7.0, 8.6)</a:t>
                      </a: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4.1</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(3.0, 4.3)</a:t>
                      </a: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43286006"/>
                  </a:ext>
                </a:extLst>
              </a:tr>
              <a:tr h="308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6-mo PFS rate, %  (95% CI)</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61.4</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(52.9, 68.8)</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F1FA"/>
                    </a:solidFill>
                  </a:tcPr>
                </a:tc>
                <a:tc>
                  <a:txBody>
                    <a:bodyPr/>
                    <a:lstStyle/>
                    <a:p>
                      <a:pPr algn="ctr">
                        <a:lnSpc>
                          <a:spcPct val="100000"/>
                        </a:lnSpc>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25.7</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(18.2, 33.8)</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8F8"/>
                    </a:solidFill>
                  </a:tcPr>
                </a:tc>
                <a:extLst>
                  <a:ext uri="{0D108BD9-81ED-4DB2-BD59-A6C34878D82A}">
                    <a16:rowId xmlns:a16="http://schemas.microsoft.com/office/drawing/2014/main" val="10004"/>
                  </a:ext>
                </a:extLst>
              </a:tr>
            </a:tbl>
          </a:graphicData>
        </a:graphic>
      </p:graphicFrame>
      <p:sp>
        <p:nvSpPr>
          <p:cNvPr id="6" name="文本框 5"/>
          <p:cNvSpPr txBox="1"/>
          <p:nvPr/>
        </p:nvSpPr>
        <p:spPr>
          <a:xfrm>
            <a:off x="1751725" y="5758485"/>
            <a:ext cx="9255183"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The investigator-assessed PFS was consistent with BICR: HR 0.39 (95% CI: 0.30, 0.52)</a:t>
            </a:r>
          </a:p>
        </p:txBody>
      </p:sp>
      <p:sp>
        <p:nvSpPr>
          <p:cNvPr id="43" name="TextBox 42">
            <a:extLst>
              <a:ext uri="{FF2B5EF4-FFF2-40B4-BE49-F238E27FC236}">
                <a16:creationId xmlns:a16="http://schemas.microsoft.com/office/drawing/2014/main" id="{7CC53BDE-1285-531C-153C-664EF6A83A03}"/>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860202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60422" y="1311402"/>
            <a:ext cx="10662653" cy="4739920"/>
            <a:chOff x="240631" y="1692782"/>
            <a:chExt cx="15993979" cy="710987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631" y="1692782"/>
              <a:ext cx="15993979" cy="710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rot="16200000">
              <a:off x="-183372" y="4254177"/>
              <a:ext cx="2871537"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Arial" panose="020B0604020202020204" pitchFamily="34" charset="0"/>
                </a:rPr>
                <a:t>overall survival (%)</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endParaRPr>
            </a:p>
          </p:txBody>
        </p:sp>
        <p:sp>
          <p:nvSpPr>
            <p:cNvPr id="16" name="圆角矩形 15"/>
            <p:cNvSpPr/>
            <p:nvPr/>
          </p:nvSpPr>
          <p:spPr>
            <a:xfrm>
              <a:off x="1435195" y="2152018"/>
              <a:ext cx="666321" cy="4940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5" name="文本框 14"/>
            <p:cNvSpPr txBox="1"/>
            <p:nvPr/>
          </p:nvSpPr>
          <p:spPr>
            <a:xfrm>
              <a:off x="1690655" y="2235885"/>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100</a:t>
              </a:r>
            </a:p>
          </p:txBody>
        </p:sp>
        <p:sp>
          <p:nvSpPr>
            <p:cNvPr id="18" name="文本框 17"/>
            <p:cNvSpPr txBox="1"/>
            <p:nvPr/>
          </p:nvSpPr>
          <p:spPr>
            <a:xfrm>
              <a:off x="1768355" y="3135018"/>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80</a:t>
              </a:r>
            </a:p>
          </p:txBody>
        </p:sp>
        <p:sp>
          <p:nvSpPr>
            <p:cNvPr id="19" name="文本框 18"/>
            <p:cNvSpPr txBox="1"/>
            <p:nvPr/>
          </p:nvSpPr>
          <p:spPr>
            <a:xfrm>
              <a:off x="1770865" y="4043616"/>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60</a:t>
              </a:r>
            </a:p>
          </p:txBody>
        </p:sp>
        <p:sp>
          <p:nvSpPr>
            <p:cNvPr id="20" name="文本框 19"/>
            <p:cNvSpPr txBox="1"/>
            <p:nvPr/>
          </p:nvSpPr>
          <p:spPr>
            <a:xfrm>
              <a:off x="1790810" y="4936172"/>
              <a:ext cx="517645"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40</a:t>
              </a:r>
            </a:p>
          </p:txBody>
        </p:sp>
        <p:sp>
          <p:nvSpPr>
            <p:cNvPr id="21" name="文本框 20"/>
            <p:cNvSpPr txBox="1"/>
            <p:nvPr/>
          </p:nvSpPr>
          <p:spPr>
            <a:xfrm>
              <a:off x="1799227" y="5859778"/>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20</a:t>
              </a:r>
            </a:p>
          </p:txBody>
        </p:sp>
        <p:sp>
          <p:nvSpPr>
            <p:cNvPr id="22" name="文本框 21"/>
            <p:cNvSpPr txBox="1"/>
            <p:nvPr/>
          </p:nvSpPr>
          <p:spPr>
            <a:xfrm>
              <a:off x="1896086" y="6762127"/>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a:t>
              </a:r>
            </a:p>
          </p:txBody>
        </p:sp>
        <p:sp>
          <p:nvSpPr>
            <p:cNvPr id="17" name="圆角矩形 16"/>
            <p:cNvSpPr/>
            <p:nvPr/>
          </p:nvSpPr>
          <p:spPr>
            <a:xfrm>
              <a:off x="2324892" y="7131459"/>
              <a:ext cx="13513931" cy="271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3" name="文本框 22"/>
            <p:cNvSpPr txBox="1"/>
            <p:nvPr/>
          </p:nvSpPr>
          <p:spPr>
            <a:xfrm>
              <a:off x="2421143" y="7131459"/>
              <a:ext cx="13235952"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0              1               2              3              4              5               6              7              8              9              10            11             12           13             14            15   </a:t>
              </a:r>
            </a:p>
          </p:txBody>
        </p:sp>
        <p:sp>
          <p:nvSpPr>
            <p:cNvPr id="24" name="文本框 23"/>
            <p:cNvSpPr txBox="1"/>
            <p:nvPr/>
          </p:nvSpPr>
          <p:spPr>
            <a:xfrm>
              <a:off x="8237620" y="7461774"/>
              <a:ext cx="1989222"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Time (Months)</a:t>
              </a:r>
            </a:p>
          </p:txBody>
        </p:sp>
        <p:sp>
          <p:nvSpPr>
            <p:cNvPr id="27" name="文本框 26"/>
            <p:cNvSpPr txBox="1"/>
            <p:nvPr/>
          </p:nvSpPr>
          <p:spPr>
            <a:xfrm>
              <a:off x="451688" y="7695747"/>
              <a:ext cx="1443790"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等线" panose="02010600030101010101" pitchFamily="2" charset="-122"/>
                  <a:cs typeface="+mn-cs"/>
                </a:rPr>
                <a:t>No.at</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 risk</a:t>
              </a:r>
            </a:p>
          </p:txBody>
        </p:sp>
        <p:sp>
          <p:nvSpPr>
            <p:cNvPr id="29" name="圆角矩形 28"/>
            <p:cNvSpPr/>
            <p:nvPr/>
          </p:nvSpPr>
          <p:spPr>
            <a:xfrm>
              <a:off x="2308456" y="8132032"/>
              <a:ext cx="13348639" cy="497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文本框 27"/>
            <p:cNvSpPr txBox="1"/>
            <p:nvPr/>
          </p:nvSpPr>
          <p:spPr>
            <a:xfrm>
              <a:off x="2316409" y="8036460"/>
              <a:ext cx="13592089"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93642"/>
                  </a:solidFill>
                  <a:effectLst/>
                  <a:uLnTx/>
                  <a:uFillTx/>
                  <a:latin typeface="Arial Narrow" panose="020B0606020202030204" pitchFamily="34" charset="0"/>
                  <a:ea typeface="等线" panose="02010600030101010101" pitchFamily="2" charset="-122"/>
                  <a:cs typeface="+mn-cs"/>
                </a:rPr>
                <a:t>200          199           184          170          156          140           123          103           89            65             45            28             12            5              2               0</a:t>
              </a:r>
            </a:p>
          </p:txBody>
        </p:sp>
        <p:sp>
          <p:nvSpPr>
            <p:cNvPr id="31" name="文本框 30"/>
            <p:cNvSpPr txBox="1"/>
            <p:nvPr/>
          </p:nvSpPr>
          <p:spPr>
            <a:xfrm>
              <a:off x="2308457" y="8344122"/>
              <a:ext cx="13592089"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875"/>
                  </a:solidFill>
                  <a:effectLst/>
                  <a:uLnTx/>
                  <a:uFillTx/>
                  <a:latin typeface="Arial Narrow" panose="020B0606020202030204" pitchFamily="34" charset="0"/>
                  <a:ea typeface="等线" panose="02010600030101010101" pitchFamily="2" charset="-122"/>
                  <a:cs typeface="+mn-cs"/>
                </a:rPr>
                <a:t>199          198           179          159          148          122           108           86            69            45             33            25             12            1              1               0</a:t>
              </a:r>
            </a:p>
          </p:txBody>
        </p:sp>
        <p:sp>
          <p:nvSpPr>
            <p:cNvPr id="33" name="圆角矩形 32"/>
            <p:cNvSpPr/>
            <p:nvPr/>
          </p:nvSpPr>
          <p:spPr>
            <a:xfrm>
              <a:off x="451689" y="8132032"/>
              <a:ext cx="1856767" cy="497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2" name="文本框 31"/>
            <p:cNvSpPr txBox="1"/>
            <p:nvPr/>
          </p:nvSpPr>
          <p:spPr>
            <a:xfrm>
              <a:off x="1364792" y="8039522"/>
              <a:ext cx="121920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A32037"/>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p:txBody>
        </p:sp>
        <p:sp>
          <p:nvSpPr>
            <p:cNvPr id="34" name="文本框 33"/>
            <p:cNvSpPr txBox="1"/>
            <p:nvPr/>
          </p:nvSpPr>
          <p:spPr>
            <a:xfrm>
              <a:off x="820292" y="8335310"/>
              <a:ext cx="1620252"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232875"/>
                  </a:solidFill>
                  <a:effectLst/>
                  <a:uLnTx/>
                  <a:uFillTx/>
                  <a:latin typeface="Arial Narrow" panose="020B0606020202030204" pitchFamily="34" charset="0"/>
                  <a:ea typeface="等线" panose="02010600030101010101" pitchFamily="2" charset="-122"/>
                  <a:cs typeface="Times New Roman" panose="02020603050405020304" pitchFamily="18" charset="0"/>
                </a:rPr>
                <a:t>Chemotherapy</a:t>
              </a:r>
            </a:p>
          </p:txBody>
        </p:sp>
        <p:sp>
          <p:nvSpPr>
            <p:cNvPr id="35" name="圆角矩形 34"/>
            <p:cNvSpPr/>
            <p:nvPr/>
          </p:nvSpPr>
          <p:spPr>
            <a:xfrm>
              <a:off x="3850105" y="5951835"/>
              <a:ext cx="1812758" cy="810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6" name="文本框 35"/>
            <p:cNvSpPr txBox="1"/>
            <p:nvPr/>
          </p:nvSpPr>
          <p:spPr>
            <a:xfrm>
              <a:off x="3827125" y="5942926"/>
              <a:ext cx="1740570" cy="96949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Chemotherapy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Censored</a:t>
              </a:r>
            </a:p>
          </p:txBody>
        </p:sp>
      </p:grpSp>
      <p:graphicFrame>
        <p:nvGraphicFramePr>
          <p:cNvPr id="7" name="表格 6">
            <a:extLst>
              <a:ext uri="{FF2B5EF4-FFF2-40B4-BE49-F238E27FC236}">
                <a16:creationId xmlns:a16="http://schemas.microsoft.com/office/drawing/2014/main" id="{C2976B3D-D708-BCF6-022C-7C53F24EE92F}"/>
              </a:ext>
            </a:extLst>
          </p:cNvPr>
          <p:cNvGraphicFramePr>
            <a:graphicFrameLocks noGrp="1"/>
          </p:cNvGraphicFramePr>
          <p:nvPr/>
        </p:nvGraphicFramePr>
        <p:xfrm>
          <a:off x="6938905" y="3463528"/>
          <a:ext cx="3723442" cy="1258418"/>
        </p:xfrm>
        <a:graphic>
          <a:graphicData uri="http://schemas.openxmlformats.org/drawingml/2006/table">
            <a:tbl>
              <a:tblPr firstRow="1" firstCol="1" bandRow="1">
                <a:tableStyleId>{5C22544A-7EE6-4342-B048-85BDC9FD1C3A}</a:tableStyleId>
              </a:tblPr>
              <a:tblGrid>
                <a:gridCol w="1459832">
                  <a:extLst>
                    <a:ext uri="{9D8B030D-6E8A-4147-A177-3AD203B41FA5}">
                      <a16:colId xmlns:a16="http://schemas.microsoft.com/office/drawing/2014/main" val="3189279961"/>
                    </a:ext>
                  </a:extLst>
                </a:gridCol>
                <a:gridCol w="1131805">
                  <a:extLst>
                    <a:ext uri="{9D8B030D-6E8A-4147-A177-3AD203B41FA5}">
                      <a16:colId xmlns:a16="http://schemas.microsoft.com/office/drawing/2014/main" val="3092686569"/>
                    </a:ext>
                  </a:extLst>
                </a:gridCol>
                <a:gridCol w="1131805">
                  <a:extLst>
                    <a:ext uri="{9D8B030D-6E8A-4147-A177-3AD203B41FA5}">
                      <a16:colId xmlns:a16="http://schemas.microsoft.com/office/drawing/2014/main" val="836022853"/>
                    </a:ext>
                  </a:extLst>
                </a:gridCol>
              </a:tblGrid>
              <a:tr h="597812">
                <a:tc>
                  <a:txBody>
                    <a:bodyPr/>
                    <a:lstStyle/>
                    <a:p>
                      <a:pPr algn="ctr">
                        <a:lnSpc>
                          <a:spcPct val="100000"/>
                        </a:lnSpc>
                        <a:spcAft>
                          <a:spcPts val="0"/>
                        </a:spcAft>
                      </a:pPr>
                      <a:endParaRPr lang="en-US" sz="1300"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noFill/>
                  </a:tcPr>
                </a:tc>
                <a:tc>
                  <a:txBody>
                    <a:bodyPr/>
                    <a:lstStyle/>
                    <a:p>
                      <a:pPr algn="ctr">
                        <a:lnSpc>
                          <a:spcPct val="100000"/>
                        </a:lnSpc>
                        <a:spcAft>
                          <a:spcPts val="0"/>
                        </a:spcAft>
                      </a:pPr>
                      <a:r>
                        <a:rPr lang="en-US" sz="1300" kern="100" baseline="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Chemotherapy</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330303">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OS events, n (%)</a:t>
                      </a:r>
                    </a:p>
                  </a:txBody>
                  <a:tcPr marL="21339" marR="21339" marT="0" marB="0" anchor="ctr">
                    <a:lnR w="6350"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00000"/>
                        </a:lnSpc>
                        <a:spcAft>
                          <a:spcPts val="0"/>
                        </a:spcAft>
                      </a:pPr>
                      <a:r>
                        <a:rPr lang="en-US" sz="1300" b="0" kern="1200" baseline="0" dirty="0">
                          <a:solidFill>
                            <a:srgbClr val="002557"/>
                          </a:solidFill>
                          <a:latin typeface="Arial Narrow" panose="020B0606020202030204" pitchFamily="34" charset="0"/>
                          <a:ea typeface="+mn-ea"/>
                          <a:cs typeface="Times New Roman" panose="02020603050405020304" pitchFamily="18" charset="0"/>
                        </a:rPr>
                        <a:t>15 (7.5)</a:t>
                      </a:r>
                    </a:p>
                  </a:txBody>
                  <a:tcPr marL="21339" marR="213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solidFill>
                      <a:srgbClr val="EDF1FA"/>
                    </a:solidFill>
                  </a:tcPr>
                </a:tc>
                <a:tc>
                  <a:txBody>
                    <a:bodyPr/>
                    <a:lstStyle/>
                    <a:p>
                      <a:pPr algn="ctr">
                        <a:lnSpc>
                          <a:spcPct val="100000"/>
                        </a:lnSpc>
                      </a:pPr>
                      <a:r>
                        <a:rPr lang="en-US" sz="1300" b="0" kern="1200" baseline="0" dirty="0">
                          <a:solidFill>
                            <a:srgbClr val="002557"/>
                          </a:solidFill>
                          <a:latin typeface="Arial Narrow" panose="020B0606020202030204" pitchFamily="34" charset="0"/>
                          <a:ea typeface="+mn-ea"/>
                          <a:cs typeface="Times New Roman" panose="02020603050405020304" pitchFamily="18" charset="0"/>
                        </a:rPr>
                        <a:t>37 (18.6)</a:t>
                      </a:r>
                    </a:p>
                  </a:txBody>
                  <a:tcPr marL="21339" marR="21339" marT="0" marB="0" anchor="ctr">
                    <a:lnL w="6350" cap="flat" cmpd="sng" algn="ctr">
                      <a:noFill/>
                      <a:prstDash val="solid"/>
                      <a:round/>
                      <a:headEnd type="none" w="med" len="med"/>
                      <a:tailEnd type="none" w="med" len="med"/>
                    </a:lnL>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solidFill>
                      <a:srgbClr val="F8F8F8"/>
                    </a:solidFill>
                  </a:tcPr>
                </a:tc>
                <a:extLst>
                  <a:ext uri="{0D108BD9-81ED-4DB2-BD59-A6C34878D82A}">
                    <a16:rowId xmlns:a16="http://schemas.microsoft.com/office/drawing/2014/main" val="3298809253"/>
                  </a:ext>
                </a:extLst>
              </a:tr>
              <a:tr h="330303">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HR (95% CI)</a:t>
                      </a:r>
                      <a:endParaRPr lang="en-US" sz="1300" b="1" kern="1200" baseline="30000" dirty="0">
                        <a:solidFill>
                          <a:srgbClr val="002557"/>
                        </a:solidFill>
                        <a:latin typeface="Arial Narrow" panose="020B0606020202030204" pitchFamily="34" charset="0"/>
                        <a:ea typeface="+mn-ea"/>
                        <a:cs typeface="Times New Roman" panose="02020603050405020304" pitchFamily="18" charset="0"/>
                      </a:endParaRPr>
                    </a:p>
                  </a:txBody>
                  <a:tcPr marL="21339" marR="21339"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557"/>
                          </a:solidFill>
                          <a:effectLst/>
                          <a:uLnTx/>
                          <a:uFillTx/>
                          <a:latin typeface="Arial Narrow" panose="020B0606020202030204" pitchFamily="34" charset="0"/>
                          <a:ea typeface="微软雅黑"/>
                          <a:cs typeface="Times New Roman" panose="02020603050405020304" pitchFamily="18" charset="0"/>
                        </a:rPr>
                        <a:t>0.33</a:t>
                      </a:r>
                      <a:r>
                        <a:rPr kumimoji="0" lang="en-US" sz="1300" b="0" i="0" u="none" strike="noStrike" kern="1200" cap="none" spc="0" normalizeH="0" baseline="0" noProof="0" dirty="0">
                          <a:ln>
                            <a:noFill/>
                          </a:ln>
                          <a:solidFill>
                            <a:srgbClr val="002557"/>
                          </a:solidFill>
                          <a:effectLst/>
                          <a:uLnTx/>
                          <a:uFillTx/>
                          <a:latin typeface="Arial Narrow" panose="020B0606020202030204" pitchFamily="34" charset="0"/>
                          <a:ea typeface="微软雅黑"/>
                          <a:cs typeface="Times New Roman" panose="02020603050405020304" pitchFamily="18" charset="0"/>
                        </a:rPr>
                        <a:t> (0.18, 0.61)</a:t>
                      </a:r>
                    </a:p>
                  </a:txBody>
                  <a:tcPr marL="21339" marR="21339"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pPr>
                      <a:endParaRPr lang="zh-CN" altLang="en-US" sz="1400" b="0" kern="1200" baseline="0" dirty="0">
                        <a:solidFill>
                          <a:srgbClr val="002557"/>
                        </a:solidFill>
                        <a:latin typeface="+mn-ea"/>
                        <a:ea typeface="+mn-ea"/>
                        <a:cs typeface="Times New Roman" panose="02020603050405020304" pitchFamily="18" charset="0"/>
                      </a:endParaRPr>
                    </a:p>
                  </a:txBody>
                  <a:tcPr marL="32008" marR="32008"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760508126"/>
                  </a:ext>
                </a:extLst>
              </a:tr>
            </a:tbl>
          </a:graphicData>
        </a:graphic>
      </p:graphicFrame>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0"/>
          </p:nvPr>
        </p:nvSpPr>
        <p:spPr>
          <a:xfrm>
            <a:off x="610270" y="6308802"/>
            <a:ext cx="3834343" cy="240967"/>
          </a:xfrm>
        </p:spPr>
        <p:txBody>
          <a:bodyPr>
            <a:normAutofit fontScale="32500" lnSpcReduction="20000"/>
          </a:bodyPr>
          <a:lstStyle/>
          <a:p>
            <a:r>
              <a:rPr lang="en-US" dirty="0"/>
              <a:t>PRESENTED BY : Ying Fan, MD </a:t>
            </a:r>
          </a:p>
        </p:txBody>
      </p:sp>
      <p:sp>
        <p:nvSpPr>
          <p:cNvPr id="8" name="文本框 7"/>
          <p:cNvSpPr txBox="1"/>
          <p:nvPr/>
        </p:nvSpPr>
        <p:spPr>
          <a:xfrm>
            <a:off x="610269" y="6099226"/>
            <a:ext cx="9639920" cy="248273"/>
          </a:xfrm>
          <a:prstGeom prst="rect">
            <a:avLst/>
          </a:prstGeom>
          <a:noFill/>
        </p:spPr>
        <p:txBody>
          <a:bodyPr wrap="square" rtlCol="0">
            <a:spAutoFit/>
          </a:bodyPr>
          <a:lstStyle/>
          <a:p>
            <a:pPr marL="0" marR="0" lvl="0" indent="0" algn="l" defTabSz="609585" rtl="0" eaLnBrk="1" fontAlgn="auto" latinLnBrk="0" hangingPunct="1">
              <a:lnSpc>
                <a:spcPct val="120000"/>
              </a:lnSpc>
              <a:spcBef>
                <a:spcPts val="0"/>
              </a:spcBef>
              <a:spcAft>
                <a:spcPts val="0"/>
              </a:spcAft>
              <a:buClr>
                <a:srgbClr val="008764"/>
              </a:buClr>
              <a:buSzTx/>
              <a:buFontTx/>
              <a:buNone/>
              <a:tabLst/>
              <a:defRPr/>
            </a:pPr>
            <a:r>
              <a:rPr kumimoji="0" lang="en-US" sz="933" b="0" i="0" u="none" strike="noStrike" kern="1200" cap="none" spc="0" normalizeH="0" baseline="0" noProof="0" dirty="0">
                <a:ln>
                  <a:noFill/>
                </a:ln>
                <a:solidFill>
                  <a:srgbClr val="002060"/>
                </a:solidFill>
                <a:effectLst/>
                <a:uLnTx/>
                <a:uFillTx/>
                <a:latin typeface="Arial Narrow" panose="020B0606020202030204" pitchFamily="34" charset="0"/>
                <a:ea typeface="微软雅黑"/>
                <a:cs typeface="Arial" panose="020B0604020202020204" pitchFamily="34" charset="0"/>
              </a:rPr>
              <a:t>CI, confidence interval; </a:t>
            </a:r>
            <a:r>
              <a:rPr kumimoji="0" lang="en-US" sz="933" b="0" i="0" u="none" strike="noStrike" kern="1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HR, hazard ratio; </a:t>
            </a:r>
            <a:r>
              <a:rPr kumimoji="0" lang="en-US" sz="933"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OS, overall survival</a:t>
            </a:r>
            <a:r>
              <a:rPr kumimoji="0" lang="en-US" sz="933"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t>
            </a:r>
          </a:p>
        </p:txBody>
      </p:sp>
      <p:sp>
        <p:nvSpPr>
          <p:cNvPr id="4" name="文本框 3"/>
          <p:cNvSpPr txBox="1"/>
          <p:nvPr/>
        </p:nvSpPr>
        <p:spPr>
          <a:xfrm>
            <a:off x="650764" y="891635"/>
            <a:ext cx="10252369"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Survival benefit trend with sac-TMT has been observed at time of PFS interim analysis. The study is continuing to the pre-specified interim analysis for OS.</a:t>
            </a:r>
          </a:p>
        </p:txBody>
      </p:sp>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642354" y="238130"/>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00305D"/>
                </a:solidFill>
                <a:effectLst/>
                <a:uLnTx/>
                <a:uFillTx/>
                <a:latin typeface="Arial Narrow" panose="020B0604020202020204" pitchFamily="34" charset="0"/>
                <a:ea typeface="等线" panose="02010600030101010101" pitchFamily="2" charset="-122"/>
                <a:cs typeface="Arial Narrow" panose="020B0604020202020204" pitchFamily="34" charset="0"/>
              </a:rPr>
              <a:t>Overall Survival </a:t>
            </a:r>
          </a:p>
        </p:txBody>
      </p:sp>
      <p:sp>
        <p:nvSpPr>
          <p:cNvPr id="5" name="TextBox 4">
            <a:extLst>
              <a:ext uri="{FF2B5EF4-FFF2-40B4-BE49-F238E27FC236}">
                <a16:creationId xmlns:a16="http://schemas.microsoft.com/office/drawing/2014/main" id="{477E577E-66D6-CDDE-AA76-C897913322C9}"/>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964846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015" y="1055725"/>
            <a:ext cx="6553085" cy="3757387"/>
          </a:xfrm>
          <a:prstGeom prst="rect">
            <a:avLst/>
          </a:prstGeom>
        </p:spPr>
      </p:pic>
      <p:sp>
        <p:nvSpPr>
          <p:cNvPr id="10" name="Espace réservé du texte 1">
            <a:extLst>
              <a:ext uri="{FF2B5EF4-FFF2-40B4-BE49-F238E27FC236}">
                <a16:creationId xmlns:a16="http://schemas.microsoft.com/office/drawing/2014/main" id="{A0136DCE-5460-B34B-5CD9-79D4E9C56C71}"/>
              </a:ext>
            </a:extLst>
          </p:cNvPr>
          <p:cNvSpPr>
            <a:spLocks noGrp="1"/>
          </p:cNvSpPr>
          <p:nvPr>
            <p:ph type="body" sz="quarter" idx="10"/>
          </p:nvPr>
        </p:nvSpPr>
        <p:spPr>
          <a:xfrm>
            <a:off x="588881" y="238130"/>
            <a:ext cx="7835900" cy="670052"/>
          </a:xfrm>
        </p:spPr>
        <p:txBody>
          <a:bodyPr/>
          <a:lstStyle/>
          <a:p>
            <a:r>
              <a:rPr lang="en-US" dirty="0"/>
              <a:t>Common TRAEs*</a:t>
            </a:r>
          </a:p>
        </p:txBody>
      </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2"/>
          </p:nvPr>
        </p:nvSpPr>
        <p:spPr>
          <a:xfrm>
            <a:off x="610270" y="6308466"/>
            <a:ext cx="3834343" cy="240967"/>
          </a:xfrm>
        </p:spPr>
        <p:txBody>
          <a:bodyPr/>
          <a:lstStyle/>
          <a:p>
            <a:r>
              <a:rPr lang="en-US" dirty="0"/>
              <a:t>PRESENTED BY : Ying Fan, MD </a:t>
            </a:r>
          </a:p>
        </p:txBody>
      </p:sp>
      <p:sp>
        <p:nvSpPr>
          <p:cNvPr id="6" name="矩形 5">
            <a:extLst>
              <a:ext uri="{FF2B5EF4-FFF2-40B4-BE49-F238E27FC236}">
                <a16:creationId xmlns:a16="http://schemas.microsoft.com/office/drawing/2014/main" id="{6654072F-CE9B-37C8-265E-8B67EBCA6B8C}"/>
              </a:ext>
            </a:extLst>
          </p:cNvPr>
          <p:cNvSpPr/>
          <p:nvPr/>
        </p:nvSpPr>
        <p:spPr>
          <a:xfrm>
            <a:off x="7067099" y="1008268"/>
            <a:ext cx="4647381" cy="4007444"/>
          </a:xfrm>
          <a:prstGeom prst="rect">
            <a:avLst/>
          </a:prstGeom>
        </p:spPr>
        <p:txBody>
          <a:bodyPr wrap="square">
            <a:spAutoFit/>
          </a:bodyPr>
          <a:lstStyle/>
          <a:p>
            <a:pPr marL="227994" marR="0" lvl="0" indent="-227994"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The most common TRAEs for both sac-TMT and chemotherapy were hematologic toxicities.</a:t>
            </a:r>
          </a:p>
          <a:p>
            <a:pPr marL="0" marR="0" lvl="0" indent="0" algn="l" defTabSz="609585" rtl="0" eaLnBrk="1" fontAlgn="auto" latinLnBrk="0" hangingPunct="1">
              <a:lnSpc>
                <a:spcPts val="1333"/>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endParaRPr>
          </a:p>
          <a:p>
            <a:pPr marL="227994" lvl="0" indent="-227994" defTabSz="609585" fontAlgn="auto">
              <a:lnSpc>
                <a:spcPct val="120000"/>
              </a:lnSpc>
              <a:spcBef>
                <a:spcPts val="0"/>
              </a:spcBef>
              <a:spcAft>
                <a:spcPts val="0"/>
              </a:spcAft>
              <a:buFont typeface="Arial" panose="020B0604020202020204" pitchFamily="34" charset="0"/>
              <a:buChar char="•"/>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Stomatitis was the common TRAE seen with sac-TMT and predominantly grade 1 or 2 with no case </a:t>
            </a:r>
            <a:r>
              <a:rPr lang="en-US" sz="1867" b="0">
                <a:solidFill>
                  <a:srgbClr val="00305D"/>
                </a:solidFill>
                <a:latin typeface="Arial Narrow" panose="020B0606020202030204" pitchFamily="34" charset="0"/>
                <a:ea typeface="等线" panose="02010600030101010101" pitchFamily="2" charset="-122"/>
                <a:cs typeface="+mn-cs"/>
              </a:rPr>
              <a:t>leading</a:t>
            </a:r>
            <a:r>
              <a:rPr kumimoji="0" lang="en-US" sz="1867" b="0" i="0" u="none" strike="noStrike" kern="1200" cap="none" spc="0" normalizeH="0" baseline="0" noProof="0">
                <a:ln>
                  <a:noFill/>
                </a:ln>
                <a:solidFill>
                  <a:srgbClr val="00305D"/>
                </a:solidFill>
                <a:effectLst/>
                <a:uLnTx/>
                <a:uFillTx/>
                <a:latin typeface="Arial Narrow" panose="020B0606020202030204" pitchFamily="34" charset="0"/>
                <a:ea typeface="等线" panose="02010600030101010101" pitchFamily="2" charset="-122"/>
                <a:cs typeface="+mn-cs"/>
              </a:rPr>
              <a:t>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to discontinuation.</a:t>
            </a:r>
          </a:p>
          <a:p>
            <a:pPr marL="0" marR="0" lvl="0" indent="0" algn="l" defTabSz="609585" rtl="0" eaLnBrk="1" fontAlgn="auto" latinLnBrk="0" hangingPunct="1">
              <a:lnSpc>
                <a:spcPts val="1333"/>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endParaRPr>
          </a:p>
          <a:p>
            <a:pPr marL="227994" marR="0" lvl="0" indent="-227994"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Grade ≥ 3 diarrhea occurred in </a:t>
            </a: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1.0%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of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patients</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 in sac-TMT.</a:t>
            </a:r>
          </a:p>
          <a:p>
            <a:pPr marL="0" marR="0" lvl="0" indent="0" algn="l" defTabSz="609585" rtl="0" eaLnBrk="1" fontAlgn="auto" latinLnBrk="0" hangingPunct="1">
              <a:lnSpc>
                <a:spcPts val="1333"/>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endParaRPr>
          </a:p>
          <a:p>
            <a:pPr marL="227994" marR="0" lvl="0" indent="-227994"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Pneumonitis occurred in </a:t>
            </a: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1.5% and 1.0%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of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patients</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 (all grade 1-2) in sac-TMT and chemotherapy, respectively.</a:t>
            </a:r>
          </a:p>
        </p:txBody>
      </p:sp>
      <p:sp>
        <p:nvSpPr>
          <p:cNvPr id="7" name="文本框 6"/>
          <p:cNvSpPr txBox="1"/>
          <p:nvPr/>
        </p:nvSpPr>
        <p:spPr>
          <a:xfrm>
            <a:off x="610269" y="5877579"/>
            <a:ext cx="9279809"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
                <a:srgbClr val="008764"/>
              </a:buClr>
              <a:buSzTx/>
              <a:buFontTx/>
              <a:buNone/>
              <a:tabLst/>
              <a:defRPr/>
            </a:pPr>
            <a:r>
              <a:rPr kumimoji="0" lang="en-US" sz="12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Arial" panose="020B0604020202020204" pitchFamily="34" charset="0"/>
              </a:rPr>
              <a:t>* Summary of TRAEs that occurred in either treatment group at an incidence of ≥ 20% for any grade or ≥ 2% for grade ≥ 3.</a:t>
            </a:r>
          </a:p>
          <a:p>
            <a:pPr marL="0" marR="0" lvl="0" indent="0" algn="l" defTabSz="609585" rtl="0" eaLnBrk="1" fontAlgn="auto" latinLnBrk="0" hangingPunct="1">
              <a:lnSpc>
                <a:spcPct val="100000"/>
              </a:lnSpc>
              <a:spcBef>
                <a:spcPts val="0"/>
              </a:spcBef>
              <a:spcAft>
                <a:spcPts val="0"/>
              </a:spcAft>
              <a:buClr>
                <a:srgbClr val="008764"/>
              </a:buClr>
              <a:buSzTx/>
              <a:buFontTx/>
              <a:buNone/>
              <a:tabLst/>
              <a:defRPr/>
            </a:pPr>
            <a:r>
              <a:rPr kumimoji="0" lang="en-US" sz="12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Arial" panose="020B0604020202020204" pitchFamily="34" charset="0"/>
              </a:rPr>
              <a:t>ALT, alanine aminotransferase; AST, aspartate aminotransferase; LYM, lymphocyte count; NEUT, neutrophil count; PLT, platelet count; WBC, white blood cell. </a:t>
            </a:r>
          </a:p>
        </p:txBody>
      </p:sp>
      <p:pic>
        <p:nvPicPr>
          <p:cNvPr id="5" name="图片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30110" y="4979181"/>
            <a:ext cx="3329799" cy="638356"/>
          </a:xfrm>
          <a:prstGeom prst="rect">
            <a:avLst/>
          </a:prstGeom>
        </p:spPr>
      </p:pic>
      <p:sp>
        <p:nvSpPr>
          <p:cNvPr id="8" name="TextBox 7">
            <a:extLst>
              <a:ext uri="{FF2B5EF4-FFF2-40B4-BE49-F238E27FC236}">
                <a16:creationId xmlns:a16="http://schemas.microsoft.com/office/drawing/2014/main" id="{BD0338B9-2AAC-E524-13C4-10B153CFA324}"/>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76374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12169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8E931C40-5919-1904-2616-BC5A6E8069CA}"/>
              </a:ext>
            </a:extLst>
          </p:cNvPr>
          <p:cNvSpPr/>
          <p:nvPr/>
        </p:nvSpPr>
        <p:spPr>
          <a:xfrm>
            <a:off x="0" y="179605"/>
            <a:ext cx="12192000" cy="1118448"/>
          </a:xfrm>
          <a:prstGeom prst="rect">
            <a:avLst/>
          </a:prstGeom>
        </p:spPr>
        <p:txBody>
          <a:bodyPr wrap="square">
            <a:spAutoFit/>
          </a:bodyPr>
          <a:lstStyle/>
          <a:p>
            <a:pPr marL="0" marR="0" lvl="0" indent="0" algn="ctr" defTabSz="609570" rtl="0" eaLnBrk="0" fontAlgn="base" latinLnBrk="0" hangingPunct="0">
              <a:lnSpc>
                <a:spcPct val="100000"/>
              </a:lnSpc>
              <a:spcBef>
                <a:spcPct val="5000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TROP2 ADCs in chemo-pretreated HR+/HER2- MBC: Phase 3 studies</a:t>
            </a:r>
          </a:p>
          <a:p>
            <a:pPr marL="0" marR="0" lvl="0" indent="0" algn="ctr" defTabSz="609570" rtl="0" eaLnBrk="0" fontAlgn="base" latinLnBrk="0" hangingPunct="0">
              <a:lnSpc>
                <a:spcPct val="100000"/>
              </a:lnSpc>
              <a:spcBef>
                <a:spcPct val="5000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ADC vs Chemo</a:t>
            </a:r>
          </a:p>
        </p:txBody>
      </p:sp>
      <p:graphicFrame>
        <p:nvGraphicFramePr>
          <p:cNvPr id="13" name="Tabla 12">
            <a:extLst>
              <a:ext uri="{FF2B5EF4-FFF2-40B4-BE49-F238E27FC236}">
                <a16:creationId xmlns:a16="http://schemas.microsoft.com/office/drawing/2014/main" id="{1F031368-FBDC-C216-C58C-2D76E4D5E12F}"/>
              </a:ext>
            </a:extLst>
          </p:cNvPr>
          <p:cNvGraphicFramePr>
            <a:graphicFrameLocks noGrp="1"/>
          </p:cNvGraphicFramePr>
          <p:nvPr/>
        </p:nvGraphicFramePr>
        <p:xfrm>
          <a:off x="723901" y="681560"/>
          <a:ext cx="10688540" cy="4948108"/>
        </p:xfrm>
        <a:graphic>
          <a:graphicData uri="http://schemas.openxmlformats.org/drawingml/2006/table">
            <a:tbl>
              <a:tblPr firstRow="1" bandRow="1">
                <a:tableStyleId>{5C22544A-7EE6-4342-B048-85BDC9FD1C3A}</a:tableStyleId>
              </a:tblPr>
              <a:tblGrid>
                <a:gridCol w="2137708">
                  <a:extLst>
                    <a:ext uri="{9D8B030D-6E8A-4147-A177-3AD203B41FA5}">
                      <a16:colId xmlns:a16="http://schemas.microsoft.com/office/drawing/2014/main" val="1221934953"/>
                    </a:ext>
                  </a:extLst>
                </a:gridCol>
                <a:gridCol w="2137708">
                  <a:extLst>
                    <a:ext uri="{9D8B030D-6E8A-4147-A177-3AD203B41FA5}">
                      <a16:colId xmlns:a16="http://schemas.microsoft.com/office/drawing/2014/main" val="1473878247"/>
                    </a:ext>
                  </a:extLst>
                </a:gridCol>
                <a:gridCol w="2137708">
                  <a:extLst>
                    <a:ext uri="{9D8B030D-6E8A-4147-A177-3AD203B41FA5}">
                      <a16:colId xmlns:a16="http://schemas.microsoft.com/office/drawing/2014/main" val="3456771229"/>
                    </a:ext>
                  </a:extLst>
                </a:gridCol>
                <a:gridCol w="2137708">
                  <a:extLst>
                    <a:ext uri="{9D8B030D-6E8A-4147-A177-3AD203B41FA5}">
                      <a16:colId xmlns:a16="http://schemas.microsoft.com/office/drawing/2014/main" val="2842473528"/>
                    </a:ext>
                  </a:extLst>
                </a:gridCol>
                <a:gridCol w="2137708">
                  <a:extLst>
                    <a:ext uri="{9D8B030D-6E8A-4147-A177-3AD203B41FA5}">
                      <a16:colId xmlns:a16="http://schemas.microsoft.com/office/drawing/2014/main" val="2899465164"/>
                    </a:ext>
                  </a:extLst>
                </a:gridCol>
              </a:tblGrid>
              <a:tr h="371899">
                <a:tc>
                  <a:txBody>
                    <a:bodyPr/>
                    <a:lstStyle/>
                    <a:p>
                      <a:endParaRPr lang="en-US" sz="7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600" dirty="0" err="1">
                          <a:latin typeface="Arial" panose="020B0604020202020204" pitchFamily="34" charset="0"/>
                          <a:cs typeface="Arial" panose="020B0604020202020204" pitchFamily="34" charset="0"/>
                        </a:rPr>
                        <a:t>OptiTROP</a:t>
                      </a:r>
                      <a:r>
                        <a:rPr lang="en-US" sz="1600" dirty="0">
                          <a:latin typeface="Arial" panose="020B0604020202020204" pitchFamily="34" charset="0"/>
                          <a:cs typeface="Arial" panose="020B0604020202020204" pitchFamily="34" charset="0"/>
                        </a:rPr>
                        <a:t>-Breast 02</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ASCENT-07</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TROPION-Breast01</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TROPiCS-02</a:t>
                      </a:r>
                    </a:p>
                  </a:txBody>
                  <a:tcPr marL="60960" marR="60960" marT="30480" marB="30480" anchor="ctr"/>
                </a:tc>
                <a:extLst>
                  <a:ext uri="{0D108BD9-81ED-4DB2-BD59-A6C34878D82A}">
                    <a16:rowId xmlns:a16="http://schemas.microsoft.com/office/drawing/2014/main" val="2138643741"/>
                  </a:ext>
                </a:extLst>
              </a:tr>
              <a:tr h="641905">
                <a:tc>
                  <a:txBody>
                    <a:bodyPr/>
                    <a:lstStyle/>
                    <a:p>
                      <a:r>
                        <a:rPr lang="en-US" sz="1400" b="1" dirty="0">
                          <a:latin typeface="Arial" panose="020B0604020202020204" pitchFamily="34" charset="0"/>
                          <a:cs typeface="Arial" panose="020B0604020202020204" pitchFamily="34" charset="0"/>
                        </a:rPr>
                        <a:t>ADC</a:t>
                      </a:r>
                    </a:p>
                    <a:p>
                      <a:r>
                        <a:rPr lang="en-US" sz="1400" b="1" dirty="0">
                          <a:latin typeface="Arial" panose="020B0604020202020204" pitchFamily="34" charset="0"/>
                          <a:cs typeface="Arial" panose="020B0604020202020204" pitchFamily="34" charset="0"/>
                        </a:rPr>
                        <a:t>          Payload (</a:t>
                      </a:r>
                      <a:r>
                        <a:rPr lang="en-US" sz="1400" b="1" dirty="0" err="1">
                          <a:latin typeface="Arial" panose="020B0604020202020204" pitchFamily="34" charset="0"/>
                          <a:cs typeface="Arial" panose="020B0604020202020204" pitchFamily="34" charset="0"/>
                        </a:rPr>
                        <a:t>MoA</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tirumotecan</a:t>
                      </a:r>
                    </a:p>
                    <a:p>
                      <a:pPr algn="ct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govitecan</a:t>
                      </a:r>
                    </a:p>
                    <a:p>
                      <a:pPr algn="ct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Datopotamab deruxtecan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govitecan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Topo I Inhibitor</a:t>
                      </a:r>
                    </a:p>
                  </a:txBody>
                  <a:tcPr marL="60960" marR="60960" marT="30480" marB="30480" anchor="ctr"/>
                </a:tc>
                <a:extLst>
                  <a:ext uri="{0D108BD9-81ED-4DB2-BD59-A6C34878D82A}">
                    <a16:rowId xmlns:a16="http://schemas.microsoft.com/office/drawing/2014/main" val="2751820561"/>
                  </a:ext>
                </a:extLst>
              </a:tr>
              <a:tr h="381080">
                <a:tc>
                  <a:txBody>
                    <a:bodyPr/>
                    <a:lstStyle/>
                    <a:p>
                      <a:r>
                        <a:rPr lang="en-US" sz="1400" b="1" dirty="0">
                          <a:latin typeface="Arial" panose="020B0604020202020204" pitchFamily="34" charset="0"/>
                          <a:cs typeface="Arial" panose="020B0604020202020204" pitchFamily="34" charset="0"/>
                        </a:rPr>
                        <a:t>ADC-Target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extLst>
                  <a:ext uri="{0D108BD9-81ED-4DB2-BD59-A6C34878D82A}">
                    <a16:rowId xmlns:a16="http://schemas.microsoft.com/office/drawing/2014/main" val="2323481717"/>
                  </a:ext>
                </a:extLst>
              </a:tr>
              <a:tr h="371899">
                <a:tc>
                  <a:txBody>
                    <a:bodyPr/>
                    <a:lstStyle/>
                    <a:p>
                      <a:r>
                        <a:rPr lang="en-US" sz="1400" b="1" dirty="0">
                          <a:latin typeface="Arial" panose="020B0604020202020204" pitchFamily="34" charset="0"/>
                          <a:cs typeface="Arial" panose="020B0604020202020204" pitchFamily="34" charset="0"/>
                        </a:rPr>
                        <a:t>N (ADC arm)</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 200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690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365</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272</a:t>
                      </a:r>
                    </a:p>
                  </a:txBody>
                  <a:tcPr marL="60960" marR="60960" marT="30480" marB="30480" anchor="ctr"/>
                </a:tc>
                <a:extLst>
                  <a:ext uri="{0D108BD9-81ED-4DB2-BD59-A6C34878D82A}">
                    <a16:rowId xmlns:a16="http://schemas.microsoft.com/office/drawing/2014/main" val="12481660"/>
                  </a:ext>
                </a:extLst>
              </a:tr>
              <a:tr h="371899">
                <a:tc>
                  <a:txBody>
                    <a:bodyPr/>
                    <a:lstStyle/>
                    <a:p>
                      <a:r>
                        <a:rPr lang="en-US" sz="1400" b="1" dirty="0">
                          <a:latin typeface="Arial" panose="020B0604020202020204" pitchFamily="34" charset="0"/>
                          <a:cs typeface="Arial" panose="020B0604020202020204" pitchFamily="34" charset="0"/>
                        </a:rPr>
                        <a:t>Prior Chemo</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1-4 lines</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2-4</a:t>
                      </a:r>
                    </a:p>
                  </a:txBody>
                  <a:tcPr marL="60960" marR="60960" marT="30480" marB="30480" anchor="ctr"/>
                </a:tc>
                <a:extLst>
                  <a:ext uri="{0D108BD9-81ED-4DB2-BD59-A6C34878D82A}">
                    <a16:rowId xmlns:a16="http://schemas.microsoft.com/office/drawing/2014/main" val="605920930"/>
                  </a:ext>
                </a:extLst>
              </a:tr>
              <a:tr h="371899">
                <a:tc>
                  <a:txBody>
                    <a:bodyPr/>
                    <a:lstStyle/>
                    <a:p>
                      <a:r>
                        <a:rPr lang="en-US" sz="1400" b="1" dirty="0">
                          <a:latin typeface="Arial" panose="020B0604020202020204" pitchFamily="34" charset="0"/>
                          <a:cs typeface="Arial" panose="020B0604020202020204" pitchFamily="34" charset="0"/>
                        </a:rPr>
                        <a:t>Prior CT lines in MBC</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 (1-≥3)</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 (1-2)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3 (0-8)</a:t>
                      </a:r>
                    </a:p>
                  </a:txBody>
                  <a:tcPr marL="60960" marR="60960" marT="30480" marB="30480" anchor="ctr"/>
                </a:tc>
                <a:extLst>
                  <a:ext uri="{0D108BD9-81ED-4DB2-BD59-A6C34878D82A}">
                    <a16:rowId xmlns:a16="http://schemas.microsoft.com/office/drawing/2014/main" val="3524338523"/>
                  </a:ext>
                </a:extLst>
              </a:tr>
              <a:tr h="371899">
                <a:tc>
                  <a:txBody>
                    <a:bodyPr/>
                    <a:lstStyle/>
                    <a:p>
                      <a:r>
                        <a:rPr lang="en-US" sz="1400" b="1" dirty="0">
                          <a:latin typeface="Arial" panose="020B0604020202020204" pitchFamily="34" charset="0"/>
                          <a:cs typeface="Arial" panose="020B0604020202020204" pitchFamily="34" charset="0"/>
                        </a:rPr>
                        <a:t>Prior CDK 4/6inh</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100%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91%</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82%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98%</a:t>
                      </a:r>
                    </a:p>
                  </a:txBody>
                  <a:tcPr marL="60960" marR="60960" marT="30480" marB="30480" anchor="ctr"/>
                </a:tc>
                <a:extLst>
                  <a:ext uri="{0D108BD9-81ED-4DB2-BD59-A6C34878D82A}">
                    <a16:rowId xmlns:a16="http://schemas.microsoft.com/office/drawing/2014/main" val="3599729556"/>
                  </a:ext>
                </a:extLst>
              </a:tr>
              <a:tr h="529984">
                <a:tc>
                  <a:txBody>
                    <a:bodyPr/>
                    <a:lstStyle/>
                    <a:p>
                      <a:r>
                        <a:rPr lang="en-US" sz="1400" b="1" dirty="0">
                          <a:latin typeface="Arial" panose="020B0604020202020204" pitchFamily="34" charset="0"/>
                          <a:cs typeface="Arial" panose="020B0604020202020204" pitchFamily="34" charset="0"/>
                        </a:rPr>
                        <a:t>Primary Objective</a:t>
                      </a:r>
                    </a:p>
                  </a:txBody>
                  <a:tcPr marL="60960" marR="60960" marT="30480" marB="30480" anchor="ctr">
                    <a:solidFill>
                      <a:schemeClr val="accent6">
                        <a:lumMod val="40000"/>
                        <a:lumOff val="60000"/>
                      </a:schemeClr>
                    </a:solidFill>
                  </a:tcPr>
                </a:tc>
                <a:tc>
                  <a:txBody>
                    <a:bodyPr/>
                    <a:lstStyle/>
                    <a:p>
                      <a:pPr algn="ct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 &amp; OS</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extLst>
                  <a:ext uri="{0D108BD9-81ED-4DB2-BD59-A6C34878D82A}">
                    <a16:rowId xmlns:a16="http://schemas.microsoft.com/office/drawing/2014/main" val="3491258687"/>
                  </a:ext>
                </a:extLst>
              </a:tr>
              <a:tr h="335100">
                <a:tc>
                  <a:txBody>
                    <a:bodyPr/>
                    <a:lstStyle/>
                    <a:p>
                      <a:r>
                        <a:rPr lang="en-US" sz="1400" b="1" dirty="0">
                          <a:latin typeface="Arial" panose="020B0604020202020204" pitchFamily="34" charset="0"/>
                          <a:cs typeface="Arial" panose="020B0604020202020204" pitchFamily="34" charset="0"/>
                        </a:rPr>
                        <a:t>ORR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41.5%</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37%</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36.4%</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21%</a:t>
                      </a:r>
                    </a:p>
                  </a:txBody>
                  <a:tcPr marL="60960" marR="60960" marT="30480" marB="30480" anchor="ctr"/>
                </a:tc>
                <a:extLst>
                  <a:ext uri="{0D108BD9-81ED-4DB2-BD59-A6C34878D82A}">
                    <a16:rowId xmlns:a16="http://schemas.microsoft.com/office/drawing/2014/main" val="1926955400"/>
                  </a:ext>
                </a:extLst>
              </a:tr>
              <a:tr h="670560">
                <a:tc>
                  <a:txBody>
                    <a:bodyPr/>
                    <a:lstStyle/>
                    <a:p>
                      <a:r>
                        <a:rPr lang="en-US" sz="1400" b="1" dirty="0">
                          <a:latin typeface="Arial" panose="020B0604020202020204" pitchFamily="34" charset="0"/>
                          <a:cs typeface="Arial" panose="020B0604020202020204" pitchFamily="34" charset="0"/>
                        </a:rPr>
                        <a:t>PFS (HR &amp; 95% CI)       </a:t>
                      </a:r>
                    </a:p>
                    <a:p>
                      <a:r>
                        <a:rPr lang="en-US" sz="1400" b="1" dirty="0">
                          <a:latin typeface="Arial" panose="020B0604020202020204" pitchFamily="34" charset="0"/>
                          <a:cs typeface="Arial" panose="020B0604020202020204" pitchFamily="34" charset="0"/>
                        </a:rPr>
                        <a:t>         Median PFS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0.35 (0.26-0.48)</a:t>
                      </a:r>
                    </a:p>
                    <a:p>
                      <a:pPr algn="ctr"/>
                      <a:r>
                        <a:rPr lang="en-US" sz="1300" dirty="0">
                          <a:latin typeface="Arial" panose="020B0604020202020204" pitchFamily="34" charset="0"/>
                          <a:cs typeface="Arial" panose="020B0604020202020204" pitchFamily="34" charset="0"/>
                        </a:rPr>
                        <a:t>8.3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p>
                      <a:pPr algn="ct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u="none" strike="noStrike" kern="1200" cap="none" dirty="0">
                          <a:solidFill>
                            <a:schemeClr val="tx1"/>
                          </a:solidFill>
                          <a:latin typeface="+mn-lt"/>
                          <a:ea typeface="+mn-ea"/>
                          <a:cs typeface="+mn-cs"/>
                        </a:rPr>
                        <a:t>0.85 </a:t>
                      </a:r>
                      <a:r>
                        <a:rPr lang="en-US" sz="1300" u="none" strike="noStrike" kern="1200" cap="none" dirty="0">
                          <a:solidFill>
                            <a:schemeClr val="tx1"/>
                          </a:solidFill>
                          <a:latin typeface="+mn-lt"/>
                          <a:ea typeface="+mn-ea"/>
                          <a:cs typeface="+mn-cs"/>
                        </a:rPr>
                        <a:t>(0.69</a:t>
                      </a:r>
                      <a:r>
                        <a:rPr lang="en-US" sz="1300" b="0" i="0" u="none" strike="noStrike" cap="none" normalizeH="0" baseline="0" dirty="0">
                          <a:ln>
                            <a:noFill/>
                          </a:ln>
                          <a:solidFill>
                            <a:schemeClr val="tx1"/>
                          </a:solidFill>
                          <a:effectLst/>
                          <a:latin typeface="+mn-lt"/>
                          <a:ea typeface="MS PGothic"/>
                          <a:cs typeface="Arial"/>
                        </a:rPr>
                        <a:t>-1.05</a:t>
                      </a:r>
                      <a:r>
                        <a:rPr lang="en-US" sz="1300" u="none" strike="noStrike" kern="1200" cap="none" dirty="0">
                          <a:solidFill>
                            <a:schemeClr val="tx1"/>
                          </a:solidFill>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8.3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0.63 (0.52-0.76)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6.9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0.66 (0.63-0.83)</a:t>
                      </a:r>
                    </a:p>
                    <a:p>
                      <a:pPr algn="ctr"/>
                      <a:r>
                        <a:rPr lang="en-US" sz="1300" dirty="0">
                          <a:latin typeface="Arial" panose="020B0604020202020204" pitchFamily="34" charset="0"/>
                          <a:cs typeface="Arial" panose="020B0604020202020204" pitchFamily="34" charset="0"/>
                        </a:rPr>
                        <a:t>5.5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extLst>
                  <a:ext uri="{0D108BD9-81ED-4DB2-BD59-A6C34878D82A}">
                    <a16:rowId xmlns:a16="http://schemas.microsoft.com/office/drawing/2014/main" val="2439909661"/>
                  </a:ext>
                </a:extLst>
              </a:tr>
              <a:tr h="529984">
                <a:tc>
                  <a:txBody>
                    <a:bodyPr/>
                    <a:lstStyle/>
                    <a:p>
                      <a:r>
                        <a:rPr lang="en-US" sz="1400" b="1" dirty="0">
                          <a:latin typeface="Arial" panose="020B0604020202020204" pitchFamily="34" charset="0"/>
                          <a:cs typeface="Arial" panose="020B0604020202020204" pitchFamily="34" charset="0"/>
                        </a:rPr>
                        <a:t>OS (HR &amp; 95% CI)</a:t>
                      </a:r>
                    </a:p>
                    <a:p>
                      <a:r>
                        <a:rPr lang="en-US" sz="1400" b="1" dirty="0">
                          <a:latin typeface="Arial" panose="020B0604020202020204" pitchFamily="34" charset="0"/>
                          <a:cs typeface="Arial" panose="020B0604020202020204" pitchFamily="34" charset="0"/>
                        </a:rPr>
                        <a:t>          Median OS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0.33 (0.18-0.61)</a:t>
                      </a:r>
                    </a:p>
                    <a:p>
                      <a:pPr algn="ctr"/>
                      <a:r>
                        <a:rPr lang="en-US" sz="1300" dirty="0">
                          <a:latin typeface="Arial" panose="020B0604020202020204" pitchFamily="34" charset="0"/>
                          <a:cs typeface="Arial" panose="020B0604020202020204" pitchFamily="34" charset="0"/>
                        </a:rPr>
                        <a:t>NR</a:t>
                      </a:r>
                    </a:p>
                  </a:txBody>
                  <a:tcPr marL="60960" marR="60960" marT="30480" marB="30480" anchor="ct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300" b="0" u="none" strike="noStrike" kern="1200" cap="none" dirty="0">
                          <a:solidFill>
                            <a:schemeClr val="tx1"/>
                          </a:solidFill>
                          <a:latin typeface="+mn-lt"/>
                          <a:ea typeface="+mn-ea"/>
                          <a:cs typeface="+mn-cs"/>
                        </a:rPr>
                        <a:t>0.72 </a:t>
                      </a:r>
                      <a:r>
                        <a:rPr lang="en-US" sz="1300" u="none" strike="noStrike" kern="1200" cap="none" dirty="0">
                          <a:solidFill>
                            <a:schemeClr val="tx1"/>
                          </a:solidFill>
                          <a:latin typeface="+mn-lt"/>
                          <a:ea typeface="+mn-ea"/>
                          <a:cs typeface="+mn-cs"/>
                        </a:rPr>
                        <a:t>(0.54</a:t>
                      </a:r>
                      <a:r>
                        <a:rPr lang="en-US" sz="1300" b="0" i="0" u="none" strike="noStrike" cap="none" normalizeH="0" baseline="0" dirty="0">
                          <a:ln>
                            <a:noFill/>
                          </a:ln>
                          <a:solidFill>
                            <a:schemeClr val="tx1"/>
                          </a:solidFill>
                          <a:effectLst/>
                          <a:latin typeface="+mn-lt"/>
                          <a:ea typeface="MS PGothic"/>
                          <a:cs typeface="Arial"/>
                        </a:rPr>
                        <a:t>-0.97</a:t>
                      </a:r>
                      <a:r>
                        <a:rPr lang="en-US" sz="1300" u="none" strike="noStrike" kern="1200" cap="none" dirty="0">
                          <a:solidFill>
                            <a:schemeClr val="tx1"/>
                          </a:solidFill>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NR</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1.01 (0.83-1.22)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18.6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0.79 (0.65-0.96)</a:t>
                      </a:r>
                    </a:p>
                    <a:p>
                      <a:pPr algn="ctr"/>
                      <a:r>
                        <a:rPr lang="en-US" sz="1300" dirty="0">
                          <a:latin typeface="Arial" panose="020B0604020202020204" pitchFamily="34" charset="0"/>
                          <a:cs typeface="Arial" panose="020B0604020202020204" pitchFamily="34" charset="0"/>
                        </a:rPr>
                        <a:t>14.4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extLst>
                  <a:ext uri="{0D108BD9-81ED-4DB2-BD59-A6C34878D82A}">
                    <a16:rowId xmlns:a16="http://schemas.microsoft.com/office/drawing/2014/main" val="3598052950"/>
                  </a:ext>
                </a:extLst>
              </a:tr>
            </a:tbl>
          </a:graphicData>
        </a:graphic>
      </p:graphicFrame>
      <p:sp>
        <p:nvSpPr>
          <p:cNvPr id="19" name="CuadroTexto 18">
            <a:extLst>
              <a:ext uri="{FF2B5EF4-FFF2-40B4-BE49-F238E27FC236}">
                <a16:creationId xmlns:a16="http://schemas.microsoft.com/office/drawing/2014/main" id="{92236043-49FB-7507-E9F5-3BF254C5DAD2}"/>
              </a:ext>
            </a:extLst>
          </p:cNvPr>
          <p:cNvSpPr txBox="1"/>
          <p:nvPr/>
        </p:nvSpPr>
        <p:spPr>
          <a:xfrm>
            <a:off x="124408" y="6555285"/>
            <a:ext cx="12192000"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Fan Y, et al. ESMO 2025; 2. Modi S, et al. N Engl J Med 2022; 3.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Pristilli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 et al. ESMO Virtual Plenary 2025; 4. Rugo H, et al. Lancet 2023 5. Jhaveri K et al, SABCS 2025</a:t>
            </a:r>
          </a:p>
        </p:txBody>
      </p:sp>
      <p:sp>
        <p:nvSpPr>
          <p:cNvPr id="2" name="TextBox 1">
            <a:extLst>
              <a:ext uri="{FF2B5EF4-FFF2-40B4-BE49-F238E27FC236}">
                <a16:creationId xmlns:a16="http://schemas.microsoft.com/office/drawing/2014/main" id="{9AA9018D-A5D1-E410-501A-98D750D7D42A}"/>
              </a:ext>
            </a:extLst>
          </p:cNvPr>
          <p:cNvSpPr txBox="1"/>
          <p:nvPr/>
        </p:nvSpPr>
        <p:spPr>
          <a:xfrm>
            <a:off x="9336361" y="6268761"/>
            <a:ext cx="282666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4177497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BE0E-B0AD-1C7D-8A4F-3EFF84B90C34}"/>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2F38923A-7656-2970-19C4-ECF53DDA2C02}"/>
              </a:ext>
            </a:extLst>
          </p:cNvPr>
          <p:cNvSpPr/>
          <p:nvPr/>
        </p:nvSpPr>
        <p:spPr>
          <a:xfrm>
            <a:off x="1376587" y="4728522"/>
            <a:ext cx="9436591" cy="1069848"/>
          </a:xfrm>
          <a:prstGeom prst="rect">
            <a:avLst/>
          </a:prstGeom>
          <a:solidFill>
            <a:sysClr val="window" lastClr="FFFFFF">
              <a:lumMod val="95000"/>
            </a:sys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02EEA222-1F1D-9388-676F-14B9E9231F5A}"/>
              </a:ext>
            </a:extLst>
          </p:cNvPr>
          <p:cNvSpPr/>
          <p:nvPr/>
        </p:nvSpPr>
        <p:spPr>
          <a:xfrm>
            <a:off x="7273703" y="1893266"/>
            <a:ext cx="3539459" cy="1147369"/>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PI3K pathway altered</a:t>
            </a:r>
          </a:p>
        </p:txBody>
      </p:sp>
      <p:sp>
        <p:nvSpPr>
          <p:cNvPr id="79" name="Rectangle 78">
            <a:extLst>
              <a:ext uri="{FF2B5EF4-FFF2-40B4-BE49-F238E27FC236}">
                <a16:creationId xmlns:a16="http://schemas.microsoft.com/office/drawing/2014/main" id="{6331E7F4-8035-43F9-6A1F-11B39FBF900D}"/>
              </a:ext>
            </a:extLst>
          </p:cNvPr>
          <p:cNvSpPr/>
          <p:nvPr/>
        </p:nvSpPr>
        <p:spPr>
          <a:xfrm>
            <a:off x="5236558" y="1893265"/>
            <a:ext cx="1949279" cy="1147368"/>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a:ea typeface="+mn-ea"/>
                <a:cs typeface="+mn-cs"/>
              </a:rPr>
              <a:t>ESR1</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mut </a:t>
            </a:r>
          </a:p>
        </p:txBody>
      </p:sp>
      <p:sp>
        <p:nvSpPr>
          <p:cNvPr id="80" name="Rectangle 79">
            <a:extLst>
              <a:ext uri="{FF2B5EF4-FFF2-40B4-BE49-F238E27FC236}">
                <a16:creationId xmlns:a16="http://schemas.microsoft.com/office/drawing/2014/main" id="{29095FC5-C3A2-E6DA-2E72-F50AD0E6A104}"/>
              </a:ext>
            </a:extLst>
          </p:cNvPr>
          <p:cNvSpPr/>
          <p:nvPr/>
        </p:nvSpPr>
        <p:spPr>
          <a:xfrm>
            <a:off x="1381749" y="1889681"/>
            <a:ext cx="3766945" cy="1147368"/>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PI3K and </a:t>
            </a:r>
            <a:r>
              <a:rPr kumimoji="0" lang="en-US" sz="1600" b="1" i="1" u="none" strike="noStrike" kern="0" cap="none" spc="0" normalizeH="0" baseline="0" noProof="0" dirty="0">
                <a:ln>
                  <a:noFill/>
                </a:ln>
                <a:solidFill>
                  <a:prstClr val="black"/>
                </a:solidFill>
                <a:effectLst/>
                <a:uLnTx/>
                <a:uFillTx/>
                <a:latin typeface="Arial" panose="020B0604020202020204"/>
                <a:ea typeface="+mn-ea"/>
                <a:cs typeface="+mn-cs"/>
              </a:rPr>
              <a:t>ESR1</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wild-type</a:t>
            </a:r>
          </a:p>
        </p:txBody>
      </p:sp>
      <p:sp>
        <p:nvSpPr>
          <p:cNvPr id="81" name="Rectangle 80">
            <a:extLst>
              <a:ext uri="{FF2B5EF4-FFF2-40B4-BE49-F238E27FC236}">
                <a16:creationId xmlns:a16="http://schemas.microsoft.com/office/drawing/2014/main" id="{70ECA397-7FA9-5D34-6585-9CA11D779F97}"/>
              </a:ext>
            </a:extLst>
          </p:cNvPr>
          <p:cNvSpPr/>
          <p:nvPr/>
        </p:nvSpPr>
        <p:spPr>
          <a:xfrm>
            <a:off x="1376587" y="1165520"/>
            <a:ext cx="6949533" cy="414391"/>
          </a:xfrm>
          <a:prstGeom prst="rect">
            <a:avLst/>
          </a:prstGeom>
          <a:solidFill>
            <a:srgbClr val="156082">
              <a:lumMod val="75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Aromatase inhibitor + CDK4/6 inhibitor</a:t>
            </a:r>
          </a:p>
        </p:txBody>
      </p:sp>
      <p:sp>
        <p:nvSpPr>
          <p:cNvPr id="82" name="TextBox 81">
            <a:extLst>
              <a:ext uri="{FF2B5EF4-FFF2-40B4-BE49-F238E27FC236}">
                <a16:creationId xmlns:a16="http://schemas.microsoft.com/office/drawing/2014/main" id="{BAFC9C69-84D7-136E-58A2-B211D15298E5}"/>
              </a:ext>
            </a:extLst>
          </p:cNvPr>
          <p:cNvSpPr txBox="1"/>
          <p:nvPr/>
        </p:nvSpPr>
        <p:spPr>
          <a:xfrm>
            <a:off x="782320" y="1200271"/>
            <a:ext cx="45397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1L</a:t>
            </a:r>
          </a:p>
        </p:txBody>
      </p:sp>
      <p:sp>
        <p:nvSpPr>
          <p:cNvPr id="83" name="TextBox 82">
            <a:extLst>
              <a:ext uri="{FF2B5EF4-FFF2-40B4-BE49-F238E27FC236}">
                <a16:creationId xmlns:a16="http://schemas.microsoft.com/office/drawing/2014/main" id="{2920A061-B0B8-BAA5-F93A-BDBC11BDCD0F}"/>
              </a:ext>
            </a:extLst>
          </p:cNvPr>
          <p:cNvSpPr txBox="1"/>
          <p:nvPr/>
        </p:nvSpPr>
        <p:spPr>
          <a:xfrm>
            <a:off x="782320" y="2274079"/>
            <a:ext cx="45397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2L</a:t>
            </a:r>
          </a:p>
        </p:txBody>
      </p:sp>
      <p:sp>
        <p:nvSpPr>
          <p:cNvPr id="84" name="TextBox 83">
            <a:extLst>
              <a:ext uri="{FF2B5EF4-FFF2-40B4-BE49-F238E27FC236}">
                <a16:creationId xmlns:a16="http://schemas.microsoft.com/office/drawing/2014/main" id="{E02F089E-6D44-B9E6-2F29-BA373E2ADA0F}"/>
              </a:ext>
            </a:extLst>
          </p:cNvPr>
          <p:cNvSpPr txBox="1"/>
          <p:nvPr/>
        </p:nvSpPr>
        <p:spPr>
          <a:xfrm>
            <a:off x="782320" y="3696414"/>
            <a:ext cx="45397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3L</a:t>
            </a:r>
          </a:p>
        </p:txBody>
      </p:sp>
      <p:cxnSp>
        <p:nvCxnSpPr>
          <p:cNvPr id="85" name="Straight Arrow Connector 84">
            <a:extLst>
              <a:ext uri="{FF2B5EF4-FFF2-40B4-BE49-F238E27FC236}">
                <a16:creationId xmlns:a16="http://schemas.microsoft.com/office/drawing/2014/main" id="{BB09AC1D-1172-8FF0-D363-551B77C9B052}"/>
              </a:ext>
            </a:extLst>
          </p:cNvPr>
          <p:cNvCxnSpPr/>
          <p:nvPr/>
        </p:nvCxnSpPr>
        <p:spPr>
          <a:xfrm>
            <a:off x="3548287" y="1612188"/>
            <a:ext cx="0" cy="264533"/>
          </a:xfrm>
          <a:prstGeom prst="straightConnector1">
            <a:avLst/>
          </a:prstGeom>
          <a:noFill/>
          <a:ln w="31750" cap="rnd" cmpd="sng" algn="ctr">
            <a:solidFill>
              <a:srgbClr val="FFA300"/>
            </a:solidFill>
            <a:prstDash val="solid"/>
            <a:miter lim="800000"/>
            <a:tailEnd type="triangle"/>
          </a:ln>
          <a:effectLst/>
        </p:spPr>
      </p:cxnSp>
      <p:cxnSp>
        <p:nvCxnSpPr>
          <p:cNvPr id="86" name="Straight Arrow Connector 85">
            <a:extLst>
              <a:ext uri="{FF2B5EF4-FFF2-40B4-BE49-F238E27FC236}">
                <a16:creationId xmlns:a16="http://schemas.microsoft.com/office/drawing/2014/main" id="{8F9C117E-E14F-49DB-B3D4-B2AAF7B7385C}"/>
              </a:ext>
            </a:extLst>
          </p:cNvPr>
          <p:cNvCxnSpPr/>
          <p:nvPr/>
        </p:nvCxnSpPr>
        <p:spPr>
          <a:xfrm>
            <a:off x="8153599" y="1622086"/>
            <a:ext cx="0" cy="264533"/>
          </a:xfrm>
          <a:prstGeom prst="straightConnector1">
            <a:avLst/>
          </a:prstGeom>
          <a:noFill/>
          <a:ln w="31750" cap="rnd" cmpd="sng" algn="ctr">
            <a:solidFill>
              <a:srgbClr val="FFA300"/>
            </a:solidFill>
            <a:prstDash val="solid"/>
            <a:miter lim="800000"/>
            <a:tailEnd type="triangle"/>
          </a:ln>
          <a:effectLst/>
        </p:spPr>
      </p:cxnSp>
      <p:cxnSp>
        <p:nvCxnSpPr>
          <p:cNvPr id="87" name="Straight Arrow Connector 86">
            <a:extLst>
              <a:ext uri="{FF2B5EF4-FFF2-40B4-BE49-F238E27FC236}">
                <a16:creationId xmlns:a16="http://schemas.microsoft.com/office/drawing/2014/main" id="{96105CD2-3B77-FDEC-505E-980255F2FA53}"/>
              </a:ext>
            </a:extLst>
          </p:cNvPr>
          <p:cNvCxnSpPr/>
          <p:nvPr/>
        </p:nvCxnSpPr>
        <p:spPr>
          <a:xfrm>
            <a:off x="3548287" y="3063785"/>
            <a:ext cx="0" cy="264533"/>
          </a:xfrm>
          <a:prstGeom prst="straightConnector1">
            <a:avLst/>
          </a:prstGeom>
          <a:noFill/>
          <a:ln w="31750" cap="rnd" cmpd="sng" algn="ctr">
            <a:solidFill>
              <a:srgbClr val="FFA300"/>
            </a:solidFill>
            <a:prstDash val="solid"/>
            <a:miter lim="800000"/>
            <a:tailEnd type="triangle"/>
          </a:ln>
          <a:effectLst/>
        </p:spPr>
      </p:cxnSp>
      <p:cxnSp>
        <p:nvCxnSpPr>
          <p:cNvPr id="88" name="Straight Arrow Connector 87">
            <a:extLst>
              <a:ext uri="{FF2B5EF4-FFF2-40B4-BE49-F238E27FC236}">
                <a16:creationId xmlns:a16="http://schemas.microsoft.com/office/drawing/2014/main" id="{802A2EC8-181D-46CA-460C-C00A65AD96DC}"/>
              </a:ext>
            </a:extLst>
          </p:cNvPr>
          <p:cNvCxnSpPr/>
          <p:nvPr/>
        </p:nvCxnSpPr>
        <p:spPr>
          <a:xfrm>
            <a:off x="3534599" y="4442989"/>
            <a:ext cx="0" cy="264533"/>
          </a:xfrm>
          <a:prstGeom prst="straightConnector1">
            <a:avLst/>
          </a:prstGeom>
          <a:noFill/>
          <a:ln w="31750" cap="rnd" cmpd="sng" algn="ctr">
            <a:solidFill>
              <a:srgbClr val="FFA300"/>
            </a:solidFill>
            <a:prstDash val="solid"/>
            <a:miter lim="800000"/>
            <a:tailEnd type="triangle"/>
          </a:ln>
          <a:effectLst/>
        </p:spPr>
      </p:cxnSp>
      <p:cxnSp>
        <p:nvCxnSpPr>
          <p:cNvPr id="89" name="Straight Arrow Connector 88">
            <a:extLst>
              <a:ext uri="{FF2B5EF4-FFF2-40B4-BE49-F238E27FC236}">
                <a16:creationId xmlns:a16="http://schemas.microsoft.com/office/drawing/2014/main" id="{04025651-E13F-8E75-3E2E-B7D6F5C5501E}"/>
              </a:ext>
            </a:extLst>
          </p:cNvPr>
          <p:cNvCxnSpPr/>
          <p:nvPr/>
        </p:nvCxnSpPr>
        <p:spPr>
          <a:xfrm>
            <a:off x="8204917" y="3063785"/>
            <a:ext cx="0" cy="264533"/>
          </a:xfrm>
          <a:prstGeom prst="straightConnector1">
            <a:avLst/>
          </a:prstGeom>
          <a:noFill/>
          <a:ln w="31750" cap="rnd" cmpd="sng" algn="ctr">
            <a:solidFill>
              <a:srgbClr val="FFA3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17845FA6-1586-8600-8F40-7AECBDE490C2}"/>
              </a:ext>
            </a:extLst>
          </p:cNvPr>
          <p:cNvCxnSpPr/>
          <p:nvPr/>
        </p:nvCxnSpPr>
        <p:spPr>
          <a:xfrm>
            <a:off x="8230317" y="4442989"/>
            <a:ext cx="0" cy="264533"/>
          </a:xfrm>
          <a:prstGeom prst="straightConnector1">
            <a:avLst/>
          </a:prstGeom>
          <a:noFill/>
          <a:ln w="31750" cap="rnd" cmpd="sng" algn="ctr">
            <a:solidFill>
              <a:srgbClr val="FFA300"/>
            </a:solidFill>
            <a:prstDash val="solid"/>
            <a:miter lim="800000"/>
            <a:tailEnd type="triangle"/>
          </a:ln>
          <a:effectLst/>
        </p:spPr>
      </p:cxnSp>
      <p:sp>
        <p:nvSpPr>
          <p:cNvPr id="94" name="Rectangle 93">
            <a:extLst>
              <a:ext uri="{FF2B5EF4-FFF2-40B4-BE49-F238E27FC236}">
                <a16:creationId xmlns:a16="http://schemas.microsoft.com/office/drawing/2014/main" id="{CBF9BF53-FA4F-A540-FDBA-FDBFA41EA27D}"/>
              </a:ext>
            </a:extLst>
          </p:cNvPr>
          <p:cNvSpPr/>
          <p:nvPr/>
        </p:nvSpPr>
        <p:spPr>
          <a:xfrm>
            <a:off x="7360676" y="2224499"/>
            <a:ext cx="1491915"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Fulvestrant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capivasertib</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14FFD271-E87A-65C0-E7D4-42CC75B10D35}"/>
              </a:ext>
            </a:extLst>
          </p:cNvPr>
          <p:cNvSpPr/>
          <p:nvPr/>
        </p:nvSpPr>
        <p:spPr>
          <a:xfrm>
            <a:off x="1488793" y="4826673"/>
            <a:ext cx="174650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Chemotherapy</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 (e.g., capecitabine, paclitaxel, </a:t>
            </a:r>
            <a:r>
              <a:rPr kumimoji="0" lang="en-US" sz="1400" b="0" i="0" u="none" strike="noStrike" kern="0" cap="none" spc="0" normalizeH="0" baseline="0" noProof="0" dirty="0" err="1">
                <a:ln>
                  <a:noFill/>
                </a:ln>
                <a:solidFill>
                  <a:prstClr val="black"/>
                </a:solidFill>
                <a:effectLst/>
                <a:uLnTx/>
                <a:uFillTx/>
                <a:latin typeface="Arial" panose="020B0604020202020204"/>
                <a:ea typeface="+mn-ea"/>
                <a:cs typeface="+mn-cs"/>
              </a:rPr>
              <a:t>eribulin</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a:t>
            </a:r>
          </a:p>
        </p:txBody>
      </p:sp>
      <p:sp>
        <p:nvSpPr>
          <p:cNvPr id="96" name="Rectangle 95">
            <a:extLst>
              <a:ext uri="{FF2B5EF4-FFF2-40B4-BE49-F238E27FC236}">
                <a16:creationId xmlns:a16="http://schemas.microsoft.com/office/drawing/2014/main" id="{96DE0A60-0CEF-F931-A277-A9C3D5771878}"/>
              </a:ext>
            </a:extLst>
          </p:cNvPr>
          <p:cNvSpPr/>
          <p:nvPr/>
        </p:nvSpPr>
        <p:spPr>
          <a:xfrm>
            <a:off x="3280479" y="4826673"/>
            <a:ext cx="128295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prstClr val="black"/>
                </a:solidFill>
                <a:effectLst/>
                <a:uLnTx/>
                <a:uFillTx/>
                <a:latin typeface="Arial" panose="020B0604020202020204"/>
                <a:ea typeface="+mn-ea"/>
                <a:cs typeface="+mn-cs"/>
              </a:rPr>
              <a:t>Olaparib or </a:t>
            </a:r>
            <a:r>
              <a:rPr kumimoji="0" lang="en-US" sz="1467" b="1" i="0" u="none" strike="noStrike" kern="0" cap="none" spc="0" normalizeH="0" baseline="0" noProof="0" dirty="0" err="1">
                <a:ln>
                  <a:noFill/>
                </a:ln>
                <a:solidFill>
                  <a:prstClr val="black"/>
                </a:solidFill>
                <a:effectLst/>
                <a:uLnTx/>
                <a:uFillTx/>
                <a:latin typeface="Arial" panose="020B0604020202020204"/>
                <a:ea typeface="+mn-ea"/>
                <a:cs typeface="+mn-cs"/>
              </a:rPr>
              <a:t>talazoparib</a:t>
            </a:r>
            <a:r>
              <a:rPr kumimoji="0" lang="en-US" sz="1467"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400" b="0" i="1" u="none" strike="noStrike" kern="0" cap="none" spc="0" normalizeH="0" baseline="0" noProof="0" dirty="0">
                <a:ln>
                  <a:noFill/>
                </a:ln>
                <a:solidFill>
                  <a:prstClr val="black"/>
                </a:solidFill>
                <a:effectLst/>
                <a:uLnTx/>
                <a:uFillTx/>
                <a:latin typeface="Arial" panose="020B0604020202020204"/>
                <a:ea typeface="+mn-ea"/>
                <a:cs typeface="+mn-cs"/>
              </a:rPr>
              <a:t>BRCA </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mut)</a:t>
            </a:r>
          </a:p>
        </p:txBody>
      </p:sp>
      <p:sp>
        <p:nvSpPr>
          <p:cNvPr id="97" name="Rectangle 96">
            <a:extLst>
              <a:ext uri="{FF2B5EF4-FFF2-40B4-BE49-F238E27FC236}">
                <a16:creationId xmlns:a16="http://schemas.microsoft.com/office/drawing/2014/main" id="{4D64EB86-1ED5-CCE3-407F-ADD085036C54}"/>
              </a:ext>
            </a:extLst>
          </p:cNvPr>
          <p:cNvSpPr/>
          <p:nvPr/>
        </p:nvSpPr>
        <p:spPr>
          <a:xfrm>
            <a:off x="4592320" y="4828882"/>
            <a:ext cx="1255019"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T-</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DXd</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HER2-low/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ultralow)</a:t>
            </a:r>
          </a:p>
        </p:txBody>
      </p:sp>
      <p:sp>
        <p:nvSpPr>
          <p:cNvPr id="98" name="Rectangle 97">
            <a:extLst>
              <a:ext uri="{FF2B5EF4-FFF2-40B4-BE49-F238E27FC236}">
                <a16:creationId xmlns:a16="http://schemas.microsoft.com/office/drawing/2014/main" id="{3BEE91D2-98B6-1A9F-DB40-18F89B4815BC}"/>
              </a:ext>
            </a:extLst>
          </p:cNvPr>
          <p:cNvSpPr/>
          <p:nvPr/>
        </p:nvSpPr>
        <p:spPr>
          <a:xfrm>
            <a:off x="7172440" y="4833678"/>
            <a:ext cx="1483416"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33" b="1" i="0" u="none" strike="noStrike" kern="0" cap="none" spc="0" normalizeH="0" baseline="0" noProof="0" dirty="0">
                <a:ln>
                  <a:noFill/>
                </a:ln>
                <a:solidFill>
                  <a:prstClr val="black"/>
                </a:solidFill>
                <a:effectLst/>
                <a:uLnTx/>
                <a:uFillTx/>
                <a:latin typeface="Arial" panose="020B0604020202020204"/>
                <a:ea typeface="+mn-ea"/>
                <a:cs typeface="+mn-cs"/>
              </a:rPr>
              <a:t>Sacituzumab govitecan </a:t>
            </a:r>
          </a:p>
        </p:txBody>
      </p:sp>
      <p:sp>
        <p:nvSpPr>
          <p:cNvPr id="99" name="Rectangle 98">
            <a:extLst>
              <a:ext uri="{FF2B5EF4-FFF2-40B4-BE49-F238E27FC236}">
                <a16:creationId xmlns:a16="http://schemas.microsoft.com/office/drawing/2014/main" id="{CA287094-C578-12B4-CBDD-9E96AD4AF6D6}"/>
              </a:ext>
            </a:extLst>
          </p:cNvPr>
          <p:cNvSpPr/>
          <p:nvPr/>
        </p:nvSpPr>
        <p:spPr>
          <a:xfrm>
            <a:off x="8702355" y="4827702"/>
            <a:ext cx="1985967" cy="859536"/>
          </a:xfrm>
          <a:prstGeom prst="rect">
            <a:avLst/>
          </a:prstGeom>
          <a:solidFill>
            <a:srgbClr val="156082">
              <a:lumMod val="20000"/>
              <a:lumOff val="80000"/>
              <a:alpha val="53880"/>
            </a:srgbClr>
          </a:solidFill>
          <a:ln w="19050" cap="flat" cmpd="sng" algn="ctr">
            <a:noFill/>
            <a:prstDash val="solid"/>
            <a:miter lim="800000"/>
          </a:ln>
          <a:effectLst/>
        </p:spPr>
        <p:txBody>
          <a:bodyPr lIns="0" rIns="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Biomarker positive*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(TMB-H, MSI-H/</a:t>
            </a:r>
            <a:r>
              <a:rPr kumimoji="0" lang="en-US" sz="1200" b="0" i="0" u="none" strike="noStrike" kern="0" cap="none" spc="0" normalizeH="0" baseline="0" noProof="0" dirty="0" err="1">
                <a:ln>
                  <a:noFill/>
                </a:ln>
                <a:solidFill>
                  <a:prstClr val="black"/>
                </a:solidFill>
                <a:effectLst/>
                <a:uLnTx/>
                <a:uFillTx/>
                <a:latin typeface="Arial" panose="020B0604020202020204"/>
                <a:ea typeface="+mn-ea"/>
                <a:cs typeface="+mn-cs"/>
              </a:rPr>
              <a:t>dMMR</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0" cap="none" spc="0" normalizeH="0" baseline="0" noProof="0" dirty="0">
                <a:ln>
                  <a:noFill/>
                </a:ln>
                <a:solidFill>
                  <a:prstClr val="black"/>
                </a:solidFill>
                <a:effectLst/>
                <a:uLnTx/>
                <a:uFillTx/>
                <a:latin typeface="Arial" panose="020B0604020202020204"/>
                <a:ea typeface="+mn-ea"/>
                <a:cs typeface="+mn-cs"/>
              </a:rPr>
              <a:t>NTRK</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fusion, </a:t>
            </a:r>
            <a:r>
              <a:rPr kumimoji="0" lang="en-US" sz="1200" b="0" i="1" u="none" strike="noStrike" kern="0" cap="none" spc="0" normalizeH="0" baseline="0" noProof="0" dirty="0">
                <a:ln>
                  <a:noFill/>
                </a:ln>
                <a:solidFill>
                  <a:prstClr val="black"/>
                </a:solidFill>
                <a:effectLst/>
                <a:uLnTx/>
                <a:uFillTx/>
                <a:latin typeface="Arial" panose="020B0604020202020204"/>
                <a:ea typeface="+mn-ea"/>
                <a:cs typeface="+mn-cs"/>
              </a:rPr>
              <a:t>RET</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fusion)</a:t>
            </a:r>
          </a:p>
        </p:txBody>
      </p:sp>
      <p:sp>
        <p:nvSpPr>
          <p:cNvPr id="100" name="Rectangle 99">
            <a:extLst>
              <a:ext uri="{FF2B5EF4-FFF2-40B4-BE49-F238E27FC236}">
                <a16:creationId xmlns:a16="http://schemas.microsoft.com/office/drawing/2014/main" id="{98D998D4-6C85-E001-18D5-96E77B8AA8A9}"/>
              </a:ext>
            </a:extLst>
          </p:cNvPr>
          <p:cNvSpPr/>
          <p:nvPr/>
        </p:nvSpPr>
        <p:spPr>
          <a:xfrm>
            <a:off x="5320887" y="2233565"/>
            <a:ext cx="1765667"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Elacestrant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Imlunestrant</a:t>
            </a:r>
            <a:endPar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1D4D9247-B129-F746-0323-D8B1B3A69451}"/>
              </a:ext>
            </a:extLst>
          </p:cNvPr>
          <p:cNvSpPr/>
          <p:nvPr/>
        </p:nvSpPr>
        <p:spPr>
          <a:xfrm>
            <a:off x="1488792" y="2233565"/>
            <a:ext cx="1746504"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Fulvestrant + everolimus</a:t>
            </a:r>
          </a:p>
        </p:txBody>
      </p:sp>
      <p:sp>
        <p:nvSpPr>
          <p:cNvPr id="103" name="TextBox 102">
            <a:extLst>
              <a:ext uri="{FF2B5EF4-FFF2-40B4-BE49-F238E27FC236}">
                <a16:creationId xmlns:a16="http://schemas.microsoft.com/office/drawing/2014/main" id="{80009DF1-92F7-09AA-9D6F-3BE5923C81E1}"/>
              </a:ext>
            </a:extLst>
          </p:cNvPr>
          <p:cNvSpPr txBox="1"/>
          <p:nvPr/>
        </p:nvSpPr>
        <p:spPr>
          <a:xfrm>
            <a:off x="782321" y="5069714"/>
            <a:ext cx="588623"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4L+</a:t>
            </a:r>
          </a:p>
        </p:txBody>
      </p:sp>
      <p:sp>
        <p:nvSpPr>
          <p:cNvPr id="104" name="Rectangle 103">
            <a:extLst>
              <a:ext uri="{FF2B5EF4-FFF2-40B4-BE49-F238E27FC236}">
                <a16:creationId xmlns:a16="http://schemas.microsoft.com/office/drawing/2014/main" id="{4AD97578-9C0C-474F-F549-06B37D950BED}"/>
              </a:ext>
            </a:extLst>
          </p:cNvPr>
          <p:cNvSpPr/>
          <p:nvPr/>
        </p:nvSpPr>
        <p:spPr>
          <a:xfrm>
            <a:off x="8940456" y="2227103"/>
            <a:ext cx="1746504" cy="694944"/>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F</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alpelisib</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200" b="0" i="1" u="none" strike="noStrike" kern="0" cap="none" spc="0" normalizeH="0" baseline="0" noProof="0" dirty="0">
                <a:ln>
                  <a:noFill/>
                </a:ln>
                <a:solidFill>
                  <a:prstClr val="black"/>
                </a:solidFill>
                <a:effectLst/>
                <a:uLnTx/>
                <a:uFillTx/>
                <a:latin typeface="Arial" panose="020B0604020202020204"/>
                <a:ea typeface="+mn-ea"/>
                <a:cs typeface="+mn-cs"/>
              </a:rPr>
              <a:t>PIK3CA</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mut)</a:t>
            </a:r>
          </a:p>
        </p:txBody>
      </p:sp>
      <p:sp>
        <p:nvSpPr>
          <p:cNvPr id="106" name="Rectangle 105">
            <a:extLst>
              <a:ext uri="{FF2B5EF4-FFF2-40B4-BE49-F238E27FC236}">
                <a16:creationId xmlns:a16="http://schemas.microsoft.com/office/drawing/2014/main" id="{C355B64C-D4D9-8A14-3FDB-C79DA65D5E6D}"/>
              </a:ext>
            </a:extLst>
          </p:cNvPr>
          <p:cNvSpPr/>
          <p:nvPr/>
        </p:nvSpPr>
        <p:spPr>
          <a:xfrm>
            <a:off x="3300801" y="2233565"/>
            <a:ext cx="1746504"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F</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abemaciclib</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F79E2A58-940D-797D-F965-778D4DA70AB7}"/>
              </a:ext>
            </a:extLst>
          </p:cNvPr>
          <p:cNvSpPr/>
          <p:nvPr/>
        </p:nvSpPr>
        <p:spPr>
          <a:xfrm>
            <a:off x="8408117" y="1165519"/>
            <a:ext cx="2405044" cy="42088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a:ea typeface="+mn-ea"/>
                <a:cs typeface="+mn-cs"/>
              </a:rPr>
              <a:t>Fulvestrant + Palbociclib + </a:t>
            </a:r>
            <a:r>
              <a:rPr kumimoji="0" lang="en-US" sz="1000" b="1" i="0" u="none" strike="noStrike" kern="0" cap="none" spc="0" normalizeH="0" baseline="0" noProof="0" dirty="0" err="1">
                <a:ln>
                  <a:noFill/>
                </a:ln>
                <a:solidFill>
                  <a:prstClr val="black"/>
                </a:solidFill>
                <a:effectLst/>
                <a:uLnTx/>
                <a:uFillTx/>
                <a:latin typeface="Arial" panose="020B0604020202020204"/>
                <a:ea typeface="+mn-ea"/>
                <a:cs typeface="+mn-cs"/>
              </a:rPr>
              <a:t>Inavolisib</a:t>
            </a:r>
            <a:r>
              <a:rPr kumimoji="0" lang="en-US" sz="1000"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000" b="0" i="1" u="none" strike="noStrike" kern="0" cap="none" spc="0" normalizeH="0" baseline="0" noProof="0" dirty="0">
                <a:ln>
                  <a:noFill/>
                </a:ln>
                <a:solidFill>
                  <a:prstClr val="black"/>
                </a:solidFill>
                <a:effectLst/>
                <a:uLnTx/>
                <a:uFillTx/>
                <a:latin typeface="Arial" panose="020B0604020202020204"/>
                <a:ea typeface="+mn-ea"/>
                <a:cs typeface="+mn-cs"/>
              </a:rPr>
              <a:t>PIK3CA</a:t>
            </a: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 mut + early relapse)</a:t>
            </a:r>
          </a:p>
        </p:txBody>
      </p:sp>
      <p:sp>
        <p:nvSpPr>
          <p:cNvPr id="109" name="TextBox 108">
            <a:extLst>
              <a:ext uri="{FF2B5EF4-FFF2-40B4-BE49-F238E27FC236}">
                <a16:creationId xmlns:a16="http://schemas.microsoft.com/office/drawing/2014/main" id="{16B74988-81F4-CDCF-02CB-D233ED7DBF0E}"/>
              </a:ext>
            </a:extLst>
          </p:cNvPr>
          <p:cNvSpPr txBox="1"/>
          <p:nvPr/>
        </p:nvSpPr>
        <p:spPr>
          <a:xfrm>
            <a:off x="1347975" y="5854545"/>
            <a:ext cx="9711491" cy="46166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*TMB-H: Pembrolizumab; MSI-H: Pembrolizumab,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Dostarlimab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NTRK</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fusion: Larotrectinib,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Entrectinib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Repotrectinib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RET</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fusion: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Selpercatinib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Abbreviations: HR, hormone receptor; HER2, human epidermal growth factor receptor 2; AI, aromatase inhibitor; T-</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DXd</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trastuzumab deruxtecan; Dato-</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DXd</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datopotamab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deruxtecan; PI3K, phosphatidylinositol 3-kinase; mut, mutant; CT, chemotherapy; TMB-H, tumor mutational burden-high; MSI-H, microsatellite instability-high;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dMMR</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mismatch repair-deficient</a:t>
            </a:r>
          </a:p>
        </p:txBody>
      </p:sp>
      <p:sp>
        <p:nvSpPr>
          <p:cNvPr id="110" name="Rectangle 109">
            <a:extLst>
              <a:ext uri="{FF2B5EF4-FFF2-40B4-BE49-F238E27FC236}">
                <a16:creationId xmlns:a16="http://schemas.microsoft.com/office/drawing/2014/main" id="{56B76B4F-FE0D-81BF-9D26-BB76E9A2E141}"/>
              </a:ext>
            </a:extLst>
          </p:cNvPr>
          <p:cNvSpPr/>
          <p:nvPr/>
        </p:nvSpPr>
        <p:spPr>
          <a:xfrm>
            <a:off x="5889485" y="4833678"/>
            <a:ext cx="128295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Dato-</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4229FC3-45DB-69ED-E6AA-14DF1891920F}"/>
              </a:ext>
            </a:extLst>
          </p:cNvPr>
          <p:cNvSpPr/>
          <p:nvPr/>
        </p:nvSpPr>
        <p:spPr>
          <a:xfrm>
            <a:off x="1376588" y="3344420"/>
            <a:ext cx="9436587" cy="1066319"/>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2262DCA-6E51-D004-A688-39ACA4B982A4}"/>
              </a:ext>
            </a:extLst>
          </p:cNvPr>
          <p:cNvSpPr/>
          <p:nvPr/>
        </p:nvSpPr>
        <p:spPr>
          <a:xfrm>
            <a:off x="4590749" y="3450252"/>
            <a:ext cx="1558535" cy="862396"/>
          </a:xfrm>
          <a:prstGeom prst="rect">
            <a:avLst/>
          </a:prstGeom>
          <a:solidFill>
            <a:srgbClr val="156082">
              <a:lumMod val="40000"/>
              <a:lumOff val="60000"/>
              <a:alpha val="63652"/>
            </a:srgbClr>
          </a:solidFill>
          <a:ln w="19050" cap="flat" cmpd="sng" algn="ctr">
            <a:noFill/>
            <a:prstDash val="solid"/>
            <a:miter lim="800000"/>
          </a:ln>
          <a:effectLst/>
        </p:spPr>
        <p:txBody>
          <a:bodyPr tIns="9144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Elacestrant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Imlunestrant</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400" b="0" i="1" u="none" strike="noStrike" kern="0" cap="none" spc="0" normalizeH="0" baseline="0" noProof="0" dirty="0">
                <a:ln>
                  <a:noFill/>
                </a:ln>
                <a:solidFill>
                  <a:prstClr val="black"/>
                </a:solidFill>
                <a:effectLst/>
                <a:uLnTx/>
                <a:uFillTx/>
                <a:latin typeface="Arial" panose="020B0604020202020204"/>
                <a:ea typeface="+mn-ea"/>
                <a:cs typeface="+mn-cs"/>
              </a:rPr>
              <a:t>ESR1 </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mut)</a:t>
            </a:r>
          </a:p>
        </p:txBody>
      </p:sp>
      <p:sp>
        <p:nvSpPr>
          <p:cNvPr id="10" name="Rectangle 9">
            <a:extLst>
              <a:ext uri="{FF2B5EF4-FFF2-40B4-BE49-F238E27FC236}">
                <a16:creationId xmlns:a16="http://schemas.microsoft.com/office/drawing/2014/main" id="{3235E1E6-81CC-B4AD-35E9-756C097E33E2}"/>
              </a:ext>
            </a:extLst>
          </p:cNvPr>
          <p:cNvSpPr/>
          <p:nvPr/>
        </p:nvSpPr>
        <p:spPr>
          <a:xfrm>
            <a:off x="1488793" y="3445197"/>
            <a:ext cx="3031809" cy="862396"/>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AI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fulvestrant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or tamoxifen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targeted therapy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not previously received)</a:t>
            </a:r>
          </a:p>
        </p:txBody>
      </p:sp>
      <p:sp>
        <p:nvSpPr>
          <p:cNvPr id="11" name="Rectangle 10">
            <a:extLst>
              <a:ext uri="{FF2B5EF4-FFF2-40B4-BE49-F238E27FC236}">
                <a16:creationId xmlns:a16="http://schemas.microsoft.com/office/drawing/2014/main" id="{54DBBB36-993E-4F4A-3B68-415A30EA7DAC}"/>
              </a:ext>
            </a:extLst>
          </p:cNvPr>
          <p:cNvSpPr/>
          <p:nvPr/>
        </p:nvSpPr>
        <p:spPr>
          <a:xfrm>
            <a:off x="8934271" y="3447232"/>
            <a:ext cx="1754503" cy="858327"/>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Chemotherapy</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(e.g., capecitabine, paclitaxel)</a:t>
            </a:r>
          </a:p>
        </p:txBody>
      </p:sp>
      <p:sp>
        <p:nvSpPr>
          <p:cNvPr id="12" name="Rectangle 11">
            <a:extLst>
              <a:ext uri="{FF2B5EF4-FFF2-40B4-BE49-F238E27FC236}">
                <a16:creationId xmlns:a16="http://schemas.microsoft.com/office/drawing/2014/main" id="{CEE633A7-E90D-8C30-5CE4-53344A9A870B}"/>
              </a:ext>
            </a:extLst>
          </p:cNvPr>
          <p:cNvSpPr/>
          <p:nvPr/>
        </p:nvSpPr>
        <p:spPr>
          <a:xfrm>
            <a:off x="6219433" y="3451104"/>
            <a:ext cx="1331449" cy="858327"/>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Olaparib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talazoparib</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400" b="0" i="1" u="none" strike="noStrike" kern="0" cap="none" spc="0" normalizeH="0" baseline="0" noProof="0" dirty="0">
                <a:ln>
                  <a:noFill/>
                </a:ln>
                <a:solidFill>
                  <a:prstClr val="black"/>
                </a:solidFill>
                <a:effectLst/>
                <a:uLnTx/>
                <a:uFillTx/>
                <a:latin typeface="Arial" panose="020B0604020202020204"/>
                <a:ea typeface="+mn-ea"/>
                <a:cs typeface="+mn-cs"/>
              </a:rPr>
              <a:t>BRCA </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mut)</a:t>
            </a:r>
          </a:p>
        </p:txBody>
      </p:sp>
      <p:sp>
        <p:nvSpPr>
          <p:cNvPr id="13" name="Rectangle 12">
            <a:extLst>
              <a:ext uri="{FF2B5EF4-FFF2-40B4-BE49-F238E27FC236}">
                <a16:creationId xmlns:a16="http://schemas.microsoft.com/office/drawing/2014/main" id="{FF9505FD-9111-84A1-7A80-1DC51989E70F}"/>
              </a:ext>
            </a:extLst>
          </p:cNvPr>
          <p:cNvSpPr/>
          <p:nvPr/>
        </p:nvSpPr>
        <p:spPr>
          <a:xfrm>
            <a:off x="7621030" y="3447035"/>
            <a:ext cx="1243095" cy="862395"/>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T-</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DXd</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HER2-low/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ultralow)</a:t>
            </a:r>
          </a:p>
        </p:txBody>
      </p:sp>
      <p:sp>
        <p:nvSpPr>
          <p:cNvPr id="4" name="Title 1">
            <a:extLst>
              <a:ext uri="{FF2B5EF4-FFF2-40B4-BE49-F238E27FC236}">
                <a16:creationId xmlns:a16="http://schemas.microsoft.com/office/drawing/2014/main" id="{CFFAD7D8-EE7A-EE44-4290-BE8FE24C5A11}"/>
              </a:ext>
            </a:extLst>
          </p:cNvPr>
          <p:cNvSpPr txBox="1">
            <a:spLocks/>
          </p:cNvSpPr>
          <p:nvPr/>
        </p:nvSpPr>
        <p:spPr>
          <a:xfrm>
            <a:off x="961632" y="179126"/>
            <a:ext cx="10515600" cy="960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ptos Display" panose="02110004020202020204"/>
                <a:ea typeface="+mj-ea"/>
                <a:cs typeface="+mj-cs"/>
              </a:rPr>
              <a:t>Current treatment algorithm for HR+/HER2- metastatic breast cancer</a:t>
            </a:r>
          </a:p>
        </p:txBody>
      </p:sp>
      <p:sp>
        <p:nvSpPr>
          <p:cNvPr id="3" name="TextBox 2">
            <a:extLst>
              <a:ext uri="{FF2B5EF4-FFF2-40B4-BE49-F238E27FC236}">
                <a16:creationId xmlns:a16="http://schemas.microsoft.com/office/drawing/2014/main" id="{C02F7520-E1CD-4CF3-F414-80B413A01797}"/>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586445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3851-0DF3-9856-0E45-B9D3C3954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FBCA6-364F-0302-A2C4-5AD5C4D43529}"/>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4095819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F041-457A-B6A4-D3A6-6A66588DB08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EBDB803-8933-BF0E-1120-C022204683FC}"/>
              </a:ext>
            </a:extLst>
          </p:cNvPr>
          <p:cNvPicPr>
            <a:picLocks noChangeAspect="1"/>
          </p:cNvPicPr>
          <p:nvPr/>
        </p:nvPicPr>
        <p:blipFill>
          <a:blip r:embed="rId3"/>
          <a:stretch>
            <a:fillRect/>
          </a:stretch>
        </p:blipFill>
        <p:spPr>
          <a:xfrm>
            <a:off x="320924" y="2904656"/>
            <a:ext cx="6775970" cy="3751528"/>
          </a:xfrm>
          <a:prstGeom prst="rect">
            <a:avLst/>
          </a:prstGeom>
        </p:spPr>
      </p:pic>
      <p:pic>
        <p:nvPicPr>
          <p:cNvPr id="9" name="Picture 8">
            <a:extLst>
              <a:ext uri="{FF2B5EF4-FFF2-40B4-BE49-F238E27FC236}">
                <a16:creationId xmlns:a16="http://schemas.microsoft.com/office/drawing/2014/main" id="{64AA73F1-56B4-0065-310B-193FAF041A8D}"/>
              </a:ext>
            </a:extLst>
          </p:cNvPr>
          <p:cNvPicPr>
            <a:picLocks noChangeAspect="1"/>
          </p:cNvPicPr>
          <p:nvPr/>
        </p:nvPicPr>
        <p:blipFill>
          <a:blip r:embed="rId4"/>
          <a:stretch>
            <a:fillRect/>
          </a:stretch>
        </p:blipFill>
        <p:spPr>
          <a:xfrm>
            <a:off x="5087888" y="210175"/>
            <a:ext cx="6840760" cy="38433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83304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6639-7C6B-7765-BFC8-932AF33299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5F7103-F024-9EA6-7269-64AD7FE6A91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A23336FF-87D1-7575-C634-A94483EE9AEC}"/>
              </a:ext>
            </a:extLst>
          </p:cNvPr>
          <p:cNvSpPr txBox="1"/>
          <p:nvPr/>
        </p:nvSpPr>
        <p:spPr>
          <a:xfrm>
            <a:off x="623392" y="911424"/>
            <a:ext cx="10297144" cy="5324535"/>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Hope S Rugo, MD </a:t>
            </a:r>
          </a:p>
          <a:p>
            <a:pPr marL="285750" lvl="0" indent="-285750" defTabSz="914400" fontAlgn="auto">
              <a:spcBef>
                <a:spcPts val="0"/>
              </a:spcBef>
              <a:spcAft>
                <a:spcPts val="12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Harbeck 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Neoadjuvant trastuzumab deruxtecan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alone or followed by paclitaxel, trastuzumab, and pertuzumab for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high-risk HER2-positive early breast cancer (DESTINY-Breast11):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open-label,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multicentre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phase III trial. </a:t>
            </a: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Ann Oncol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2026;37(2):166-79. </a:t>
            </a:r>
          </a:p>
          <a:p>
            <a:pPr marL="285750" lvl="0" indent="-285750" defTabSz="914400" fontAlgn="auto">
              <a:spcBef>
                <a:spcPts val="0"/>
              </a:spcBef>
              <a:spcAft>
                <a:spcPts val="12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Loibl S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residual HER2-positive early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2025;[Online ahead of print].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plus pertuzumab for HER2-positive metastatic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2025;[Online ahead of print].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Wildiers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H et al. Outcomes by hormone receptor (HR) status in patients (pts)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 advanced/metastatic breast cancer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mBC</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brain metastases (BM) treated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(T-</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post-hoc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subgroup analysis of DESTINY-Breast12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San Antonio Breast Cancer Symposium 2025;Abstract PS5-01-27.</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 X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Patient-reported outcomes with trastuzumab deruxtecan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hormone receptor-positive, HER2-low or HER2-ultralow metastatic breast cancer: Results from the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DESTINY-Breast06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ESMO Open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2025;10(5):105082.</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833294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S_UNIQUEID" val="3182"/>
</p:tagLst>
</file>

<file path=ppt/tags/tag5.xml><?xml version="1.0" encoding="utf-8"?>
<p:tagLst xmlns:a="http://schemas.openxmlformats.org/drawingml/2006/main" xmlns:r="http://schemas.openxmlformats.org/officeDocument/2006/relationships" xmlns:p="http://schemas.openxmlformats.org/presentationml/2006/main">
  <p:tag name="AS_UNIQUEID" val="3170"/>
</p:tagLst>
</file>

<file path=ppt/tags/tag6.xml><?xml version="1.0" encoding="utf-8"?>
<p:tagLst xmlns:a="http://schemas.openxmlformats.org/drawingml/2006/main" xmlns:r="http://schemas.openxmlformats.org/officeDocument/2006/relationships" xmlns:p="http://schemas.openxmlformats.org/presentationml/2006/main">
  <p:tag name="AS_UNIQUEID" val="3171"/>
</p:tagLst>
</file>

<file path=ppt/tags/tag7.xml><?xml version="1.0" encoding="utf-8"?>
<p:tagLst xmlns:a="http://schemas.openxmlformats.org/drawingml/2006/main" xmlns:r="http://schemas.openxmlformats.org/officeDocument/2006/relationships" xmlns:p="http://schemas.openxmlformats.org/presentationml/2006/main">
  <p:tag name="AS_UNIQUEID" val="3172"/>
</p:tagLst>
</file>

<file path=ppt/tags/tag8.xml><?xml version="1.0" encoding="utf-8"?>
<p:tagLst xmlns:a="http://schemas.openxmlformats.org/drawingml/2006/main" xmlns:r="http://schemas.openxmlformats.org/officeDocument/2006/relationships" xmlns:p="http://schemas.openxmlformats.org/presentationml/2006/main">
  <p:tag name="AS_UNIQUEID" val="3173"/>
</p:tagLst>
</file>

<file path=ppt/tags/tag9.xml><?xml version="1.0" encoding="utf-8"?>
<p:tagLst xmlns:a="http://schemas.openxmlformats.org/drawingml/2006/main" xmlns:r="http://schemas.openxmlformats.org/officeDocument/2006/relationships" xmlns:p="http://schemas.openxmlformats.org/presentationml/2006/main">
  <p:tag name="AS_UNIQUEID" val="3174"/>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2013 - 2022 Theme">
  <a:themeElements>
    <a:clrScheme name="Custom 2">
      <a:dk1>
        <a:srgbClr val="000000"/>
      </a:dk1>
      <a:lt1>
        <a:srgbClr val="FFFFFF"/>
      </a:lt1>
      <a:dk2>
        <a:srgbClr val="1F497D"/>
      </a:dk2>
      <a:lt2>
        <a:srgbClr val="797979"/>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6_Office Theme">
  <a:themeElements>
    <a:clrScheme name="Vaniam Group">
      <a:dk1>
        <a:srgbClr val="404040"/>
      </a:dk1>
      <a:lt1>
        <a:srgbClr val="FFFFFF"/>
      </a:lt1>
      <a:dk2>
        <a:srgbClr val="808080"/>
      </a:dk2>
      <a:lt2>
        <a:srgbClr val="EEECE1"/>
      </a:lt2>
      <a:accent1>
        <a:srgbClr val="E73435"/>
      </a:accent1>
      <a:accent2>
        <a:srgbClr val="F38428"/>
      </a:accent2>
      <a:accent3>
        <a:srgbClr val="80BF3B"/>
      </a:accent3>
      <a:accent4>
        <a:srgbClr val="4F5F95"/>
      </a:accent4>
      <a:accent5>
        <a:srgbClr val="43B9CA"/>
      </a:accent5>
      <a:accent6>
        <a:srgbClr val="0191B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B3FCD4-BD5D-4A9A-9707-98CA454F289C}"/>
</file>

<file path=customXml/itemProps2.xml><?xml version="1.0" encoding="utf-8"?>
<ds:datastoreItem xmlns:ds="http://schemas.openxmlformats.org/officeDocument/2006/customXml" ds:itemID="{CFC218ED-1997-4946-AF70-8B7052242998}"/>
</file>

<file path=customXml/itemProps3.xml><?xml version="1.0" encoding="utf-8"?>
<ds:datastoreItem xmlns:ds="http://schemas.openxmlformats.org/officeDocument/2006/customXml" ds:itemID="{7E1B11DB-B436-48D9-A1B5-97BFC7DF09CD}"/>
</file>

<file path=docProps/app.xml><?xml version="1.0" encoding="utf-8"?>
<Properties xmlns="http://schemas.openxmlformats.org/officeDocument/2006/extended-properties" xmlns:vt="http://schemas.openxmlformats.org/officeDocument/2006/docPropsVTypes">
  <Template/>
  <TotalTime>23672</TotalTime>
  <Words>10743</Words>
  <Application>Microsoft Macintosh PowerPoint</Application>
  <PresentationFormat>Widescreen</PresentationFormat>
  <Paragraphs>1578</Paragraphs>
  <Slides>62</Slides>
  <Notes>48</Notes>
  <HiddenSlides>0</HiddenSlides>
  <MMClips>0</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62</vt:i4>
      </vt:variant>
    </vt:vector>
  </HeadingPairs>
  <TitlesOfParts>
    <vt:vector size="103" baseType="lpstr">
      <vt:lpstr>等线</vt:lpstr>
      <vt:lpstr>ＭＳ Ｐゴシック</vt:lpstr>
      <vt:lpstr>Aptos</vt:lpstr>
      <vt:lpstr>Aptos Display</vt:lpstr>
      <vt:lpstr>Arial</vt:lpstr>
      <vt:lpstr>Arial Black</vt:lpstr>
      <vt:lpstr>Arial Narrow</vt:lpstr>
      <vt:lpstr>Arial Narrow Bold</vt:lpstr>
      <vt:lpstr>Arial Narrow Regular</vt:lpstr>
      <vt:lpstr>Arial,Sans-Serif</vt:lpstr>
      <vt:lpstr>Calibri</vt:lpstr>
      <vt:lpstr>Calibri Light</vt:lpstr>
      <vt:lpstr>Courier New</vt:lpstr>
      <vt:lpstr>Franklin Gothic Book</vt:lpstr>
      <vt:lpstr>Franklin Gothic Medium</vt:lpstr>
      <vt:lpstr>Helvetica</vt:lpstr>
      <vt:lpstr>Imago</vt:lpstr>
      <vt:lpstr>Lucida Grande</vt:lpstr>
      <vt:lpstr>Monaco</vt:lpstr>
      <vt:lpstr>Noto Sans Symbols</vt:lpstr>
      <vt:lpstr>Symbol</vt:lpstr>
      <vt:lpstr>System Font Regular</vt:lpstr>
      <vt:lpstr>Times</vt:lpstr>
      <vt:lpstr>Times New Roman</vt:lpstr>
      <vt:lpstr>Wingdings</vt:lpstr>
      <vt:lpstr>6_Default Design</vt:lpstr>
      <vt:lpstr>MDACC Moonshot</vt:lpstr>
      <vt:lpstr>2_Office Theme</vt:lpstr>
      <vt:lpstr>4_Office Theme</vt:lpstr>
      <vt:lpstr>1_Genmab PowerPoint template_format 16_9_vs.1.1</vt:lpstr>
      <vt:lpstr>7_Default Design</vt:lpstr>
      <vt:lpstr>7_Office Theme</vt:lpstr>
      <vt:lpstr>6_Office Theme</vt:lpstr>
      <vt:lpstr>16_Office Theme</vt:lpstr>
      <vt:lpstr>17_Office Theme</vt:lpstr>
      <vt:lpstr>8_Office Theme</vt:lpstr>
      <vt:lpstr>1_Office Theme</vt:lpstr>
      <vt:lpstr>Office 2013 - 2022 Theme</vt:lpstr>
      <vt:lpstr>10_Office Theme</vt:lpstr>
      <vt:lpstr>11_Office Theme</vt:lpstr>
      <vt:lpstr>5_Default Design</vt:lpstr>
      <vt:lpstr>Year in Review: Clinical Investigator Perspectives on the  Most Relevant New Datasets and Advances in Oncology</vt:lpstr>
      <vt:lpstr>Faculty</vt:lpstr>
      <vt:lpstr>Commercial Support</vt:lpstr>
      <vt:lpstr>Dr Rugo — Disclosures</vt:lpstr>
      <vt:lpstr>Dr Tolaney — Disclosures</vt:lpstr>
      <vt:lpstr>Dr Love — Disclosures</vt:lpstr>
      <vt:lpstr>PowerPoint Presentation</vt:lpstr>
      <vt:lpstr>PowerPoint Presentation</vt:lpstr>
      <vt:lpstr>PowerPoint Presentation</vt:lpstr>
      <vt:lpstr>PowerPoint Presentation</vt:lpstr>
      <vt:lpstr>PowerPoint Presentation</vt:lpstr>
      <vt:lpstr>PowerPoint Presentation</vt:lpstr>
      <vt:lpstr>Year in Review:  Antibody-Drug Conjugates (ADCs) for Breast Cancer</vt:lpstr>
      <vt:lpstr>Year in Review:  Antibody-Drug Conjugates (ADCs) for Breast Cancer</vt:lpstr>
      <vt:lpstr>Year in Review:  Antibody-Drug Conjugates (ADCs) for Breast Cancer</vt:lpstr>
      <vt:lpstr>Optimal Therapy for HER2+ MBC in 2026?</vt:lpstr>
      <vt:lpstr>PowerPoint Presentation</vt:lpstr>
      <vt:lpstr>Questions?</vt:lpstr>
      <vt:lpstr>Destiny Breast12: Post Hoc Analysis of  Efficacy by Hormone Receptor Status</vt:lpstr>
      <vt:lpstr>Questions?</vt:lpstr>
      <vt:lpstr>DESTINY-Breast11 Phase 3 Trial of Neoadjuvant T-DXd Alone or Followed by THP vs SOC for High-Risk HER2+ EBC: Study Design and Patients</vt:lpstr>
      <vt:lpstr>DESTINY-Breast11: pCR and RCB with T-DXd-THP vs ddAC-THP</vt:lpstr>
      <vt:lpstr>DESTINY-Breast11: EFS Immature Trial was not powered for EFS or OS</vt:lpstr>
      <vt:lpstr>DESTINY-Breast11 Phase 3 Trial of Neoadjuvant T-DXd Alone or Followed by THP vs SOC for High-Risk HER2+ EBC: pCR and EFS in T-DXd vs ddAC-THP</vt:lpstr>
      <vt:lpstr>What did we Learn?</vt:lpstr>
      <vt:lpstr>Interim Analysis of DESTINY-Breast05: IDFS with T-DXd vs T-DM1 in  High-Risk HER2+ EBC</vt:lpstr>
      <vt:lpstr>What did we Learn?  How to Incorporate T-DXd into treatment for early stage HER2+ BC?</vt:lpstr>
      <vt:lpstr>Questions?</vt:lpstr>
      <vt:lpstr>ERICA Trial: Randomized Trial of Olanzapine Prophylaxis for T-DXd Delayed/Persistent Nausea and Vomiting</vt:lpstr>
      <vt:lpstr>Results and Conclusions</vt:lpstr>
      <vt:lpstr>PowerPoint Presentation</vt:lpstr>
      <vt:lpstr>Conclusion</vt:lpstr>
      <vt:lpstr>Questions?</vt:lpstr>
      <vt:lpstr>Year in Review:  Antibody-Drug Conjugates (ADCs) for Breast Cancer</vt:lpstr>
      <vt:lpstr>How To Approach Therapy for 1L mTNBC? TROP2 ADCs Moving Into The First Line Space</vt:lpstr>
      <vt:lpstr>TROP2 ADC IN 1L mTNBC NOT CANDIDATE FOR PD-(L)1i</vt:lpstr>
      <vt:lpstr>How to Select 1L TROP2 ADC for a Patient with PD-L1-Negative mTNBC?</vt:lpstr>
      <vt:lpstr>How to Select 1L TROP2 ADC for a Patient with PD-L1-Negative mTNBC?</vt:lpstr>
      <vt:lpstr>Rationale for Combining Immunotherapy and ADCs</vt:lpstr>
      <vt:lpstr>1L Treatment of PD-L1+ mTNBC</vt:lpstr>
      <vt:lpstr>Novel ADCs: TROP2 ADC with Topo1 Payload:  Sacituzumab Tirumotecan</vt:lpstr>
      <vt:lpstr>Could an ADC Allow Checkpoint Inhibition  to Have Benefit in Metastatic TNBC that is  PD-L1-negative?</vt:lpstr>
      <vt:lpstr>Could an ADC Allow Checkpoint Inhibition to Have Benefit in Metastatic TNBC that is  PD-L1-negative? </vt:lpstr>
      <vt:lpstr>New Potential Treatment Algorithm for mTNBC </vt:lpstr>
      <vt:lpstr>Questions?</vt:lpstr>
      <vt:lpstr>Available ADCs for HR+/HER2- MBC in 2026</vt:lpstr>
      <vt:lpstr>TROPICS-02</vt:lpstr>
      <vt:lpstr>TROPiCS-02</vt:lpstr>
      <vt:lpstr>TROPiCS-02 </vt:lpstr>
      <vt:lpstr>Dato-DXd vs T-DXd</vt:lpstr>
      <vt:lpstr>TROPION-Breast01</vt:lpstr>
      <vt:lpstr>ASCENT-07: Phase 3, Randomized, Open-Label Study</vt:lpstr>
      <vt:lpstr>Primary End Point: Progression-Free Survival by BICR</vt:lpstr>
      <vt:lpstr>Secondary End Point: Progression-Free Survival               by Investigator Assessment</vt:lpstr>
      <vt:lpstr>Overall Survival at Primary Analysis (27% maturity)</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1933</cp:revision>
  <cp:lastPrinted>2020-12-08T02:40:56Z</cp:lastPrinted>
  <dcterms:created xsi:type="dcterms:W3CDTF">2020-11-13T19:02:13Z</dcterms:created>
  <dcterms:modified xsi:type="dcterms:W3CDTF">2026-02-23T13:17:56Z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y fmtid="{D5CDD505-2E9C-101B-9397-08002B2CF9AE}" pid="4" name="MediaServiceImageTags">
    <vt:lpwstr/>
  </property>
</Properties>
</file>