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ppt/charts/colors6.xml" ContentType="application/vnd.ms-office.chartcolor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style4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style6.xml" ContentType="application/vnd.ms-office.chartstyle+xml"/>
  <Override PartName="/ppt/charts/chart7.xml" ContentType="application/vnd.openxmlformats-officedocument.drawingml.chart+xml"/>
  <Override PartName="/ppt/charts/colors5.xml" ContentType="application/vnd.ms-office.chartcolorstyle+xml"/>
  <Override PartName="/ppt/charts/style5.xml" ContentType="application/vnd.ms-office.chartstyl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olors4.xml" ContentType="application/vnd.ms-office.chartcolorstyle+xml"/>
  <Override PartName="/ppt/charts/style2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145706292" r:id="rId3"/>
    <p:sldId id="2147470865" r:id="rId4"/>
    <p:sldId id="1747256754" r:id="rId5"/>
    <p:sldId id="2147470882" r:id="rId6"/>
    <p:sldId id="2147470904" r:id="rId7"/>
    <p:sldId id="435" r:id="rId8"/>
    <p:sldId id="2147470905" r:id="rId9"/>
    <p:sldId id="2147470872" r:id="rId10"/>
    <p:sldId id="262" r:id="rId11"/>
    <p:sldId id="266" r:id="rId12"/>
    <p:sldId id="271" r:id="rId13"/>
    <p:sldId id="258" r:id="rId14"/>
    <p:sldId id="309" r:id="rId15"/>
    <p:sldId id="358" r:id="rId16"/>
    <p:sldId id="343" r:id="rId17"/>
    <p:sldId id="336" r:id="rId18"/>
    <p:sldId id="2147470913" r:id="rId19"/>
    <p:sldId id="2147470895" r:id="rId20"/>
    <p:sldId id="2147470911" r:id="rId21"/>
    <p:sldId id="2147470910" r:id="rId22"/>
    <p:sldId id="2147470899" r:id="rId23"/>
    <p:sldId id="2147470901" r:id="rId24"/>
    <p:sldId id="2147470902" r:id="rId25"/>
    <p:sldId id="2147470914" r:id="rId26"/>
    <p:sldId id="2147470887" r:id="rId27"/>
    <p:sldId id="2147470888" r:id="rId28"/>
    <p:sldId id="2147470890" r:id="rId29"/>
    <p:sldId id="2147470891" r:id="rId30"/>
    <p:sldId id="2147470896" r:id="rId31"/>
    <p:sldId id="2141411975" r:id="rId32"/>
    <p:sldId id="263" r:id="rId33"/>
    <p:sldId id="346" r:id="rId34"/>
    <p:sldId id="347" r:id="rId35"/>
    <p:sldId id="2147470868" r:id="rId36"/>
    <p:sldId id="257" r:id="rId37"/>
    <p:sldId id="2147470870" r:id="rId38"/>
    <p:sldId id="2147470879" r:id="rId39"/>
    <p:sldId id="2147470915" r:id="rId40"/>
    <p:sldId id="2145706376" r:id="rId41"/>
  </p:sldIdLst>
  <p:sldSz cx="12192000" cy="6858000"/>
  <p:notesSz cx="7010400" cy="92964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3629B5-67A6-C051-7DC4-A12D00F20FB2}" name="Chang, Phoebe" initials="CP" userId="S::Phoebe.Chang@cshs.org::08d69f1b-b6b6-4055-ab19-4126a9ca342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ael Andrie" initials="RA [2] [2]" lastIdx="21" clrIdx="0">
    <p:extLst>
      <p:ext uri="{19B8F6BF-5375-455C-9EA6-DF929625EA0E}">
        <p15:presenceInfo xmlns:p15="http://schemas.microsoft.com/office/powerpoint/2012/main" userId="S::randrie@clinicaloptions.com::311027c1-cf79-416d-b346-5f38dcd95c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100E52"/>
    <a:srgbClr val="000060"/>
    <a:srgbClr val="011A5F"/>
    <a:srgbClr val="DC1E34"/>
    <a:srgbClr val="76777B"/>
    <a:srgbClr val="CBCBCB"/>
    <a:srgbClr val="E7E7E7"/>
    <a:srgbClr val="645F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9" autoAdjust="0"/>
    <p:restoredTop sz="96327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8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842-4931-BAFB-867B2EA38F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842-4931-BAFB-867B2EA38F5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842-4931-BAFB-867B2EA38F5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4842-4931-BAFB-867B2EA38F5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42-4931-BAFB-867B2EA38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D0D-40F0-9EB1-E01541D76C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D0D-40F0-9EB1-E01541D76C1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D0D-40F0-9EB1-E01541D76C1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D0D-40F0-9EB1-E01541D76C18}"/>
              </c:ext>
            </c:extLst>
          </c:dPt>
          <c:cat>
            <c:strRef>
              <c:f>Sheet1!$A$2:$A$4</c:f>
              <c:strCache>
                <c:ptCount val="3"/>
                <c:pt idx="0">
                  <c:v>≥50%</c:v>
                </c:pt>
                <c:pt idx="1">
                  <c:v>≥1–49%</c:v>
                </c:pt>
                <c:pt idx="2">
                  <c:v>&lt;1%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0D-40F0-9EB1-E01541D76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effectLst/>
              <a:sp3d>
                <a:contourClr>
                  <a:schemeClr val="tx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FF9-4EBF-ACB5-B5CE0A29C3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FF9-4EBF-ACB5-B5CE0A29C32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FF9-4EBF-ACB5-B5CE0A29C32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FF9-4EBF-ACB5-B5CE0A29C32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0.5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F9-4EBF-ACB5-B5CE0A29C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61C-4AFD-8C3F-8FC2DFBE1A14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61C-4AFD-8C3F-8FC2DFBE1A14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61C-4AFD-8C3F-8FC2DFBE1A14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61C-4AFD-8C3F-8FC2DFBE1A14}"/>
              </c:ext>
            </c:extLst>
          </c:dPt>
          <c:cat>
            <c:strRef>
              <c:f>Sheet1!$A$2:$A$5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1C-4AFD-8C3F-8FC2DFBE1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785187007874014E-2"/>
          <c:y val="2.7900949003044292E-2"/>
          <c:w val="0.93442962598425194"/>
          <c:h val="0.7943108060094256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Grade 1+2</c:v>
                </c:pt>
              </c:strCache>
            </c:strRef>
          </c:tx>
          <c:spPr>
            <a:solidFill>
              <a:srgbClr val="FFC3A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299-49E8-B342-BC768DF74B0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299-49E8-B342-BC768DF74B0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C0F6-4335-B1F4-B9A922FE97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42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C0F6-4335-B1F4-B9A922FE97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18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C0F6-4335-B1F4-B9A922FE97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18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C0F6-4335-B1F4-B9A922FE97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C0F6-4335-B1F4-B9A922FE97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29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C0F6-4335-B1F4-B9A922FE97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C0F6-4335-B1F4-B9A922FE975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C0F6-4335-B1F4-B9A922FE975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C0F6-4335-B1F4-B9A922FE975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24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0F6-4335-B1F4-B9A922FE975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23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547-4B51-B6FF-8908415D6F0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0F6-4335-B1F4-B9A922FE9751}"/>
                </c:ext>
              </c:extLst>
            </c:dLbl>
            <c:dLbl>
              <c:idx val="13"/>
              <c:layout>
                <c:manualLayout>
                  <c:x val="-6.331545275590556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0F6-4335-B1F4-B9A922FE9751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18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0F6-4335-B1F4-B9A922FE9751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17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0F6-4335-B1F4-B9A922FE9751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17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0F6-4335-B1F4-B9A922FE9751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0F6-4335-B1F4-B9A922FE9751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0F6-4335-B1F4-B9A922FE9751}"/>
                </c:ext>
              </c:extLst>
            </c:dLbl>
            <c:numFmt formatCode="#,##0.0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Anemia</c:v>
                </c:pt>
                <c:pt idx="1">
                  <c:v>Diarrhea </c:v>
                </c:pt>
                <c:pt idx="2">
                  <c:v>Nausea</c:v>
                </c:pt>
                <c:pt idx="3">
                  <c:v>Neutropenia </c:v>
                </c:pt>
                <c:pt idx="4">
                  <c:v>Thrombocytopenia</c:v>
                </c:pt>
                <c:pt idx="5">
                  <c:v>Decreased appetite</c:v>
                </c:pt>
                <c:pt idx="6">
                  <c:v>Constipation</c:v>
                </c:pt>
                <c:pt idx="7">
                  <c:v>Rash</c:v>
                </c:pt>
                <c:pt idx="8">
                  <c:v>Fatigue </c:v>
                </c:pt>
                <c:pt idx="9">
                  <c:v>Vomiting </c:v>
                </c:pt>
                <c:pt idx="10">
                  <c:v>Stomatitis</c:v>
                </c:pt>
                <c:pt idx="11">
                  <c:v>Paronychia</c:v>
                </c:pt>
                <c:pt idx="12">
                  <c:v>COVID-19</c:v>
                </c:pt>
                <c:pt idx="13">
                  <c:v>ALT increase</c:v>
                </c:pt>
                <c:pt idx="14">
                  <c:v>Dry skin</c:v>
                </c:pt>
                <c:pt idx="15">
                  <c:v>AST increase</c:v>
                </c:pt>
                <c:pt idx="16">
                  <c:v>Blood creatinine increase</c:v>
                </c:pt>
                <c:pt idx="17">
                  <c:v>White blood cell count decrease </c:v>
                </c:pt>
                <c:pt idx="18">
                  <c:v>Edema peripheral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-27</c:v>
                </c:pt>
                <c:pt idx="1">
                  <c:v>-41</c:v>
                </c:pt>
                <c:pt idx="2">
                  <c:v>-42</c:v>
                </c:pt>
                <c:pt idx="3">
                  <c:v>-18</c:v>
                </c:pt>
                <c:pt idx="4">
                  <c:v>-18</c:v>
                </c:pt>
                <c:pt idx="5">
                  <c:v>-28</c:v>
                </c:pt>
                <c:pt idx="6">
                  <c:v>-29</c:v>
                </c:pt>
                <c:pt idx="7">
                  <c:v>-28</c:v>
                </c:pt>
                <c:pt idx="8">
                  <c:v>-25</c:v>
                </c:pt>
                <c:pt idx="9">
                  <c:v>-25</c:v>
                </c:pt>
                <c:pt idx="10">
                  <c:v>-24</c:v>
                </c:pt>
                <c:pt idx="11">
                  <c:v>-23</c:v>
                </c:pt>
                <c:pt idx="12">
                  <c:v>-20</c:v>
                </c:pt>
                <c:pt idx="13">
                  <c:v>-19</c:v>
                </c:pt>
                <c:pt idx="14">
                  <c:v>-18</c:v>
                </c:pt>
                <c:pt idx="15">
                  <c:v>-17</c:v>
                </c:pt>
                <c:pt idx="16">
                  <c:v>-17</c:v>
                </c:pt>
                <c:pt idx="17">
                  <c:v>-13</c:v>
                </c:pt>
                <c:pt idx="18">
                  <c:v>-15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5F-48F8-96D3-0B706A6D67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Grade 3</c:v>
                </c:pt>
              </c:strCache>
            </c:strRef>
          </c:tx>
          <c:spPr>
            <a:solidFill>
              <a:srgbClr val="FE683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E5F-48F8-96D3-0B706A6D6795}"/>
              </c:ext>
            </c:extLst>
          </c:dPt>
          <c:dLbls>
            <c:dLbl>
              <c:idx val="0"/>
              <c:layout>
                <c:manualLayout>
                  <c:x val="-9.5792937992125987E-2"/>
                  <c:y val="5.5066939098472403E-4"/>
                </c:manualLayout>
              </c:layout>
              <c:tx>
                <c:rich>
                  <a:bodyPr rot="0" spcFirstLastPara="1" vertOverflow="ellipsis" vert="horz" wrap="square" lIns="38100" tIns="19050" rIns="720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FE683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rgbClr val="FE6832"/>
                        </a:solidFill>
                      </a:rPr>
                      <a:t>20</a:t>
                    </a:r>
                  </a:p>
                </c:rich>
              </c:tx>
              <c:numFmt formatCode="#,##0.0;#,##0.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DE5F-48F8-96D3-0B706A6D6795}"/>
                </c:ext>
              </c:extLst>
            </c:dLbl>
            <c:dLbl>
              <c:idx val="1"/>
              <c:layout>
                <c:manualLayout>
                  <c:x val="-2.5525344488188977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720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FE683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rgbClr val="FE6832"/>
                        </a:solidFill>
                      </a:rPr>
                      <a:t>3</a:t>
                    </a:r>
                  </a:p>
                </c:rich>
              </c:tx>
              <c:numFmt formatCode="#,##0.0;#,##0.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DE5F-48F8-96D3-0B706A6D6795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720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FE683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FE6832"/>
                        </a:solidFill>
                      </a:rPr>
                      <a:t>1</a:t>
                    </a:r>
                  </a:p>
                </c:rich>
              </c:tx>
              <c:numFmt formatCode="#,##0.0;#,##0.0" sourceLinked="0"/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DE5F-48F8-96D3-0B706A6D6795}"/>
                </c:ext>
              </c:extLst>
            </c:dLbl>
            <c:dLbl>
              <c:idx val="3"/>
              <c:layout>
                <c:manualLayout>
                  <c:x val="-1.6822588582677166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720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FE683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rgbClr val="FE6832"/>
                        </a:solidFill>
                      </a:rPr>
                      <a:t>1</a:t>
                    </a:r>
                  </a:p>
                </c:rich>
              </c:tx>
              <c:numFmt formatCode="#,##0.0;#,##0.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5-513A-43CC-9DD1-B5780B809B3B}"/>
                </c:ext>
              </c:extLst>
            </c:dLbl>
            <c:dLbl>
              <c:idx val="4"/>
              <c:layout>
                <c:manualLayout>
                  <c:x val="-2.4264271653543307E-2"/>
                  <c:y val="-2.5601579221936439E-1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2AB9-4CA6-B836-49EB32995CD2}"/>
                </c:ext>
              </c:extLst>
            </c:dLbl>
            <c:dLbl>
              <c:idx val="5"/>
              <c:layout>
                <c:manualLayout>
                  <c:x val="-2.4498892716535461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720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FE683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rgbClr val="FE6832"/>
                        </a:solidFill>
                      </a:rPr>
                      <a:t>3</a:t>
                    </a:r>
                  </a:p>
                </c:rich>
              </c:tx>
              <c:numFmt formatCode="#,##0.0;#,##0.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26-2AB9-4CA6-B836-49EB32995CD2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720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FE683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rgbClr val="FE6832"/>
                        </a:solidFill>
                      </a:rPr>
                      <a:t>&lt;1</a:t>
                    </a:r>
                  </a:p>
                </c:rich>
              </c:tx>
              <c:numFmt formatCode="#,##0.0;#,##0.0" sourceLinked="0"/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4-DE5F-48F8-96D3-0B706A6D6795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720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FE683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rgbClr val="FE6832"/>
                        </a:solidFill>
                      </a:rPr>
                      <a:t>&lt;1</a:t>
                    </a:r>
                  </a:p>
                </c:rich>
              </c:tx>
              <c:numFmt formatCode="#,##0.0;#,##0.0" sourceLinked="0"/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5-DE5F-48F8-96D3-0B706A6D6795}"/>
                </c:ext>
              </c:extLst>
            </c:dLbl>
            <c:dLbl>
              <c:idx val="8"/>
              <c:layout>
                <c:manualLayout>
                  <c:x val="-2.5044906496062991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720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FE683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rgbClr val="FE6832"/>
                        </a:solidFill>
                      </a:rPr>
                      <a:t>3</a:t>
                    </a:r>
                  </a:p>
                </c:rich>
              </c:tx>
              <c:numFmt formatCode="#,##0.0;#,##0.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27-2AB9-4CA6-B836-49EB32995CD2}"/>
                </c:ext>
              </c:extLst>
            </c:dLbl>
            <c:dLbl>
              <c:idx val="9"/>
              <c:layout>
                <c:manualLayout>
                  <c:x val="-1.5254921259842577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720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FE683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rgbClr val="FE6832"/>
                        </a:solidFill>
                      </a:rPr>
                      <a:t>1</a:t>
                    </a:r>
                  </a:p>
                </c:rich>
              </c:tx>
              <c:numFmt formatCode="#,##0.0;#,##0.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6-DE5F-48F8-96D3-0B706A6D6795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720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FE683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rgbClr val="FE6832"/>
                        </a:solidFill>
                      </a:rPr>
                      <a:t>&lt;1</a:t>
                    </a:r>
                  </a:p>
                </c:rich>
              </c:tx>
              <c:numFmt formatCode="#,##0.0;#,##0.0" sourceLinked="0"/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24-2AB9-4CA6-B836-49EB32995CD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BB-41BB-93C6-7743AB0A98F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AB9-4CA6-B836-49EB32995CD2}"/>
                </c:ext>
              </c:extLst>
            </c:dLbl>
            <c:dLbl>
              <c:idx val="13"/>
              <c:layout>
                <c:manualLayout>
                  <c:x val="-1.1968011811023622E-2"/>
                  <c:y val="-1.0240631688774576E-16"/>
                </c:manualLayout>
              </c:layout>
              <c:tx>
                <c:rich>
                  <a:bodyPr rot="0" spcFirstLastPara="1" vertOverflow="ellipsis" vert="horz" wrap="square" lIns="38100" tIns="19050" rIns="720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FE683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rgbClr val="FE6832"/>
                        </a:solidFill>
                      </a:rPr>
                      <a:t>1</a:t>
                    </a:r>
                  </a:p>
                </c:rich>
              </c:tx>
              <c:numFmt formatCode="#,##0.0;#,##0.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2.7824803149606298E-2"/>
                      <c:h val="3.763574583264884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513A-43CC-9DD1-B5780B809B3B}"/>
                </c:ext>
              </c:extLst>
            </c:dLbl>
            <c:dLbl>
              <c:idx val="14"/>
              <c:layout>
                <c:manualLayout>
                  <c:x val="-0.14963508858267716"/>
                  <c:y val="2.1991589096834027E-6"/>
                </c:manualLayout>
              </c:layout>
              <c:tx>
                <c:rich>
                  <a:bodyPr rot="0" spcFirstLastPara="1" vertOverflow="ellipsis" vert="horz" wrap="square" lIns="38100" tIns="19050" rIns="720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FE683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rgbClr val="FE6832"/>
                        </a:solidFill>
                      </a:rPr>
                      <a:t>0</a:t>
                    </a:r>
                  </a:p>
                </c:rich>
              </c:tx>
              <c:numFmt formatCode="#,##0.0;#,##0.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4-33BB-41BB-93C6-7743AB0A98F9}"/>
                </c:ext>
              </c:extLst>
            </c:dLbl>
            <c:dLbl>
              <c:idx val="15"/>
              <c:layout>
                <c:manualLayout>
                  <c:x val="-1.8431348425196909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720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rgbClr val="FE6832"/>
                        </a:solidFill>
                      </a:rPr>
                      <a:t>&lt;1</a:t>
                    </a:r>
                  </a:p>
                </c:rich>
              </c:tx>
              <c:numFmt formatCode="#,##0.0;#,##0.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4-2AB9-4CA6-B836-49EB32995CD2}"/>
                </c:ext>
              </c:extLst>
            </c:dLbl>
            <c:dLbl>
              <c:idx val="16"/>
              <c:layout>
                <c:manualLayout>
                  <c:x val="-0.14775381397637802"/>
                  <c:y val="-3.1360006052075077E-4"/>
                </c:manualLayout>
              </c:layout>
              <c:tx>
                <c:rich>
                  <a:bodyPr rot="0" spcFirstLastPara="1" vertOverflow="ellipsis" vert="horz" wrap="square" lIns="38100" tIns="19050" rIns="720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FE683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aseline="0" dirty="0">
                        <a:solidFill>
                          <a:srgbClr val="FE6832"/>
                        </a:solidFill>
                      </a:rPr>
                      <a:t>0</a:t>
                    </a:r>
                  </a:p>
                </c:rich>
              </c:tx>
              <c:numFmt formatCode="#,##0.0;#,##0.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5-33BB-41BB-93C6-7743AB0A98F9}"/>
                </c:ext>
              </c:extLst>
            </c:dLbl>
            <c:dLbl>
              <c:idx val="17"/>
              <c:layout>
                <c:manualLayout>
                  <c:x val="-2.8252460629921261E-2"/>
                  <c:y val="-1.0240631688774576E-16"/>
                </c:manualLayout>
              </c:layout>
              <c:tx>
                <c:rich>
                  <a:bodyPr rot="0" spcFirstLastPara="1" vertOverflow="ellipsis" vert="horz" wrap="square" lIns="38100" tIns="19050" rIns="720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FE683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rgbClr val="FE6832"/>
                        </a:solidFill>
                      </a:rPr>
                      <a:t>&lt;1</a:t>
                    </a:r>
                  </a:p>
                </c:rich>
              </c:tx>
              <c:numFmt formatCode="#,##0.0;#,##0.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28-2AB9-4CA6-B836-49EB32995CD2}"/>
                </c:ext>
              </c:extLst>
            </c:dLbl>
            <c:dLbl>
              <c:idx val="18"/>
              <c:layout>
                <c:manualLayout>
                  <c:x val="-0.13056631397637794"/>
                  <c:y val="1.0857247537106958E-3"/>
                </c:manualLayout>
              </c:layout>
              <c:tx>
                <c:rich>
                  <a:bodyPr rot="0" spcFirstLastPara="1" vertOverflow="ellipsis" vert="horz" wrap="square" lIns="38100" tIns="0" rIns="72000" bIns="0" anchor="b" anchorCtr="0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FE683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aseline="0" dirty="0">
                        <a:solidFill>
                          <a:srgbClr val="FE6832"/>
                        </a:solidFill>
                      </a:rPr>
                      <a:t>0</a:t>
                    </a:r>
                  </a:p>
                </c:rich>
              </c:tx>
              <c:numFmt formatCode="#,##0.0;#,##0.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2.15748031496063E-2"/>
                      <c:h val="2.638220986001693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33BB-41BB-93C6-7743AB0A98F9}"/>
                </c:ext>
              </c:extLst>
            </c:dLbl>
            <c:numFmt formatCode="#,##0.0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720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Anemia</c:v>
                </c:pt>
                <c:pt idx="1">
                  <c:v>Diarrhea </c:v>
                </c:pt>
                <c:pt idx="2">
                  <c:v>Nausea</c:v>
                </c:pt>
                <c:pt idx="3">
                  <c:v>Neutropenia </c:v>
                </c:pt>
                <c:pt idx="4">
                  <c:v>Thrombocytopenia</c:v>
                </c:pt>
                <c:pt idx="5">
                  <c:v>Decreased appetite</c:v>
                </c:pt>
                <c:pt idx="6">
                  <c:v>Constipation</c:v>
                </c:pt>
                <c:pt idx="7">
                  <c:v>Rash</c:v>
                </c:pt>
                <c:pt idx="8">
                  <c:v>Fatigue </c:v>
                </c:pt>
                <c:pt idx="9">
                  <c:v>Vomiting </c:v>
                </c:pt>
                <c:pt idx="10">
                  <c:v>Stomatitis</c:v>
                </c:pt>
                <c:pt idx="11">
                  <c:v>Paronychia</c:v>
                </c:pt>
                <c:pt idx="12">
                  <c:v>COVID-19</c:v>
                </c:pt>
                <c:pt idx="13">
                  <c:v>ALT increase</c:v>
                </c:pt>
                <c:pt idx="14">
                  <c:v>Dry skin</c:v>
                </c:pt>
                <c:pt idx="15">
                  <c:v>AST increase</c:v>
                </c:pt>
                <c:pt idx="16">
                  <c:v>Blood creatinine increase</c:v>
                </c:pt>
                <c:pt idx="17">
                  <c:v>White blood cell count decrease </c:v>
                </c:pt>
                <c:pt idx="18">
                  <c:v>Edema peripheral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-20</c:v>
                </c:pt>
                <c:pt idx="1">
                  <c:v>-3</c:v>
                </c:pt>
                <c:pt idx="2">
                  <c:v>-1</c:v>
                </c:pt>
                <c:pt idx="3">
                  <c:v>-19</c:v>
                </c:pt>
                <c:pt idx="4">
                  <c:v>-12</c:v>
                </c:pt>
                <c:pt idx="5">
                  <c:v>-3</c:v>
                </c:pt>
                <c:pt idx="6">
                  <c:v>-0.4</c:v>
                </c:pt>
                <c:pt idx="7">
                  <c:v>-0.4</c:v>
                </c:pt>
                <c:pt idx="8">
                  <c:v>-3</c:v>
                </c:pt>
                <c:pt idx="9">
                  <c:v>-1</c:v>
                </c:pt>
                <c:pt idx="10">
                  <c:v>-0.4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0</c:v>
                </c:pt>
                <c:pt idx="15">
                  <c:v>-0.4</c:v>
                </c:pt>
                <c:pt idx="16">
                  <c:v>0</c:v>
                </c:pt>
                <c:pt idx="17">
                  <c:v>-3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E5F-48F8-96D3-0B706A6D67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Grade 4+5</c:v>
                </c:pt>
              </c:strCache>
            </c:strRef>
          </c:tx>
          <c:spPr>
            <a:solidFill>
              <a:srgbClr val="FE6832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AB9-4CA6-B836-49EB32995C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AB9-4CA6-B836-49EB32995CD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AB9-4CA6-B836-49EB32995C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AB9-4CA6-B836-49EB32995CD2}"/>
                </c:ext>
              </c:extLst>
            </c:dLbl>
            <c:dLbl>
              <c:idx val="4"/>
              <c:layout>
                <c:manualLayout>
                  <c:x val="-2.0312500000000028E-2"/>
                  <c:y val="-2.5601579221936439E-1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2AB9-4CA6-B836-49EB32995CD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AB9-4CA6-B836-49EB32995CD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AB9-4CA6-B836-49EB32995CD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AB9-4CA6-B836-49EB32995CD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AB9-4CA6-B836-49EB32995CD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AB9-4CA6-B836-49EB32995CD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AB9-4CA6-B836-49EB32995CD2}"/>
                </c:ext>
              </c:extLst>
            </c:dLbl>
            <c:dLbl>
              <c:idx val="11"/>
              <c:layout>
                <c:manualLayout>
                  <c:x val="-0.19531250000000006"/>
                  <c:y val="-5.5044947509375562E-4"/>
                </c:manualLayout>
              </c:layout>
              <c:tx>
                <c:rich>
                  <a:bodyPr rot="0" spcFirstLastPara="1" vertOverflow="ellipsis" vert="horz" wrap="square" lIns="38100" tIns="0" rIns="72000" bIns="0" anchor="b" anchorCtr="0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FE683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rgbClr val="FE6832"/>
                        </a:solidFill>
                      </a:rPr>
                      <a:t>1</a:t>
                    </a:r>
                  </a:p>
                </c:rich>
              </c:tx>
              <c:spPr>
                <a:noFill/>
                <a:ln w="19050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11-2AB9-4CA6-B836-49EB32995CD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AB9-4CA6-B836-49EB32995CD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AB9-4CA6-B836-49EB32995CD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2AB9-4CA6-B836-49EB32995CD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2AB9-4CA6-B836-49EB32995CD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AB9-4CA6-B836-49EB32995CD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AB9-4CA6-B836-49EB32995CD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AB9-4CA6-B836-49EB32995CD2}"/>
                </c:ext>
              </c:extLst>
            </c:dLbl>
            <c:spPr>
              <a:noFill/>
              <a:ln w="19050">
                <a:noFill/>
              </a:ln>
              <a:effectLst/>
            </c:spPr>
            <c:txPr>
              <a:bodyPr rot="0" spcFirstLastPara="1" vertOverflow="ellipsis" vert="horz" wrap="square" lIns="38100" tIns="19050" rIns="720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Anemia</c:v>
                </c:pt>
                <c:pt idx="1">
                  <c:v>Diarrhea </c:v>
                </c:pt>
                <c:pt idx="2">
                  <c:v>Nausea</c:v>
                </c:pt>
                <c:pt idx="3">
                  <c:v>Neutropenia </c:v>
                </c:pt>
                <c:pt idx="4">
                  <c:v>Thrombocytopenia</c:v>
                </c:pt>
                <c:pt idx="5">
                  <c:v>Decreased appetite</c:v>
                </c:pt>
                <c:pt idx="6">
                  <c:v>Constipation</c:v>
                </c:pt>
                <c:pt idx="7">
                  <c:v>Rash</c:v>
                </c:pt>
                <c:pt idx="8">
                  <c:v>Fatigue </c:v>
                </c:pt>
                <c:pt idx="9">
                  <c:v>Vomiting </c:v>
                </c:pt>
                <c:pt idx="10">
                  <c:v>Stomatitis</c:v>
                </c:pt>
                <c:pt idx="11">
                  <c:v>Paronychia</c:v>
                </c:pt>
                <c:pt idx="12">
                  <c:v>COVID-19</c:v>
                </c:pt>
                <c:pt idx="13">
                  <c:v>ALT increase</c:v>
                </c:pt>
                <c:pt idx="14">
                  <c:v>Dry skin</c:v>
                </c:pt>
                <c:pt idx="15">
                  <c:v>AST increase</c:v>
                </c:pt>
                <c:pt idx="16">
                  <c:v>Blood creatinine increase</c:v>
                </c:pt>
                <c:pt idx="17">
                  <c:v>White blood cell count decrease </c:v>
                </c:pt>
                <c:pt idx="18">
                  <c:v>Edema peripheral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-4</c:v>
                </c:pt>
                <c:pt idx="4">
                  <c:v>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-0.4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AB9-4CA6-B836-49EB32995CD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Grade 1+22</c:v>
                </c:pt>
              </c:strCache>
            </c:strRef>
          </c:tx>
          <c:spPr>
            <a:solidFill>
              <a:srgbClr val="B7C1D7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1.9023868110236278E-2"/>
                  <c:y val="2.325050900268140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76-4983-A270-8D7B1BB56E62}"/>
                </c:ext>
              </c:extLst>
            </c:dLbl>
            <c:dLbl>
              <c:idx val="7"/>
              <c:layout>
                <c:manualLayout>
                  <c:x val="6.1195989173228348E-2"/>
                  <c:y val="8.79663563873361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76-4983-A270-8D7B1BB56E62}"/>
                </c:ext>
              </c:extLst>
            </c:dLbl>
            <c:dLbl>
              <c:idx val="11"/>
              <c:layout>
                <c:manualLayout>
                  <c:x val="8.8021530511810914E-2"/>
                  <c:y val="8.79663563873361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76-4983-A270-8D7B1BB56E62}"/>
                </c:ext>
              </c:extLst>
            </c:dLbl>
            <c:dLbl>
              <c:idx val="15"/>
              <c:layout>
                <c:manualLayout>
                  <c:x val="8.0306348425196843E-3"/>
                  <c:y val="8.796635638733610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FD-448C-88C9-46F5BDA73DBD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373E96AC-5C91-47AD-8077-27B9C468E57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8FD-448C-88C9-46F5BDA73DBD}"/>
                </c:ext>
              </c:extLst>
            </c:dLbl>
            <c:dLbl>
              <c:idx val="17"/>
              <c:layout>
                <c:manualLayout>
                  <c:x val="1.0230191929133858E-2"/>
                  <c:y val="2.199158910707465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76-4983-A270-8D7B1BB56E62}"/>
                </c:ext>
              </c:extLst>
            </c:dLbl>
            <c:dLbl>
              <c:idx val="18"/>
              <c:layout>
                <c:manualLayout>
                  <c:x val="-7.0734908136490583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FD-448C-88C9-46F5BDA73D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Anemia</c:v>
                </c:pt>
                <c:pt idx="1">
                  <c:v>Diarrhea </c:v>
                </c:pt>
                <c:pt idx="2">
                  <c:v>Nausea</c:v>
                </c:pt>
                <c:pt idx="3">
                  <c:v>Neutropenia </c:v>
                </c:pt>
                <c:pt idx="4">
                  <c:v>Thrombocytopenia</c:v>
                </c:pt>
                <c:pt idx="5">
                  <c:v>Decreased appetite</c:v>
                </c:pt>
                <c:pt idx="6">
                  <c:v>Constipation</c:v>
                </c:pt>
                <c:pt idx="7">
                  <c:v>Rash</c:v>
                </c:pt>
                <c:pt idx="8">
                  <c:v>Fatigue </c:v>
                </c:pt>
                <c:pt idx="9">
                  <c:v>Vomiting </c:v>
                </c:pt>
                <c:pt idx="10">
                  <c:v>Stomatitis</c:v>
                </c:pt>
                <c:pt idx="11">
                  <c:v>Paronychia</c:v>
                </c:pt>
                <c:pt idx="12">
                  <c:v>COVID-19</c:v>
                </c:pt>
                <c:pt idx="13">
                  <c:v>ALT increase</c:v>
                </c:pt>
                <c:pt idx="14">
                  <c:v>Dry skin</c:v>
                </c:pt>
                <c:pt idx="15">
                  <c:v>AST increase</c:v>
                </c:pt>
                <c:pt idx="16">
                  <c:v>Blood creatinine increase</c:v>
                </c:pt>
                <c:pt idx="17">
                  <c:v>White blood cell count decrease </c:v>
                </c:pt>
                <c:pt idx="18">
                  <c:v>Edema peripheral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0">
                  <c:v>8</c:v>
                </c:pt>
                <c:pt idx="1">
                  <c:v>40</c:v>
                </c:pt>
                <c:pt idx="2">
                  <c:v>10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21</c:v>
                </c:pt>
                <c:pt idx="8">
                  <c:v>9</c:v>
                </c:pt>
                <c:pt idx="9">
                  <c:v>6</c:v>
                </c:pt>
                <c:pt idx="10">
                  <c:v>18</c:v>
                </c:pt>
                <c:pt idx="11">
                  <c:v>26</c:v>
                </c:pt>
                <c:pt idx="12">
                  <c:v>14</c:v>
                </c:pt>
                <c:pt idx="13">
                  <c:v>7</c:v>
                </c:pt>
                <c:pt idx="14">
                  <c:v>24</c:v>
                </c:pt>
                <c:pt idx="15">
                  <c:v>4</c:v>
                </c:pt>
                <c:pt idx="16">
                  <c:v>4</c:v>
                </c:pt>
                <c:pt idx="17">
                  <c:v>6</c:v>
                </c:pt>
                <c:pt idx="1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AB9-4CA6-B836-49EB32995CD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Grade 3 </c:v>
                </c:pt>
              </c:strCache>
            </c:strRef>
          </c:tx>
          <c:spPr>
            <a:solidFill>
              <a:srgbClr val="062F8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3700787401574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&lt;1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C0F6-4335-B1F4-B9A922FE9751}"/>
                </c:ext>
              </c:extLst>
            </c:dLbl>
            <c:dLbl>
              <c:idx val="1"/>
              <c:layout>
                <c:manualLayout>
                  <c:x val="1.63700787401574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&lt;1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C0F6-4335-B1F4-B9A922FE9751}"/>
                </c:ext>
              </c:extLst>
            </c:dLbl>
            <c:dLbl>
              <c:idx val="3"/>
              <c:layout>
                <c:manualLayout>
                  <c:x val="1.0656865157480315E-2"/>
                  <c:y val="2.560157922193643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0F6-4335-B1F4-B9A922FE9751}"/>
                </c:ext>
              </c:extLst>
            </c:dLbl>
            <c:dLbl>
              <c:idx val="5"/>
              <c:layout>
                <c:manualLayout>
                  <c:x val="1.3725270669291339E-2"/>
                  <c:y val="6.5974767290502076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30-4041-A168-84F8BC74C0DF}"/>
                </c:ext>
              </c:extLst>
            </c:dLbl>
            <c:dLbl>
              <c:idx val="6"/>
              <c:layout>
                <c:manualLayout>
                  <c:x val="1.0656865157480315E-2"/>
                  <c:y val="2.560157922193643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0F6-4335-B1F4-B9A922FE9751}"/>
                </c:ext>
              </c:extLst>
            </c:dLbl>
            <c:dLbl>
              <c:idx val="7"/>
              <c:layout>
                <c:manualLayout>
                  <c:x val="1.0656865157480315E-2"/>
                  <c:y val="2.1991589096834026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30-4041-A168-84F8BC74C0DF}"/>
                </c:ext>
              </c:extLst>
            </c:dLbl>
            <c:dLbl>
              <c:idx val="8"/>
              <c:layout>
                <c:manualLayout>
                  <c:x val="1.637007874015748E-2"/>
                  <c:y val="2.1991589096834026E-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&lt;1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C0F6-4335-B1F4-B9A922FE9751}"/>
                </c:ext>
              </c:extLst>
            </c:dLbl>
            <c:dLbl>
              <c:idx val="9"/>
              <c:layout>
                <c:manualLayout>
                  <c:x val="1.065686515748031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40-4170-B08C-CDEC39BE55F8}"/>
                </c:ext>
              </c:extLst>
            </c:dLbl>
            <c:dLbl>
              <c:idx val="10"/>
              <c:layout>
                <c:manualLayout>
                  <c:x val="1.63702017716534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&lt;1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C0F6-4335-B1F4-B9A922FE9751}"/>
                </c:ext>
              </c:extLst>
            </c:dLbl>
            <c:dLbl>
              <c:idx val="11"/>
              <c:layout>
                <c:manualLayout>
                  <c:x val="1.4339812992125984E-2"/>
                  <c:y val="6.597476729562239E-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&lt;1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A30-4041-A168-84F8BC74C0DF}"/>
                </c:ext>
              </c:extLst>
            </c:dLbl>
            <c:dLbl>
              <c:idx val="12"/>
              <c:layout>
                <c:manualLayout>
                  <c:x val="1.63700787401574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C0F6-4335-B1F4-B9A922FE9751}"/>
                </c:ext>
              </c:extLst>
            </c:dLbl>
            <c:dLbl>
              <c:idx val="13"/>
              <c:layout>
                <c:manualLayout>
                  <c:x val="1.5344365157480316E-2"/>
                  <c:y val="2.1991589096834026E-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&lt;1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547-4B51-B6FF-8908415D6F0E}"/>
                </c:ext>
              </c:extLst>
            </c:dLbl>
            <c:dLbl>
              <c:idx val="14"/>
              <c:layout>
                <c:manualLayout>
                  <c:x val="1.6370078740157366E-2"/>
                  <c:y val="4.3983178203908681E-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547-4B51-B6FF-8908415D6F0E}"/>
                </c:ext>
              </c:extLst>
            </c:dLbl>
            <c:dLbl>
              <c:idx val="15"/>
              <c:layout>
                <c:manualLayout>
                  <c:x val="1.6038877952755791E-2"/>
                  <c:y val="1.7593271277467221E-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&lt;1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C0F6-4335-B1F4-B9A922FE9751}"/>
                </c:ext>
              </c:extLst>
            </c:dLbl>
            <c:dLbl>
              <c:idx val="16"/>
              <c:layout>
                <c:manualLayout>
                  <c:x val="1.0663754921259727E-2"/>
                  <c:y val="6.5974767290502076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0F6-4335-B1F4-B9A922FE9751}"/>
                </c:ext>
              </c:extLst>
            </c:dLbl>
            <c:dLbl>
              <c:idx val="17"/>
              <c:layout>
                <c:manualLayout>
                  <c:x val="1.63700787401574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&lt;1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C0F6-4335-B1F4-B9A922FE9751}"/>
                </c:ext>
              </c:extLst>
            </c:dLbl>
            <c:dLbl>
              <c:idx val="18"/>
              <c:layout>
                <c:manualLayout>
                  <c:x val="1.016018700787401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0F6-4335-B1F4-B9A922FE97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72000" tIns="19050" rIns="360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62F8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Anemia</c:v>
                </c:pt>
                <c:pt idx="1">
                  <c:v>Diarrhea </c:v>
                </c:pt>
                <c:pt idx="2">
                  <c:v>Nausea</c:v>
                </c:pt>
                <c:pt idx="3">
                  <c:v>Neutropenia </c:v>
                </c:pt>
                <c:pt idx="4">
                  <c:v>Thrombocytopenia</c:v>
                </c:pt>
                <c:pt idx="5">
                  <c:v>Decreased appetite</c:v>
                </c:pt>
                <c:pt idx="6">
                  <c:v>Constipation</c:v>
                </c:pt>
                <c:pt idx="7">
                  <c:v>Rash</c:v>
                </c:pt>
                <c:pt idx="8">
                  <c:v>Fatigue </c:v>
                </c:pt>
                <c:pt idx="9">
                  <c:v>Vomiting </c:v>
                </c:pt>
                <c:pt idx="10">
                  <c:v>Stomatitis</c:v>
                </c:pt>
                <c:pt idx="11">
                  <c:v>Paronychia</c:v>
                </c:pt>
                <c:pt idx="12">
                  <c:v>COVID-19</c:v>
                </c:pt>
                <c:pt idx="13">
                  <c:v>ALT increase</c:v>
                </c:pt>
                <c:pt idx="14">
                  <c:v>Dry skin</c:v>
                </c:pt>
                <c:pt idx="15">
                  <c:v>AST increase</c:v>
                </c:pt>
                <c:pt idx="16">
                  <c:v>Blood creatinine increase</c:v>
                </c:pt>
                <c:pt idx="17">
                  <c:v>White blood cell count decrease </c:v>
                </c:pt>
                <c:pt idx="18">
                  <c:v>Edema peripheral</c:v>
                </c:pt>
              </c:strCache>
            </c:strRef>
          </c:cat>
          <c:val>
            <c:numRef>
              <c:f>Sheet1!$F$2:$F$20</c:f>
              <c:numCache>
                <c:formatCode>General</c:formatCode>
                <c:ptCount val="19"/>
                <c:pt idx="0">
                  <c:v>0.4</c:v>
                </c:pt>
                <c:pt idx="1">
                  <c:v>0.4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0.4</c:v>
                </c:pt>
                <c:pt idx="9">
                  <c:v>0</c:v>
                </c:pt>
                <c:pt idx="10">
                  <c:v>0.4</c:v>
                </c:pt>
                <c:pt idx="11">
                  <c:v>0.4</c:v>
                </c:pt>
                <c:pt idx="12">
                  <c:v>0</c:v>
                </c:pt>
                <c:pt idx="13">
                  <c:v>0.4</c:v>
                </c:pt>
                <c:pt idx="14">
                  <c:v>0</c:v>
                </c:pt>
                <c:pt idx="15">
                  <c:v>0.4</c:v>
                </c:pt>
                <c:pt idx="16">
                  <c:v>0</c:v>
                </c:pt>
                <c:pt idx="17">
                  <c:v>0.4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AB9-4CA6-B836-49EB32995CD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Grade 4+52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Anemia</c:v>
                </c:pt>
                <c:pt idx="1">
                  <c:v>Diarrhea </c:v>
                </c:pt>
                <c:pt idx="2">
                  <c:v>Nausea</c:v>
                </c:pt>
                <c:pt idx="3">
                  <c:v>Neutropenia </c:v>
                </c:pt>
                <c:pt idx="4">
                  <c:v>Thrombocytopenia</c:v>
                </c:pt>
                <c:pt idx="5">
                  <c:v>Decreased appetite</c:v>
                </c:pt>
                <c:pt idx="6">
                  <c:v>Constipation</c:v>
                </c:pt>
                <c:pt idx="7">
                  <c:v>Rash</c:v>
                </c:pt>
                <c:pt idx="8">
                  <c:v>Fatigue </c:v>
                </c:pt>
                <c:pt idx="9">
                  <c:v>Vomiting </c:v>
                </c:pt>
                <c:pt idx="10">
                  <c:v>Stomatitis</c:v>
                </c:pt>
                <c:pt idx="11">
                  <c:v>Paronychia</c:v>
                </c:pt>
                <c:pt idx="12">
                  <c:v>COVID-19</c:v>
                </c:pt>
                <c:pt idx="13">
                  <c:v>ALT increase</c:v>
                </c:pt>
                <c:pt idx="14">
                  <c:v>Dry skin</c:v>
                </c:pt>
                <c:pt idx="15">
                  <c:v>AST increase</c:v>
                </c:pt>
                <c:pt idx="16">
                  <c:v>Blood creatinine increase</c:v>
                </c:pt>
                <c:pt idx="17">
                  <c:v>White blood cell count decrease </c:v>
                </c:pt>
                <c:pt idx="18">
                  <c:v>Edema peripheral</c:v>
                </c:pt>
              </c:strCache>
            </c:strRef>
          </c:cat>
          <c:val>
            <c:numRef>
              <c:f>Sheet1!$G$2:$G$20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AB9-4CA6-B836-49EB32995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4703760"/>
        <c:axId val="164711920"/>
      </c:barChart>
      <c:catAx>
        <c:axId val="1647037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28575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711920"/>
        <c:crosses val="autoZero"/>
        <c:auto val="1"/>
        <c:lblAlgn val="ctr"/>
        <c:lblOffset val="100"/>
        <c:noMultiLvlLbl val="0"/>
      </c:catAx>
      <c:valAx>
        <c:axId val="164711920"/>
        <c:scaling>
          <c:orientation val="minMax"/>
          <c:max val="60"/>
        </c:scaling>
        <c:delete val="0"/>
        <c:axPos val="b"/>
        <c:numFmt formatCode="#,##0;#,##0" sourceLinked="0"/>
        <c:majorTickMark val="out"/>
        <c:minorTickMark val="none"/>
        <c:tickLblPos val="nextTo"/>
        <c:spPr>
          <a:noFill/>
          <a:ln w="28575" cap="sq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70376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62418302612737"/>
          <c:y val="4.4214856829783121E-2"/>
          <c:w val="0.64299106949026208"/>
          <c:h val="0.8132115910419099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10</c:v>
                </c:pt>
                <c:pt idx="1">
                  <c:v>90</c:v>
                </c:pt>
                <c:pt idx="2">
                  <c:v>50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5FA-42DE-AC63-62F7C5200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5133056"/>
        <c:axId val="1315677840"/>
      </c:scatterChart>
      <c:valAx>
        <c:axId val="1325133056"/>
        <c:scaling>
          <c:orientation val="minMax"/>
          <c:max val="1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dirty="0">
                    <a:solidFill>
                      <a:schemeClr val="tx1"/>
                    </a:solidFill>
                  </a:rPr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315677840"/>
        <c:crosses val="autoZero"/>
        <c:crossBetween val="midCat"/>
        <c:majorUnit val="3"/>
        <c:minorUnit val="1"/>
      </c:valAx>
      <c:valAx>
        <c:axId val="1315677840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000" b="1" dirty="0">
                    <a:solidFill>
                      <a:schemeClr val="tx1"/>
                    </a:solidFill>
                    <a:latin typeface="+mj-lt"/>
                  </a:rPr>
                  <a:t>Patients who are progression-free</a:t>
                </a:r>
                <a:r>
                  <a:rPr lang="en-US" sz="1000" b="1" baseline="0" dirty="0">
                    <a:solidFill>
                      <a:schemeClr val="tx1"/>
                    </a:solidFill>
                    <a:latin typeface="+mj-lt"/>
                  </a:rPr>
                  <a:t> (%)</a:t>
                </a:r>
                <a:endParaRPr lang="en-US" sz="1000" b="1" dirty="0">
                  <a:solidFill>
                    <a:schemeClr val="tx1"/>
                  </a:solidFill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10847555747179335"/>
              <c:y val="4.918065933377859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325133056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62418302612737"/>
          <c:y val="4.4214856829783121E-2"/>
          <c:w val="0.64299106949026208"/>
          <c:h val="0.8132115910419099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10</c:v>
                </c:pt>
                <c:pt idx="1">
                  <c:v>90</c:v>
                </c:pt>
                <c:pt idx="2">
                  <c:v>50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B6-40B5-B727-81BA24264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5133056"/>
        <c:axId val="1315677840"/>
      </c:scatterChart>
      <c:valAx>
        <c:axId val="1325133056"/>
        <c:scaling>
          <c:orientation val="minMax"/>
          <c:max val="1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dirty="0">
                    <a:solidFill>
                      <a:schemeClr val="tx1"/>
                    </a:solidFill>
                  </a:rPr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315677840"/>
        <c:crosses val="autoZero"/>
        <c:crossBetween val="midCat"/>
        <c:majorUnit val="3"/>
        <c:minorUnit val="1"/>
      </c:valAx>
      <c:valAx>
        <c:axId val="1315677840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000" b="1" dirty="0">
                    <a:solidFill>
                      <a:schemeClr val="tx1"/>
                    </a:solidFill>
                    <a:latin typeface="+mj-lt"/>
                  </a:rPr>
                  <a:t>Patients who are progression-free</a:t>
                </a:r>
                <a:r>
                  <a:rPr lang="en-US" sz="1000" b="1" baseline="0" dirty="0">
                    <a:solidFill>
                      <a:schemeClr val="tx1"/>
                    </a:solidFill>
                    <a:latin typeface="+mj-lt"/>
                  </a:rPr>
                  <a:t> (%)</a:t>
                </a:r>
                <a:endParaRPr lang="en-US" sz="1000" b="1" dirty="0">
                  <a:solidFill>
                    <a:schemeClr val="tx1"/>
                  </a:solidFill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10847555747179335"/>
              <c:y val="6.160578247620637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325133056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7AFDBC-2C9D-E744-AFEB-E1E0CCDC43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817546-E273-4E46-A59A-7D0915CFFF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6EAAD4-86B7-6445-9E24-564CF55F9E4C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46001-FC26-4546-BEEA-713EC71F73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19A64-EFA1-EB4A-9208-659D7A67B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B00832-3DA9-BD45-8DF9-5AE149AD5C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58ECD8-40A1-7E4F-A3DC-E42CA7395149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BC346B-06F2-6141-895E-093C6600B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5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C346B-06F2-6141-895E-093C6600B4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98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C346B-06F2-6141-895E-093C6600B49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163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C346B-06F2-6141-895E-093C6600B49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8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CD4CF9A5-C4C3-4D86-B0F2-97EA0869D0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065FC1E0-BEE4-414F-9508-2E5DB28C0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OS, overall survival; PFS, progression-free survival.</a:t>
            </a:r>
          </a:p>
        </p:txBody>
      </p:sp>
    </p:spTree>
    <p:extLst>
      <p:ext uri="{BB962C8B-B14F-4D97-AF65-F5344CB8AC3E}">
        <p14:creationId xmlns:p14="http://schemas.microsoft.com/office/powerpoint/2010/main" val="293912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D9E9D-93A9-4E6A-8E42-DC0055A852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44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3660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15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2287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685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9198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98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900" b="0" strike="noStrike" spc="-1" dirty="0">
                <a:latin typeface="Arial"/>
              </a:rPr>
              <a:t>Incidence of (</a:t>
            </a:r>
            <a:r>
              <a:rPr lang="en-US" sz="900" b="0" i="1" strike="noStrike" spc="-1" dirty="0">
                <a:latin typeface="Arial"/>
              </a:rPr>
              <a:t>A</a:t>
            </a:r>
            <a:r>
              <a:rPr lang="en-US" sz="900" b="0" strike="noStrike" spc="-1" dirty="0">
                <a:latin typeface="Arial"/>
              </a:rPr>
              <a:t>) most common AEs and (</a:t>
            </a:r>
            <a:r>
              <a:rPr lang="en-US" sz="900" b="0" i="1" strike="noStrike" spc="-1" dirty="0">
                <a:latin typeface="Arial"/>
              </a:rPr>
              <a:t>B</a:t>
            </a:r>
            <a:r>
              <a:rPr lang="en-US" sz="900" b="0" strike="noStrike" spc="-1" dirty="0">
                <a:latin typeface="Arial"/>
              </a:rPr>
              <a:t>) selected AEs of clinical interest. ∗Grouped terms. ILD (grouped): ILD and pneumonitis; cardiac effects (grouped), including ejection fraction decrease, cardiac failure, pulmonary edema, and cardiomyopathy. </a:t>
            </a:r>
            <a:r>
              <a:rPr lang="en-US" sz="900" b="0" strike="noStrike" spc="-1" baseline="33000" dirty="0">
                <a:latin typeface="Arial"/>
              </a:rPr>
              <a:t>†</a:t>
            </a:r>
            <a:r>
              <a:rPr lang="en-US" sz="900" b="0" strike="noStrike" spc="-1" dirty="0">
                <a:latin typeface="Arial"/>
              </a:rPr>
              <a:t>QTc prolongation placebo grades 3 or 4, less than 1%; cardiac effects placebo grades 3 or 4, less than 1%. AEs, adverse events; ILD, interstitial lung disease; QTc, corrected QT interval.</a:t>
            </a:r>
          </a:p>
          <a:p>
            <a:endParaRPr lang="en-US" sz="900" b="0" strike="noStrike" spc="-1" dirty="0">
              <a:latin typeface="Arial"/>
            </a:endParaRPr>
          </a:p>
          <a:p>
            <a:endParaRPr lang="en-US" sz="900" b="0" strike="noStrike" spc="-1" dirty="0">
              <a:latin typeface="Arial"/>
            </a:endParaRPr>
          </a:p>
          <a:p>
            <a:endParaRPr lang="en-US" sz="9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FD851D-6509-4F4F-A97A-AE4E24A11A00}"/>
              </a:ext>
            </a:extLst>
          </p:cNvPr>
          <p:cNvSpPr txBox="1">
            <a:spLocks/>
          </p:cNvSpPr>
          <p:nvPr userDrawn="1"/>
        </p:nvSpPr>
        <p:spPr>
          <a:xfrm>
            <a:off x="9592120" y="5927740"/>
            <a:ext cx="1643399" cy="3139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 baseline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 baseline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 baseline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 baseline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 baseline="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cedars-sinai.org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903" y="1123927"/>
            <a:ext cx="10309616" cy="2387600"/>
          </a:xfrm>
        </p:spPr>
        <p:txBody>
          <a:bodyPr anchor="ctr"/>
          <a:lstStyle>
            <a:lvl1pPr algn="l">
              <a:defRPr sz="3733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5902" y="3602037"/>
            <a:ext cx="10309615" cy="1655763"/>
          </a:xfrm>
        </p:spPr>
        <p:txBody>
          <a:bodyPr anchor="t"/>
          <a:lstStyle>
            <a:lvl1pPr marL="0" indent="0" algn="l">
              <a:buNone/>
              <a:defRPr sz="2400" b="0">
                <a:solidFill>
                  <a:schemeClr val="accent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51AE52-1892-8019-E434-EB039CF2E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679" y="5756634"/>
            <a:ext cx="3205477" cy="60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1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B715-DDCC-184D-B2D7-D091E660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7" y="477917"/>
            <a:ext cx="11458937" cy="109624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BFAA7-E18F-214C-B258-46BD7FCF3D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817" y="1689905"/>
            <a:ext cx="11458937" cy="427067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65649-7484-FA4D-85C6-F59F993B2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6385" y="6579987"/>
            <a:ext cx="356188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4728E-9179-7340-B99F-8A5623059787}" type="slidenum">
              <a:rPr lang="en-US" smtClean="0"/>
              <a:pPr/>
              <a:t>‹#›</a:t>
            </a:fld>
            <a:endParaRPr lang="en-US" sz="11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7CBFB9-8DA0-C84B-84F0-3378B7CE1D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17" y="6045200"/>
            <a:ext cx="7048460" cy="732672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7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Text" userDrawn="1">
  <p:cSld name="3_Title and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8;p14">
            <a:extLst>
              <a:ext uri="{FF2B5EF4-FFF2-40B4-BE49-F238E27FC236}">
                <a16:creationId xmlns:a16="http://schemas.microsoft.com/office/drawing/2014/main" id="{329DFE97-3C37-2843-919B-76136B9C955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9999" y="368312"/>
            <a:ext cx="11213020" cy="61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5416B"/>
              </a:buClr>
              <a:buSzPts val="1400"/>
              <a:buFont typeface="Arial"/>
              <a:buNone/>
              <a:defRPr sz="3467" b="1" i="0" u="none" strike="noStrike" cap="none">
                <a:solidFill>
                  <a:schemeClr val="tx1"/>
                </a:solidFill>
                <a:latin typeface="+mj-lt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63D78F6-5649-4478-BA93-ED23F06DA2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669" y="6248190"/>
            <a:ext cx="1657927" cy="3155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ABEC6-6E37-2AED-2591-55E4E9F13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6091" y="6108699"/>
            <a:ext cx="8750884" cy="487680"/>
          </a:xfrm>
          <a:prstGeom prst="rect">
            <a:avLst/>
          </a:prstGeom>
        </p:spPr>
        <p:txBody>
          <a:bodyPr lIns="0" tIns="18288" rIns="0" bIns="0" anchor="b"/>
          <a:lstStyle>
            <a:lvl1pPr>
              <a:spcBef>
                <a:spcPts val="400"/>
              </a:spcBef>
              <a:defRPr sz="933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3805EF-2669-9677-7AF1-992DB354CF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479380" y="6108699"/>
            <a:ext cx="487680" cy="487680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/>
          <a:lstStyle>
            <a:lvl1pPr>
              <a:defRPr sz="1200"/>
            </a:lvl1pPr>
          </a:lstStyle>
          <a:p>
            <a:r>
              <a:rPr lang="en-US" dirty="0"/>
              <a:t>QR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B183C4-D610-9E97-1DCA-894C40AB5C7C}"/>
              </a:ext>
            </a:extLst>
          </p:cNvPr>
          <p:cNvSpPr txBox="1"/>
          <p:nvPr userDrawn="1"/>
        </p:nvSpPr>
        <p:spPr>
          <a:xfrm>
            <a:off x="9492678" y="6623944"/>
            <a:ext cx="2474383" cy="20531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667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Copies of this presentation obtained through QR code are for personal use only and may not be reproduced without written permission of the authors</a:t>
            </a:r>
          </a:p>
        </p:txBody>
      </p:sp>
      <p:sp>
        <p:nvSpPr>
          <p:cNvPr id="7" name="Google Shape;19;p14">
            <a:extLst>
              <a:ext uri="{FF2B5EF4-FFF2-40B4-BE49-F238E27FC236}">
                <a16:creationId xmlns:a16="http://schemas.microsoft.com/office/drawing/2014/main" id="{AC8808C2-A3C2-F6AA-B0E6-BAC610BDB289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79999" y="939801"/>
            <a:ext cx="11213200" cy="28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700"/>
              <a:buFont typeface="Noto Sans Symbols"/>
              <a:buNone/>
              <a:defRPr sz="2133" b="0" i="1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560"/>
              <a:buFont typeface="Noto Sans Symbols"/>
              <a:buNone/>
              <a:defRPr sz="2133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560"/>
              <a:buFont typeface="Noto Sans Symbols"/>
              <a:buNone/>
              <a:defRPr sz="2133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5776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13" userDrawn="1">
          <p15:clr>
            <a:srgbClr val="FBAE40"/>
          </p15:clr>
        </p15:guide>
        <p15:guide id="3" orient="horz" pos="4125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pos="7379" userDrawn="1">
          <p15:clr>
            <a:srgbClr val="FBAE40"/>
          </p15:clr>
        </p15:guide>
        <p15:guide id="6" orient="horz" pos="225" userDrawn="1">
          <p15:clr>
            <a:srgbClr val="FBAE40"/>
          </p15:clr>
        </p15:guide>
        <p15:guide id="7" orient="horz" pos="5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Text" userDrawn="1">
  <p:cSld name="4_Title and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8;p14">
            <a:extLst>
              <a:ext uri="{FF2B5EF4-FFF2-40B4-BE49-F238E27FC236}">
                <a16:creationId xmlns:a16="http://schemas.microsoft.com/office/drawing/2014/main" id="{329DFE97-3C37-2843-919B-76136B9C955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9999" y="368312"/>
            <a:ext cx="11213020" cy="61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5416B"/>
              </a:buClr>
              <a:buSzPts val="1400"/>
              <a:buFont typeface="Arial"/>
              <a:buNone/>
              <a:defRPr sz="3467" b="1" i="0" u="none" strike="noStrike" cap="none">
                <a:solidFill>
                  <a:schemeClr val="tx1"/>
                </a:solidFill>
                <a:latin typeface="+mj-lt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4" name="Google Shape;17;p14">
            <a:extLst>
              <a:ext uri="{FF2B5EF4-FFF2-40B4-BE49-F238E27FC236}">
                <a16:creationId xmlns:a16="http://schemas.microsoft.com/office/drawing/2014/main" id="{57D9B4DA-E208-4D4F-A1E1-2BB4BA0AFE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0433" y="1007448"/>
            <a:ext cx="11213200" cy="4995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80981" marR="0" lvl="0" indent="-380981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 panose="020B0604020202020204" pitchFamily="34" charset="0"/>
              <a:buChar char="•"/>
              <a:defRPr sz="2133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 Narrow"/>
                <a:cs typeface="Arial Narrow"/>
                <a:sym typeface="Arial Narrow"/>
              </a:defRPr>
            </a:lvl1pPr>
            <a:lvl2pPr marL="842391" marR="0" lvl="1" indent="-4402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ct val="105000"/>
              <a:buFont typeface="Arial" panose="020B0604020202020204" pitchFamily="34" charset="0"/>
              <a:buChar char="•"/>
              <a:defRPr sz="2133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 Narrow"/>
                <a:cs typeface="Arial Narrow"/>
                <a:sym typeface="Arial Narrow"/>
              </a:defRPr>
            </a:lvl2pPr>
            <a:lvl3pPr marL="1828709" marR="0" lvl="2" indent="-4402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278" marR="0" lvl="3" indent="-44024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848" marR="0" lvl="4" indent="-44024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3657418" marR="0" lvl="5" indent="-44024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4266987" marR="0" lvl="6" indent="-44024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76557" marR="0" lvl="7" indent="-44024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5486126" marR="0" lvl="8" indent="-44024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lvl="1"/>
            <a:endParaRPr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63D78F6-5649-4478-BA93-ED23F06DA2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669" y="6248190"/>
            <a:ext cx="1657927" cy="31557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3805EF-2669-9677-7AF1-992DB354CF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479380" y="6108699"/>
            <a:ext cx="487680" cy="487680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/>
          <a:lstStyle>
            <a:lvl1pPr>
              <a:defRPr sz="1200"/>
            </a:lvl1pPr>
          </a:lstStyle>
          <a:p>
            <a:r>
              <a:rPr lang="en-US" dirty="0"/>
              <a:t>QR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B183C4-D610-9E97-1DCA-894C40AB5C7C}"/>
              </a:ext>
            </a:extLst>
          </p:cNvPr>
          <p:cNvSpPr txBox="1"/>
          <p:nvPr userDrawn="1"/>
        </p:nvSpPr>
        <p:spPr>
          <a:xfrm>
            <a:off x="9492678" y="6623944"/>
            <a:ext cx="2474383" cy="20531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667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Copies of this presentation obtained through QR code are for personal use only and may not be reproduced without written permission of the authors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BE85B3E-8F2E-F391-204E-20D4A8718C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6091" y="6108699"/>
            <a:ext cx="8750884" cy="487680"/>
          </a:xfrm>
          <a:prstGeom prst="rect">
            <a:avLst/>
          </a:prstGeom>
        </p:spPr>
        <p:txBody>
          <a:bodyPr lIns="0" tIns="18288" rIns="0" bIns="0" anchor="b"/>
          <a:lstStyle>
            <a:lvl1pPr>
              <a:spcBef>
                <a:spcPts val="400"/>
              </a:spcBef>
              <a:defRPr sz="933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780026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13" userDrawn="1">
          <p15:clr>
            <a:srgbClr val="FBAE40"/>
          </p15:clr>
        </p15:guide>
        <p15:guide id="3" orient="horz" pos="4125" userDrawn="1">
          <p15:clr>
            <a:srgbClr val="FBAE40"/>
          </p15:clr>
        </p15:guide>
        <p15:guide id="4" pos="301" userDrawn="1">
          <p15:clr>
            <a:srgbClr val="FBAE40"/>
          </p15:clr>
        </p15:guide>
        <p15:guide id="5" pos="7379" userDrawn="1">
          <p15:clr>
            <a:srgbClr val="FBAE40"/>
          </p15:clr>
        </p15:guide>
        <p15:guide id="6" orient="horz" pos="225" userDrawn="1">
          <p15:clr>
            <a:srgbClr val="FBAE40"/>
          </p15:clr>
        </p15:guide>
        <p15:guide id="7" orient="horz" pos="59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1139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(No Lin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9C63AA-D807-655E-8EAB-0FC3371A5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910" r="882" b="4191"/>
          <a:stretch/>
        </p:blipFill>
        <p:spPr>
          <a:xfrm>
            <a:off x="-1" y="6317059"/>
            <a:ext cx="10388601" cy="540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C032CF-34FD-16DD-E505-2E6B06F1AF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5701" r="882" b="4191"/>
          <a:stretch/>
        </p:blipFill>
        <p:spPr>
          <a:xfrm flipH="1">
            <a:off x="10388600" y="6317514"/>
            <a:ext cx="1803400" cy="540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EC4AFC-BD99-F611-7609-85837EA3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4400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813B6-E058-8E7D-B7BC-BC565C411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801"/>
            <a:ext cx="10515600" cy="4856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593889C-C585-A1AD-CF35-3ED47FC2D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5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7152"/>
            <a:ext cx="10521696" cy="4279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919A-1AF4-8143-B305-C972D12AEE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919A-1AF4-8143-B305-C972D12AEE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9818884-FCDF-464B-891F-C2DDD354D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903" y="1123927"/>
            <a:ext cx="10309616" cy="2387600"/>
          </a:xfrm>
        </p:spPr>
        <p:txBody>
          <a:bodyPr anchor="ctr"/>
          <a:lstStyle>
            <a:lvl1pPr algn="l">
              <a:defRPr sz="3733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A3C07E6-F177-5344-A26A-C6597E7CC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902" y="3602037"/>
            <a:ext cx="10309615" cy="1655763"/>
          </a:xfrm>
        </p:spPr>
        <p:txBody>
          <a:bodyPr anchor="t"/>
          <a:lstStyle>
            <a:lvl1pPr marL="0" indent="0" algn="l">
              <a:buNone/>
              <a:defRPr sz="2400" b="0">
                <a:solidFill>
                  <a:schemeClr val="accent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45FED4-64C8-24B8-3FF2-008F82DD1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679" y="5756634"/>
            <a:ext cx="3205477" cy="60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7152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7152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919A-1AF4-8143-B305-C972D12AEE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1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98912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06836"/>
            <a:ext cx="5157787" cy="3521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98912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06836"/>
            <a:ext cx="5183188" cy="3521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919A-1AF4-8143-B305-C972D12AEE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36DDE8D-023A-294F-BFD8-8040DEC5C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49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1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919A-1AF4-8143-B305-C972D12AEE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919A-1AF4-8143-B305-C972D12AEE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3A8FC1-DF2B-7449-9CB8-118835B2CD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41248" y="1597152"/>
            <a:ext cx="4580467" cy="431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1248" y="0"/>
            <a:ext cx="10521696" cy="12616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109489" y="1261504"/>
            <a:ext cx="6082511" cy="4872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 b="0" i="0">
                <a:latin typeface="Arial" panose="020B0604020202020204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E964F8-2D33-304D-B7C0-732D6534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581" y="6356351"/>
            <a:ext cx="7817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E1F0D4-E34C-5C43-834A-CBB0D443F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8606" y="6410641"/>
            <a:ext cx="349775" cy="2565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067">
                <a:solidFill>
                  <a:schemeClr val="accent2"/>
                </a:solidFill>
              </a:defRPr>
            </a:lvl1pPr>
          </a:lstStyle>
          <a:p>
            <a:fld id="{5339919A-1AF4-8143-B305-C972D12AE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1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73700F6-A10D-2E48-A752-5CE2321496F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41249" y="1597153"/>
            <a:ext cx="5321300" cy="4569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7059478-CFE7-2449-A88F-50CF94749E9D}"/>
              </a:ext>
            </a:extLst>
          </p:cNvPr>
          <p:cNvSpPr/>
          <p:nvPr userDrawn="1"/>
        </p:nvSpPr>
        <p:spPr>
          <a:xfrm>
            <a:off x="7030835" y="1601930"/>
            <a:ext cx="5323115" cy="4121537"/>
          </a:xfrm>
          <a:prstGeom prst="roundRect">
            <a:avLst>
              <a:gd name="adj" fmla="val 3303"/>
            </a:avLst>
          </a:prstGeom>
          <a:solidFill>
            <a:srgbClr val="616262">
              <a:alpha val="1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888A8D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A56411-12DC-B140-B7CB-7D6B87615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93477" y="2091561"/>
            <a:ext cx="4230915" cy="3376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defRPr lang="en-US" dirty="0">
                <a:solidFill>
                  <a:schemeClr val="accent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DB3342"/>
              </a:buClr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0E8F031-04D6-5D4E-908A-AE755ECF3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581" y="6356351"/>
            <a:ext cx="7817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BB4590-4712-E54A-B55F-99ED6E2EB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8606" y="6410641"/>
            <a:ext cx="349775" cy="2565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067">
                <a:solidFill>
                  <a:schemeClr val="accent2"/>
                </a:solidFill>
              </a:defRPr>
            </a:lvl1pPr>
          </a:lstStyle>
          <a:p>
            <a:fld id="{5339919A-1AF4-8143-B305-C972D12AE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70BA5F-E2CA-E44C-A885-1B9EB73D3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0"/>
            <a:ext cx="10521696" cy="12616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963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49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97152"/>
            <a:ext cx="10521696" cy="4279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581" y="6356351"/>
            <a:ext cx="7817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8606" y="6410641"/>
            <a:ext cx="349775" cy="2565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067">
                <a:solidFill>
                  <a:schemeClr val="accent2"/>
                </a:solidFill>
              </a:defRPr>
            </a:lvl1pPr>
          </a:lstStyle>
          <a:p>
            <a:fld id="{5339919A-1AF4-8143-B305-C972D12AEE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3DB252-14B2-25BF-67DA-9A147270996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7245" y="6313953"/>
            <a:ext cx="1798375" cy="34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7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6" r:id="rId8"/>
    <p:sldLayoutId id="2147483678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67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20000"/>
        </a:lnSpc>
        <a:spcBef>
          <a:spcPts val="2400"/>
        </a:spcBef>
        <a:buFont typeface="Arial" panose="020B0604020202020204" pitchFamily="34" charset="0"/>
        <a:buNone/>
        <a:defRPr sz="1867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20000"/>
        </a:lnSpc>
        <a:spcBef>
          <a:spcPts val="1600"/>
        </a:spcBef>
        <a:buClr>
          <a:schemeClr val="accent1"/>
        </a:buClr>
        <a:buFont typeface="Arial" panose="020B0604020202020204" pitchFamily="34" charset="0"/>
        <a:buNone/>
        <a:tabLst/>
        <a:defRPr sz="1867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594" indent="-228594" algn="l" defTabSz="914377" rtl="0" eaLnBrk="1" latinLnBrk="0" hangingPunct="1">
        <a:lnSpc>
          <a:spcPct val="12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tabLst/>
        <a:defRPr sz="1867" kern="1200">
          <a:solidFill>
            <a:schemeClr val="accent2"/>
          </a:solidFill>
          <a:latin typeface="+mn-lt"/>
          <a:ea typeface="+mn-ea"/>
          <a:cs typeface="+mn-cs"/>
        </a:defRPr>
      </a:lvl3pPr>
      <a:lvl4pPr marL="478355" indent="-234945" algn="l" defTabSz="914377" rtl="0" eaLnBrk="1" latinLnBrk="0" hangingPunct="1">
        <a:lnSpc>
          <a:spcPct val="120000"/>
        </a:lnSpc>
        <a:spcBef>
          <a:spcPts val="267"/>
        </a:spcBef>
        <a:buClr>
          <a:schemeClr val="accent1"/>
        </a:buClr>
        <a:buSzPct val="120000"/>
        <a:buFont typeface="System Font Regular"/>
        <a:buChar char="◦"/>
        <a:tabLst/>
        <a:defRPr sz="1867" kern="1200">
          <a:solidFill>
            <a:schemeClr val="accent2"/>
          </a:solidFill>
          <a:latin typeface="+mn-lt"/>
          <a:ea typeface="+mn-ea"/>
          <a:cs typeface="+mn-cs"/>
        </a:defRPr>
      </a:lvl4pPr>
      <a:lvl5pPr marL="702716" indent="-203195" algn="l" defTabSz="914377" rtl="0" eaLnBrk="1" latinLnBrk="0" hangingPunct="1">
        <a:lnSpc>
          <a:spcPct val="120000"/>
        </a:lnSpc>
        <a:spcBef>
          <a:spcPts val="267"/>
        </a:spcBef>
        <a:buClr>
          <a:schemeClr val="accent1"/>
        </a:buClr>
        <a:buFont typeface="Arial" panose="020B0604020202020204" pitchFamily="34" charset="0"/>
        <a:buChar char="•"/>
        <a:tabLst/>
        <a:defRPr sz="1867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F4F11-48A1-604A-A4A1-0E1C8F781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903" y="841868"/>
            <a:ext cx="10309616" cy="2387600"/>
          </a:xfrm>
        </p:spPr>
        <p:txBody>
          <a:bodyPr/>
          <a:lstStyle/>
          <a:p>
            <a:r>
              <a:rPr lang="en-US" sz="42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Non-small Cell Lung Cancer (NSCLC) with </a:t>
            </a:r>
            <a:r>
              <a:rPr lang="en-US" sz="4267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EGFR</a:t>
            </a:r>
            <a:r>
              <a:rPr lang="en-US" sz="42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Mutation</a:t>
            </a:r>
            <a:br>
              <a:rPr lang="en-US" sz="42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267" dirty="0">
              <a:solidFill>
                <a:srgbClr val="100E5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9B5E7-96F5-FE4E-891A-1ECC5DC3B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902" y="3546785"/>
            <a:ext cx="10309615" cy="185049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Reckamp, MD, MS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8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of Medicine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8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Director, Medical Oncology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8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Cedars-Sinai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8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Angeles, CA </a:t>
            </a:r>
          </a:p>
        </p:txBody>
      </p:sp>
    </p:spTree>
    <p:extLst>
      <p:ext uri="{BB962C8B-B14F-4D97-AF65-F5344CB8AC3E}">
        <p14:creationId xmlns:p14="http://schemas.microsoft.com/office/powerpoint/2010/main" val="74412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189480" y="1439671"/>
            <a:ext cx="0" cy="3522133"/>
          </a:xfrm>
          <a:custGeom>
            <a:avLst/>
            <a:gdLst/>
            <a:ahLst/>
            <a:cxnLst/>
            <a:rect l="l" t="t" r="r" b="b"/>
            <a:pathLst>
              <a:path h="2641600">
                <a:moveTo>
                  <a:pt x="0" y="0"/>
                </a:moveTo>
                <a:lnTo>
                  <a:pt x="0" y="2641092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" name="object 6"/>
          <p:cNvSpPr/>
          <p:nvPr/>
        </p:nvSpPr>
        <p:spPr>
          <a:xfrm>
            <a:off x="2136649" y="4910328"/>
            <a:ext cx="53340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" name="object 7"/>
          <p:cNvSpPr/>
          <p:nvPr/>
        </p:nvSpPr>
        <p:spPr>
          <a:xfrm>
            <a:off x="2136649" y="4215384"/>
            <a:ext cx="53340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" name="object 8"/>
          <p:cNvSpPr/>
          <p:nvPr/>
        </p:nvSpPr>
        <p:spPr>
          <a:xfrm>
            <a:off x="2136649" y="3522472"/>
            <a:ext cx="53340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" name="object 9"/>
          <p:cNvSpPr/>
          <p:nvPr/>
        </p:nvSpPr>
        <p:spPr>
          <a:xfrm>
            <a:off x="2136649" y="2827527"/>
            <a:ext cx="53340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" name="object 10"/>
          <p:cNvSpPr/>
          <p:nvPr/>
        </p:nvSpPr>
        <p:spPr>
          <a:xfrm>
            <a:off x="2136649" y="2132584"/>
            <a:ext cx="53340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" name="object 11"/>
          <p:cNvSpPr/>
          <p:nvPr/>
        </p:nvSpPr>
        <p:spPr>
          <a:xfrm>
            <a:off x="2136649" y="1439671"/>
            <a:ext cx="53340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" name="object 12"/>
          <p:cNvSpPr/>
          <p:nvPr/>
        </p:nvSpPr>
        <p:spPr>
          <a:xfrm>
            <a:off x="2189480" y="4910328"/>
            <a:ext cx="7200053" cy="0"/>
          </a:xfrm>
          <a:custGeom>
            <a:avLst/>
            <a:gdLst/>
            <a:ahLst/>
            <a:cxnLst/>
            <a:rect l="l" t="t" r="r" b="b"/>
            <a:pathLst>
              <a:path w="5400040">
                <a:moveTo>
                  <a:pt x="0" y="0"/>
                </a:moveTo>
                <a:lnTo>
                  <a:pt x="539953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" name="object 13"/>
          <p:cNvSpPr/>
          <p:nvPr/>
        </p:nvSpPr>
        <p:spPr>
          <a:xfrm>
            <a:off x="2843784" y="4910328"/>
            <a:ext cx="0" cy="508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9525" y="19049"/>
                </a:moveTo>
                <a:lnTo>
                  <a:pt x="9525" y="1904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" name="object 14"/>
          <p:cNvSpPr/>
          <p:nvPr/>
        </p:nvSpPr>
        <p:spPr>
          <a:xfrm>
            <a:off x="3498088" y="4910328"/>
            <a:ext cx="0" cy="508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9525" y="19049"/>
                </a:moveTo>
                <a:lnTo>
                  <a:pt x="9525" y="1904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" name="object 15"/>
          <p:cNvSpPr/>
          <p:nvPr/>
        </p:nvSpPr>
        <p:spPr>
          <a:xfrm>
            <a:off x="4152392" y="4910328"/>
            <a:ext cx="0" cy="508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9525" y="19049"/>
                </a:moveTo>
                <a:lnTo>
                  <a:pt x="9525" y="1904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" name="object 16"/>
          <p:cNvSpPr/>
          <p:nvPr/>
        </p:nvSpPr>
        <p:spPr>
          <a:xfrm>
            <a:off x="4806695" y="4910328"/>
            <a:ext cx="0" cy="508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9525" y="19049"/>
                </a:moveTo>
                <a:lnTo>
                  <a:pt x="9525" y="1904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" name="object 17"/>
          <p:cNvSpPr/>
          <p:nvPr/>
        </p:nvSpPr>
        <p:spPr>
          <a:xfrm>
            <a:off x="5461000" y="4910328"/>
            <a:ext cx="0" cy="508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9525" y="19049"/>
                </a:moveTo>
                <a:lnTo>
                  <a:pt x="9525" y="1904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" name="object 18"/>
          <p:cNvSpPr/>
          <p:nvPr/>
        </p:nvSpPr>
        <p:spPr>
          <a:xfrm>
            <a:off x="6115304" y="4910328"/>
            <a:ext cx="0" cy="508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9525" y="19049"/>
                </a:moveTo>
                <a:lnTo>
                  <a:pt x="9525" y="1904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" name="object 19"/>
          <p:cNvSpPr/>
          <p:nvPr/>
        </p:nvSpPr>
        <p:spPr>
          <a:xfrm>
            <a:off x="6769607" y="4910328"/>
            <a:ext cx="0" cy="508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9525" y="19049"/>
                </a:moveTo>
                <a:lnTo>
                  <a:pt x="9525" y="1904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" name="object 20"/>
          <p:cNvSpPr/>
          <p:nvPr/>
        </p:nvSpPr>
        <p:spPr>
          <a:xfrm>
            <a:off x="7425944" y="4910328"/>
            <a:ext cx="0" cy="508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9525" y="19049"/>
                </a:moveTo>
                <a:lnTo>
                  <a:pt x="9525" y="1904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" name="object 21"/>
          <p:cNvSpPr/>
          <p:nvPr/>
        </p:nvSpPr>
        <p:spPr>
          <a:xfrm>
            <a:off x="8080247" y="4910328"/>
            <a:ext cx="0" cy="508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9525" y="19049"/>
                </a:moveTo>
                <a:lnTo>
                  <a:pt x="9525" y="1904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" name="object 22"/>
          <p:cNvSpPr/>
          <p:nvPr/>
        </p:nvSpPr>
        <p:spPr>
          <a:xfrm>
            <a:off x="8734552" y="4910328"/>
            <a:ext cx="0" cy="508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9525" y="19049"/>
                </a:moveTo>
                <a:lnTo>
                  <a:pt x="9525" y="1904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" name="object 23"/>
          <p:cNvSpPr/>
          <p:nvPr/>
        </p:nvSpPr>
        <p:spPr>
          <a:xfrm>
            <a:off x="9388856" y="4910328"/>
            <a:ext cx="0" cy="508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-9525" y="19049"/>
                </a:moveTo>
                <a:lnTo>
                  <a:pt x="9525" y="1904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" name="object 24"/>
          <p:cNvSpPr txBox="1"/>
          <p:nvPr/>
        </p:nvSpPr>
        <p:spPr>
          <a:xfrm>
            <a:off x="1837944" y="4084489"/>
            <a:ext cx="221827" cy="93957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13" dirty="0">
                <a:latin typeface="Arial"/>
                <a:cs typeface="Arial"/>
              </a:rPr>
              <a:t>20</a:t>
            </a:r>
            <a:endParaRPr sz="1333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67" dirty="0">
              <a:latin typeface="Arial"/>
              <a:cs typeface="Arial"/>
            </a:endParaRPr>
          </a:p>
          <a:p>
            <a:pPr>
              <a:spcBef>
                <a:spcPts val="33"/>
              </a:spcBef>
            </a:pPr>
            <a:endParaRPr sz="1867" dirty="0">
              <a:latin typeface="Arial"/>
              <a:cs typeface="Arial"/>
            </a:endParaRPr>
          </a:p>
          <a:p>
            <a:pPr marL="110911"/>
            <a:r>
              <a:rPr sz="1333" spc="-7" dirty="0">
                <a:latin typeface="Arial"/>
                <a:cs typeface="Arial"/>
              </a:rPr>
              <a:t>0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37945" y="3389478"/>
            <a:ext cx="22098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13" dirty="0">
                <a:latin typeface="Arial"/>
                <a:cs typeface="Arial"/>
              </a:rPr>
              <a:t>40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37945" y="2695786"/>
            <a:ext cx="22098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13" dirty="0">
                <a:latin typeface="Arial"/>
                <a:cs typeface="Arial"/>
              </a:rPr>
              <a:t>60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37945" y="2001182"/>
            <a:ext cx="22098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13" dirty="0">
                <a:latin typeface="Arial"/>
                <a:cs typeface="Arial"/>
              </a:rPr>
              <a:t>80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24795" y="4980973"/>
            <a:ext cx="12784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7" dirty="0">
                <a:latin typeface="Arial"/>
                <a:cs typeface="Arial"/>
              </a:rPr>
              <a:t>0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79437" y="4980973"/>
            <a:ext cx="12784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7" dirty="0">
                <a:latin typeface="Arial"/>
                <a:cs typeface="Arial"/>
              </a:rPr>
              <a:t>3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34249" y="4980973"/>
            <a:ext cx="12784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7" dirty="0">
                <a:latin typeface="Arial"/>
                <a:cs typeface="Arial"/>
              </a:rPr>
              <a:t>6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88893" y="4980973"/>
            <a:ext cx="12784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7" dirty="0">
                <a:latin typeface="Arial"/>
                <a:cs typeface="Arial"/>
              </a:rPr>
              <a:t>9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96461" y="4980974"/>
            <a:ext cx="22098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13" dirty="0">
                <a:latin typeface="Arial"/>
                <a:cs typeface="Arial"/>
              </a:rPr>
              <a:t>12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51271" y="4980974"/>
            <a:ext cx="22098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13" dirty="0">
                <a:latin typeface="Arial"/>
                <a:cs typeface="Arial"/>
              </a:rPr>
              <a:t>15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05914" y="4980974"/>
            <a:ext cx="22098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13" dirty="0">
                <a:latin typeface="Arial"/>
                <a:cs typeface="Arial"/>
              </a:rPr>
              <a:t>18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60557" y="4980974"/>
            <a:ext cx="22098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13" dirty="0">
                <a:latin typeface="Arial"/>
                <a:cs typeface="Arial"/>
              </a:rPr>
              <a:t>21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15370" y="4980974"/>
            <a:ext cx="22098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13" dirty="0">
                <a:latin typeface="Arial"/>
                <a:cs typeface="Arial"/>
              </a:rPr>
              <a:t>24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70013" y="4980974"/>
            <a:ext cx="22098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13" dirty="0">
                <a:latin typeface="Arial"/>
                <a:cs typeface="Arial"/>
              </a:rPr>
              <a:t>27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624315" y="4980974"/>
            <a:ext cx="22098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13" dirty="0">
                <a:latin typeface="Arial"/>
                <a:cs typeface="Arial"/>
              </a:rPr>
              <a:t>30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279127" y="4980974"/>
            <a:ext cx="22098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13" dirty="0">
                <a:latin typeface="Arial"/>
                <a:cs typeface="Arial"/>
              </a:rPr>
              <a:t>33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04117" y="1628529"/>
            <a:ext cx="215444" cy="3230033"/>
          </a:xfrm>
          <a:prstGeom prst="rect">
            <a:avLst/>
          </a:prstGeom>
        </p:spPr>
        <p:txBody>
          <a:bodyPr vert="vert270" wrap="square" lIns="0" tIns="847" rIns="0" bIns="0" rtlCol="0">
            <a:spAutoFit/>
          </a:bodyPr>
          <a:lstStyle/>
          <a:p>
            <a:pPr marL="16933">
              <a:spcBef>
                <a:spcPts val="7"/>
              </a:spcBef>
            </a:pPr>
            <a:r>
              <a:rPr sz="1400" b="1" dirty="0">
                <a:latin typeface="Arial"/>
                <a:cs typeface="Arial"/>
              </a:rPr>
              <a:t>Patients </a:t>
            </a:r>
            <a:r>
              <a:rPr sz="1400" b="1" spc="7" dirty="0">
                <a:latin typeface="Arial"/>
                <a:cs typeface="Arial"/>
              </a:rPr>
              <a:t>who </a:t>
            </a:r>
            <a:r>
              <a:rPr sz="1400" b="1" dirty="0">
                <a:latin typeface="Arial"/>
                <a:cs typeface="Arial"/>
              </a:rPr>
              <a:t>are progression-free</a:t>
            </a:r>
            <a:r>
              <a:rPr sz="1400" b="1" spc="-20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(%)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36388" y="6300183"/>
            <a:ext cx="6529493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0799">
              <a:spcBef>
                <a:spcPts val="127"/>
              </a:spcBef>
            </a:pPr>
            <a:r>
              <a:rPr sz="900" baseline="24691" dirty="0">
                <a:latin typeface="Arial Narrow"/>
                <a:cs typeface="Arial Narrow"/>
              </a:rPr>
              <a:t>a</a:t>
            </a:r>
            <a:r>
              <a:rPr sz="933" dirty="0">
                <a:latin typeface="Arial Narrow"/>
                <a:cs typeface="Arial Narrow"/>
              </a:rPr>
              <a:t>At </a:t>
            </a:r>
            <a:r>
              <a:rPr sz="933" spc="-7" dirty="0">
                <a:latin typeface="Arial Narrow"/>
                <a:cs typeface="Arial Narrow"/>
              </a:rPr>
              <a:t>time </a:t>
            </a:r>
            <a:r>
              <a:rPr sz="933" spc="-13" dirty="0">
                <a:latin typeface="Arial Narrow"/>
                <a:cs typeface="Arial Narrow"/>
              </a:rPr>
              <a:t>of the prespecified final </a:t>
            </a:r>
            <a:r>
              <a:rPr sz="933" spc="-7" dirty="0">
                <a:latin typeface="Arial Narrow"/>
                <a:cs typeface="Arial Narrow"/>
              </a:rPr>
              <a:t>PFS analysis, </a:t>
            </a:r>
            <a:r>
              <a:rPr sz="933" spc="-13" dirty="0">
                <a:latin typeface="Arial Narrow"/>
                <a:cs typeface="Arial Narrow"/>
              </a:rPr>
              <a:t>there were </a:t>
            </a:r>
            <a:r>
              <a:rPr sz="933" spc="-7" dirty="0">
                <a:latin typeface="Arial Narrow"/>
                <a:cs typeface="Arial Narrow"/>
              </a:rPr>
              <a:t>a </a:t>
            </a:r>
            <a:r>
              <a:rPr sz="933" spc="-13" dirty="0">
                <a:latin typeface="Arial Narrow"/>
                <a:cs typeface="Arial Narrow"/>
              </a:rPr>
              <a:t>total of 444 </a:t>
            </a:r>
            <a:r>
              <a:rPr sz="933" spc="-7" dirty="0">
                <a:latin typeface="Arial Narrow"/>
                <a:cs typeface="Arial Narrow"/>
              </a:rPr>
              <a:t>PFS </a:t>
            </a:r>
            <a:r>
              <a:rPr sz="933" spc="-13" dirty="0">
                <a:latin typeface="Arial Narrow"/>
                <a:cs typeface="Arial Narrow"/>
              </a:rPr>
              <a:t>events </a:t>
            </a:r>
            <a:r>
              <a:rPr sz="933" spc="-7" dirty="0">
                <a:latin typeface="Arial Narrow"/>
                <a:cs typeface="Arial Narrow"/>
              </a:rPr>
              <a:t>in </a:t>
            </a:r>
            <a:r>
              <a:rPr sz="933" spc="-13" dirty="0">
                <a:latin typeface="Arial Narrow"/>
                <a:cs typeface="Arial Narrow"/>
              </a:rPr>
              <a:t>the amivantamab </a:t>
            </a:r>
            <a:r>
              <a:rPr sz="933" spc="-7" dirty="0">
                <a:latin typeface="Arial Narrow"/>
                <a:cs typeface="Arial Narrow"/>
              </a:rPr>
              <a:t>+ lazertinib </a:t>
            </a:r>
            <a:r>
              <a:rPr sz="933" spc="-13" dirty="0">
                <a:latin typeface="Arial Narrow"/>
                <a:cs typeface="Arial Narrow"/>
              </a:rPr>
              <a:t>and </a:t>
            </a:r>
            <a:r>
              <a:rPr sz="933" dirty="0">
                <a:latin typeface="Arial Narrow"/>
                <a:cs typeface="Arial Narrow"/>
              </a:rPr>
              <a:t>osimertinib </a:t>
            </a:r>
            <a:r>
              <a:rPr sz="933" spc="-7" dirty="0">
                <a:latin typeface="Arial Narrow"/>
                <a:cs typeface="Arial Narrow"/>
              </a:rPr>
              <a:t>arms </a:t>
            </a:r>
            <a:r>
              <a:rPr sz="933" spc="-13" dirty="0">
                <a:latin typeface="Arial Narrow"/>
                <a:cs typeface="Arial Narrow"/>
              </a:rPr>
              <a:t>combined.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278670" y="863260"/>
            <a:ext cx="9614745" cy="67460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67" i="1" dirty="0">
                <a:latin typeface="Arial"/>
                <a:cs typeface="Arial"/>
              </a:rPr>
              <a:t>Amivantamab + </a:t>
            </a:r>
            <a:r>
              <a:rPr sz="1467" i="1" spc="-7" dirty="0">
                <a:latin typeface="Arial"/>
                <a:cs typeface="Arial"/>
              </a:rPr>
              <a:t>lazertinib </a:t>
            </a:r>
            <a:r>
              <a:rPr sz="1467" i="1" dirty="0">
                <a:latin typeface="Arial"/>
                <a:cs typeface="Arial"/>
              </a:rPr>
              <a:t>reduced the </a:t>
            </a:r>
            <a:r>
              <a:rPr sz="1467" i="1" spc="-7" dirty="0">
                <a:latin typeface="Arial"/>
                <a:cs typeface="Arial"/>
              </a:rPr>
              <a:t>risk </a:t>
            </a:r>
            <a:r>
              <a:rPr sz="1467" i="1" dirty="0">
                <a:latin typeface="Arial"/>
                <a:cs typeface="Arial"/>
              </a:rPr>
              <a:t>of progression or death by 30% and improved </a:t>
            </a:r>
            <a:r>
              <a:rPr sz="1467" i="1" spc="-7" dirty="0">
                <a:latin typeface="Arial"/>
                <a:cs typeface="Arial"/>
              </a:rPr>
              <a:t>median </a:t>
            </a:r>
            <a:r>
              <a:rPr sz="1467" i="1" dirty="0">
                <a:latin typeface="Arial"/>
                <a:cs typeface="Arial"/>
              </a:rPr>
              <a:t>PFS by 7.1</a:t>
            </a:r>
            <a:r>
              <a:rPr sz="1467" i="1" spc="-260" dirty="0">
                <a:latin typeface="Arial"/>
                <a:cs typeface="Arial"/>
              </a:rPr>
              <a:t> </a:t>
            </a:r>
            <a:r>
              <a:rPr sz="1467" i="1" dirty="0">
                <a:latin typeface="Arial"/>
                <a:cs typeface="Arial"/>
              </a:rPr>
              <a:t>months</a:t>
            </a:r>
            <a:endParaRPr sz="1467" dirty="0">
              <a:latin typeface="Arial"/>
              <a:cs typeface="Arial"/>
            </a:endParaRPr>
          </a:p>
          <a:p>
            <a:pPr>
              <a:spcBef>
                <a:spcPts val="33"/>
              </a:spcBef>
            </a:pPr>
            <a:endParaRPr sz="1467" dirty="0">
              <a:latin typeface="Arial"/>
              <a:cs typeface="Arial"/>
            </a:endParaRPr>
          </a:p>
          <a:p>
            <a:pPr marL="481741"/>
            <a:r>
              <a:rPr sz="1333" spc="-7" dirty="0">
                <a:latin typeface="Arial"/>
                <a:cs typeface="Arial"/>
              </a:rPr>
              <a:t>100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377936" y="2033523"/>
            <a:ext cx="34544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0" y="0"/>
                </a:moveTo>
                <a:lnTo>
                  <a:pt x="2590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7" name="object 47"/>
          <p:cNvSpPr/>
          <p:nvPr/>
        </p:nvSpPr>
        <p:spPr>
          <a:xfrm>
            <a:off x="8369470" y="2492756"/>
            <a:ext cx="3471333" cy="0"/>
          </a:xfrm>
          <a:custGeom>
            <a:avLst/>
            <a:gdLst/>
            <a:ahLst/>
            <a:cxnLst/>
            <a:rect l="l" t="t" r="r" b="b"/>
            <a:pathLst>
              <a:path w="2603500">
                <a:moveTo>
                  <a:pt x="0" y="0"/>
                </a:moveTo>
                <a:lnTo>
                  <a:pt x="26035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8" name="object 48"/>
          <p:cNvSpPr/>
          <p:nvPr/>
        </p:nvSpPr>
        <p:spPr>
          <a:xfrm>
            <a:off x="8377936" y="2484290"/>
            <a:ext cx="0" cy="372533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889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9" name="object 49"/>
          <p:cNvSpPr/>
          <p:nvPr/>
        </p:nvSpPr>
        <p:spPr>
          <a:xfrm>
            <a:off x="11832336" y="2484290"/>
            <a:ext cx="0" cy="372533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889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0" name="object 50"/>
          <p:cNvSpPr/>
          <p:nvPr/>
        </p:nvSpPr>
        <p:spPr>
          <a:xfrm>
            <a:off x="8369470" y="2847677"/>
            <a:ext cx="3471333" cy="0"/>
          </a:xfrm>
          <a:custGeom>
            <a:avLst/>
            <a:gdLst/>
            <a:ahLst/>
            <a:cxnLst/>
            <a:rect l="l" t="t" r="r" b="b"/>
            <a:pathLst>
              <a:path w="2603500">
                <a:moveTo>
                  <a:pt x="0" y="0"/>
                </a:moveTo>
                <a:lnTo>
                  <a:pt x="26035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1" name="object 51"/>
          <p:cNvSpPr txBox="1"/>
          <p:nvPr/>
        </p:nvSpPr>
        <p:spPr>
          <a:xfrm>
            <a:off x="10666475" y="1687915"/>
            <a:ext cx="805180" cy="34637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34617" marR="6773" indent="-118530">
              <a:spcBef>
                <a:spcPts val="140"/>
              </a:spcBef>
            </a:pPr>
            <a:r>
              <a:rPr sz="1067" b="1" dirty="0">
                <a:latin typeface="Arial"/>
                <a:cs typeface="Arial"/>
              </a:rPr>
              <a:t>Median</a:t>
            </a:r>
            <a:r>
              <a:rPr sz="1067" b="1" spc="-120" dirty="0">
                <a:latin typeface="Arial"/>
                <a:cs typeface="Arial"/>
              </a:rPr>
              <a:t> </a:t>
            </a:r>
            <a:r>
              <a:rPr sz="1067" b="1" dirty="0">
                <a:latin typeface="Arial"/>
                <a:cs typeface="Arial"/>
              </a:rPr>
              <a:t>PFS  </a:t>
            </a:r>
            <a:r>
              <a:rPr sz="1067" b="1" spc="-7" dirty="0">
                <a:latin typeface="Arial"/>
                <a:cs typeface="Arial"/>
              </a:rPr>
              <a:t>(95%</a:t>
            </a:r>
            <a:r>
              <a:rPr sz="1067" b="1" spc="-20" dirty="0">
                <a:latin typeface="Arial"/>
                <a:cs typeface="Arial"/>
              </a:rPr>
              <a:t> </a:t>
            </a:r>
            <a:r>
              <a:rPr sz="1067" b="1" dirty="0">
                <a:latin typeface="Arial"/>
                <a:cs typeface="Arial"/>
              </a:rPr>
              <a:t>CI)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362187" y="2002132"/>
            <a:ext cx="1723813" cy="395108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6933">
              <a:spcBef>
                <a:spcPts val="320"/>
              </a:spcBef>
            </a:pPr>
            <a:r>
              <a:rPr sz="1067" b="1" spc="-7" dirty="0">
                <a:solidFill>
                  <a:srgbClr val="006FC0"/>
                </a:solidFill>
                <a:latin typeface="Arial"/>
                <a:cs typeface="Arial"/>
              </a:rPr>
              <a:t>Amivantamab </a:t>
            </a:r>
            <a:r>
              <a:rPr sz="1067" b="1" dirty="0">
                <a:solidFill>
                  <a:srgbClr val="006FC0"/>
                </a:solidFill>
                <a:latin typeface="Arial"/>
                <a:cs typeface="Arial"/>
              </a:rPr>
              <a:t>+</a:t>
            </a:r>
            <a:r>
              <a:rPr sz="1067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67" b="1" dirty="0">
                <a:solidFill>
                  <a:srgbClr val="006FC0"/>
                </a:solidFill>
                <a:latin typeface="Arial"/>
                <a:cs typeface="Arial"/>
              </a:rPr>
              <a:t>Lazertinib</a:t>
            </a:r>
            <a:endParaRPr sz="1067" dirty="0">
              <a:latin typeface="Arial"/>
              <a:cs typeface="Arial"/>
            </a:endParaRPr>
          </a:p>
          <a:p>
            <a:pPr marL="16933">
              <a:spcBef>
                <a:spcPts val="193"/>
              </a:spcBef>
            </a:pPr>
            <a:r>
              <a:rPr sz="1067" b="1" dirty="0">
                <a:solidFill>
                  <a:srgbClr val="7E7E7E"/>
                </a:solidFill>
                <a:latin typeface="Arial"/>
                <a:cs typeface="Arial"/>
              </a:rPr>
              <a:t>Osimertinib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440924" y="2002131"/>
            <a:ext cx="1258147" cy="395108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6933">
              <a:spcBef>
                <a:spcPts val="320"/>
              </a:spcBef>
            </a:pPr>
            <a:r>
              <a:rPr sz="1067" spc="-7" dirty="0">
                <a:latin typeface="Arial"/>
                <a:cs typeface="Arial"/>
              </a:rPr>
              <a:t>23.7 </a:t>
            </a:r>
            <a:r>
              <a:rPr sz="1067" spc="7" dirty="0">
                <a:latin typeface="Arial"/>
                <a:cs typeface="Arial"/>
              </a:rPr>
              <a:t>mo</a:t>
            </a:r>
            <a:r>
              <a:rPr sz="1067" spc="-67" dirty="0">
                <a:latin typeface="Arial"/>
                <a:cs typeface="Arial"/>
              </a:rPr>
              <a:t> </a:t>
            </a:r>
            <a:r>
              <a:rPr sz="1067" spc="-7" dirty="0">
                <a:latin typeface="Arial"/>
                <a:cs typeface="Arial"/>
              </a:rPr>
              <a:t>(19.1–27.7)</a:t>
            </a:r>
            <a:endParaRPr sz="1067" dirty="0">
              <a:latin typeface="Arial"/>
              <a:cs typeface="Arial"/>
            </a:endParaRPr>
          </a:p>
          <a:p>
            <a:pPr marL="16933">
              <a:spcBef>
                <a:spcPts val="193"/>
              </a:spcBef>
            </a:pPr>
            <a:r>
              <a:rPr sz="1067" dirty="0">
                <a:latin typeface="Arial"/>
                <a:cs typeface="Arial"/>
              </a:rPr>
              <a:t>16.6 </a:t>
            </a:r>
            <a:r>
              <a:rPr sz="1067" spc="7" dirty="0">
                <a:latin typeface="Arial"/>
                <a:cs typeface="Arial"/>
              </a:rPr>
              <a:t>mo</a:t>
            </a:r>
            <a:r>
              <a:rPr sz="1067" spc="-80" dirty="0">
                <a:latin typeface="Arial"/>
                <a:cs typeface="Arial"/>
              </a:rPr>
              <a:t> </a:t>
            </a:r>
            <a:r>
              <a:rPr sz="1067" spc="-7" dirty="0">
                <a:latin typeface="Arial"/>
                <a:cs typeface="Arial"/>
              </a:rPr>
              <a:t>(14.8–18.5)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532876" y="2541355"/>
            <a:ext cx="3147907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dirty="0">
                <a:latin typeface="Arial"/>
                <a:cs typeface="Arial"/>
              </a:rPr>
              <a:t>HR, </a:t>
            </a:r>
            <a:r>
              <a:rPr sz="1400" b="1" dirty="0">
                <a:latin typeface="Arial"/>
                <a:cs typeface="Arial"/>
              </a:rPr>
              <a:t>0.70 </a:t>
            </a:r>
            <a:r>
              <a:rPr sz="1400" dirty="0">
                <a:latin typeface="Arial"/>
                <a:cs typeface="Arial"/>
              </a:rPr>
              <a:t>(95% </a:t>
            </a:r>
            <a:r>
              <a:rPr sz="1400" spc="-7" dirty="0">
                <a:latin typeface="Arial"/>
                <a:cs typeface="Arial"/>
              </a:rPr>
              <a:t>CI, </a:t>
            </a:r>
            <a:r>
              <a:rPr sz="1400" dirty="0">
                <a:latin typeface="Arial"/>
                <a:cs typeface="Arial"/>
              </a:rPr>
              <a:t>0.58–0.85);</a:t>
            </a:r>
            <a:r>
              <a:rPr sz="1400" spc="-133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&lt;0.001</a:t>
            </a:r>
          </a:p>
        </p:txBody>
      </p:sp>
      <p:sp>
        <p:nvSpPr>
          <p:cNvPr id="55" name="object 55"/>
          <p:cNvSpPr/>
          <p:nvPr/>
        </p:nvSpPr>
        <p:spPr>
          <a:xfrm>
            <a:off x="2198623" y="1402080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6" name="object 56"/>
          <p:cNvSpPr/>
          <p:nvPr/>
        </p:nvSpPr>
        <p:spPr>
          <a:xfrm>
            <a:off x="2586735" y="1487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7" name="object 57"/>
          <p:cNvSpPr/>
          <p:nvPr/>
        </p:nvSpPr>
        <p:spPr>
          <a:xfrm>
            <a:off x="2976880" y="16012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8" name="object 58"/>
          <p:cNvSpPr/>
          <p:nvPr/>
        </p:nvSpPr>
        <p:spPr>
          <a:xfrm>
            <a:off x="3397503" y="183895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9" name="object 59"/>
          <p:cNvSpPr/>
          <p:nvPr/>
        </p:nvSpPr>
        <p:spPr>
          <a:xfrm>
            <a:off x="3795776" y="204215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0" name="object 60"/>
          <p:cNvSpPr/>
          <p:nvPr/>
        </p:nvSpPr>
        <p:spPr>
          <a:xfrm>
            <a:off x="3814064" y="21193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1" name="object 61"/>
          <p:cNvSpPr/>
          <p:nvPr/>
        </p:nvSpPr>
        <p:spPr>
          <a:xfrm>
            <a:off x="3834384" y="212750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2" name="object 62"/>
          <p:cNvSpPr/>
          <p:nvPr/>
        </p:nvSpPr>
        <p:spPr>
          <a:xfrm>
            <a:off x="4238752" y="23083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3" name="object 63"/>
          <p:cNvSpPr/>
          <p:nvPr/>
        </p:nvSpPr>
        <p:spPr>
          <a:xfrm>
            <a:off x="4263135" y="23124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4" name="object 64"/>
          <p:cNvSpPr/>
          <p:nvPr/>
        </p:nvSpPr>
        <p:spPr>
          <a:xfrm>
            <a:off x="4576063" y="2397760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5" name="object 65"/>
          <p:cNvSpPr/>
          <p:nvPr/>
        </p:nvSpPr>
        <p:spPr>
          <a:xfrm>
            <a:off x="4596384" y="247903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6" name="object 66"/>
          <p:cNvSpPr/>
          <p:nvPr/>
        </p:nvSpPr>
        <p:spPr>
          <a:xfrm>
            <a:off x="4647184" y="25968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7" name="object 67"/>
          <p:cNvSpPr/>
          <p:nvPr/>
        </p:nvSpPr>
        <p:spPr>
          <a:xfrm>
            <a:off x="5084063" y="281228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8" name="object 68"/>
          <p:cNvSpPr/>
          <p:nvPr/>
        </p:nvSpPr>
        <p:spPr>
          <a:xfrm>
            <a:off x="5372607" y="28874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9" name="object 69"/>
          <p:cNvSpPr/>
          <p:nvPr/>
        </p:nvSpPr>
        <p:spPr>
          <a:xfrm>
            <a:off x="5378704" y="28874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0" name="object 70"/>
          <p:cNvSpPr/>
          <p:nvPr/>
        </p:nvSpPr>
        <p:spPr>
          <a:xfrm>
            <a:off x="5386831" y="29016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1" name="object 71"/>
          <p:cNvSpPr/>
          <p:nvPr/>
        </p:nvSpPr>
        <p:spPr>
          <a:xfrm>
            <a:off x="5399023" y="29016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2" name="object 72"/>
          <p:cNvSpPr/>
          <p:nvPr/>
        </p:nvSpPr>
        <p:spPr>
          <a:xfrm>
            <a:off x="5409184" y="291591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3" name="object 73"/>
          <p:cNvSpPr/>
          <p:nvPr/>
        </p:nvSpPr>
        <p:spPr>
          <a:xfrm>
            <a:off x="5415279" y="293420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4" name="object 74"/>
          <p:cNvSpPr/>
          <p:nvPr/>
        </p:nvSpPr>
        <p:spPr>
          <a:xfrm>
            <a:off x="5427471" y="29585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5" name="object 75"/>
          <p:cNvSpPr/>
          <p:nvPr/>
        </p:nvSpPr>
        <p:spPr>
          <a:xfrm>
            <a:off x="5435600" y="29585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6" name="object 76"/>
          <p:cNvSpPr/>
          <p:nvPr/>
        </p:nvSpPr>
        <p:spPr>
          <a:xfrm>
            <a:off x="5774944" y="30622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7" name="object 77"/>
          <p:cNvSpPr/>
          <p:nvPr/>
        </p:nvSpPr>
        <p:spPr>
          <a:xfrm>
            <a:off x="5785104" y="30622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8" name="object 78"/>
          <p:cNvSpPr/>
          <p:nvPr/>
        </p:nvSpPr>
        <p:spPr>
          <a:xfrm>
            <a:off x="5801360" y="30622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9" name="object 79"/>
          <p:cNvSpPr/>
          <p:nvPr/>
        </p:nvSpPr>
        <p:spPr>
          <a:xfrm>
            <a:off x="5813552" y="31252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0" name="object 80"/>
          <p:cNvSpPr/>
          <p:nvPr/>
        </p:nvSpPr>
        <p:spPr>
          <a:xfrm>
            <a:off x="5821679" y="31252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1" name="object 81"/>
          <p:cNvSpPr/>
          <p:nvPr/>
        </p:nvSpPr>
        <p:spPr>
          <a:xfrm>
            <a:off x="5827776" y="31455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2" name="object 82"/>
          <p:cNvSpPr/>
          <p:nvPr/>
        </p:nvSpPr>
        <p:spPr>
          <a:xfrm>
            <a:off x="5835904" y="31638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3" name="object 83"/>
          <p:cNvSpPr/>
          <p:nvPr/>
        </p:nvSpPr>
        <p:spPr>
          <a:xfrm>
            <a:off x="5839968" y="31638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4" name="object 84"/>
          <p:cNvSpPr/>
          <p:nvPr/>
        </p:nvSpPr>
        <p:spPr>
          <a:xfrm>
            <a:off x="5862320" y="31638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5" name="object 85"/>
          <p:cNvSpPr/>
          <p:nvPr/>
        </p:nvSpPr>
        <p:spPr>
          <a:xfrm>
            <a:off x="5868415" y="31638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6" name="object 86"/>
          <p:cNvSpPr/>
          <p:nvPr/>
        </p:nvSpPr>
        <p:spPr>
          <a:xfrm>
            <a:off x="5876544" y="318414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7" name="object 87"/>
          <p:cNvSpPr/>
          <p:nvPr/>
        </p:nvSpPr>
        <p:spPr>
          <a:xfrm>
            <a:off x="5880607" y="318414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8" name="object 88"/>
          <p:cNvSpPr/>
          <p:nvPr/>
        </p:nvSpPr>
        <p:spPr>
          <a:xfrm>
            <a:off x="6181344" y="322478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9" name="object 89"/>
          <p:cNvSpPr/>
          <p:nvPr/>
        </p:nvSpPr>
        <p:spPr>
          <a:xfrm>
            <a:off x="6189471" y="322478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0" name="object 90"/>
          <p:cNvSpPr/>
          <p:nvPr/>
        </p:nvSpPr>
        <p:spPr>
          <a:xfrm>
            <a:off x="6195568" y="323900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1" name="object 91"/>
          <p:cNvSpPr/>
          <p:nvPr/>
        </p:nvSpPr>
        <p:spPr>
          <a:xfrm>
            <a:off x="6203695" y="323900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2" name="object 92"/>
          <p:cNvSpPr/>
          <p:nvPr/>
        </p:nvSpPr>
        <p:spPr>
          <a:xfrm>
            <a:off x="6213855" y="325526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3" name="object 93"/>
          <p:cNvSpPr/>
          <p:nvPr/>
        </p:nvSpPr>
        <p:spPr>
          <a:xfrm>
            <a:off x="6228079" y="32776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4" name="object 94"/>
          <p:cNvSpPr/>
          <p:nvPr/>
        </p:nvSpPr>
        <p:spPr>
          <a:xfrm>
            <a:off x="6238239" y="32877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5" name="object 95"/>
          <p:cNvSpPr/>
          <p:nvPr/>
        </p:nvSpPr>
        <p:spPr>
          <a:xfrm>
            <a:off x="6246368" y="33080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6" name="object 96"/>
          <p:cNvSpPr/>
          <p:nvPr/>
        </p:nvSpPr>
        <p:spPr>
          <a:xfrm>
            <a:off x="6268720" y="33080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7" name="object 97"/>
          <p:cNvSpPr/>
          <p:nvPr/>
        </p:nvSpPr>
        <p:spPr>
          <a:xfrm>
            <a:off x="6282944" y="33182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8" name="object 98"/>
          <p:cNvSpPr/>
          <p:nvPr/>
        </p:nvSpPr>
        <p:spPr>
          <a:xfrm>
            <a:off x="6364223" y="33182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9" name="object 99"/>
          <p:cNvSpPr/>
          <p:nvPr/>
        </p:nvSpPr>
        <p:spPr>
          <a:xfrm>
            <a:off x="6575552" y="339140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0" name="object 100"/>
          <p:cNvSpPr/>
          <p:nvPr/>
        </p:nvSpPr>
        <p:spPr>
          <a:xfrm>
            <a:off x="6591807" y="339140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1" name="object 101"/>
          <p:cNvSpPr/>
          <p:nvPr/>
        </p:nvSpPr>
        <p:spPr>
          <a:xfrm>
            <a:off x="6608063" y="342391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2" name="object 102"/>
          <p:cNvSpPr/>
          <p:nvPr/>
        </p:nvSpPr>
        <p:spPr>
          <a:xfrm>
            <a:off x="6630415" y="34462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3" name="object 103"/>
          <p:cNvSpPr/>
          <p:nvPr/>
        </p:nvSpPr>
        <p:spPr>
          <a:xfrm>
            <a:off x="6644639" y="34625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4" name="object 104"/>
          <p:cNvSpPr/>
          <p:nvPr/>
        </p:nvSpPr>
        <p:spPr>
          <a:xfrm>
            <a:off x="6675120" y="34767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5" name="object 105"/>
          <p:cNvSpPr/>
          <p:nvPr/>
        </p:nvSpPr>
        <p:spPr>
          <a:xfrm>
            <a:off x="6736079" y="34767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6" name="object 106"/>
          <p:cNvSpPr/>
          <p:nvPr/>
        </p:nvSpPr>
        <p:spPr>
          <a:xfrm>
            <a:off x="6983984" y="34767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7" name="object 107"/>
          <p:cNvSpPr/>
          <p:nvPr/>
        </p:nvSpPr>
        <p:spPr>
          <a:xfrm>
            <a:off x="7000239" y="35112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8" name="object 108"/>
          <p:cNvSpPr/>
          <p:nvPr/>
        </p:nvSpPr>
        <p:spPr>
          <a:xfrm>
            <a:off x="7022592" y="35112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9" name="object 109"/>
          <p:cNvSpPr/>
          <p:nvPr/>
        </p:nvSpPr>
        <p:spPr>
          <a:xfrm>
            <a:off x="7032752" y="35112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0" name="object 110"/>
          <p:cNvSpPr/>
          <p:nvPr/>
        </p:nvSpPr>
        <p:spPr>
          <a:xfrm>
            <a:off x="7049007" y="355803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1" name="object 111"/>
          <p:cNvSpPr/>
          <p:nvPr/>
        </p:nvSpPr>
        <p:spPr>
          <a:xfrm>
            <a:off x="7061200" y="355803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2" name="object 112"/>
          <p:cNvSpPr/>
          <p:nvPr/>
        </p:nvSpPr>
        <p:spPr>
          <a:xfrm>
            <a:off x="7089647" y="355803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3" name="object 113"/>
          <p:cNvSpPr/>
          <p:nvPr/>
        </p:nvSpPr>
        <p:spPr>
          <a:xfrm>
            <a:off x="7382255" y="36291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4" name="object 114"/>
          <p:cNvSpPr/>
          <p:nvPr/>
        </p:nvSpPr>
        <p:spPr>
          <a:xfrm>
            <a:off x="7396479" y="36291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5" name="object 115"/>
          <p:cNvSpPr/>
          <p:nvPr/>
        </p:nvSpPr>
        <p:spPr>
          <a:xfrm>
            <a:off x="7418831" y="3657600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6" name="object 116"/>
          <p:cNvSpPr/>
          <p:nvPr/>
        </p:nvSpPr>
        <p:spPr>
          <a:xfrm>
            <a:off x="7428992" y="3657600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7" name="object 117"/>
          <p:cNvSpPr/>
          <p:nvPr/>
        </p:nvSpPr>
        <p:spPr>
          <a:xfrm>
            <a:off x="7437120" y="36799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8" name="object 118"/>
          <p:cNvSpPr/>
          <p:nvPr/>
        </p:nvSpPr>
        <p:spPr>
          <a:xfrm>
            <a:off x="7483855" y="36799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9" name="object 119"/>
          <p:cNvSpPr/>
          <p:nvPr/>
        </p:nvSpPr>
        <p:spPr>
          <a:xfrm>
            <a:off x="7786623" y="36799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0" name="object 120"/>
          <p:cNvSpPr/>
          <p:nvPr/>
        </p:nvSpPr>
        <p:spPr>
          <a:xfrm>
            <a:off x="7808976" y="3708400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1" name="object 121"/>
          <p:cNvSpPr/>
          <p:nvPr/>
        </p:nvSpPr>
        <p:spPr>
          <a:xfrm>
            <a:off x="7833360" y="37673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2" name="object 122"/>
          <p:cNvSpPr/>
          <p:nvPr/>
        </p:nvSpPr>
        <p:spPr>
          <a:xfrm>
            <a:off x="7849615" y="37673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3" name="object 123"/>
          <p:cNvSpPr/>
          <p:nvPr/>
        </p:nvSpPr>
        <p:spPr>
          <a:xfrm>
            <a:off x="7857744" y="37673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4" name="object 124"/>
          <p:cNvSpPr/>
          <p:nvPr/>
        </p:nvSpPr>
        <p:spPr>
          <a:xfrm>
            <a:off x="7871968" y="37673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5" name="object 125"/>
          <p:cNvSpPr/>
          <p:nvPr/>
        </p:nvSpPr>
        <p:spPr>
          <a:xfrm>
            <a:off x="8195055" y="37673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6" name="object 126"/>
          <p:cNvSpPr/>
          <p:nvPr/>
        </p:nvSpPr>
        <p:spPr>
          <a:xfrm>
            <a:off x="8205215" y="37673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7" name="object 127"/>
          <p:cNvSpPr/>
          <p:nvPr/>
        </p:nvSpPr>
        <p:spPr>
          <a:xfrm>
            <a:off x="8217407" y="381406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8" name="object 128"/>
          <p:cNvSpPr/>
          <p:nvPr/>
        </p:nvSpPr>
        <p:spPr>
          <a:xfrm>
            <a:off x="8239760" y="381406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9" name="object 129"/>
          <p:cNvSpPr/>
          <p:nvPr/>
        </p:nvSpPr>
        <p:spPr>
          <a:xfrm>
            <a:off x="8247887" y="381406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0" name="object 130"/>
          <p:cNvSpPr/>
          <p:nvPr/>
        </p:nvSpPr>
        <p:spPr>
          <a:xfrm>
            <a:off x="8253984" y="381406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1" name="object 131"/>
          <p:cNvSpPr/>
          <p:nvPr/>
        </p:nvSpPr>
        <p:spPr>
          <a:xfrm>
            <a:off x="8270239" y="381406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2" name="object 132"/>
          <p:cNvSpPr/>
          <p:nvPr/>
        </p:nvSpPr>
        <p:spPr>
          <a:xfrm>
            <a:off x="8808720" y="381406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3" name="object 133"/>
          <p:cNvSpPr/>
          <p:nvPr/>
        </p:nvSpPr>
        <p:spPr>
          <a:xfrm>
            <a:off x="8829040" y="381406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4" name="object 134"/>
          <p:cNvSpPr/>
          <p:nvPr/>
        </p:nvSpPr>
        <p:spPr>
          <a:xfrm>
            <a:off x="8851391" y="381406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5" name="object 135"/>
          <p:cNvSpPr/>
          <p:nvPr/>
        </p:nvSpPr>
        <p:spPr>
          <a:xfrm>
            <a:off x="8859520" y="381406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6" name="object 136"/>
          <p:cNvSpPr/>
          <p:nvPr/>
        </p:nvSpPr>
        <p:spPr>
          <a:xfrm>
            <a:off x="9182608" y="381406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7" name="object 137"/>
          <p:cNvSpPr/>
          <p:nvPr/>
        </p:nvSpPr>
        <p:spPr>
          <a:xfrm>
            <a:off x="2198623" y="1444752"/>
            <a:ext cx="7040880" cy="2036233"/>
          </a:xfrm>
          <a:custGeom>
            <a:avLst/>
            <a:gdLst/>
            <a:ahLst/>
            <a:cxnLst/>
            <a:rect l="l" t="t" r="r" b="b"/>
            <a:pathLst>
              <a:path w="5280659" h="1527175">
                <a:moveTo>
                  <a:pt x="5280659" y="1527048"/>
                </a:moveTo>
                <a:lnTo>
                  <a:pt x="4520946" y="1527048"/>
                </a:lnTo>
                <a:lnTo>
                  <a:pt x="4520946" y="1445133"/>
                </a:lnTo>
                <a:lnTo>
                  <a:pt x="4493641" y="1445133"/>
                </a:lnTo>
                <a:lnTo>
                  <a:pt x="4493641" y="1395730"/>
                </a:lnTo>
                <a:lnTo>
                  <a:pt x="4209923" y="1395730"/>
                </a:lnTo>
                <a:lnTo>
                  <a:pt x="4209923" y="1368425"/>
                </a:lnTo>
                <a:lnTo>
                  <a:pt x="3930396" y="1368425"/>
                </a:lnTo>
                <a:lnTo>
                  <a:pt x="3930396" y="1345311"/>
                </a:lnTo>
                <a:lnTo>
                  <a:pt x="3915791" y="1345311"/>
                </a:lnTo>
                <a:lnTo>
                  <a:pt x="3915791" y="1328801"/>
                </a:lnTo>
                <a:lnTo>
                  <a:pt x="3900043" y="1328801"/>
                </a:lnTo>
                <a:lnTo>
                  <a:pt x="3900043" y="1299464"/>
                </a:lnTo>
                <a:lnTo>
                  <a:pt x="3874134" y="1299464"/>
                </a:lnTo>
                <a:lnTo>
                  <a:pt x="3874134" y="1294892"/>
                </a:lnTo>
                <a:lnTo>
                  <a:pt x="3618865" y="1294892"/>
                </a:lnTo>
                <a:lnTo>
                  <a:pt x="3618865" y="1265682"/>
                </a:lnTo>
                <a:lnTo>
                  <a:pt x="3610102" y="1265682"/>
                </a:lnTo>
                <a:lnTo>
                  <a:pt x="3610102" y="1251839"/>
                </a:lnTo>
                <a:lnTo>
                  <a:pt x="3428492" y="1251839"/>
                </a:lnTo>
                <a:lnTo>
                  <a:pt x="3428492" y="1238377"/>
                </a:lnTo>
                <a:lnTo>
                  <a:pt x="3337686" y="1238377"/>
                </a:lnTo>
                <a:lnTo>
                  <a:pt x="3337686" y="1224280"/>
                </a:lnTo>
                <a:lnTo>
                  <a:pt x="3310381" y="1224280"/>
                </a:lnTo>
                <a:lnTo>
                  <a:pt x="3310381" y="1194054"/>
                </a:lnTo>
                <a:lnTo>
                  <a:pt x="3290951" y="1194054"/>
                </a:lnTo>
                <a:lnTo>
                  <a:pt x="3290951" y="1165352"/>
                </a:lnTo>
                <a:lnTo>
                  <a:pt x="3122295" y="1165352"/>
                </a:lnTo>
                <a:lnTo>
                  <a:pt x="3122295" y="1153541"/>
                </a:lnTo>
                <a:lnTo>
                  <a:pt x="3054858" y="1153541"/>
                </a:lnTo>
                <a:lnTo>
                  <a:pt x="3054858" y="1145413"/>
                </a:lnTo>
                <a:lnTo>
                  <a:pt x="3024123" y="1145413"/>
                </a:lnTo>
                <a:lnTo>
                  <a:pt x="3024123" y="1128141"/>
                </a:lnTo>
                <a:lnTo>
                  <a:pt x="3016885" y="1128141"/>
                </a:lnTo>
                <a:lnTo>
                  <a:pt x="3016885" y="1111250"/>
                </a:lnTo>
                <a:lnTo>
                  <a:pt x="3004439" y="1111250"/>
                </a:lnTo>
                <a:lnTo>
                  <a:pt x="3004439" y="1081659"/>
                </a:lnTo>
                <a:lnTo>
                  <a:pt x="2995803" y="1081659"/>
                </a:lnTo>
                <a:lnTo>
                  <a:pt x="2995803" y="1064260"/>
                </a:lnTo>
                <a:lnTo>
                  <a:pt x="2976372" y="1064260"/>
                </a:lnTo>
                <a:lnTo>
                  <a:pt x="2976372" y="1051814"/>
                </a:lnTo>
                <a:lnTo>
                  <a:pt x="2970148" y="1051814"/>
                </a:lnTo>
                <a:lnTo>
                  <a:pt x="2970148" y="1041654"/>
                </a:lnTo>
                <a:lnTo>
                  <a:pt x="2842260" y="1041654"/>
                </a:lnTo>
                <a:lnTo>
                  <a:pt x="2842260" y="1035177"/>
                </a:lnTo>
                <a:lnTo>
                  <a:pt x="2720467" y="1035177"/>
                </a:lnTo>
                <a:lnTo>
                  <a:pt x="2720467" y="1007618"/>
                </a:lnTo>
                <a:lnTo>
                  <a:pt x="2705861" y="1007618"/>
                </a:lnTo>
                <a:lnTo>
                  <a:pt x="2705861" y="946531"/>
                </a:lnTo>
                <a:lnTo>
                  <a:pt x="2681985" y="946531"/>
                </a:lnTo>
                <a:lnTo>
                  <a:pt x="2681985" y="922782"/>
                </a:lnTo>
                <a:lnTo>
                  <a:pt x="2624328" y="922782"/>
                </a:lnTo>
                <a:lnTo>
                  <a:pt x="2624328" y="917194"/>
                </a:lnTo>
                <a:lnTo>
                  <a:pt x="2609722" y="917194"/>
                </a:lnTo>
                <a:lnTo>
                  <a:pt x="2609722" y="909319"/>
                </a:lnTo>
                <a:lnTo>
                  <a:pt x="2590037" y="909319"/>
                </a:lnTo>
                <a:lnTo>
                  <a:pt x="2590037" y="903605"/>
                </a:lnTo>
                <a:lnTo>
                  <a:pt x="2497455" y="903605"/>
                </a:lnTo>
                <a:lnTo>
                  <a:pt x="2497455" y="893826"/>
                </a:lnTo>
                <a:lnTo>
                  <a:pt x="2422144" y="893826"/>
                </a:lnTo>
                <a:lnTo>
                  <a:pt x="2422144" y="884174"/>
                </a:lnTo>
                <a:lnTo>
                  <a:pt x="2411476" y="884174"/>
                </a:lnTo>
                <a:lnTo>
                  <a:pt x="2411476" y="867918"/>
                </a:lnTo>
                <a:lnTo>
                  <a:pt x="2404998" y="867918"/>
                </a:lnTo>
                <a:lnTo>
                  <a:pt x="2404998" y="852932"/>
                </a:lnTo>
                <a:lnTo>
                  <a:pt x="2397124" y="852932"/>
                </a:lnTo>
                <a:lnTo>
                  <a:pt x="2397124" y="836676"/>
                </a:lnTo>
                <a:lnTo>
                  <a:pt x="2381631" y="836676"/>
                </a:lnTo>
                <a:lnTo>
                  <a:pt x="2381631" y="815213"/>
                </a:lnTo>
                <a:lnTo>
                  <a:pt x="2368169" y="815213"/>
                </a:lnTo>
                <a:lnTo>
                  <a:pt x="2368169" y="812673"/>
                </a:lnTo>
                <a:lnTo>
                  <a:pt x="2351785" y="812673"/>
                </a:lnTo>
                <a:lnTo>
                  <a:pt x="2351785" y="807085"/>
                </a:lnTo>
                <a:lnTo>
                  <a:pt x="2345435" y="807085"/>
                </a:lnTo>
                <a:lnTo>
                  <a:pt x="2345435" y="800608"/>
                </a:lnTo>
                <a:lnTo>
                  <a:pt x="2264918" y="800608"/>
                </a:lnTo>
                <a:lnTo>
                  <a:pt x="2264918" y="793750"/>
                </a:lnTo>
                <a:lnTo>
                  <a:pt x="2248408" y="793750"/>
                </a:lnTo>
                <a:lnTo>
                  <a:pt x="2248408" y="786511"/>
                </a:lnTo>
                <a:lnTo>
                  <a:pt x="2143506" y="786511"/>
                </a:lnTo>
                <a:lnTo>
                  <a:pt x="2143506" y="782193"/>
                </a:lnTo>
                <a:lnTo>
                  <a:pt x="2132203" y="782193"/>
                </a:lnTo>
                <a:lnTo>
                  <a:pt x="2132203" y="775208"/>
                </a:lnTo>
                <a:lnTo>
                  <a:pt x="2116455" y="775208"/>
                </a:lnTo>
                <a:lnTo>
                  <a:pt x="2116455" y="768985"/>
                </a:lnTo>
                <a:lnTo>
                  <a:pt x="2110612" y="768985"/>
                </a:lnTo>
                <a:lnTo>
                  <a:pt x="2110612" y="755776"/>
                </a:lnTo>
                <a:lnTo>
                  <a:pt x="2105533" y="755776"/>
                </a:lnTo>
                <a:lnTo>
                  <a:pt x="2105533" y="748791"/>
                </a:lnTo>
                <a:lnTo>
                  <a:pt x="2099564" y="748791"/>
                </a:lnTo>
                <a:lnTo>
                  <a:pt x="2099564" y="735838"/>
                </a:lnTo>
                <a:lnTo>
                  <a:pt x="2093721" y="735838"/>
                </a:lnTo>
                <a:lnTo>
                  <a:pt x="2093721" y="728980"/>
                </a:lnTo>
                <a:lnTo>
                  <a:pt x="2088642" y="728980"/>
                </a:lnTo>
                <a:lnTo>
                  <a:pt x="2088642" y="720851"/>
                </a:lnTo>
                <a:lnTo>
                  <a:pt x="2077720" y="720851"/>
                </a:lnTo>
                <a:lnTo>
                  <a:pt x="2077720" y="709040"/>
                </a:lnTo>
                <a:lnTo>
                  <a:pt x="2067052" y="709040"/>
                </a:lnTo>
                <a:lnTo>
                  <a:pt x="2067052" y="695198"/>
                </a:lnTo>
                <a:lnTo>
                  <a:pt x="1986026" y="695198"/>
                </a:lnTo>
                <a:lnTo>
                  <a:pt x="1986026" y="687832"/>
                </a:lnTo>
                <a:lnTo>
                  <a:pt x="1851024" y="687832"/>
                </a:lnTo>
                <a:lnTo>
                  <a:pt x="1851024" y="682244"/>
                </a:lnTo>
                <a:lnTo>
                  <a:pt x="1845436" y="682244"/>
                </a:lnTo>
                <a:lnTo>
                  <a:pt x="1845436" y="675259"/>
                </a:lnTo>
                <a:lnTo>
                  <a:pt x="1834133" y="675259"/>
                </a:lnTo>
                <a:lnTo>
                  <a:pt x="1834133" y="668782"/>
                </a:lnTo>
                <a:lnTo>
                  <a:pt x="1819529" y="668782"/>
                </a:lnTo>
                <a:lnTo>
                  <a:pt x="1819529" y="664845"/>
                </a:lnTo>
                <a:lnTo>
                  <a:pt x="1812544" y="664845"/>
                </a:lnTo>
                <a:lnTo>
                  <a:pt x="1812544" y="656844"/>
                </a:lnTo>
                <a:lnTo>
                  <a:pt x="1807718" y="656844"/>
                </a:lnTo>
                <a:lnTo>
                  <a:pt x="1807718" y="650366"/>
                </a:lnTo>
                <a:lnTo>
                  <a:pt x="1801621" y="650366"/>
                </a:lnTo>
                <a:lnTo>
                  <a:pt x="1801621" y="630936"/>
                </a:lnTo>
                <a:lnTo>
                  <a:pt x="1781936" y="630936"/>
                </a:lnTo>
                <a:lnTo>
                  <a:pt x="1781936" y="617727"/>
                </a:lnTo>
                <a:lnTo>
                  <a:pt x="1774824" y="617727"/>
                </a:lnTo>
                <a:lnTo>
                  <a:pt x="1774824" y="607568"/>
                </a:lnTo>
                <a:lnTo>
                  <a:pt x="1769745" y="607568"/>
                </a:lnTo>
                <a:lnTo>
                  <a:pt x="1769745" y="596900"/>
                </a:lnTo>
                <a:lnTo>
                  <a:pt x="1742567" y="596900"/>
                </a:lnTo>
                <a:lnTo>
                  <a:pt x="1742567" y="590423"/>
                </a:lnTo>
                <a:lnTo>
                  <a:pt x="1727581" y="590423"/>
                </a:lnTo>
                <a:lnTo>
                  <a:pt x="1727581" y="583691"/>
                </a:lnTo>
                <a:lnTo>
                  <a:pt x="1720595" y="583691"/>
                </a:lnTo>
                <a:lnTo>
                  <a:pt x="1720595" y="578865"/>
                </a:lnTo>
                <a:lnTo>
                  <a:pt x="1686306" y="578865"/>
                </a:lnTo>
                <a:lnTo>
                  <a:pt x="1686306" y="573277"/>
                </a:lnTo>
                <a:lnTo>
                  <a:pt x="1594358" y="573277"/>
                </a:lnTo>
                <a:lnTo>
                  <a:pt x="1594358" y="565658"/>
                </a:lnTo>
                <a:lnTo>
                  <a:pt x="1561464" y="565658"/>
                </a:lnTo>
                <a:lnTo>
                  <a:pt x="1561464" y="559688"/>
                </a:lnTo>
                <a:lnTo>
                  <a:pt x="1550796" y="559688"/>
                </a:lnTo>
                <a:lnTo>
                  <a:pt x="1550796" y="553212"/>
                </a:lnTo>
                <a:lnTo>
                  <a:pt x="1529080" y="553212"/>
                </a:lnTo>
                <a:lnTo>
                  <a:pt x="1529080" y="539114"/>
                </a:lnTo>
                <a:lnTo>
                  <a:pt x="1523492" y="539114"/>
                </a:lnTo>
                <a:lnTo>
                  <a:pt x="1523492" y="532384"/>
                </a:lnTo>
                <a:lnTo>
                  <a:pt x="1517523" y="532384"/>
                </a:lnTo>
                <a:lnTo>
                  <a:pt x="1517523" y="525018"/>
                </a:lnTo>
                <a:lnTo>
                  <a:pt x="1506855" y="525018"/>
                </a:lnTo>
                <a:lnTo>
                  <a:pt x="1506855" y="494411"/>
                </a:lnTo>
                <a:lnTo>
                  <a:pt x="1502409" y="494411"/>
                </a:lnTo>
                <a:lnTo>
                  <a:pt x="1502409" y="487299"/>
                </a:lnTo>
                <a:lnTo>
                  <a:pt x="1483233" y="487299"/>
                </a:lnTo>
                <a:lnTo>
                  <a:pt x="1483233" y="467360"/>
                </a:lnTo>
                <a:lnTo>
                  <a:pt x="1457070" y="467360"/>
                </a:lnTo>
                <a:lnTo>
                  <a:pt x="1457070" y="460248"/>
                </a:lnTo>
                <a:lnTo>
                  <a:pt x="1442212" y="460248"/>
                </a:lnTo>
                <a:lnTo>
                  <a:pt x="1442212" y="454660"/>
                </a:lnTo>
                <a:lnTo>
                  <a:pt x="1430655" y="454660"/>
                </a:lnTo>
                <a:lnTo>
                  <a:pt x="1430655" y="447039"/>
                </a:lnTo>
                <a:lnTo>
                  <a:pt x="1247648" y="447039"/>
                </a:lnTo>
                <a:lnTo>
                  <a:pt x="1247648" y="429895"/>
                </a:lnTo>
                <a:lnTo>
                  <a:pt x="1230757" y="429895"/>
                </a:lnTo>
                <a:lnTo>
                  <a:pt x="1230757" y="415798"/>
                </a:lnTo>
                <a:lnTo>
                  <a:pt x="1205230" y="415798"/>
                </a:lnTo>
                <a:lnTo>
                  <a:pt x="1205230" y="402589"/>
                </a:lnTo>
                <a:lnTo>
                  <a:pt x="1199007" y="402589"/>
                </a:lnTo>
                <a:lnTo>
                  <a:pt x="1199007" y="392175"/>
                </a:lnTo>
                <a:lnTo>
                  <a:pt x="1193673" y="392175"/>
                </a:lnTo>
                <a:lnTo>
                  <a:pt x="1193673" y="384810"/>
                </a:lnTo>
                <a:lnTo>
                  <a:pt x="1175131" y="384810"/>
                </a:lnTo>
                <a:lnTo>
                  <a:pt x="1175131" y="372999"/>
                </a:lnTo>
                <a:lnTo>
                  <a:pt x="1163320" y="372999"/>
                </a:lnTo>
                <a:lnTo>
                  <a:pt x="1163320" y="365125"/>
                </a:lnTo>
                <a:lnTo>
                  <a:pt x="1137158" y="365125"/>
                </a:lnTo>
                <a:lnTo>
                  <a:pt x="1137158" y="358266"/>
                </a:lnTo>
                <a:lnTo>
                  <a:pt x="1125601" y="358266"/>
                </a:lnTo>
                <a:lnTo>
                  <a:pt x="1125601" y="351789"/>
                </a:lnTo>
                <a:lnTo>
                  <a:pt x="1089025" y="351789"/>
                </a:lnTo>
                <a:lnTo>
                  <a:pt x="1089025" y="346710"/>
                </a:lnTo>
                <a:lnTo>
                  <a:pt x="1060577" y="346710"/>
                </a:lnTo>
                <a:lnTo>
                  <a:pt x="1060577" y="339216"/>
                </a:lnTo>
                <a:lnTo>
                  <a:pt x="969771" y="339216"/>
                </a:lnTo>
                <a:lnTo>
                  <a:pt x="969771" y="334137"/>
                </a:lnTo>
                <a:lnTo>
                  <a:pt x="953515" y="334137"/>
                </a:lnTo>
                <a:lnTo>
                  <a:pt x="953515" y="327025"/>
                </a:lnTo>
                <a:lnTo>
                  <a:pt x="941958" y="327025"/>
                </a:lnTo>
                <a:lnTo>
                  <a:pt x="941958" y="320548"/>
                </a:lnTo>
                <a:lnTo>
                  <a:pt x="937132" y="320548"/>
                </a:lnTo>
                <a:lnTo>
                  <a:pt x="937132" y="313182"/>
                </a:lnTo>
                <a:lnTo>
                  <a:pt x="931671" y="313182"/>
                </a:lnTo>
                <a:lnTo>
                  <a:pt x="931671" y="308737"/>
                </a:lnTo>
                <a:lnTo>
                  <a:pt x="926338" y="308737"/>
                </a:lnTo>
                <a:lnTo>
                  <a:pt x="926338" y="302387"/>
                </a:lnTo>
                <a:lnTo>
                  <a:pt x="915543" y="302387"/>
                </a:lnTo>
                <a:lnTo>
                  <a:pt x="915543" y="295783"/>
                </a:lnTo>
                <a:lnTo>
                  <a:pt x="909701" y="295783"/>
                </a:lnTo>
                <a:lnTo>
                  <a:pt x="909701" y="281939"/>
                </a:lnTo>
                <a:lnTo>
                  <a:pt x="898651" y="281939"/>
                </a:lnTo>
                <a:lnTo>
                  <a:pt x="898651" y="263651"/>
                </a:lnTo>
                <a:lnTo>
                  <a:pt x="893571" y="263651"/>
                </a:lnTo>
                <a:lnTo>
                  <a:pt x="893571" y="257810"/>
                </a:lnTo>
                <a:lnTo>
                  <a:pt x="888238" y="257810"/>
                </a:lnTo>
                <a:lnTo>
                  <a:pt x="888238" y="250951"/>
                </a:lnTo>
                <a:lnTo>
                  <a:pt x="872236" y="250951"/>
                </a:lnTo>
                <a:lnTo>
                  <a:pt x="872236" y="244094"/>
                </a:lnTo>
                <a:lnTo>
                  <a:pt x="867029" y="244094"/>
                </a:lnTo>
                <a:lnTo>
                  <a:pt x="867029" y="240411"/>
                </a:lnTo>
                <a:lnTo>
                  <a:pt x="742314" y="239775"/>
                </a:lnTo>
                <a:lnTo>
                  <a:pt x="742314" y="233045"/>
                </a:lnTo>
                <a:lnTo>
                  <a:pt x="720725" y="233045"/>
                </a:lnTo>
                <a:lnTo>
                  <a:pt x="720725" y="226313"/>
                </a:lnTo>
                <a:lnTo>
                  <a:pt x="710057" y="226313"/>
                </a:lnTo>
                <a:lnTo>
                  <a:pt x="710057" y="219583"/>
                </a:lnTo>
                <a:lnTo>
                  <a:pt x="688594" y="219583"/>
                </a:lnTo>
                <a:lnTo>
                  <a:pt x="688594" y="212851"/>
                </a:lnTo>
                <a:lnTo>
                  <a:pt x="653414" y="212851"/>
                </a:lnTo>
                <a:lnTo>
                  <a:pt x="653414" y="206248"/>
                </a:lnTo>
                <a:lnTo>
                  <a:pt x="626237" y="206248"/>
                </a:lnTo>
                <a:lnTo>
                  <a:pt x="626237" y="201675"/>
                </a:lnTo>
                <a:lnTo>
                  <a:pt x="615188" y="201675"/>
                </a:lnTo>
                <a:lnTo>
                  <a:pt x="615188" y="194690"/>
                </a:lnTo>
                <a:lnTo>
                  <a:pt x="598932" y="194690"/>
                </a:lnTo>
                <a:lnTo>
                  <a:pt x="598932" y="173482"/>
                </a:lnTo>
                <a:lnTo>
                  <a:pt x="566546" y="173482"/>
                </a:lnTo>
                <a:lnTo>
                  <a:pt x="566546" y="163322"/>
                </a:lnTo>
                <a:lnTo>
                  <a:pt x="555370" y="163322"/>
                </a:lnTo>
                <a:lnTo>
                  <a:pt x="555370" y="156845"/>
                </a:lnTo>
                <a:lnTo>
                  <a:pt x="528955" y="156845"/>
                </a:lnTo>
                <a:lnTo>
                  <a:pt x="528955" y="143383"/>
                </a:lnTo>
                <a:lnTo>
                  <a:pt x="512571" y="143383"/>
                </a:lnTo>
                <a:lnTo>
                  <a:pt x="512571" y="136906"/>
                </a:lnTo>
                <a:lnTo>
                  <a:pt x="475233" y="136906"/>
                </a:lnTo>
                <a:lnTo>
                  <a:pt x="475233" y="132080"/>
                </a:lnTo>
                <a:lnTo>
                  <a:pt x="453263" y="132080"/>
                </a:lnTo>
                <a:lnTo>
                  <a:pt x="453263" y="125095"/>
                </a:lnTo>
                <a:lnTo>
                  <a:pt x="446786" y="125095"/>
                </a:lnTo>
                <a:lnTo>
                  <a:pt x="446786" y="118363"/>
                </a:lnTo>
                <a:lnTo>
                  <a:pt x="423799" y="118363"/>
                </a:lnTo>
                <a:lnTo>
                  <a:pt x="423799" y="111887"/>
                </a:lnTo>
                <a:lnTo>
                  <a:pt x="366649" y="111887"/>
                </a:lnTo>
                <a:lnTo>
                  <a:pt x="366649" y="94869"/>
                </a:lnTo>
                <a:lnTo>
                  <a:pt x="355726" y="94869"/>
                </a:lnTo>
                <a:lnTo>
                  <a:pt x="355726" y="86995"/>
                </a:lnTo>
                <a:lnTo>
                  <a:pt x="312419" y="86995"/>
                </a:lnTo>
                <a:lnTo>
                  <a:pt x="312419" y="79756"/>
                </a:lnTo>
                <a:lnTo>
                  <a:pt x="289940" y="79756"/>
                </a:lnTo>
                <a:lnTo>
                  <a:pt x="289940" y="73533"/>
                </a:lnTo>
                <a:lnTo>
                  <a:pt x="245744" y="73533"/>
                </a:lnTo>
                <a:lnTo>
                  <a:pt x="245744" y="66421"/>
                </a:lnTo>
                <a:lnTo>
                  <a:pt x="241807" y="66421"/>
                </a:lnTo>
                <a:lnTo>
                  <a:pt x="241807" y="61975"/>
                </a:lnTo>
                <a:lnTo>
                  <a:pt x="225806" y="61975"/>
                </a:lnTo>
                <a:lnTo>
                  <a:pt x="225806" y="56387"/>
                </a:lnTo>
                <a:lnTo>
                  <a:pt x="219582" y="56387"/>
                </a:lnTo>
                <a:lnTo>
                  <a:pt x="219582" y="36575"/>
                </a:lnTo>
                <a:lnTo>
                  <a:pt x="199389" y="36575"/>
                </a:lnTo>
                <a:lnTo>
                  <a:pt x="199389" y="24002"/>
                </a:lnTo>
                <a:lnTo>
                  <a:pt x="163068" y="24002"/>
                </a:lnTo>
                <a:lnTo>
                  <a:pt x="163068" y="18541"/>
                </a:lnTo>
                <a:lnTo>
                  <a:pt x="157480" y="18541"/>
                </a:lnTo>
                <a:lnTo>
                  <a:pt x="157480" y="11811"/>
                </a:lnTo>
                <a:lnTo>
                  <a:pt x="115315" y="11811"/>
                </a:lnTo>
                <a:lnTo>
                  <a:pt x="115315" y="6985"/>
                </a:lnTo>
                <a:lnTo>
                  <a:pt x="98170" y="6985"/>
                </a:lnTo>
                <a:lnTo>
                  <a:pt x="98170" y="0"/>
                </a:lnTo>
                <a:lnTo>
                  <a:pt x="0" y="0"/>
                </a:lnTo>
              </a:path>
            </a:pathLst>
          </a:custGeom>
          <a:ln w="1841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8" name="object 138"/>
          <p:cNvSpPr/>
          <p:nvPr/>
        </p:nvSpPr>
        <p:spPr>
          <a:xfrm>
            <a:off x="2198623" y="138785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9" name="object 139"/>
          <p:cNvSpPr/>
          <p:nvPr/>
        </p:nvSpPr>
        <p:spPr>
          <a:xfrm>
            <a:off x="2357119" y="1402080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0" name="object 140"/>
          <p:cNvSpPr/>
          <p:nvPr/>
        </p:nvSpPr>
        <p:spPr>
          <a:xfrm>
            <a:off x="2466847" y="14345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1" name="object 141"/>
          <p:cNvSpPr/>
          <p:nvPr/>
        </p:nvSpPr>
        <p:spPr>
          <a:xfrm>
            <a:off x="2529839" y="14853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2" name="object 142"/>
          <p:cNvSpPr/>
          <p:nvPr/>
        </p:nvSpPr>
        <p:spPr>
          <a:xfrm>
            <a:off x="2552192" y="14853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3" name="object 143"/>
          <p:cNvSpPr/>
          <p:nvPr/>
        </p:nvSpPr>
        <p:spPr>
          <a:xfrm>
            <a:off x="2564384" y="14853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4" name="object 144"/>
          <p:cNvSpPr/>
          <p:nvPr/>
        </p:nvSpPr>
        <p:spPr>
          <a:xfrm>
            <a:off x="2605023" y="149351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5" name="object 145"/>
          <p:cNvSpPr/>
          <p:nvPr/>
        </p:nvSpPr>
        <p:spPr>
          <a:xfrm>
            <a:off x="2972815" y="161950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6" name="object 146"/>
          <p:cNvSpPr/>
          <p:nvPr/>
        </p:nvSpPr>
        <p:spPr>
          <a:xfrm>
            <a:off x="3393439" y="17637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7" name="object 147"/>
          <p:cNvSpPr/>
          <p:nvPr/>
        </p:nvSpPr>
        <p:spPr>
          <a:xfrm>
            <a:off x="3521456" y="183895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8" name="object 148"/>
          <p:cNvSpPr/>
          <p:nvPr/>
        </p:nvSpPr>
        <p:spPr>
          <a:xfrm>
            <a:off x="3637280" y="184911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9" name="object 149"/>
          <p:cNvSpPr/>
          <p:nvPr/>
        </p:nvSpPr>
        <p:spPr>
          <a:xfrm>
            <a:off x="3747007" y="18856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0" name="object 150"/>
          <p:cNvSpPr/>
          <p:nvPr/>
        </p:nvSpPr>
        <p:spPr>
          <a:xfrm>
            <a:off x="3846576" y="1960880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1" name="object 151"/>
          <p:cNvSpPr/>
          <p:nvPr/>
        </p:nvSpPr>
        <p:spPr>
          <a:xfrm>
            <a:off x="3940047" y="198323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2" name="object 152"/>
          <p:cNvSpPr/>
          <p:nvPr/>
        </p:nvSpPr>
        <p:spPr>
          <a:xfrm>
            <a:off x="4155439" y="200964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3" name="object 153"/>
          <p:cNvSpPr/>
          <p:nvPr/>
        </p:nvSpPr>
        <p:spPr>
          <a:xfrm>
            <a:off x="4163568" y="200964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4" name="object 154"/>
          <p:cNvSpPr/>
          <p:nvPr/>
        </p:nvSpPr>
        <p:spPr>
          <a:xfrm>
            <a:off x="4175760" y="203606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5" name="object 155"/>
          <p:cNvSpPr/>
          <p:nvPr/>
        </p:nvSpPr>
        <p:spPr>
          <a:xfrm>
            <a:off x="4189984" y="203606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6" name="object 156"/>
          <p:cNvSpPr/>
          <p:nvPr/>
        </p:nvSpPr>
        <p:spPr>
          <a:xfrm>
            <a:off x="4563871" y="22108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7" name="object 157"/>
          <p:cNvSpPr/>
          <p:nvPr/>
        </p:nvSpPr>
        <p:spPr>
          <a:xfrm>
            <a:off x="4708144" y="230428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8" name="object 158"/>
          <p:cNvSpPr/>
          <p:nvPr/>
        </p:nvSpPr>
        <p:spPr>
          <a:xfrm>
            <a:off x="4905247" y="231851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9" name="object 159"/>
          <p:cNvSpPr/>
          <p:nvPr/>
        </p:nvSpPr>
        <p:spPr>
          <a:xfrm>
            <a:off x="5360415" y="24749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0" name="object 160"/>
          <p:cNvSpPr/>
          <p:nvPr/>
        </p:nvSpPr>
        <p:spPr>
          <a:xfrm>
            <a:off x="5368544" y="24749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1" name="object 161"/>
          <p:cNvSpPr/>
          <p:nvPr/>
        </p:nvSpPr>
        <p:spPr>
          <a:xfrm>
            <a:off x="5376671" y="2503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2" name="object 162"/>
          <p:cNvSpPr/>
          <p:nvPr/>
        </p:nvSpPr>
        <p:spPr>
          <a:xfrm>
            <a:off x="5384800" y="2503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3" name="object 163"/>
          <p:cNvSpPr/>
          <p:nvPr/>
        </p:nvSpPr>
        <p:spPr>
          <a:xfrm>
            <a:off x="5394960" y="25257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4" name="object 164"/>
          <p:cNvSpPr/>
          <p:nvPr/>
        </p:nvSpPr>
        <p:spPr>
          <a:xfrm>
            <a:off x="5401055" y="25257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5" name="object 165"/>
          <p:cNvSpPr/>
          <p:nvPr/>
        </p:nvSpPr>
        <p:spPr>
          <a:xfrm>
            <a:off x="5407152" y="25460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6" name="object 166"/>
          <p:cNvSpPr/>
          <p:nvPr/>
        </p:nvSpPr>
        <p:spPr>
          <a:xfrm>
            <a:off x="5411215" y="25460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7" name="object 167"/>
          <p:cNvSpPr/>
          <p:nvPr/>
        </p:nvSpPr>
        <p:spPr>
          <a:xfrm>
            <a:off x="5419344" y="25664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8" name="object 168"/>
          <p:cNvSpPr/>
          <p:nvPr/>
        </p:nvSpPr>
        <p:spPr>
          <a:xfrm>
            <a:off x="5427471" y="258063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9" name="object 169"/>
          <p:cNvSpPr/>
          <p:nvPr/>
        </p:nvSpPr>
        <p:spPr>
          <a:xfrm>
            <a:off x="5431536" y="258063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0" name="object 170"/>
          <p:cNvSpPr/>
          <p:nvPr/>
        </p:nvSpPr>
        <p:spPr>
          <a:xfrm>
            <a:off x="5433568" y="258063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1" name="object 171"/>
          <p:cNvSpPr/>
          <p:nvPr/>
        </p:nvSpPr>
        <p:spPr>
          <a:xfrm>
            <a:off x="5441695" y="258063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2" name="object 172"/>
          <p:cNvSpPr/>
          <p:nvPr/>
        </p:nvSpPr>
        <p:spPr>
          <a:xfrm>
            <a:off x="5447792" y="258063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3" name="object 173"/>
          <p:cNvSpPr/>
          <p:nvPr/>
        </p:nvSpPr>
        <p:spPr>
          <a:xfrm>
            <a:off x="5457952" y="258063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4" name="object 174"/>
          <p:cNvSpPr/>
          <p:nvPr/>
        </p:nvSpPr>
        <p:spPr>
          <a:xfrm>
            <a:off x="5610352" y="259283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5" name="object 175"/>
          <p:cNvSpPr/>
          <p:nvPr/>
        </p:nvSpPr>
        <p:spPr>
          <a:xfrm>
            <a:off x="5683504" y="261111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6" name="object 176"/>
          <p:cNvSpPr/>
          <p:nvPr/>
        </p:nvSpPr>
        <p:spPr>
          <a:xfrm>
            <a:off x="5754623" y="261924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7" name="object 177"/>
          <p:cNvSpPr/>
          <p:nvPr/>
        </p:nvSpPr>
        <p:spPr>
          <a:xfrm>
            <a:off x="5758687" y="261924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8" name="object 178"/>
          <p:cNvSpPr/>
          <p:nvPr/>
        </p:nvSpPr>
        <p:spPr>
          <a:xfrm>
            <a:off x="5764784" y="261924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9" name="object 179"/>
          <p:cNvSpPr/>
          <p:nvPr/>
        </p:nvSpPr>
        <p:spPr>
          <a:xfrm>
            <a:off x="5774944" y="26497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0" name="object 180"/>
          <p:cNvSpPr/>
          <p:nvPr/>
        </p:nvSpPr>
        <p:spPr>
          <a:xfrm>
            <a:off x="5779007" y="26497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1" name="object 181"/>
          <p:cNvSpPr/>
          <p:nvPr/>
        </p:nvSpPr>
        <p:spPr>
          <a:xfrm>
            <a:off x="5793231" y="26497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2" name="object 182"/>
          <p:cNvSpPr/>
          <p:nvPr/>
        </p:nvSpPr>
        <p:spPr>
          <a:xfrm>
            <a:off x="5803392" y="26497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3" name="object 183"/>
          <p:cNvSpPr/>
          <p:nvPr/>
        </p:nvSpPr>
        <p:spPr>
          <a:xfrm>
            <a:off x="5811520" y="26497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4" name="object 184"/>
          <p:cNvSpPr/>
          <p:nvPr/>
        </p:nvSpPr>
        <p:spPr>
          <a:xfrm>
            <a:off x="5805423" y="273100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5" name="object 185"/>
          <p:cNvSpPr/>
          <p:nvPr/>
        </p:nvSpPr>
        <p:spPr>
          <a:xfrm>
            <a:off x="5821679" y="273100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6" name="object 186"/>
          <p:cNvSpPr/>
          <p:nvPr/>
        </p:nvSpPr>
        <p:spPr>
          <a:xfrm>
            <a:off x="5823712" y="27696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7" name="object 187"/>
          <p:cNvSpPr/>
          <p:nvPr/>
        </p:nvSpPr>
        <p:spPr>
          <a:xfrm>
            <a:off x="5835904" y="27696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8" name="object 188"/>
          <p:cNvSpPr/>
          <p:nvPr/>
        </p:nvSpPr>
        <p:spPr>
          <a:xfrm>
            <a:off x="5846063" y="27696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9" name="object 189"/>
          <p:cNvSpPr/>
          <p:nvPr/>
        </p:nvSpPr>
        <p:spPr>
          <a:xfrm>
            <a:off x="5890768" y="27696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0" name="object 190"/>
          <p:cNvSpPr/>
          <p:nvPr/>
        </p:nvSpPr>
        <p:spPr>
          <a:xfrm>
            <a:off x="5919215" y="27696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1" name="object 191"/>
          <p:cNvSpPr/>
          <p:nvPr/>
        </p:nvSpPr>
        <p:spPr>
          <a:xfrm>
            <a:off x="6026912" y="277774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2" name="object 192"/>
          <p:cNvSpPr/>
          <p:nvPr/>
        </p:nvSpPr>
        <p:spPr>
          <a:xfrm>
            <a:off x="6148831" y="277774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3" name="object 193"/>
          <p:cNvSpPr/>
          <p:nvPr/>
        </p:nvSpPr>
        <p:spPr>
          <a:xfrm>
            <a:off x="6161023" y="27899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4" name="object 194"/>
          <p:cNvSpPr/>
          <p:nvPr/>
        </p:nvSpPr>
        <p:spPr>
          <a:xfrm>
            <a:off x="6171184" y="28082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5" name="object 195"/>
          <p:cNvSpPr/>
          <p:nvPr/>
        </p:nvSpPr>
        <p:spPr>
          <a:xfrm>
            <a:off x="6183376" y="28082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6" name="object 196"/>
          <p:cNvSpPr/>
          <p:nvPr/>
        </p:nvSpPr>
        <p:spPr>
          <a:xfrm>
            <a:off x="6189471" y="28082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7" name="object 197"/>
          <p:cNvSpPr/>
          <p:nvPr/>
        </p:nvSpPr>
        <p:spPr>
          <a:xfrm>
            <a:off x="6199631" y="28305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8" name="object 198"/>
          <p:cNvSpPr/>
          <p:nvPr/>
        </p:nvSpPr>
        <p:spPr>
          <a:xfrm>
            <a:off x="6207760" y="28305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9" name="object 199"/>
          <p:cNvSpPr/>
          <p:nvPr/>
        </p:nvSpPr>
        <p:spPr>
          <a:xfrm>
            <a:off x="6201663" y="286918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0" name="object 200"/>
          <p:cNvSpPr/>
          <p:nvPr/>
        </p:nvSpPr>
        <p:spPr>
          <a:xfrm>
            <a:off x="6219952" y="286918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1" name="object 201"/>
          <p:cNvSpPr/>
          <p:nvPr/>
        </p:nvSpPr>
        <p:spPr>
          <a:xfrm>
            <a:off x="6226047" y="28915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2" name="object 202"/>
          <p:cNvSpPr/>
          <p:nvPr/>
        </p:nvSpPr>
        <p:spPr>
          <a:xfrm>
            <a:off x="6236207" y="291591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3" name="object 203"/>
          <p:cNvSpPr/>
          <p:nvPr/>
        </p:nvSpPr>
        <p:spPr>
          <a:xfrm>
            <a:off x="6246368" y="291591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4" name="object 204"/>
          <p:cNvSpPr/>
          <p:nvPr/>
        </p:nvSpPr>
        <p:spPr>
          <a:xfrm>
            <a:off x="6256528" y="291591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5" name="object 205"/>
          <p:cNvSpPr/>
          <p:nvPr/>
        </p:nvSpPr>
        <p:spPr>
          <a:xfrm>
            <a:off x="6266687" y="291591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6" name="object 206"/>
          <p:cNvSpPr/>
          <p:nvPr/>
        </p:nvSpPr>
        <p:spPr>
          <a:xfrm>
            <a:off x="6567423" y="29423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7" name="object 207"/>
          <p:cNvSpPr/>
          <p:nvPr/>
        </p:nvSpPr>
        <p:spPr>
          <a:xfrm>
            <a:off x="6575552" y="29423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8" name="object 208"/>
          <p:cNvSpPr/>
          <p:nvPr/>
        </p:nvSpPr>
        <p:spPr>
          <a:xfrm>
            <a:off x="6583679" y="298094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9" name="object 209"/>
          <p:cNvSpPr/>
          <p:nvPr/>
        </p:nvSpPr>
        <p:spPr>
          <a:xfrm>
            <a:off x="6608063" y="298094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0" name="object 210"/>
          <p:cNvSpPr/>
          <p:nvPr/>
        </p:nvSpPr>
        <p:spPr>
          <a:xfrm>
            <a:off x="6610095" y="302158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1" name="object 211"/>
          <p:cNvSpPr/>
          <p:nvPr/>
        </p:nvSpPr>
        <p:spPr>
          <a:xfrm>
            <a:off x="6626352" y="302158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2" name="object 212"/>
          <p:cNvSpPr/>
          <p:nvPr/>
        </p:nvSpPr>
        <p:spPr>
          <a:xfrm>
            <a:off x="6634479" y="302158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3" name="object 213"/>
          <p:cNvSpPr/>
          <p:nvPr/>
        </p:nvSpPr>
        <p:spPr>
          <a:xfrm>
            <a:off x="6642607" y="302158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4" name="object 214"/>
          <p:cNvSpPr/>
          <p:nvPr/>
        </p:nvSpPr>
        <p:spPr>
          <a:xfrm>
            <a:off x="6652768" y="302158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5" name="object 215"/>
          <p:cNvSpPr/>
          <p:nvPr/>
        </p:nvSpPr>
        <p:spPr>
          <a:xfrm>
            <a:off x="6918960" y="3058160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6" name="object 216"/>
          <p:cNvSpPr/>
          <p:nvPr/>
        </p:nvSpPr>
        <p:spPr>
          <a:xfrm>
            <a:off x="6967728" y="3058160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7" name="object 217"/>
          <p:cNvSpPr/>
          <p:nvPr/>
        </p:nvSpPr>
        <p:spPr>
          <a:xfrm>
            <a:off x="6981952" y="3058160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8" name="object 218"/>
          <p:cNvSpPr/>
          <p:nvPr/>
        </p:nvSpPr>
        <p:spPr>
          <a:xfrm>
            <a:off x="7022592" y="307644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9" name="object 219"/>
          <p:cNvSpPr/>
          <p:nvPr/>
        </p:nvSpPr>
        <p:spPr>
          <a:xfrm>
            <a:off x="7036815" y="31150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0" name="object 220"/>
          <p:cNvSpPr/>
          <p:nvPr/>
        </p:nvSpPr>
        <p:spPr>
          <a:xfrm>
            <a:off x="7046976" y="31150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1" name="object 221"/>
          <p:cNvSpPr/>
          <p:nvPr/>
        </p:nvSpPr>
        <p:spPr>
          <a:xfrm>
            <a:off x="7042912" y="31150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2" name="object 222"/>
          <p:cNvSpPr/>
          <p:nvPr/>
        </p:nvSpPr>
        <p:spPr>
          <a:xfrm>
            <a:off x="7065263" y="31150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3" name="object 223"/>
          <p:cNvSpPr/>
          <p:nvPr/>
        </p:nvSpPr>
        <p:spPr>
          <a:xfrm>
            <a:off x="7073392" y="31150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4" name="object 224"/>
          <p:cNvSpPr/>
          <p:nvPr/>
        </p:nvSpPr>
        <p:spPr>
          <a:xfrm>
            <a:off x="7079487" y="31150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5" name="object 225"/>
          <p:cNvSpPr/>
          <p:nvPr/>
        </p:nvSpPr>
        <p:spPr>
          <a:xfrm>
            <a:off x="7366000" y="31211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6" name="object 226"/>
          <p:cNvSpPr/>
          <p:nvPr/>
        </p:nvSpPr>
        <p:spPr>
          <a:xfrm>
            <a:off x="7376160" y="31211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7" name="object 227"/>
          <p:cNvSpPr/>
          <p:nvPr/>
        </p:nvSpPr>
        <p:spPr>
          <a:xfrm>
            <a:off x="7388352" y="31211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8" name="object 228"/>
          <p:cNvSpPr/>
          <p:nvPr/>
        </p:nvSpPr>
        <p:spPr>
          <a:xfrm>
            <a:off x="7396479" y="31211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9" name="object 229"/>
          <p:cNvSpPr/>
          <p:nvPr/>
        </p:nvSpPr>
        <p:spPr>
          <a:xfrm>
            <a:off x="7404607" y="31211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0" name="object 230"/>
          <p:cNvSpPr/>
          <p:nvPr/>
        </p:nvSpPr>
        <p:spPr>
          <a:xfrm>
            <a:off x="7414768" y="3159760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1" name="object 231"/>
          <p:cNvSpPr/>
          <p:nvPr/>
        </p:nvSpPr>
        <p:spPr>
          <a:xfrm>
            <a:off x="7420863" y="3159760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2" name="object 232"/>
          <p:cNvSpPr/>
          <p:nvPr/>
        </p:nvSpPr>
        <p:spPr>
          <a:xfrm>
            <a:off x="7424928" y="3159760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3" name="object 233"/>
          <p:cNvSpPr/>
          <p:nvPr/>
        </p:nvSpPr>
        <p:spPr>
          <a:xfrm>
            <a:off x="7433055" y="318211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4" name="object 234"/>
          <p:cNvSpPr/>
          <p:nvPr/>
        </p:nvSpPr>
        <p:spPr>
          <a:xfrm>
            <a:off x="7439152" y="318211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5" name="object 235"/>
          <p:cNvSpPr/>
          <p:nvPr/>
        </p:nvSpPr>
        <p:spPr>
          <a:xfrm>
            <a:off x="7453376" y="32125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6" name="object 236"/>
          <p:cNvSpPr/>
          <p:nvPr/>
        </p:nvSpPr>
        <p:spPr>
          <a:xfrm>
            <a:off x="7457439" y="32125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7" name="object 237"/>
          <p:cNvSpPr/>
          <p:nvPr/>
        </p:nvSpPr>
        <p:spPr>
          <a:xfrm>
            <a:off x="7463536" y="32125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8" name="object 238"/>
          <p:cNvSpPr/>
          <p:nvPr/>
        </p:nvSpPr>
        <p:spPr>
          <a:xfrm>
            <a:off x="7583423" y="32125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9" name="object 239"/>
          <p:cNvSpPr/>
          <p:nvPr/>
        </p:nvSpPr>
        <p:spPr>
          <a:xfrm>
            <a:off x="7766304" y="32125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0" name="object 240"/>
          <p:cNvSpPr/>
          <p:nvPr/>
        </p:nvSpPr>
        <p:spPr>
          <a:xfrm>
            <a:off x="7770368" y="32125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1" name="object 241"/>
          <p:cNvSpPr/>
          <p:nvPr/>
        </p:nvSpPr>
        <p:spPr>
          <a:xfrm>
            <a:off x="7774431" y="32125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2" name="object 242"/>
          <p:cNvSpPr/>
          <p:nvPr/>
        </p:nvSpPr>
        <p:spPr>
          <a:xfrm>
            <a:off x="7780528" y="32125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3" name="object 243"/>
          <p:cNvSpPr/>
          <p:nvPr/>
        </p:nvSpPr>
        <p:spPr>
          <a:xfrm>
            <a:off x="7786623" y="32125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4" name="object 244"/>
          <p:cNvSpPr/>
          <p:nvPr/>
        </p:nvSpPr>
        <p:spPr>
          <a:xfrm>
            <a:off x="7792720" y="32125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5" name="object 245"/>
          <p:cNvSpPr/>
          <p:nvPr/>
        </p:nvSpPr>
        <p:spPr>
          <a:xfrm>
            <a:off x="7798815" y="32125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6" name="object 246"/>
          <p:cNvSpPr/>
          <p:nvPr/>
        </p:nvSpPr>
        <p:spPr>
          <a:xfrm>
            <a:off x="7804912" y="32125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7" name="object 247"/>
          <p:cNvSpPr/>
          <p:nvPr/>
        </p:nvSpPr>
        <p:spPr>
          <a:xfrm>
            <a:off x="7811007" y="32125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8" name="object 248"/>
          <p:cNvSpPr/>
          <p:nvPr/>
        </p:nvSpPr>
        <p:spPr>
          <a:xfrm>
            <a:off x="7815071" y="32125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9" name="object 249"/>
          <p:cNvSpPr/>
          <p:nvPr/>
        </p:nvSpPr>
        <p:spPr>
          <a:xfrm>
            <a:off x="7819136" y="32491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0" name="object 250"/>
          <p:cNvSpPr/>
          <p:nvPr/>
        </p:nvSpPr>
        <p:spPr>
          <a:xfrm>
            <a:off x="7823200" y="32491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1" name="object 251"/>
          <p:cNvSpPr/>
          <p:nvPr/>
        </p:nvSpPr>
        <p:spPr>
          <a:xfrm>
            <a:off x="7827263" y="32491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2" name="object 252"/>
          <p:cNvSpPr/>
          <p:nvPr/>
        </p:nvSpPr>
        <p:spPr>
          <a:xfrm>
            <a:off x="7833360" y="32491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3" name="object 253"/>
          <p:cNvSpPr/>
          <p:nvPr/>
        </p:nvSpPr>
        <p:spPr>
          <a:xfrm>
            <a:off x="7839455" y="32491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4" name="object 254"/>
          <p:cNvSpPr/>
          <p:nvPr/>
        </p:nvSpPr>
        <p:spPr>
          <a:xfrm>
            <a:off x="7845552" y="32491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5" name="object 255"/>
          <p:cNvSpPr/>
          <p:nvPr/>
        </p:nvSpPr>
        <p:spPr>
          <a:xfrm>
            <a:off x="7851647" y="32491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6" name="object 256"/>
          <p:cNvSpPr/>
          <p:nvPr/>
        </p:nvSpPr>
        <p:spPr>
          <a:xfrm>
            <a:off x="7857744" y="32491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7" name="object 257"/>
          <p:cNvSpPr/>
          <p:nvPr/>
        </p:nvSpPr>
        <p:spPr>
          <a:xfrm>
            <a:off x="7853679" y="32491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8" name="object 258"/>
          <p:cNvSpPr/>
          <p:nvPr/>
        </p:nvSpPr>
        <p:spPr>
          <a:xfrm>
            <a:off x="7863839" y="32491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9" name="object 259"/>
          <p:cNvSpPr/>
          <p:nvPr/>
        </p:nvSpPr>
        <p:spPr>
          <a:xfrm>
            <a:off x="7869936" y="32491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0" name="object 260"/>
          <p:cNvSpPr/>
          <p:nvPr/>
        </p:nvSpPr>
        <p:spPr>
          <a:xfrm>
            <a:off x="7876031" y="32491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1" name="object 261"/>
          <p:cNvSpPr/>
          <p:nvPr/>
        </p:nvSpPr>
        <p:spPr>
          <a:xfrm>
            <a:off x="7874000" y="32491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2" name="object 262"/>
          <p:cNvSpPr/>
          <p:nvPr/>
        </p:nvSpPr>
        <p:spPr>
          <a:xfrm>
            <a:off x="7922768" y="32491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3" name="object 263"/>
          <p:cNvSpPr/>
          <p:nvPr/>
        </p:nvSpPr>
        <p:spPr>
          <a:xfrm>
            <a:off x="7949184" y="32491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4" name="object 264"/>
          <p:cNvSpPr/>
          <p:nvPr/>
        </p:nvSpPr>
        <p:spPr>
          <a:xfrm>
            <a:off x="8174736" y="32491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5" name="object 265"/>
          <p:cNvSpPr/>
          <p:nvPr/>
        </p:nvSpPr>
        <p:spPr>
          <a:xfrm>
            <a:off x="8197087" y="32491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6" name="object 266"/>
          <p:cNvSpPr/>
          <p:nvPr/>
        </p:nvSpPr>
        <p:spPr>
          <a:xfrm>
            <a:off x="8207247" y="33141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7" name="object 267"/>
          <p:cNvSpPr/>
          <p:nvPr/>
        </p:nvSpPr>
        <p:spPr>
          <a:xfrm>
            <a:off x="8215376" y="33141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8" name="object 268"/>
          <p:cNvSpPr/>
          <p:nvPr/>
        </p:nvSpPr>
        <p:spPr>
          <a:xfrm>
            <a:off x="8219439" y="33141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9" name="object 269"/>
          <p:cNvSpPr/>
          <p:nvPr/>
        </p:nvSpPr>
        <p:spPr>
          <a:xfrm>
            <a:off x="8223504" y="33141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0" name="object 270"/>
          <p:cNvSpPr/>
          <p:nvPr/>
        </p:nvSpPr>
        <p:spPr>
          <a:xfrm>
            <a:off x="8235695" y="33141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1" name="object 271"/>
          <p:cNvSpPr/>
          <p:nvPr/>
        </p:nvSpPr>
        <p:spPr>
          <a:xfrm>
            <a:off x="8239760" y="342391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2" name="object 272"/>
          <p:cNvSpPr/>
          <p:nvPr/>
        </p:nvSpPr>
        <p:spPr>
          <a:xfrm>
            <a:off x="8282431" y="34259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3" name="object 273"/>
          <p:cNvSpPr/>
          <p:nvPr/>
        </p:nvSpPr>
        <p:spPr>
          <a:xfrm>
            <a:off x="8609584" y="34259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4" name="object 274"/>
          <p:cNvSpPr/>
          <p:nvPr/>
        </p:nvSpPr>
        <p:spPr>
          <a:xfrm>
            <a:off x="8776208" y="34259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5" name="object 275"/>
          <p:cNvSpPr/>
          <p:nvPr/>
        </p:nvSpPr>
        <p:spPr>
          <a:xfrm>
            <a:off x="8788400" y="34259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6" name="object 276"/>
          <p:cNvSpPr/>
          <p:nvPr/>
        </p:nvSpPr>
        <p:spPr>
          <a:xfrm>
            <a:off x="8792463" y="34259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7" name="object 277"/>
          <p:cNvSpPr/>
          <p:nvPr/>
        </p:nvSpPr>
        <p:spPr>
          <a:xfrm>
            <a:off x="8798559" y="34259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8" name="object 278"/>
          <p:cNvSpPr/>
          <p:nvPr/>
        </p:nvSpPr>
        <p:spPr>
          <a:xfrm>
            <a:off x="8804656" y="34259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9" name="object 279"/>
          <p:cNvSpPr/>
          <p:nvPr/>
        </p:nvSpPr>
        <p:spPr>
          <a:xfrm>
            <a:off x="8812784" y="34259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0" name="object 280"/>
          <p:cNvSpPr/>
          <p:nvPr/>
        </p:nvSpPr>
        <p:spPr>
          <a:xfrm>
            <a:off x="8816847" y="34259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1" name="object 281"/>
          <p:cNvSpPr/>
          <p:nvPr/>
        </p:nvSpPr>
        <p:spPr>
          <a:xfrm>
            <a:off x="8822943" y="34259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2" name="object 282"/>
          <p:cNvSpPr/>
          <p:nvPr/>
        </p:nvSpPr>
        <p:spPr>
          <a:xfrm>
            <a:off x="8837168" y="34259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3" name="object 283"/>
          <p:cNvSpPr/>
          <p:nvPr/>
        </p:nvSpPr>
        <p:spPr>
          <a:xfrm>
            <a:off x="9231375" y="34259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4" name="object 284"/>
          <p:cNvSpPr/>
          <p:nvPr/>
        </p:nvSpPr>
        <p:spPr>
          <a:xfrm>
            <a:off x="8808720" y="34259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graphicFrame>
        <p:nvGraphicFramePr>
          <p:cNvPr id="285" name="object 285"/>
          <p:cNvGraphicFramePr>
            <a:graphicFrameLocks noGrp="1"/>
          </p:cNvGraphicFramePr>
          <p:nvPr/>
        </p:nvGraphicFramePr>
        <p:xfrm>
          <a:off x="320175" y="5198471"/>
          <a:ext cx="9155851" cy="918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31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8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53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03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3367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Months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6247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48">
                <a:tc>
                  <a:txBody>
                    <a:bodyPr/>
                    <a:lstStyle/>
                    <a:p>
                      <a:pPr marL="7188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No.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risk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95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Amivantamab + </a:t>
                      </a:r>
                      <a:r>
                        <a:rPr sz="11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Lazertinib</a:t>
                      </a:r>
                      <a:r>
                        <a:rPr sz="1100" spc="12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429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910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ts val="95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391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23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58750">
                        <a:lnSpc>
                          <a:spcPts val="95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357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23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95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332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23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95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291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23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950"/>
                        </a:lnSpc>
                        <a:tabLst>
                          <a:tab pos="49530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244	194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23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60655">
                        <a:lnSpc>
                          <a:spcPts val="95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106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23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R="10160" algn="ctr">
                        <a:lnSpc>
                          <a:spcPts val="95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60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23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ts val="95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23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R="6985" algn="ctr">
                        <a:lnSpc>
                          <a:spcPts val="95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0" marR="0" marT="423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ts val="95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423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009">
                <a:tc>
                  <a:txBody>
                    <a:bodyPr/>
                    <a:lstStyle/>
                    <a:p>
                      <a:pPr marL="6934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Osimertinib</a:t>
                      </a:r>
                      <a:r>
                        <a:rPr sz="1100" spc="1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429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693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404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847" marB="0"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358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847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325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847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266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84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49530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205	160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847" marB="0"/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90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847" marB="0"/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48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847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28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847" marB="0"/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847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847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6" name="object 286"/>
          <p:cNvSpPr txBox="1"/>
          <p:nvPr/>
        </p:nvSpPr>
        <p:spPr>
          <a:xfrm>
            <a:off x="9354311" y="3316394"/>
            <a:ext cx="192870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spc="-7" dirty="0">
                <a:solidFill>
                  <a:srgbClr val="006FC0"/>
                </a:solidFill>
                <a:latin typeface="Arial"/>
                <a:cs typeface="Arial"/>
              </a:rPr>
              <a:t>Amivantamab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+</a:t>
            </a:r>
            <a:r>
              <a:rPr sz="1200" b="1" spc="-73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Lazertinib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9354311" y="3751240"/>
            <a:ext cx="88222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spc="-7" dirty="0">
                <a:solidFill>
                  <a:srgbClr val="7E7E7E"/>
                </a:solidFill>
                <a:latin typeface="Arial"/>
                <a:cs typeface="Arial"/>
              </a:rPr>
              <a:t>Osimertinib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4803647" y="2208785"/>
            <a:ext cx="0" cy="2747433"/>
          </a:xfrm>
          <a:custGeom>
            <a:avLst/>
            <a:gdLst/>
            <a:ahLst/>
            <a:cxnLst/>
            <a:rect l="l" t="t" r="r" b="b"/>
            <a:pathLst>
              <a:path h="2060575">
                <a:moveTo>
                  <a:pt x="0" y="0"/>
                </a:moveTo>
                <a:lnTo>
                  <a:pt x="0" y="2060448"/>
                </a:lnTo>
              </a:path>
            </a:pathLst>
          </a:custGeom>
          <a:ln w="6350">
            <a:solidFill>
              <a:srgbClr val="1B2F5E"/>
            </a:solidFill>
            <a:prstDash val="sysDot"/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9" name="object 289"/>
          <p:cNvSpPr/>
          <p:nvPr/>
        </p:nvSpPr>
        <p:spPr>
          <a:xfrm>
            <a:off x="7424928" y="3037839"/>
            <a:ext cx="0" cy="1906693"/>
          </a:xfrm>
          <a:custGeom>
            <a:avLst/>
            <a:gdLst/>
            <a:ahLst/>
            <a:cxnLst/>
            <a:rect l="l" t="t" r="r" b="b"/>
            <a:pathLst>
              <a:path h="1430020">
                <a:moveTo>
                  <a:pt x="0" y="0"/>
                </a:moveTo>
                <a:lnTo>
                  <a:pt x="0" y="1429511"/>
                </a:lnTo>
              </a:path>
            </a:pathLst>
          </a:custGeom>
          <a:ln w="6350">
            <a:solidFill>
              <a:srgbClr val="1B2F5E"/>
            </a:solidFill>
            <a:prstDash val="sysDot"/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0" name="object 290"/>
          <p:cNvSpPr/>
          <p:nvPr/>
        </p:nvSpPr>
        <p:spPr>
          <a:xfrm>
            <a:off x="4628895" y="1964944"/>
            <a:ext cx="365760" cy="243840"/>
          </a:xfrm>
          <a:custGeom>
            <a:avLst/>
            <a:gdLst/>
            <a:ahLst/>
            <a:cxnLst/>
            <a:rect l="l" t="t" r="r" b="b"/>
            <a:pathLst>
              <a:path w="274320" h="182880">
                <a:moveTo>
                  <a:pt x="0" y="182879"/>
                </a:moveTo>
                <a:lnTo>
                  <a:pt x="274320" y="182879"/>
                </a:lnTo>
                <a:lnTo>
                  <a:pt x="27432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1" name="object 291"/>
          <p:cNvSpPr txBox="1"/>
          <p:nvPr/>
        </p:nvSpPr>
        <p:spPr>
          <a:xfrm>
            <a:off x="4641256" y="1975272"/>
            <a:ext cx="341205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7" dirty="0">
                <a:solidFill>
                  <a:srgbClr val="FFFFFF"/>
                </a:solidFill>
                <a:latin typeface="Arial"/>
                <a:cs typeface="Arial"/>
              </a:rPr>
              <a:t>73%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4393184" y="2735073"/>
            <a:ext cx="365760" cy="211169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26247" rIns="0" bIns="0" rtlCol="0">
            <a:spAutoFit/>
          </a:bodyPr>
          <a:lstStyle/>
          <a:p>
            <a:pPr marL="29633">
              <a:spcBef>
                <a:spcPts val="207"/>
              </a:spcBef>
            </a:pPr>
            <a:r>
              <a:rPr sz="1200" spc="-7" dirty="0">
                <a:solidFill>
                  <a:srgbClr val="FFFFFF"/>
                </a:solidFill>
                <a:latin typeface="Arial"/>
                <a:cs typeface="Arial"/>
              </a:rPr>
              <a:t>65%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7242047" y="2794000"/>
            <a:ext cx="365760" cy="243840"/>
          </a:xfrm>
          <a:custGeom>
            <a:avLst/>
            <a:gdLst/>
            <a:ahLst/>
            <a:cxnLst/>
            <a:rect l="l" t="t" r="r" b="b"/>
            <a:pathLst>
              <a:path w="274320" h="182880">
                <a:moveTo>
                  <a:pt x="0" y="182880"/>
                </a:moveTo>
                <a:lnTo>
                  <a:pt x="274320" y="182880"/>
                </a:lnTo>
                <a:lnTo>
                  <a:pt x="27432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4" name="object 294"/>
          <p:cNvSpPr txBox="1"/>
          <p:nvPr/>
        </p:nvSpPr>
        <p:spPr>
          <a:xfrm>
            <a:off x="7255934" y="2803822"/>
            <a:ext cx="341205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7" dirty="0">
                <a:solidFill>
                  <a:srgbClr val="FFFFFF"/>
                </a:solidFill>
                <a:latin typeface="Arial"/>
                <a:cs typeface="Arial"/>
              </a:rPr>
              <a:t>48%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7016495" y="3751072"/>
            <a:ext cx="365760" cy="243840"/>
          </a:xfrm>
          <a:custGeom>
            <a:avLst/>
            <a:gdLst/>
            <a:ahLst/>
            <a:cxnLst/>
            <a:rect l="l" t="t" r="r" b="b"/>
            <a:pathLst>
              <a:path w="274320" h="182880">
                <a:moveTo>
                  <a:pt x="0" y="182880"/>
                </a:moveTo>
                <a:lnTo>
                  <a:pt x="274320" y="182880"/>
                </a:lnTo>
                <a:lnTo>
                  <a:pt x="27432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6" name="object 296"/>
          <p:cNvSpPr txBox="1"/>
          <p:nvPr/>
        </p:nvSpPr>
        <p:spPr>
          <a:xfrm>
            <a:off x="7016495" y="3761402"/>
            <a:ext cx="36576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8786">
              <a:spcBef>
                <a:spcPts val="133"/>
              </a:spcBef>
            </a:pPr>
            <a:r>
              <a:rPr sz="1200" spc="-7" dirty="0">
                <a:solidFill>
                  <a:srgbClr val="FFFFFF"/>
                </a:solidFill>
                <a:latin typeface="Arial"/>
                <a:cs typeface="Arial"/>
              </a:rPr>
              <a:t>34%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2194561" y="1463041"/>
            <a:ext cx="6994313" cy="2401993"/>
          </a:xfrm>
          <a:custGeom>
            <a:avLst/>
            <a:gdLst/>
            <a:ahLst/>
            <a:cxnLst/>
            <a:rect l="l" t="t" r="r" b="b"/>
            <a:pathLst>
              <a:path w="5245734" h="1801495">
                <a:moveTo>
                  <a:pt x="5245608" y="1801368"/>
                </a:moveTo>
                <a:lnTo>
                  <a:pt x="4513199" y="1801368"/>
                </a:lnTo>
                <a:lnTo>
                  <a:pt x="4513199" y="1775460"/>
                </a:lnTo>
                <a:lnTo>
                  <a:pt x="4510405" y="1775460"/>
                </a:lnTo>
                <a:lnTo>
                  <a:pt x="4510405" y="1765681"/>
                </a:lnTo>
                <a:lnTo>
                  <a:pt x="4229862" y="1765681"/>
                </a:lnTo>
                <a:lnTo>
                  <a:pt x="4229862" y="1722882"/>
                </a:lnTo>
                <a:lnTo>
                  <a:pt x="4205224" y="1722882"/>
                </a:lnTo>
                <a:lnTo>
                  <a:pt x="4205224" y="1701419"/>
                </a:lnTo>
                <a:lnTo>
                  <a:pt x="3926458" y="1701419"/>
                </a:lnTo>
                <a:lnTo>
                  <a:pt x="3926458" y="1684147"/>
                </a:lnTo>
                <a:lnTo>
                  <a:pt x="3912107" y="1684147"/>
                </a:lnTo>
                <a:lnTo>
                  <a:pt x="3912107" y="1663573"/>
                </a:lnTo>
                <a:lnTo>
                  <a:pt x="3887597" y="1663573"/>
                </a:lnTo>
                <a:lnTo>
                  <a:pt x="3887597" y="1640713"/>
                </a:lnTo>
                <a:lnTo>
                  <a:pt x="3747770" y="1640713"/>
                </a:lnTo>
                <a:lnTo>
                  <a:pt x="3747770" y="1626870"/>
                </a:lnTo>
                <a:lnTo>
                  <a:pt x="3694683" y="1626870"/>
                </a:lnTo>
                <a:lnTo>
                  <a:pt x="3694683" y="1609852"/>
                </a:lnTo>
                <a:lnTo>
                  <a:pt x="3638042" y="1609852"/>
                </a:lnTo>
                <a:lnTo>
                  <a:pt x="3638042" y="1596771"/>
                </a:lnTo>
                <a:lnTo>
                  <a:pt x="3628263" y="1596771"/>
                </a:lnTo>
                <a:lnTo>
                  <a:pt x="3628263" y="1575308"/>
                </a:lnTo>
                <a:lnTo>
                  <a:pt x="3594227" y="1575308"/>
                </a:lnTo>
                <a:lnTo>
                  <a:pt x="3594227" y="1549781"/>
                </a:lnTo>
                <a:lnTo>
                  <a:pt x="3349498" y="1549781"/>
                </a:lnTo>
                <a:lnTo>
                  <a:pt x="3349498" y="1540002"/>
                </a:lnTo>
                <a:lnTo>
                  <a:pt x="3328670" y="1540002"/>
                </a:lnTo>
                <a:lnTo>
                  <a:pt x="3328670" y="1526667"/>
                </a:lnTo>
                <a:lnTo>
                  <a:pt x="3316858" y="1526667"/>
                </a:lnTo>
                <a:lnTo>
                  <a:pt x="3316858" y="1512189"/>
                </a:lnTo>
                <a:lnTo>
                  <a:pt x="3307079" y="1512189"/>
                </a:lnTo>
                <a:lnTo>
                  <a:pt x="3307079" y="1486027"/>
                </a:lnTo>
                <a:lnTo>
                  <a:pt x="3284220" y="1486027"/>
                </a:lnTo>
                <a:lnTo>
                  <a:pt x="3284220" y="1470152"/>
                </a:lnTo>
                <a:lnTo>
                  <a:pt x="3261995" y="1470152"/>
                </a:lnTo>
                <a:lnTo>
                  <a:pt x="3261995" y="1449324"/>
                </a:lnTo>
                <a:lnTo>
                  <a:pt x="3222879" y="1449324"/>
                </a:lnTo>
                <a:lnTo>
                  <a:pt x="3222879" y="1440688"/>
                </a:lnTo>
                <a:lnTo>
                  <a:pt x="3157982" y="1440688"/>
                </a:lnTo>
                <a:lnTo>
                  <a:pt x="3157982" y="1431417"/>
                </a:lnTo>
                <a:lnTo>
                  <a:pt x="3063494" y="1431417"/>
                </a:lnTo>
                <a:lnTo>
                  <a:pt x="3063494" y="1423924"/>
                </a:lnTo>
                <a:lnTo>
                  <a:pt x="3028569" y="1423924"/>
                </a:lnTo>
                <a:lnTo>
                  <a:pt x="3028569" y="1410843"/>
                </a:lnTo>
                <a:lnTo>
                  <a:pt x="3023235" y="1410843"/>
                </a:lnTo>
                <a:lnTo>
                  <a:pt x="3023235" y="1383284"/>
                </a:lnTo>
                <a:lnTo>
                  <a:pt x="3011932" y="1383284"/>
                </a:lnTo>
                <a:lnTo>
                  <a:pt x="3011932" y="1372489"/>
                </a:lnTo>
                <a:lnTo>
                  <a:pt x="2997327" y="1372489"/>
                </a:lnTo>
                <a:lnTo>
                  <a:pt x="2997327" y="1361567"/>
                </a:lnTo>
                <a:lnTo>
                  <a:pt x="2986659" y="1361567"/>
                </a:lnTo>
                <a:lnTo>
                  <a:pt x="2986659" y="1339342"/>
                </a:lnTo>
                <a:lnTo>
                  <a:pt x="2826004" y="1339342"/>
                </a:lnTo>
                <a:lnTo>
                  <a:pt x="2826004" y="1331214"/>
                </a:lnTo>
                <a:lnTo>
                  <a:pt x="2753487" y="1331214"/>
                </a:lnTo>
                <a:lnTo>
                  <a:pt x="2753487" y="1317117"/>
                </a:lnTo>
                <a:lnTo>
                  <a:pt x="2727325" y="1317117"/>
                </a:lnTo>
                <a:lnTo>
                  <a:pt x="2727325" y="1303147"/>
                </a:lnTo>
                <a:lnTo>
                  <a:pt x="2723388" y="1303147"/>
                </a:lnTo>
                <a:lnTo>
                  <a:pt x="2723388" y="1287018"/>
                </a:lnTo>
                <a:lnTo>
                  <a:pt x="2705608" y="1287018"/>
                </a:lnTo>
                <a:lnTo>
                  <a:pt x="2705608" y="1243076"/>
                </a:lnTo>
                <a:lnTo>
                  <a:pt x="2680081" y="1243076"/>
                </a:lnTo>
                <a:lnTo>
                  <a:pt x="2680081" y="1223264"/>
                </a:lnTo>
                <a:lnTo>
                  <a:pt x="2639568" y="1223264"/>
                </a:lnTo>
                <a:lnTo>
                  <a:pt x="2639568" y="1216914"/>
                </a:lnTo>
                <a:lnTo>
                  <a:pt x="2604643" y="1216914"/>
                </a:lnTo>
                <a:lnTo>
                  <a:pt x="2604643" y="1203198"/>
                </a:lnTo>
                <a:lnTo>
                  <a:pt x="2583560" y="1203198"/>
                </a:lnTo>
                <a:lnTo>
                  <a:pt x="2583560" y="1188974"/>
                </a:lnTo>
                <a:lnTo>
                  <a:pt x="2542285" y="1188974"/>
                </a:lnTo>
                <a:lnTo>
                  <a:pt x="2542285" y="1182878"/>
                </a:lnTo>
                <a:lnTo>
                  <a:pt x="2486533" y="1182878"/>
                </a:lnTo>
                <a:lnTo>
                  <a:pt x="2486533" y="1176782"/>
                </a:lnTo>
                <a:lnTo>
                  <a:pt x="2462910" y="1176782"/>
                </a:lnTo>
                <a:lnTo>
                  <a:pt x="2462910" y="1162558"/>
                </a:lnTo>
                <a:lnTo>
                  <a:pt x="2422144" y="1162558"/>
                </a:lnTo>
                <a:lnTo>
                  <a:pt x="2422144" y="1144270"/>
                </a:lnTo>
                <a:lnTo>
                  <a:pt x="2409444" y="1144270"/>
                </a:lnTo>
                <a:lnTo>
                  <a:pt x="2409444" y="1120521"/>
                </a:lnTo>
                <a:lnTo>
                  <a:pt x="2393442" y="1120521"/>
                </a:lnTo>
                <a:lnTo>
                  <a:pt x="2393442" y="1109726"/>
                </a:lnTo>
                <a:lnTo>
                  <a:pt x="2380488" y="1109726"/>
                </a:lnTo>
                <a:lnTo>
                  <a:pt x="2380488" y="1099439"/>
                </a:lnTo>
                <a:lnTo>
                  <a:pt x="2300605" y="1099439"/>
                </a:lnTo>
                <a:lnTo>
                  <a:pt x="2300605" y="1089660"/>
                </a:lnTo>
                <a:lnTo>
                  <a:pt x="2234565" y="1089660"/>
                </a:lnTo>
                <a:lnTo>
                  <a:pt x="2234565" y="1072388"/>
                </a:lnTo>
                <a:lnTo>
                  <a:pt x="2190877" y="1072388"/>
                </a:lnTo>
                <a:lnTo>
                  <a:pt x="2190877" y="1054354"/>
                </a:lnTo>
                <a:lnTo>
                  <a:pt x="2130679" y="1054354"/>
                </a:lnTo>
                <a:lnTo>
                  <a:pt x="2130679" y="1032002"/>
                </a:lnTo>
                <a:lnTo>
                  <a:pt x="2123947" y="1032002"/>
                </a:lnTo>
                <a:lnTo>
                  <a:pt x="2123947" y="1022350"/>
                </a:lnTo>
                <a:lnTo>
                  <a:pt x="2116328" y="1022350"/>
                </a:lnTo>
                <a:lnTo>
                  <a:pt x="2116328" y="978662"/>
                </a:lnTo>
                <a:lnTo>
                  <a:pt x="2105660" y="978662"/>
                </a:lnTo>
                <a:lnTo>
                  <a:pt x="2105660" y="940435"/>
                </a:lnTo>
                <a:lnTo>
                  <a:pt x="2078608" y="940435"/>
                </a:lnTo>
                <a:lnTo>
                  <a:pt x="2078608" y="929132"/>
                </a:lnTo>
                <a:lnTo>
                  <a:pt x="1993772" y="929132"/>
                </a:lnTo>
                <a:lnTo>
                  <a:pt x="1993772" y="920115"/>
                </a:lnTo>
                <a:lnTo>
                  <a:pt x="1964817" y="920115"/>
                </a:lnTo>
                <a:lnTo>
                  <a:pt x="1964817" y="910971"/>
                </a:lnTo>
                <a:lnTo>
                  <a:pt x="1903730" y="910971"/>
                </a:lnTo>
                <a:lnTo>
                  <a:pt x="1903730" y="904621"/>
                </a:lnTo>
                <a:lnTo>
                  <a:pt x="1838706" y="904621"/>
                </a:lnTo>
                <a:lnTo>
                  <a:pt x="1838706" y="893445"/>
                </a:lnTo>
                <a:lnTo>
                  <a:pt x="1829181" y="893445"/>
                </a:lnTo>
                <a:lnTo>
                  <a:pt x="1829181" y="866775"/>
                </a:lnTo>
                <a:lnTo>
                  <a:pt x="1816227" y="866775"/>
                </a:lnTo>
                <a:lnTo>
                  <a:pt x="1816227" y="859790"/>
                </a:lnTo>
                <a:lnTo>
                  <a:pt x="1809242" y="859790"/>
                </a:lnTo>
                <a:lnTo>
                  <a:pt x="1809242" y="804418"/>
                </a:lnTo>
                <a:lnTo>
                  <a:pt x="1803019" y="804418"/>
                </a:lnTo>
                <a:lnTo>
                  <a:pt x="1803019" y="768477"/>
                </a:lnTo>
                <a:lnTo>
                  <a:pt x="1793113" y="768477"/>
                </a:lnTo>
                <a:lnTo>
                  <a:pt x="1793113" y="746506"/>
                </a:lnTo>
                <a:lnTo>
                  <a:pt x="1776603" y="746506"/>
                </a:lnTo>
                <a:lnTo>
                  <a:pt x="1776603" y="715264"/>
                </a:lnTo>
                <a:lnTo>
                  <a:pt x="1713230" y="715264"/>
                </a:lnTo>
                <a:lnTo>
                  <a:pt x="1713230" y="700786"/>
                </a:lnTo>
                <a:lnTo>
                  <a:pt x="1695322" y="700786"/>
                </a:lnTo>
                <a:lnTo>
                  <a:pt x="1695322" y="691642"/>
                </a:lnTo>
                <a:lnTo>
                  <a:pt x="1686559" y="691642"/>
                </a:lnTo>
                <a:lnTo>
                  <a:pt x="1686559" y="683006"/>
                </a:lnTo>
                <a:lnTo>
                  <a:pt x="1592961" y="683006"/>
                </a:lnTo>
                <a:lnTo>
                  <a:pt x="1592961" y="679704"/>
                </a:lnTo>
                <a:lnTo>
                  <a:pt x="1539113" y="679704"/>
                </a:lnTo>
                <a:lnTo>
                  <a:pt x="1539113" y="677164"/>
                </a:lnTo>
                <a:lnTo>
                  <a:pt x="1525397" y="677164"/>
                </a:lnTo>
                <a:lnTo>
                  <a:pt x="1525397" y="666877"/>
                </a:lnTo>
                <a:lnTo>
                  <a:pt x="1509014" y="666877"/>
                </a:lnTo>
                <a:lnTo>
                  <a:pt x="1509014" y="625729"/>
                </a:lnTo>
                <a:lnTo>
                  <a:pt x="1497838" y="625729"/>
                </a:lnTo>
                <a:lnTo>
                  <a:pt x="1497838" y="600075"/>
                </a:lnTo>
                <a:lnTo>
                  <a:pt x="1482979" y="600075"/>
                </a:lnTo>
                <a:lnTo>
                  <a:pt x="1482979" y="575310"/>
                </a:lnTo>
                <a:lnTo>
                  <a:pt x="1414272" y="575310"/>
                </a:lnTo>
                <a:lnTo>
                  <a:pt x="1414272" y="569722"/>
                </a:lnTo>
                <a:lnTo>
                  <a:pt x="1259078" y="569722"/>
                </a:lnTo>
                <a:lnTo>
                  <a:pt x="1259078" y="564134"/>
                </a:lnTo>
                <a:lnTo>
                  <a:pt x="1234821" y="564134"/>
                </a:lnTo>
                <a:lnTo>
                  <a:pt x="1234821" y="542798"/>
                </a:lnTo>
                <a:lnTo>
                  <a:pt x="1227455" y="542798"/>
                </a:lnTo>
                <a:lnTo>
                  <a:pt x="1227455" y="536956"/>
                </a:lnTo>
                <a:lnTo>
                  <a:pt x="1203579" y="536956"/>
                </a:lnTo>
                <a:lnTo>
                  <a:pt x="1203579" y="479298"/>
                </a:lnTo>
                <a:lnTo>
                  <a:pt x="1194308" y="479298"/>
                </a:lnTo>
                <a:lnTo>
                  <a:pt x="1194308" y="464312"/>
                </a:lnTo>
                <a:lnTo>
                  <a:pt x="1187069" y="464312"/>
                </a:lnTo>
                <a:lnTo>
                  <a:pt x="1187069" y="436372"/>
                </a:lnTo>
                <a:lnTo>
                  <a:pt x="1175258" y="436372"/>
                </a:lnTo>
                <a:lnTo>
                  <a:pt x="1175258" y="421640"/>
                </a:lnTo>
                <a:lnTo>
                  <a:pt x="1169289" y="421640"/>
                </a:lnTo>
                <a:lnTo>
                  <a:pt x="1169289" y="403352"/>
                </a:lnTo>
                <a:lnTo>
                  <a:pt x="1136904" y="403352"/>
                </a:lnTo>
                <a:lnTo>
                  <a:pt x="1136904" y="396367"/>
                </a:lnTo>
                <a:lnTo>
                  <a:pt x="1123442" y="396367"/>
                </a:lnTo>
                <a:lnTo>
                  <a:pt x="1123442" y="390779"/>
                </a:lnTo>
                <a:lnTo>
                  <a:pt x="927988" y="390779"/>
                </a:lnTo>
                <a:lnTo>
                  <a:pt x="927988" y="372110"/>
                </a:lnTo>
                <a:lnTo>
                  <a:pt x="920369" y="372110"/>
                </a:lnTo>
                <a:lnTo>
                  <a:pt x="920369" y="360172"/>
                </a:lnTo>
                <a:lnTo>
                  <a:pt x="904875" y="360172"/>
                </a:lnTo>
                <a:lnTo>
                  <a:pt x="904875" y="328422"/>
                </a:lnTo>
                <a:lnTo>
                  <a:pt x="888619" y="328422"/>
                </a:lnTo>
                <a:lnTo>
                  <a:pt x="888619" y="294513"/>
                </a:lnTo>
                <a:lnTo>
                  <a:pt x="876173" y="294513"/>
                </a:lnTo>
                <a:lnTo>
                  <a:pt x="876173" y="271399"/>
                </a:lnTo>
                <a:lnTo>
                  <a:pt x="867410" y="271399"/>
                </a:lnTo>
                <a:lnTo>
                  <a:pt x="867410" y="263271"/>
                </a:lnTo>
                <a:lnTo>
                  <a:pt x="854837" y="263271"/>
                </a:lnTo>
                <a:lnTo>
                  <a:pt x="854837" y="258572"/>
                </a:lnTo>
                <a:lnTo>
                  <a:pt x="819912" y="258572"/>
                </a:lnTo>
                <a:lnTo>
                  <a:pt x="819912" y="251333"/>
                </a:lnTo>
                <a:lnTo>
                  <a:pt x="765429" y="251333"/>
                </a:lnTo>
                <a:lnTo>
                  <a:pt x="765429" y="246887"/>
                </a:lnTo>
                <a:lnTo>
                  <a:pt x="751840" y="246887"/>
                </a:lnTo>
                <a:lnTo>
                  <a:pt x="751840" y="241554"/>
                </a:lnTo>
                <a:lnTo>
                  <a:pt x="737235" y="241554"/>
                </a:lnTo>
                <a:lnTo>
                  <a:pt x="737235" y="234950"/>
                </a:lnTo>
                <a:lnTo>
                  <a:pt x="654557" y="234950"/>
                </a:lnTo>
                <a:lnTo>
                  <a:pt x="654557" y="228473"/>
                </a:lnTo>
                <a:lnTo>
                  <a:pt x="629793" y="228473"/>
                </a:lnTo>
                <a:lnTo>
                  <a:pt x="629793" y="212598"/>
                </a:lnTo>
                <a:lnTo>
                  <a:pt x="614553" y="212598"/>
                </a:lnTo>
                <a:lnTo>
                  <a:pt x="614553" y="197866"/>
                </a:lnTo>
                <a:lnTo>
                  <a:pt x="607313" y="197866"/>
                </a:lnTo>
                <a:lnTo>
                  <a:pt x="607313" y="188214"/>
                </a:lnTo>
                <a:lnTo>
                  <a:pt x="602234" y="188214"/>
                </a:lnTo>
                <a:lnTo>
                  <a:pt x="602234" y="157225"/>
                </a:lnTo>
                <a:lnTo>
                  <a:pt x="595757" y="157225"/>
                </a:lnTo>
                <a:lnTo>
                  <a:pt x="595757" y="148971"/>
                </a:lnTo>
                <a:lnTo>
                  <a:pt x="571627" y="148971"/>
                </a:lnTo>
                <a:lnTo>
                  <a:pt x="571627" y="137160"/>
                </a:lnTo>
                <a:lnTo>
                  <a:pt x="498982" y="137160"/>
                </a:lnTo>
                <a:lnTo>
                  <a:pt x="498982" y="130810"/>
                </a:lnTo>
                <a:lnTo>
                  <a:pt x="454787" y="130810"/>
                </a:lnTo>
                <a:lnTo>
                  <a:pt x="454787" y="124079"/>
                </a:lnTo>
                <a:lnTo>
                  <a:pt x="357759" y="124079"/>
                </a:lnTo>
                <a:lnTo>
                  <a:pt x="357759" y="113537"/>
                </a:lnTo>
                <a:lnTo>
                  <a:pt x="332486" y="113537"/>
                </a:lnTo>
                <a:lnTo>
                  <a:pt x="332486" y="106299"/>
                </a:lnTo>
                <a:lnTo>
                  <a:pt x="306831" y="106299"/>
                </a:lnTo>
                <a:lnTo>
                  <a:pt x="306831" y="81787"/>
                </a:lnTo>
                <a:lnTo>
                  <a:pt x="299847" y="81787"/>
                </a:lnTo>
                <a:lnTo>
                  <a:pt x="299847" y="75692"/>
                </a:lnTo>
                <a:lnTo>
                  <a:pt x="291719" y="75692"/>
                </a:lnTo>
                <a:lnTo>
                  <a:pt x="291719" y="64008"/>
                </a:lnTo>
                <a:lnTo>
                  <a:pt x="251460" y="64008"/>
                </a:lnTo>
                <a:lnTo>
                  <a:pt x="251460" y="56261"/>
                </a:lnTo>
                <a:lnTo>
                  <a:pt x="239649" y="56261"/>
                </a:lnTo>
                <a:lnTo>
                  <a:pt x="239649" y="52578"/>
                </a:lnTo>
                <a:lnTo>
                  <a:pt x="185674" y="52578"/>
                </a:lnTo>
                <a:lnTo>
                  <a:pt x="185674" y="42037"/>
                </a:lnTo>
                <a:lnTo>
                  <a:pt x="160019" y="42037"/>
                </a:lnTo>
                <a:lnTo>
                  <a:pt x="160019" y="32512"/>
                </a:lnTo>
                <a:lnTo>
                  <a:pt x="120904" y="32512"/>
                </a:lnTo>
                <a:lnTo>
                  <a:pt x="120904" y="25273"/>
                </a:lnTo>
                <a:lnTo>
                  <a:pt x="112775" y="25273"/>
                </a:lnTo>
                <a:lnTo>
                  <a:pt x="112775" y="17525"/>
                </a:lnTo>
                <a:lnTo>
                  <a:pt x="104393" y="17525"/>
                </a:lnTo>
                <a:lnTo>
                  <a:pt x="104393" y="8636"/>
                </a:lnTo>
                <a:lnTo>
                  <a:pt x="45338" y="8636"/>
                </a:lnTo>
                <a:lnTo>
                  <a:pt x="45338" y="0"/>
                </a:lnTo>
                <a:lnTo>
                  <a:pt x="0" y="0"/>
                </a:lnTo>
              </a:path>
            </a:pathLst>
          </a:custGeom>
          <a:ln w="1841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8" name="object 298"/>
          <p:cNvSpPr txBox="1"/>
          <p:nvPr/>
        </p:nvSpPr>
        <p:spPr>
          <a:xfrm>
            <a:off x="8347625" y="1785111"/>
            <a:ext cx="1888067" cy="18216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067" i="1" dirty="0">
                <a:latin typeface="Arial"/>
                <a:cs typeface="Arial"/>
              </a:rPr>
              <a:t>Median </a:t>
            </a:r>
            <a:r>
              <a:rPr sz="1067" i="1" spc="-7" dirty="0">
                <a:latin typeface="Arial"/>
                <a:cs typeface="Arial"/>
              </a:rPr>
              <a:t>follow-up: 22.0</a:t>
            </a:r>
            <a:r>
              <a:rPr sz="1067" i="1" spc="13" dirty="0">
                <a:latin typeface="Arial"/>
                <a:cs typeface="Arial"/>
              </a:rPr>
              <a:t> </a:t>
            </a:r>
            <a:r>
              <a:rPr sz="1067" i="1" spc="-7" dirty="0">
                <a:latin typeface="Arial"/>
                <a:cs typeface="Arial"/>
              </a:rPr>
              <a:t>months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2970256" y="6500819"/>
            <a:ext cx="5602393" cy="15211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6933">
              <a:spcBef>
                <a:spcPts val="67"/>
              </a:spcBef>
            </a:pPr>
            <a:r>
              <a:rPr sz="933" spc="-7" dirty="0">
                <a:latin typeface="Arial Narrow"/>
                <a:cs typeface="Arial Narrow"/>
              </a:rPr>
              <a:t>BICR,</a:t>
            </a:r>
            <a:r>
              <a:rPr sz="933" spc="4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blinded</a:t>
            </a:r>
            <a:r>
              <a:rPr sz="933" spc="60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independent</a:t>
            </a:r>
            <a:r>
              <a:rPr sz="933" spc="10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central</a:t>
            </a:r>
            <a:r>
              <a:rPr sz="933" spc="67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review;</a:t>
            </a:r>
            <a:r>
              <a:rPr sz="933" spc="47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CI,</a:t>
            </a:r>
            <a:r>
              <a:rPr sz="933" spc="3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confidence</a:t>
            </a:r>
            <a:r>
              <a:rPr sz="933" spc="10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interval;</a:t>
            </a:r>
            <a:r>
              <a:rPr sz="933" spc="5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HR,</a:t>
            </a:r>
            <a:r>
              <a:rPr sz="933" spc="3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hazard</a:t>
            </a:r>
            <a:r>
              <a:rPr sz="933" spc="67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ratio;</a:t>
            </a:r>
            <a:r>
              <a:rPr sz="933" spc="5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mo,</a:t>
            </a:r>
            <a:r>
              <a:rPr sz="933" spc="3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months;</a:t>
            </a:r>
            <a:r>
              <a:rPr sz="933" spc="73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PFS,</a:t>
            </a:r>
            <a:r>
              <a:rPr sz="933" spc="33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progression-free</a:t>
            </a:r>
            <a:r>
              <a:rPr sz="933" spc="100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survival.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2FF0D0C6-AF0C-22E4-ED9F-4E5967206E04}"/>
              </a:ext>
            </a:extLst>
          </p:cNvPr>
          <p:cNvSpPr txBox="1"/>
          <p:nvPr/>
        </p:nvSpPr>
        <p:spPr>
          <a:xfrm>
            <a:off x="10318664" y="6524661"/>
            <a:ext cx="1814622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67" dirty="0">
                <a:latin typeface="Roboto-Regular"/>
              </a:rPr>
              <a:t>Cho BC et al ESMO 2023</a:t>
            </a:r>
            <a:endParaRPr lang="en-US" sz="3200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13151E8D-E548-F1C0-2DE1-4B032605C19E}"/>
              </a:ext>
            </a:extLst>
          </p:cNvPr>
          <p:cNvSpPr txBox="1">
            <a:spLocks/>
          </p:cNvSpPr>
          <p:nvPr/>
        </p:nvSpPr>
        <p:spPr>
          <a:xfrm>
            <a:off x="1298586" y="200632"/>
            <a:ext cx="8424873" cy="510396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lang="en-US" sz="3200" dirty="0">
                <a:solidFill>
                  <a:schemeClr val="tx1"/>
                </a:solidFill>
              </a:rPr>
              <a:t>MARIPOSA—Progression-free survival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8974" y="365077"/>
            <a:ext cx="11469793" cy="508687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lang="en-US" sz="3200" spc="-7" dirty="0">
                <a:solidFill>
                  <a:schemeClr val="tx1"/>
                </a:solidFill>
              </a:rPr>
              <a:t>MARIPOSA—</a:t>
            </a:r>
            <a:r>
              <a:rPr sz="3200" spc="-7" dirty="0">
                <a:solidFill>
                  <a:schemeClr val="tx1"/>
                </a:solidFill>
              </a:rPr>
              <a:t>PFS Benefit With or Without Brain</a:t>
            </a:r>
            <a:r>
              <a:rPr sz="3200" spc="293" dirty="0">
                <a:solidFill>
                  <a:schemeClr val="tx1"/>
                </a:solidFill>
              </a:rPr>
              <a:t> </a:t>
            </a:r>
            <a:r>
              <a:rPr sz="3200" spc="-7" dirty="0">
                <a:solidFill>
                  <a:schemeClr val="tx1"/>
                </a:solidFill>
              </a:rPr>
              <a:t>Metastases</a:t>
            </a:r>
            <a:endParaRPr sz="320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830988"/>
              </p:ext>
            </p:extLst>
          </p:nvPr>
        </p:nvGraphicFramePr>
        <p:xfrm>
          <a:off x="7215294" y="1285977"/>
          <a:ext cx="4802682" cy="1330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921">
                <a:tc>
                  <a:txBody>
                    <a:bodyPr/>
                    <a:lstStyle/>
                    <a:p>
                      <a:pPr marL="635" marR="387350">
                        <a:lnSpc>
                          <a:spcPts val="1100"/>
                        </a:lnSpc>
                      </a:pPr>
                      <a:r>
                        <a:rPr sz="1300" b="1" u="heavy" spc="-5" dirty="0">
                          <a:solidFill>
                            <a:srgbClr val="00AF50"/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Arial"/>
                          <a:cs typeface="Arial"/>
                        </a:rPr>
                        <a:t>Without</a:t>
                      </a:r>
                      <a:r>
                        <a:rPr sz="1300" b="1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History of</a:t>
                      </a:r>
                      <a:r>
                        <a:rPr sz="13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Brain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635">
                        <a:lnSpc>
                          <a:spcPts val="1190"/>
                        </a:lnSpc>
                        <a:tabLst>
                          <a:tab pos="2037080" algn="l"/>
                        </a:tabLst>
                      </a:pPr>
                      <a:r>
                        <a:rPr sz="13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Metastases	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ts val="1100"/>
                        </a:lnSpc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Median</a:t>
                      </a:r>
                      <a:r>
                        <a:rPr sz="13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PFS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390525">
                        <a:lnSpc>
                          <a:spcPts val="1190"/>
                        </a:lnSpc>
                        <a:tabLst>
                          <a:tab pos="1278890" algn="l"/>
                        </a:tabLst>
                      </a:pPr>
                      <a:r>
                        <a:rPr sz="13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(95%</a:t>
                      </a:r>
                      <a:r>
                        <a:rPr sz="13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CI)	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884">
                <a:tc>
                  <a:txBody>
                    <a:bodyPr/>
                    <a:lstStyle/>
                    <a:p>
                      <a:pPr marL="635" marR="387350">
                        <a:lnSpc>
                          <a:spcPts val="1180"/>
                        </a:lnSpc>
                      </a:pPr>
                      <a:r>
                        <a:rPr sz="1300" b="1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Amivantamab + Lazertinib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ts val="1180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27.5 </a:t>
                      </a:r>
                      <a:r>
                        <a:rPr sz="1300" spc="5" dirty="0">
                          <a:latin typeface="Arial"/>
                          <a:cs typeface="Arial"/>
                        </a:rPr>
                        <a:t>mo</a:t>
                      </a:r>
                      <a:r>
                        <a:rPr sz="13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(22.1–NE)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marL="635" marR="3873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3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Osimertinib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19.9 </a:t>
                      </a:r>
                      <a:r>
                        <a:rPr sz="1300" spc="5" dirty="0">
                          <a:latin typeface="Arial"/>
                          <a:cs typeface="Arial"/>
                        </a:rPr>
                        <a:t>mo</a:t>
                      </a:r>
                      <a:r>
                        <a:rPr sz="13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(16.6–22.9)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21">
                <a:tc gridSpan="2">
                  <a:txBody>
                    <a:bodyPr/>
                    <a:lstStyle/>
                    <a:p>
                      <a:pPr marL="58483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HR,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0.69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(95%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CI,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0.53–0.89)</a:t>
                      </a: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413019" y="1285977"/>
          <a:ext cx="4426372" cy="1330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9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921">
                <a:tc>
                  <a:txBody>
                    <a:bodyPr/>
                    <a:lstStyle/>
                    <a:p>
                      <a:pPr marR="387350">
                        <a:lnSpc>
                          <a:spcPts val="1100"/>
                        </a:lnSpc>
                      </a:pPr>
                      <a:r>
                        <a:rPr sz="1300" b="1" u="heavy" spc="-5" dirty="0">
                          <a:solidFill>
                            <a:srgbClr val="00AF50"/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Arial"/>
                          <a:cs typeface="Arial"/>
                        </a:rPr>
                        <a:t>With</a:t>
                      </a:r>
                      <a:r>
                        <a:rPr sz="1300" b="1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History of</a:t>
                      </a:r>
                      <a:r>
                        <a:rPr sz="13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Brain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190"/>
                        </a:lnSpc>
                        <a:tabLst>
                          <a:tab pos="2036445" algn="l"/>
                        </a:tabLst>
                      </a:pPr>
                      <a:r>
                        <a:rPr sz="13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Metastases	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ts val="1100"/>
                        </a:lnSpc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Median</a:t>
                      </a:r>
                      <a:r>
                        <a:rPr sz="13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PFS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390525">
                        <a:lnSpc>
                          <a:spcPts val="1190"/>
                        </a:lnSpc>
                        <a:tabLst>
                          <a:tab pos="1279525" algn="l"/>
                        </a:tabLst>
                      </a:pPr>
                      <a:r>
                        <a:rPr sz="13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(95%</a:t>
                      </a:r>
                      <a:r>
                        <a:rPr sz="13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CI)	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884">
                <a:tc>
                  <a:txBody>
                    <a:bodyPr/>
                    <a:lstStyle/>
                    <a:p>
                      <a:pPr marR="387350">
                        <a:lnSpc>
                          <a:spcPts val="1180"/>
                        </a:lnSpc>
                      </a:pPr>
                      <a:r>
                        <a:rPr sz="1300" b="1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Amivantamab + Lazertinib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80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18.3 </a:t>
                      </a:r>
                      <a:r>
                        <a:rPr sz="1300" spc="5" dirty="0">
                          <a:latin typeface="Arial"/>
                          <a:cs typeface="Arial"/>
                        </a:rPr>
                        <a:t>mo</a:t>
                      </a:r>
                      <a:r>
                        <a:rPr sz="13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(16.6–23.7)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marR="3873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3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Osimertinib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13.0 </a:t>
                      </a:r>
                      <a:r>
                        <a:rPr sz="1300" spc="5" dirty="0">
                          <a:latin typeface="Arial"/>
                          <a:cs typeface="Arial"/>
                        </a:rPr>
                        <a:t>mo</a:t>
                      </a:r>
                      <a:r>
                        <a:rPr sz="13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(12.2–16.4)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21">
                <a:tc gridSpan="2">
                  <a:txBody>
                    <a:bodyPr/>
                    <a:lstStyle/>
                    <a:p>
                      <a:pPr marL="58356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HR,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0.69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(95%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CI,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0.53–0.92)</a:t>
                      </a: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1713144" y="5715338"/>
            <a:ext cx="1268307" cy="29238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6933">
              <a:spcBef>
                <a:spcPts val="260"/>
              </a:spcBef>
              <a:tabLst>
                <a:tab pos="375911" algn="l"/>
                <a:tab pos="723035" algn="l"/>
                <a:tab pos="1079473" algn="l"/>
              </a:tabLst>
            </a:pPr>
            <a:r>
              <a:rPr sz="800" spc="-7" dirty="0">
                <a:latin typeface="Arial"/>
                <a:cs typeface="Arial"/>
              </a:rPr>
              <a:t>162	146	134	115</a:t>
            </a:r>
            <a:endParaRPr sz="800" dirty="0">
              <a:latin typeface="Arial"/>
              <a:cs typeface="Arial"/>
            </a:endParaRPr>
          </a:p>
          <a:p>
            <a:pPr marL="16933">
              <a:spcBef>
                <a:spcPts val="127"/>
              </a:spcBef>
              <a:tabLst>
                <a:tab pos="375911" algn="l"/>
                <a:tab pos="723035" algn="l"/>
                <a:tab pos="1108259" algn="l"/>
              </a:tabLst>
            </a:pPr>
            <a:r>
              <a:rPr sz="800" spc="-7" dirty="0">
                <a:latin typeface="Arial"/>
                <a:cs typeface="Arial"/>
              </a:rPr>
              <a:t>164	146	126	95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57741" y="5715337"/>
            <a:ext cx="90593" cy="29238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6933">
              <a:spcBef>
                <a:spcPts val="260"/>
              </a:spcBef>
            </a:pPr>
            <a:r>
              <a:rPr sz="800" spc="-7" dirty="0">
                <a:latin typeface="Arial"/>
                <a:cs typeface="Arial"/>
              </a:rPr>
              <a:t>3</a:t>
            </a:r>
            <a:endParaRPr sz="800" dirty="0">
              <a:latin typeface="Arial"/>
              <a:cs typeface="Arial"/>
            </a:endParaRPr>
          </a:p>
          <a:p>
            <a:pPr marL="16933">
              <a:spcBef>
                <a:spcPts val="127"/>
              </a:spcBef>
            </a:pPr>
            <a:r>
              <a:rPr sz="800" spc="-7" dirty="0">
                <a:latin typeface="Arial"/>
                <a:cs typeface="Arial"/>
              </a:rPr>
              <a:t>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15881" y="5715337"/>
            <a:ext cx="90593" cy="29238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6933">
              <a:spcBef>
                <a:spcPts val="260"/>
              </a:spcBef>
            </a:pPr>
            <a:r>
              <a:rPr sz="800" spc="-7" dirty="0">
                <a:latin typeface="Arial"/>
                <a:cs typeface="Arial"/>
              </a:rPr>
              <a:t>0</a:t>
            </a:r>
            <a:endParaRPr sz="800" dirty="0">
              <a:latin typeface="Arial"/>
              <a:cs typeface="Arial"/>
            </a:endParaRPr>
          </a:p>
          <a:p>
            <a:pPr marL="16933">
              <a:spcBef>
                <a:spcPts val="127"/>
              </a:spcBef>
            </a:pPr>
            <a:r>
              <a:rPr sz="800" spc="-7" dirty="0">
                <a:latin typeface="Arial"/>
                <a:cs typeface="Arial"/>
              </a:rPr>
              <a:t>0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79789" y="5715338"/>
            <a:ext cx="148167" cy="29238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6933">
              <a:spcBef>
                <a:spcPts val="260"/>
              </a:spcBef>
            </a:pPr>
            <a:r>
              <a:rPr sz="800" spc="-7" dirty="0">
                <a:latin typeface="Arial"/>
                <a:cs typeface="Arial"/>
              </a:rPr>
              <a:t>12</a:t>
            </a:r>
            <a:endParaRPr sz="800" dirty="0">
              <a:latin typeface="Arial"/>
              <a:cs typeface="Arial"/>
            </a:endParaRPr>
          </a:p>
          <a:p>
            <a:pPr marL="44872">
              <a:spcBef>
                <a:spcPts val="127"/>
              </a:spcBef>
            </a:pPr>
            <a:r>
              <a:rPr sz="800" spc="-7" dirty="0">
                <a:latin typeface="Arial"/>
                <a:cs typeface="Arial"/>
              </a:rPr>
              <a:t>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26730" y="5715338"/>
            <a:ext cx="148167" cy="29238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6933">
              <a:spcBef>
                <a:spcPts val="260"/>
              </a:spcBef>
            </a:pPr>
            <a:r>
              <a:rPr sz="800" spc="-7" dirty="0">
                <a:latin typeface="Arial"/>
                <a:cs typeface="Arial"/>
              </a:rPr>
              <a:t>24</a:t>
            </a:r>
            <a:endParaRPr sz="800" dirty="0">
              <a:latin typeface="Arial"/>
              <a:cs typeface="Arial"/>
            </a:endParaRPr>
          </a:p>
          <a:p>
            <a:pPr marL="16933">
              <a:spcBef>
                <a:spcPts val="127"/>
              </a:spcBef>
            </a:pPr>
            <a:r>
              <a:rPr sz="800" spc="-7" dirty="0">
                <a:latin typeface="Arial"/>
                <a:cs typeface="Arial"/>
              </a:rPr>
              <a:t>11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67403" y="5715338"/>
            <a:ext cx="148167" cy="29238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6933">
              <a:spcBef>
                <a:spcPts val="260"/>
              </a:spcBef>
            </a:pPr>
            <a:r>
              <a:rPr sz="800" spc="-7" dirty="0">
                <a:latin typeface="Arial"/>
                <a:cs typeface="Arial"/>
              </a:rPr>
              <a:t>34</a:t>
            </a:r>
            <a:endParaRPr sz="800" dirty="0">
              <a:latin typeface="Arial"/>
              <a:cs typeface="Arial"/>
            </a:endParaRPr>
          </a:p>
          <a:p>
            <a:pPr marL="16933">
              <a:spcBef>
                <a:spcPts val="127"/>
              </a:spcBef>
            </a:pPr>
            <a:r>
              <a:rPr sz="800" spc="-7" dirty="0">
                <a:latin typeface="Arial"/>
                <a:cs typeface="Arial"/>
              </a:rPr>
              <a:t>21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18747" y="5715338"/>
            <a:ext cx="148167" cy="29238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6933">
              <a:spcBef>
                <a:spcPts val="260"/>
              </a:spcBef>
            </a:pPr>
            <a:r>
              <a:rPr sz="800" spc="-7" dirty="0">
                <a:latin typeface="Arial"/>
                <a:cs typeface="Arial"/>
              </a:rPr>
              <a:t>71</a:t>
            </a:r>
            <a:endParaRPr sz="800" dirty="0">
              <a:latin typeface="Arial"/>
              <a:cs typeface="Arial"/>
            </a:endParaRPr>
          </a:p>
          <a:p>
            <a:pPr marL="16933">
              <a:spcBef>
                <a:spcPts val="127"/>
              </a:spcBef>
            </a:pPr>
            <a:r>
              <a:rPr sz="800" spc="-7" dirty="0">
                <a:latin typeface="Arial"/>
                <a:cs typeface="Arial"/>
              </a:rPr>
              <a:t>47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59422" y="5715338"/>
            <a:ext cx="148167" cy="29238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6933">
              <a:spcBef>
                <a:spcPts val="260"/>
              </a:spcBef>
            </a:pPr>
            <a:r>
              <a:rPr sz="800" spc="-7" dirty="0">
                <a:latin typeface="Arial"/>
                <a:cs typeface="Arial"/>
              </a:rPr>
              <a:t>92</a:t>
            </a:r>
            <a:endParaRPr sz="800" dirty="0">
              <a:latin typeface="Arial"/>
              <a:cs typeface="Arial"/>
            </a:endParaRPr>
          </a:p>
          <a:p>
            <a:pPr marL="16933">
              <a:spcBef>
                <a:spcPts val="127"/>
              </a:spcBef>
            </a:pPr>
            <a:r>
              <a:rPr sz="800" spc="-7" dirty="0">
                <a:latin typeface="Arial"/>
                <a:cs typeface="Arial"/>
              </a:rPr>
              <a:t>64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7425" y="5575537"/>
            <a:ext cx="1455420" cy="429178"/>
          </a:xfrm>
          <a:prstGeom prst="rect">
            <a:avLst/>
          </a:prstGeom>
        </p:spPr>
        <p:txBody>
          <a:bodyPr vert="horz" wrap="square" lIns="0" tIns="33867" rIns="0" bIns="0" rtlCol="0">
            <a:spAutoFit/>
          </a:bodyPr>
          <a:lstStyle/>
          <a:p>
            <a:pPr marL="713722">
              <a:spcBef>
                <a:spcPts val="267"/>
              </a:spcBef>
            </a:pPr>
            <a:r>
              <a:rPr sz="800" b="1" dirty="0">
                <a:latin typeface="Arial"/>
                <a:cs typeface="Arial"/>
              </a:rPr>
              <a:t>No. at</a:t>
            </a:r>
            <a:r>
              <a:rPr sz="800" b="1" spc="-53" dirty="0">
                <a:latin typeface="Arial"/>
                <a:cs typeface="Arial"/>
              </a:rPr>
              <a:t> </a:t>
            </a:r>
            <a:r>
              <a:rPr sz="800" b="1" spc="-7" dirty="0">
                <a:latin typeface="Arial"/>
                <a:cs typeface="Arial"/>
              </a:rPr>
              <a:t>risk</a:t>
            </a:r>
            <a:endParaRPr sz="800" dirty="0">
              <a:latin typeface="Arial"/>
              <a:cs typeface="Arial"/>
            </a:endParaRPr>
          </a:p>
          <a:p>
            <a:pPr marR="6773" algn="r">
              <a:spcBef>
                <a:spcPts val="133"/>
              </a:spcBef>
            </a:pPr>
            <a:r>
              <a:rPr sz="800" spc="-7" dirty="0">
                <a:solidFill>
                  <a:srgbClr val="006FC0"/>
                </a:solidFill>
                <a:latin typeface="Arial"/>
                <a:cs typeface="Arial"/>
              </a:rPr>
              <a:t>Amivantamab </a:t>
            </a:r>
            <a:r>
              <a:rPr sz="800" dirty="0">
                <a:solidFill>
                  <a:srgbClr val="006FC0"/>
                </a:solidFill>
                <a:latin typeface="Arial"/>
                <a:cs typeface="Arial"/>
              </a:rPr>
              <a:t>+ Lazertinib </a:t>
            </a:r>
            <a:r>
              <a:rPr sz="800" spc="4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800" spc="-7" dirty="0">
                <a:latin typeface="Arial"/>
                <a:cs typeface="Arial"/>
              </a:rPr>
              <a:t>178</a:t>
            </a:r>
            <a:endParaRPr sz="800" dirty="0">
              <a:latin typeface="Arial"/>
              <a:cs typeface="Arial"/>
            </a:endParaRPr>
          </a:p>
          <a:p>
            <a:pPr marR="6773" algn="r">
              <a:spcBef>
                <a:spcPts val="127"/>
              </a:spcBef>
            </a:pPr>
            <a:r>
              <a:rPr sz="800" dirty="0">
                <a:solidFill>
                  <a:srgbClr val="7E7E7E"/>
                </a:solidFill>
                <a:latin typeface="Arial"/>
                <a:cs typeface="Arial"/>
              </a:rPr>
              <a:t>Osimertinib</a:t>
            </a:r>
            <a:r>
              <a:rPr sz="800" spc="18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800" spc="-7" dirty="0">
                <a:latin typeface="Arial"/>
                <a:cs typeface="Arial"/>
              </a:rPr>
              <a:t>172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42554" y="3641005"/>
            <a:ext cx="103293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spc="-7" dirty="0">
                <a:solidFill>
                  <a:srgbClr val="006FC0"/>
                </a:solidFill>
                <a:latin typeface="Arial"/>
                <a:cs typeface="Arial"/>
              </a:rPr>
              <a:t>Amivantamab</a:t>
            </a:r>
            <a:endParaRPr sz="1200" dirty="0">
              <a:latin typeface="Arial"/>
              <a:cs typeface="Arial"/>
            </a:endParaRPr>
          </a:p>
          <a:p>
            <a:pPr marL="16933"/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+</a:t>
            </a:r>
            <a:r>
              <a:rPr sz="1200" b="1" spc="-2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Lazertinib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36813" y="4635500"/>
            <a:ext cx="88222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spc="-7" dirty="0">
                <a:solidFill>
                  <a:srgbClr val="7E7E7E"/>
                </a:solidFill>
                <a:latin typeface="Arial"/>
                <a:cs typeface="Arial"/>
              </a:rPr>
              <a:t>Osimertinib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50639" y="4362704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" name="object 22"/>
          <p:cNvSpPr/>
          <p:nvPr/>
        </p:nvSpPr>
        <p:spPr>
          <a:xfrm>
            <a:off x="3858768" y="4391152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" name="object 23"/>
          <p:cNvSpPr/>
          <p:nvPr/>
        </p:nvSpPr>
        <p:spPr>
          <a:xfrm>
            <a:off x="3862831" y="4391152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" name="object 24"/>
          <p:cNvSpPr/>
          <p:nvPr/>
        </p:nvSpPr>
        <p:spPr>
          <a:xfrm>
            <a:off x="4047743" y="4391152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" name="object 25"/>
          <p:cNvSpPr/>
          <p:nvPr/>
        </p:nvSpPr>
        <p:spPr>
          <a:xfrm>
            <a:off x="4051807" y="4391152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" name="object 26"/>
          <p:cNvSpPr/>
          <p:nvPr/>
        </p:nvSpPr>
        <p:spPr>
          <a:xfrm>
            <a:off x="4066031" y="4391152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" name="object 27"/>
          <p:cNvSpPr/>
          <p:nvPr/>
        </p:nvSpPr>
        <p:spPr>
          <a:xfrm>
            <a:off x="4070096" y="4391152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" name="object 28"/>
          <p:cNvSpPr/>
          <p:nvPr/>
        </p:nvSpPr>
        <p:spPr>
          <a:xfrm>
            <a:off x="4074160" y="4429760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" name="object 29"/>
          <p:cNvSpPr/>
          <p:nvPr/>
        </p:nvSpPr>
        <p:spPr>
          <a:xfrm>
            <a:off x="4267200" y="4470400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" name="object 30"/>
          <p:cNvSpPr/>
          <p:nvPr/>
        </p:nvSpPr>
        <p:spPr>
          <a:xfrm>
            <a:off x="4283456" y="4470400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1" name="object 31"/>
          <p:cNvSpPr/>
          <p:nvPr/>
        </p:nvSpPr>
        <p:spPr>
          <a:xfrm>
            <a:off x="4291584" y="4470400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2" name="object 32"/>
          <p:cNvSpPr/>
          <p:nvPr/>
        </p:nvSpPr>
        <p:spPr>
          <a:xfrm>
            <a:off x="4313935" y="4470400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3" name="object 33"/>
          <p:cNvSpPr/>
          <p:nvPr/>
        </p:nvSpPr>
        <p:spPr>
          <a:xfrm>
            <a:off x="4476495" y="4470400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4" name="object 34"/>
          <p:cNvSpPr/>
          <p:nvPr/>
        </p:nvSpPr>
        <p:spPr>
          <a:xfrm>
            <a:off x="4504944" y="4470400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5" name="object 35"/>
          <p:cNvSpPr/>
          <p:nvPr/>
        </p:nvSpPr>
        <p:spPr>
          <a:xfrm>
            <a:off x="4515104" y="4470400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6" name="object 36"/>
          <p:cNvSpPr/>
          <p:nvPr/>
        </p:nvSpPr>
        <p:spPr>
          <a:xfrm>
            <a:off x="4523231" y="4470400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7" name="object 37"/>
          <p:cNvSpPr/>
          <p:nvPr/>
        </p:nvSpPr>
        <p:spPr>
          <a:xfrm>
            <a:off x="4702047" y="4470400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8" name="object 38"/>
          <p:cNvSpPr/>
          <p:nvPr/>
        </p:nvSpPr>
        <p:spPr>
          <a:xfrm>
            <a:off x="4702047" y="4470400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9" name="object 39"/>
          <p:cNvSpPr/>
          <p:nvPr/>
        </p:nvSpPr>
        <p:spPr>
          <a:xfrm>
            <a:off x="4704079" y="4470400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0" name="object 40"/>
          <p:cNvSpPr/>
          <p:nvPr/>
        </p:nvSpPr>
        <p:spPr>
          <a:xfrm>
            <a:off x="4720336" y="4470400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1" name="object 41"/>
          <p:cNvSpPr/>
          <p:nvPr/>
        </p:nvSpPr>
        <p:spPr>
          <a:xfrm>
            <a:off x="4728463" y="4470400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2" name="object 42"/>
          <p:cNvSpPr/>
          <p:nvPr/>
        </p:nvSpPr>
        <p:spPr>
          <a:xfrm>
            <a:off x="5017007" y="4470400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3" name="object 43"/>
          <p:cNvSpPr/>
          <p:nvPr/>
        </p:nvSpPr>
        <p:spPr>
          <a:xfrm>
            <a:off x="3023615" y="389940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4" name="object 44"/>
          <p:cNvSpPr/>
          <p:nvPr/>
        </p:nvSpPr>
        <p:spPr>
          <a:xfrm>
            <a:off x="3182111" y="39583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5" name="object 45"/>
          <p:cNvSpPr/>
          <p:nvPr/>
        </p:nvSpPr>
        <p:spPr>
          <a:xfrm>
            <a:off x="3186176" y="39583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6" name="object 46"/>
          <p:cNvSpPr/>
          <p:nvPr/>
        </p:nvSpPr>
        <p:spPr>
          <a:xfrm>
            <a:off x="3188207" y="39583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7" name="object 47"/>
          <p:cNvSpPr/>
          <p:nvPr/>
        </p:nvSpPr>
        <p:spPr>
          <a:xfrm>
            <a:off x="3208527" y="40192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8" name="object 48"/>
          <p:cNvSpPr/>
          <p:nvPr/>
        </p:nvSpPr>
        <p:spPr>
          <a:xfrm>
            <a:off x="3212592" y="40192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9" name="object 49"/>
          <p:cNvSpPr/>
          <p:nvPr/>
        </p:nvSpPr>
        <p:spPr>
          <a:xfrm>
            <a:off x="3212592" y="40192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0" name="object 50"/>
          <p:cNvSpPr/>
          <p:nvPr/>
        </p:nvSpPr>
        <p:spPr>
          <a:xfrm>
            <a:off x="3417823" y="411886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1" name="object 51"/>
          <p:cNvSpPr/>
          <p:nvPr/>
        </p:nvSpPr>
        <p:spPr>
          <a:xfrm>
            <a:off x="3421888" y="41371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2" name="object 52"/>
          <p:cNvSpPr/>
          <p:nvPr/>
        </p:nvSpPr>
        <p:spPr>
          <a:xfrm>
            <a:off x="3421888" y="41371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3" name="object 53"/>
          <p:cNvSpPr/>
          <p:nvPr/>
        </p:nvSpPr>
        <p:spPr>
          <a:xfrm>
            <a:off x="3427984" y="415543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4" name="object 54"/>
          <p:cNvSpPr/>
          <p:nvPr/>
        </p:nvSpPr>
        <p:spPr>
          <a:xfrm>
            <a:off x="3452368" y="415543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5" name="object 55"/>
          <p:cNvSpPr/>
          <p:nvPr/>
        </p:nvSpPr>
        <p:spPr>
          <a:xfrm>
            <a:off x="3618992" y="41920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6" name="object 56"/>
          <p:cNvSpPr/>
          <p:nvPr/>
        </p:nvSpPr>
        <p:spPr>
          <a:xfrm>
            <a:off x="3618992" y="41920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7" name="object 57"/>
          <p:cNvSpPr/>
          <p:nvPr/>
        </p:nvSpPr>
        <p:spPr>
          <a:xfrm>
            <a:off x="3629152" y="42123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8" name="object 58"/>
          <p:cNvSpPr/>
          <p:nvPr/>
        </p:nvSpPr>
        <p:spPr>
          <a:xfrm>
            <a:off x="3633215" y="42123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9" name="object 59"/>
          <p:cNvSpPr/>
          <p:nvPr/>
        </p:nvSpPr>
        <p:spPr>
          <a:xfrm>
            <a:off x="3637280" y="42123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0" name="object 60"/>
          <p:cNvSpPr/>
          <p:nvPr/>
        </p:nvSpPr>
        <p:spPr>
          <a:xfrm>
            <a:off x="3637280" y="42123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1" name="object 61"/>
          <p:cNvSpPr/>
          <p:nvPr/>
        </p:nvSpPr>
        <p:spPr>
          <a:xfrm>
            <a:off x="3641343" y="425703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2" name="object 62"/>
          <p:cNvSpPr/>
          <p:nvPr/>
        </p:nvSpPr>
        <p:spPr>
          <a:xfrm>
            <a:off x="3641343" y="425703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3" name="object 63"/>
          <p:cNvSpPr/>
          <p:nvPr/>
        </p:nvSpPr>
        <p:spPr>
          <a:xfrm>
            <a:off x="3649472" y="425703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4" name="object 64"/>
          <p:cNvSpPr/>
          <p:nvPr/>
        </p:nvSpPr>
        <p:spPr>
          <a:xfrm>
            <a:off x="3661664" y="425703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5" name="object 65"/>
          <p:cNvSpPr/>
          <p:nvPr/>
        </p:nvSpPr>
        <p:spPr>
          <a:xfrm>
            <a:off x="3667760" y="425703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6" name="object 66"/>
          <p:cNvSpPr/>
          <p:nvPr/>
        </p:nvSpPr>
        <p:spPr>
          <a:xfrm>
            <a:off x="3710431" y="425703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7" name="object 67"/>
          <p:cNvSpPr/>
          <p:nvPr/>
        </p:nvSpPr>
        <p:spPr>
          <a:xfrm>
            <a:off x="3834384" y="4336287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8" name="object 68"/>
          <p:cNvSpPr/>
          <p:nvPr/>
        </p:nvSpPr>
        <p:spPr>
          <a:xfrm>
            <a:off x="3393439" y="405180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9" name="object 69"/>
          <p:cNvSpPr/>
          <p:nvPr/>
        </p:nvSpPr>
        <p:spPr>
          <a:xfrm>
            <a:off x="3397503" y="406806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0" name="object 70"/>
          <p:cNvSpPr/>
          <p:nvPr/>
        </p:nvSpPr>
        <p:spPr>
          <a:xfrm>
            <a:off x="3405631" y="406806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1" name="object 71"/>
          <p:cNvSpPr/>
          <p:nvPr/>
        </p:nvSpPr>
        <p:spPr>
          <a:xfrm>
            <a:off x="3413760" y="410260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2" name="object 72"/>
          <p:cNvSpPr/>
          <p:nvPr/>
        </p:nvSpPr>
        <p:spPr>
          <a:xfrm>
            <a:off x="1889759" y="28427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3" name="object 73"/>
          <p:cNvSpPr/>
          <p:nvPr/>
        </p:nvSpPr>
        <p:spPr>
          <a:xfrm>
            <a:off x="2117344" y="297891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4" name="object 74"/>
          <p:cNvSpPr/>
          <p:nvPr/>
        </p:nvSpPr>
        <p:spPr>
          <a:xfrm>
            <a:off x="2330703" y="31577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5" name="object 75"/>
          <p:cNvSpPr/>
          <p:nvPr/>
        </p:nvSpPr>
        <p:spPr>
          <a:xfrm>
            <a:off x="2342896" y="324103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6" name="object 76"/>
          <p:cNvSpPr/>
          <p:nvPr/>
        </p:nvSpPr>
        <p:spPr>
          <a:xfrm>
            <a:off x="2348992" y="325323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7" name="object 77"/>
          <p:cNvSpPr/>
          <p:nvPr/>
        </p:nvSpPr>
        <p:spPr>
          <a:xfrm>
            <a:off x="2570480" y="338124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8" name="object 78"/>
          <p:cNvSpPr/>
          <p:nvPr/>
        </p:nvSpPr>
        <p:spPr>
          <a:xfrm>
            <a:off x="2582672" y="338124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9" name="object 79"/>
          <p:cNvSpPr/>
          <p:nvPr/>
        </p:nvSpPr>
        <p:spPr>
          <a:xfrm>
            <a:off x="2763519" y="353771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0" name="object 80"/>
          <p:cNvSpPr/>
          <p:nvPr/>
        </p:nvSpPr>
        <p:spPr>
          <a:xfrm>
            <a:off x="2785872" y="3637280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1" name="object 81"/>
          <p:cNvSpPr/>
          <p:nvPr/>
        </p:nvSpPr>
        <p:spPr>
          <a:xfrm>
            <a:off x="1471167" y="27350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2" name="object 82"/>
          <p:cNvSpPr/>
          <p:nvPr/>
        </p:nvSpPr>
        <p:spPr>
          <a:xfrm>
            <a:off x="1471167" y="274726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3" name="object 83"/>
          <p:cNvSpPr/>
          <p:nvPr/>
        </p:nvSpPr>
        <p:spPr>
          <a:xfrm>
            <a:off x="1471167" y="274726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4" name="object 84"/>
          <p:cNvSpPr/>
          <p:nvPr/>
        </p:nvSpPr>
        <p:spPr>
          <a:xfrm>
            <a:off x="1564640" y="276148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5" name="object 85"/>
          <p:cNvSpPr/>
          <p:nvPr/>
        </p:nvSpPr>
        <p:spPr>
          <a:xfrm>
            <a:off x="1672336" y="28529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6" name="object 86"/>
          <p:cNvSpPr/>
          <p:nvPr/>
        </p:nvSpPr>
        <p:spPr>
          <a:xfrm>
            <a:off x="1897888" y="29728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7" name="object 87"/>
          <p:cNvSpPr/>
          <p:nvPr/>
        </p:nvSpPr>
        <p:spPr>
          <a:xfrm>
            <a:off x="2121407" y="308051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8" name="object 88"/>
          <p:cNvSpPr/>
          <p:nvPr/>
        </p:nvSpPr>
        <p:spPr>
          <a:xfrm>
            <a:off x="2253488" y="309270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9" name="object 89"/>
          <p:cNvSpPr/>
          <p:nvPr/>
        </p:nvSpPr>
        <p:spPr>
          <a:xfrm>
            <a:off x="2540000" y="32430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0" name="object 90"/>
          <p:cNvSpPr/>
          <p:nvPr/>
        </p:nvSpPr>
        <p:spPr>
          <a:xfrm>
            <a:off x="2828543" y="347471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1" name="object 91"/>
          <p:cNvSpPr/>
          <p:nvPr/>
        </p:nvSpPr>
        <p:spPr>
          <a:xfrm>
            <a:off x="2934207" y="347471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2" name="object 92"/>
          <p:cNvSpPr/>
          <p:nvPr/>
        </p:nvSpPr>
        <p:spPr>
          <a:xfrm>
            <a:off x="3186176" y="362711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3" name="object 93"/>
          <p:cNvSpPr/>
          <p:nvPr/>
        </p:nvSpPr>
        <p:spPr>
          <a:xfrm>
            <a:off x="3186176" y="362711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4" name="object 94"/>
          <p:cNvSpPr/>
          <p:nvPr/>
        </p:nvSpPr>
        <p:spPr>
          <a:xfrm>
            <a:off x="3200400" y="36555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5" name="object 95"/>
          <p:cNvSpPr/>
          <p:nvPr/>
        </p:nvSpPr>
        <p:spPr>
          <a:xfrm>
            <a:off x="3200400" y="36555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6" name="object 96"/>
          <p:cNvSpPr/>
          <p:nvPr/>
        </p:nvSpPr>
        <p:spPr>
          <a:xfrm>
            <a:off x="3204464" y="36697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7" name="object 97"/>
          <p:cNvSpPr/>
          <p:nvPr/>
        </p:nvSpPr>
        <p:spPr>
          <a:xfrm>
            <a:off x="3204464" y="36697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8" name="object 98"/>
          <p:cNvSpPr/>
          <p:nvPr/>
        </p:nvSpPr>
        <p:spPr>
          <a:xfrm>
            <a:off x="3220719" y="36697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9" name="object 99"/>
          <p:cNvSpPr/>
          <p:nvPr/>
        </p:nvSpPr>
        <p:spPr>
          <a:xfrm>
            <a:off x="3226815" y="36697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0" name="object 100"/>
          <p:cNvSpPr/>
          <p:nvPr/>
        </p:nvSpPr>
        <p:spPr>
          <a:xfrm>
            <a:off x="3397503" y="37002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1" name="object 101"/>
          <p:cNvSpPr/>
          <p:nvPr/>
        </p:nvSpPr>
        <p:spPr>
          <a:xfrm>
            <a:off x="3397503" y="37002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2" name="object 102"/>
          <p:cNvSpPr/>
          <p:nvPr/>
        </p:nvSpPr>
        <p:spPr>
          <a:xfrm>
            <a:off x="3421888" y="376326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3" name="object 103"/>
          <p:cNvSpPr/>
          <p:nvPr/>
        </p:nvSpPr>
        <p:spPr>
          <a:xfrm>
            <a:off x="3421888" y="376326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4" name="object 104"/>
          <p:cNvSpPr/>
          <p:nvPr/>
        </p:nvSpPr>
        <p:spPr>
          <a:xfrm>
            <a:off x="3421888" y="376326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5" name="object 105"/>
          <p:cNvSpPr/>
          <p:nvPr/>
        </p:nvSpPr>
        <p:spPr>
          <a:xfrm>
            <a:off x="3421888" y="376326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6" name="object 106"/>
          <p:cNvSpPr/>
          <p:nvPr/>
        </p:nvSpPr>
        <p:spPr>
          <a:xfrm>
            <a:off x="3432047" y="382828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7" name="object 107"/>
          <p:cNvSpPr/>
          <p:nvPr/>
        </p:nvSpPr>
        <p:spPr>
          <a:xfrm>
            <a:off x="3436111" y="384454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8" name="object 108"/>
          <p:cNvSpPr/>
          <p:nvPr/>
        </p:nvSpPr>
        <p:spPr>
          <a:xfrm>
            <a:off x="3537711" y="3860800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9" name="object 109"/>
          <p:cNvSpPr/>
          <p:nvPr/>
        </p:nvSpPr>
        <p:spPr>
          <a:xfrm>
            <a:off x="3610864" y="38770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0" name="object 110"/>
          <p:cNvSpPr/>
          <p:nvPr/>
        </p:nvSpPr>
        <p:spPr>
          <a:xfrm>
            <a:off x="3618992" y="38770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1" name="object 111"/>
          <p:cNvSpPr/>
          <p:nvPr/>
        </p:nvSpPr>
        <p:spPr>
          <a:xfrm>
            <a:off x="3623056" y="389534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2" name="object 112"/>
          <p:cNvSpPr/>
          <p:nvPr/>
        </p:nvSpPr>
        <p:spPr>
          <a:xfrm>
            <a:off x="3633215" y="392988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3" name="object 113"/>
          <p:cNvSpPr/>
          <p:nvPr/>
        </p:nvSpPr>
        <p:spPr>
          <a:xfrm>
            <a:off x="3633215" y="392988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4" name="object 114"/>
          <p:cNvSpPr/>
          <p:nvPr/>
        </p:nvSpPr>
        <p:spPr>
          <a:xfrm>
            <a:off x="3637280" y="39481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5" name="object 115"/>
          <p:cNvSpPr/>
          <p:nvPr/>
        </p:nvSpPr>
        <p:spPr>
          <a:xfrm>
            <a:off x="3641343" y="39481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6" name="object 116"/>
          <p:cNvSpPr/>
          <p:nvPr/>
        </p:nvSpPr>
        <p:spPr>
          <a:xfrm>
            <a:off x="3641343" y="39481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7" name="object 117"/>
          <p:cNvSpPr/>
          <p:nvPr/>
        </p:nvSpPr>
        <p:spPr>
          <a:xfrm>
            <a:off x="3641343" y="39481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8" name="object 118"/>
          <p:cNvSpPr/>
          <p:nvPr/>
        </p:nvSpPr>
        <p:spPr>
          <a:xfrm>
            <a:off x="3649472" y="39684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9" name="object 119"/>
          <p:cNvSpPr/>
          <p:nvPr/>
        </p:nvSpPr>
        <p:spPr>
          <a:xfrm>
            <a:off x="3653535" y="39684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0" name="object 120"/>
          <p:cNvSpPr/>
          <p:nvPr/>
        </p:nvSpPr>
        <p:spPr>
          <a:xfrm>
            <a:off x="3826256" y="39684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1" name="object 121"/>
          <p:cNvSpPr/>
          <p:nvPr/>
        </p:nvSpPr>
        <p:spPr>
          <a:xfrm>
            <a:off x="3830319" y="39684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2" name="object 122"/>
          <p:cNvSpPr/>
          <p:nvPr/>
        </p:nvSpPr>
        <p:spPr>
          <a:xfrm>
            <a:off x="3830319" y="39684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3" name="object 123"/>
          <p:cNvSpPr/>
          <p:nvPr/>
        </p:nvSpPr>
        <p:spPr>
          <a:xfrm>
            <a:off x="3838447" y="39888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4" name="object 124"/>
          <p:cNvSpPr/>
          <p:nvPr/>
        </p:nvSpPr>
        <p:spPr>
          <a:xfrm>
            <a:off x="3850639" y="403351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5" name="object 125"/>
          <p:cNvSpPr/>
          <p:nvPr/>
        </p:nvSpPr>
        <p:spPr>
          <a:xfrm>
            <a:off x="3850639" y="403351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6" name="object 126"/>
          <p:cNvSpPr/>
          <p:nvPr/>
        </p:nvSpPr>
        <p:spPr>
          <a:xfrm>
            <a:off x="3850639" y="403351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7" name="object 127"/>
          <p:cNvSpPr/>
          <p:nvPr/>
        </p:nvSpPr>
        <p:spPr>
          <a:xfrm>
            <a:off x="3850639" y="403351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8" name="object 128"/>
          <p:cNvSpPr/>
          <p:nvPr/>
        </p:nvSpPr>
        <p:spPr>
          <a:xfrm>
            <a:off x="3854703" y="40802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9" name="object 129"/>
          <p:cNvSpPr/>
          <p:nvPr/>
        </p:nvSpPr>
        <p:spPr>
          <a:xfrm>
            <a:off x="3858768" y="40802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0" name="object 130"/>
          <p:cNvSpPr/>
          <p:nvPr/>
        </p:nvSpPr>
        <p:spPr>
          <a:xfrm>
            <a:off x="3858768" y="40802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1" name="object 131"/>
          <p:cNvSpPr/>
          <p:nvPr/>
        </p:nvSpPr>
        <p:spPr>
          <a:xfrm>
            <a:off x="3858768" y="40802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2" name="object 132"/>
          <p:cNvSpPr/>
          <p:nvPr/>
        </p:nvSpPr>
        <p:spPr>
          <a:xfrm>
            <a:off x="3862831" y="40802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3" name="object 133"/>
          <p:cNvSpPr/>
          <p:nvPr/>
        </p:nvSpPr>
        <p:spPr>
          <a:xfrm>
            <a:off x="3864864" y="40802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4" name="object 134"/>
          <p:cNvSpPr/>
          <p:nvPr/>
        </p:nvSpPr>
        <p:spPr>
          <a:xfrm>
            <a:off x="3868927" y="40802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5" name="object 135"/>
          <p:cNvSpPr/>
          <p:nvPr/>
        </p:nvSpPr>
        <p:spPr>
          <a:xfrm>
            <a:off x="4070096" y="40802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6" name="object 136"/>
          <p:cNvSpPr/>
          <p:nvPr/>
        </p:nvSpPr>
        <p:spPr>
          <a:xfrm>
            <a:off x="4090415" y="40802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7" name="object 137"/>
          <p:cNvSpPr/>
          <p:nvPr/>
        </p:nvSpPr>
        <p:spPr>
          <a:xfrm>
            <a:off x="4102607" y="40802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8" name="object 138"/>
          <p:cNvSpPr/>
          <p:nvPr/>
        </p:nvSpPr>
        <p:spPr>
          <a:xfrm>
            <a:off x="4267200" y="41127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9" name="object 139"/>
          <p:cNvSpPr/>
          <p:nvPr/>
        </p:nvSpPr>
        <p:spPr>
          <a:xfrm>
            <a:off x="4283456" y="41127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0" name="object 140"/>
          <p:cNvSpPr/>
          <p:nvPr/>
        </p:nvSpPr>
        <p:spPr>
          <a:xfrm>
            <a:off x="4287519" y="41127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1" name="object 141"/>
          <p:cNvSpPr/>
          <p:nvPr/>
        </p:nvSpPr>
        <p:spPr>
          <a:xfrm>
            <a:off x="4287519" y="41127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2" name="object 142"/>
          <p:cNvSpPr/>
          <p:nvPr/>
        </p:nvSpPr>
        <p:spPr>
          <a:xfrm>
            <a:off x="4287519" y="41127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3" name="object 143"/>
          <p:cNvSpPr/>
          <p:nvPr/>
        </p:nvSpPr>
        <p:spPr>
          <a:xfrm>
            <a:off x="4291584" y="41127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4" name="object 144"/>
          <p:cNvSpPr/>
          <p:nvPr/>
        </p:nvSpPr>
        <p:spPr>
          <a:xfrm>
            <a:off x="4299711" y="41127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5" name="object 145"/>
          <p:cNvSpPr/>
          <p:nvPr/>
        </p:nvSpPr>
        <p:spPr>
          <a:xfrm>
            <a:off x="4305807" y="41127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6" name="object 146"/>
          <p:cNvSpPr/>
          <p:nvPr/>
        </p:nvSpPr>
        <p:spPr>
          <a:xfrm>
            <a:off x="4476495" y="41127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7" name="object 147"/>
          <p:cNvSpPr/>
          <p:nvPr/>
        </p:nvSpPr>
        <p:spPr>
          <a:xfrm>
            <a:off x="4484623" y="41127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8" name="object 148"/>
          <p:cNvSpPr/>
          <p:nvPr/>
        </p:nvSpPr>
        <p:spPr>
          <a:xfrm>
            <a:off x="4488687" y="41127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9" name="object 149"/>
          <p:cNvSpPr/>
          <p:nvPr/>
        </p:nvSpPr>
        <p:spPr>
          <a:xfrm>
            <a:off x="4504944" y="41615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0" name="object 150"/>
          <p:cNvSpPr/>
          <p:nvPr/>
        </p:nvSpPr>
        <p:spPr>
          <a:xfrm>
            <a:off x="4506976" y="41615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1" name="object 151"/>
          <p:cNvSpPr/>
          <p:nvPr/>
        </p:nvSpPr>
        <p:spPr>
          <a:xfrm>
            <a:off x="4511039" y="41615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2" name="object 152"/>
          <p:cNvSpPr/>
          <p:nvPr/>
        </p:nvSpPr>
        <p:spPr>
          <a:xfrm>
            <a:off x="4515104" y="41615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3" name="object 153"/>
          <p:cNvSpPr/>
          <p:nvPr/>
        </p:nvSpPr>
        <p:spPr>
          <a:xfrm>
            <a:off x="4527295" y="41615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4" name="object 154"/>
          <p:cNvSpPr/>
          <p:nvPr/>
        </p:nvSpPr>
        <p:spPr>
          <a:xfrm>
            <a:off x="4569968" y="41615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5" name="object 155"/>
          <p:cNvSpPr/>
          <p:nvPr/>
        </p:nvSpPr>
        <p:spPr>
          <a:xfrm>
            <a:off x="4693920" y="41615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6" name="object 156"/>
          <p:cNvSpPr/>
          <p:nvPr/>
        </p:nvSpPr>
        <p:spPr>
          <a:xfrm>
            <a:off x="4697984" y="41615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7" name="object 157"/>
          <p:cNvSpPr/>
          <p:nvPr/>
        </p:nvSpPr>
        <p:spPr>
          <a:xfrm>
            <a:off x="4702047" y="41615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8" name="object 158"/>
          <p:cNvSpPr/>
          <p:nvPr/>
        </p:nvSpPr>
        <p:spPr>
          <a:xfrm>
            <a:off x="4708144" y="41615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9" name="object 159"/>
          <p:cNvSpPr/>
          <p:nvPr/>
        </p:nvSpPr>
        <p:spPr>
          <a:xfrm>
            <a:off x="4708144" y="41615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0" name="object 160"/>
          <p:cNvSpPr/>
          <p:nvPr/>
        </p:nvSpPr>
        <p:spPr>
          <a:xfrm>
            <a:off x="4720336" y="41615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1" name="object 161"/>
          <p:cNvSpPr/>
          <p:nvPr/>
        </p:nvSpPr>
        <p:spPr>
          <a:xfrm>
            <a:off x="4746752" y="4311903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2" name="object 162"/>
          <p:cNvSpPr/>
          <p:nvPr/>
        </p:nvSpPr>
        <p:spPr>
          <a:xfrm>
            <a:off x="4925568" y="4311903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3" name="object 163"/>
          <p:cNvSpPr/>
          <p:nvPr/>
        </p:nvSpPr>
        <p:spPr>
          <a:xfrm>
            <a:off x="5025136" y="4311903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4" name="object 164"/>
          <p:cNvSpPr/>
          <p:nvPr/>
        </p:nvSpPr>
        <p:spPr>
          <a:xfrm>
            <a:off x="5025136" y="4311903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5" name="object 165"/>
          <p:cNvSpPr/>
          <p:nvPr/>
        </p:nvSpPr>
        <p:spPr>
          <a:xfrm>
            <a:off x="5037328" y="4311903"/>
            <a:ext cx="0" cy="4910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6" name="object 166"/>
          <p:cNvSpPr/>
          <p:nvPr/>
        </p:nvSpPr>
        <p:spPr>
          <a:xfrm>
            <a:off x="1467103" y="2804160"/>
            <a:ext cx="3566160" cy="1564640"/>
          </a:xfrm>
          <a:custGeom>
            <a:avLst/>
            <a:gdLst/>
            <a:ahLst/>
            <a:cxnLst/>
            <a:rect l="l" t="t" r="r" b="b"/>
            <a:pathLst>
              <a:path w="2674620" h="1173479">
                <a:moveTo>
                  <a:pt x="0" y="0"/>
                </a:moveTo>
                <a:lnTo>
                  <a:pt x="0" y="0"/>
                </a:lnTo>
                <a:lnTo>
                  <a:pt x="2895" y="0"/>
                </a:lnTo>
                <a:lnTo>
                  <a:pt x="57975" y="0"/>
                </a:lnTo>
                <a:lnTo>
                  <a:pt x="57975" y="9779"/>
                </a:lnTo>
                <a:lnTo>
                  <a:pt x="72529" y="9779"/>
                </a:lnTo>
                <a:lnTo>
                  <a:pt x="89928" y="9779"/>
                </a:lnTo>
                <a:lnTo>
                  <a:pt x="89928" y="19685"/>
                </a:lnTo>
                <a:lnTo>
                  <a:pt x="113118" y="19685"/>
                </a:lnTo>
                <a:lnTo>
                  <a:pt x="113118" y="29718"/>
                </a:lnTo>
                <a:lnTo>
                  <a:pt x="116014" y="29718"/>
                </a:lnTo>
                <a:lnTo>
                  <a:pt x="116014" y="39497"/>
                </a:lnTo>
                <a:lnTo>
                  <a:pt x="121818" y="39497"/>
                </a:lnTo>
                <a:lnTo>
                  <a:pt x="121818" y="49403"/>
                </a:lnTo>
                <a:lnTo>
                  <a:pt x="124713" y="49403"/>
                </a:lnTo>
                <a:lnTo>
                  <a:pt x="124713" y="59436"/>
                </a:lnTo>
                <a:lnTo>
                  <a:pt x="127609" y="59436"/>
                </a:lnTo>
                <a:lnTo>
                  <a:pt x="127609" y="69342"/>
                </a:lnTo>
                <a:lnTo>
                  <a:pt x="136309" y="69342"/>
                </a:lnTo>
                <a:lnTo>
                  <a:pt x="136309" y="79248"/>
                </a:lnTo>
                <a:lnTo>
                  <a:pt x="153758" y="79248"/>
                </a:lnTo>
                <a:lnTo>
                  <a:pt x="162458" y="79248"/>
                </a:lnTo>
                <a:lnTo>
                  <a:pt x="162458" y="89281"/>
                </a:lnTo>
                <a:lnTo>
                  <a:pt x="197231" y="89281"/>
                </a:lnTo>
                <a:lnTo>
                  <a:pt x="197231" y="99187"/>
                </a:lnTo>
                <a:lnTo>
                  <a:pt x="203072" y="99187"/>
                </a:lnTo>
                <a:lnTo>
                  <a:pt x="203072" y="119125"/>
                </a:lnTo>
                <a:lnTo>
                  <a:pt x="281431" y="119125"/>
                </a:lnTo>
                <a:lnTo>
                  <a:pt x="281431" y="129031"/>
                </a:lnTo>
                <a:lnTo>
                  <a:pt x="290068" y="129031"/>
                </a:lnTo>
                <a:lnTo>
                  <a:pt x="290068" y="149098"/>
                </a:lnTo>
                <a:lnTo>
                  <a:pt x="304546" y="149098"/>
                </a:lnTo>
                <a:lnTo>
                  <a:pt x="304546" y="159004"/>
                </a:lnTo>
                <a:lnTo>
                  <a:pt x="310388" y="159004"/>
                </a:lnTo>
                <a:lnTo>
                  <a:pt x="310388" y="168910"/>
                </a:lnTo>
                <a:lnTo>
                  <a:pt x="321944" y="168910"/>
                </a:lnTo>
                <a:lnTo>
                  <a:pt x="336550" y="168910"/>
                </a:lnTo>
                <a:lnTo>
                  <a:pt x="336550" y="179069"/>
                </a:lnTo>
                <a:lnTo>
                  <a:pt x="342265" y="179069"/>
                </a:lnTo>
                <a:lnTo>
                  <a:pt x="342265" y="189103"/>
                </a:lnTo>
                <a:lnTo>
                  <a:pt x="356869" y="189103"/>
                </a:lnTo>
                <a:lnTo>
                  <a:pt x="356869" y="199009"/>
                </a:lnTo>
                <a:lnTo>
                  <a:pt x="475741" y="199009"/>
                </a:lnTo>
                <a:lnTo>
                  <a:pt x="475741" y="209042"/>
                </a:lnTo>
                <a:lnTo>
                  <a:pt x="484378" y="209042"/>
                </a:lnTo>
                <a:lnTo>
                  <a:pt x="484378" y="219202"/>
                </a:lnTo>
                <a:lnTo>
                  <a:pt x="490219" y="219202"/>
                </a:lnTo>
                <a:lnTo>
                  <a:pt x="490219" y="249300"/>
                </a:lnTo>
                <a:lnTo>
                  <a:pt x="493141" y="249300"/>
                </a:lnTo>
                <a:lnTo>
                  <a:pt x="493141" y="259461"/>
                </a:lnTo>
                <a:lnTo>
                  <a:pt x="588898" y="259461"/>
                </a:lnTo>
                <a:lnTo>
                  <a:pt x="591820" y="259461"/>
                </a:lnTo>
                <a:lnTo>
                  <a:pt x="591820" y="269494"/>
                </a:lnTo>
                <a:lnTo>
                  <a:pt x="649732" y="269494"/>
                </a:lnTo>
                <a:lnTo>
                  <a:pt x="649732" y="279654"/>
                </a:lnTo>
                <a:lnTo>
                  <a:pt x="652653" y="279654"/>
                </a:lnTo>
                <a:lnTo>
                  <a:pt x="652653" y="300100"/>
                </a:lnTo>
                <a:lnTo>
                  <a:pt x="655573" y="300100"/>
                </a:lnTo>
                <a:lnTo>
                  <a:pt x="655573" y="320421"/>
                </a:lnTo>
                <a:lnTo>
                  <a:pt x="670052" y="320421"/>
                </a:lnTo>
                <a:lnTo>
                  <a:pt x="670052" y="330581"/>
                </a:lnTo>
                <a:lnTo>
                  <a:pt x="675894" y="330581"/>
                </a:lnTo>
                <a:lnTo>
                  <a:pt x="675894" y="340868"/>
                </a:lnTo>
                <a:lnTo>
                  <a:pt x="678815" y="340868"/>
                </a:lnTo>
                <a:lnTo>
                  <a:pt x="678815" y="350900"/>
                </a:lnTo>
                <a:lnTo>
                  <a:pt x="777494" y="350900"/>
                </a:lnTo>
                <a:lnTo>
                  <a:pt x="777494" y="361061"/>
                </a:lnTo>
                <a:lnTo>
                  <a:pt x="783209" y="361061"/>
                </a:lnTo>
                <a:lnTo>
                  <a:pt x="783209" y="371348"/>
                </a:lnTo>
                <a:lnTo>
                  <a:pt x="803529" y="371348"/>
                </a:lnTo>
                <a:lnTo>
                  <a:pt x="806449" y="371348"/>
                </a:lnTo>
                <a:lnTo>
                  <a:pt x="806449" y="381507"/>
                </a:lnTo>
                <a:lnTo>
                  <a:pt x="818007" y="381507"/>
                </a:lnTo>
                <a:lnTo>
                  <a:pt x="818007" y="432816"/>
                </a:lnTo>
                <a:lnTo>
                  <a:pt x="826770" y="432816"/>
                </a:lnTo>
                <a:lnTo>
                  <a:pt x="826770" y="442975"/>
                </a:lnTo>
                <a:lnTo>
                  <a:pt x="829691" y="442975"/>
                </a:lnTo>
                <a:lnTo>
                  <a:pt x="829691" y="453263"/>
                </a:lnTo>
                <a:lnTo>
                  <a:pt x="841247" y="453263"/>
                </a:lnTo>
                <a:lnTo>
                  <a:pt x="841247" y="463550"/>
                </a:lnTo>
                <a:lnTo>
                  <a:pt x="864489" y="463550"/>
                </a:lnTo>
                <a:lnTo>
                  <a:pt x="864489" y="473837"/>
                </a:lnTo>
                <a:lnTo>
                  <a:pt x="963167" y="473837"/>
                </a:lnTo>
                <a:lnTo>
                  <a:pt x="963167" y="483997"/>
                </a:lnTo>
                <a:lnTo>
                  <a:pt x="965961" y="483997"/>
                </a:lnTo>
                <a:lnTo>
                  <a:pt x="965961" y="494284"/>
                </a:lnTo>
                <a:lnTo>
                  <a:pt x="977646" y="494284"/>
                </a:lnTo>
                <a:lnTo>
                  <a:pt x="977646" y="514857"/>
                </a:lnTo>
                <a:lnTo>
                  <a:pt x="980440" y="514857"/>
                </a:lnTo>
                <a:lnTo>
                  <a:pt x="980440" y="525144"/>
                </a:lnTo>
                <a:lnTo>
                  <a:pt x="986282" y="525144"/>
                </a:lnTo>
                <a:lnTo>
                  <a:pt x="986282" y="535305"/>
                </a:lnTo>
                <a:lnTo>
                  <a:pt x="995045" y="535305"/>
                </a:lnTo>
                <a:lnTo>
                  <a:pt x="995045" y="545592"/>
                </a:lnTo>
                <a:lnTo>
                  <a:pt x="1021079" y="545592"/>
                </a:lnTo>
                <a:lnTo>
                  <a:pt x="1099439" y="545592"/>
                </a:lnTo>
                <a:lnTo>
                  <a:pt x="1125601" y="545592"/>
                </a:lnTo>
                <a:lnTo>
                  <a:pt x="1125601" y="566419"/>
                </a:lnTo>
                <a:lnTo>
                  <a:pt x="1137158" y="566419"/>
                </a:lnTo>
                <a:lnTo>
                  <a:pt x="1137158" y="576961"/>
                </a:lnTo>
                <a:lnTo>
                  <a:pt x="1142999" y="576961"/>
                </a:lnTo>
                <a:lnTo>
                  <a:pt x="1142999" y="597662"/>
                </a:lnTo>
                <a:lnTo>
                  <a:pt x="1145921" y="597662"/>
                </a:lnTo>
                <a:lnTo>
                  <a:pt x="1145921" y="608076"/>
                </a:lnTo>
                <a:lnTo>
                  <a:pt x="1154557" y="608076"/>
                </a:lnTo>
                <a:lnTo>
                  <a:pt x="1154557" y="618617"/>
                </a:lnTo>
                <a:lnTo>
                  <a:pt x="1160398" y="618617"/>
                </a:lnTo>
                <a:lnTo>
                  <a:pt x="1160398" y="629031"/>
                </a:lnTo>
                <a:lnTo>
                  <a:pt x="1218438" y="629031"/>
                </a:lnTo>
                <a:lnTo>
                  <a:pt x="1218438" y="639444"/>
                </a:lnTo>
                <a:lnTo>
                  <a:pt x="1227073" y="639444"/>
                </a:lnTo>
                <a:lnTo>
                  <a:pt x="1227073" y="649986"/>
                </a:lnTo>
                <a:lnTo>
                  <a:pt x="1273429" y="649986"/>
                </a:lnTo>
                <a:lnTo>
                  <a:pt x="1273429" y="660273"/>
                </a:lnTo>
                <a:lnTo>
                  <a:pt x="1288034" y="660273"/>
                </a:lnTo>
                <a:lnTo>
                  <a:pt x="1290955" y="660273"/>
                </a:lnTo>
                <a:lnTo>
                  <a:pt x="1290955" y="681609"/>
                </a:lnTo>
                <a:lnTo>
                  <a:pt x="1299591" y="681609"/>
                </a:lnTo>
                <a:lnTo>
                  <a:pt x="1302511" y="681609"/>
                </a:lnTo>
                <a:lnTo>
                  <a:pt x="1302511" y="692404"/>
                </a:lnTo>
                <a:lnTo>
                  <a:pt x="1314069" y="692404"/>
                </a:lnTo>
                <a:lnTo>
                  <a:pt x="1319911" y="692404"/>
                </a:lnTo>
                <a:lnTo>
                  <a:pt x="1401191" y="692404"/>
                </a:lnTo>
                <a:lnTo>
                  <a:pt x="1401191" y="703707"/>
                </a:lnTo>
                <a:lnTo>
                  <a:pt x="1447546" y="703707"/>
                </a:lnTo>
                <a:lnTo>
                  <a:pt x="1447546" y="715137"/>
                </a:lnTo>
                <a:lnTo>
                  <a:pt x="1453388" y="715137"/>
                </a:lnTo>
                <a:lnTo>
                  <a:pt x="1453388" y="726694"/>
                </a:lnTo>
                <a:lnTo>
                  <a:pt x="1464945" y="726694"/>
                </a:lnTo>
                <a:lnTo>
                  <a:pt x="1464945" y="726694"/>
                </a:lnTo>
                <a:lnTo>
                  <a:pt x="1464945" y="761492"/>
                </a:lnTo>
                <a:lnTo>
                  <a:pt x="1467866" y="761492"/>
                </a:lnTo>
                <a:lnTo>
                  <a:pt x="1467866" y="785876"/>
                </a:lnTo>
                <a:lnTo>
                  <a:pt x="1470786" y="785876"/>
                </a:lnTo>
                <a:lnTo>
                  <a:pt x="1470786" y="797941"/>
                </a:lnTo>
                <a:lnTo>
                  <a:pt x="1473708" y="797941"/>
                </a:lnTo>
                <a:lnTo>
                  <a:pt x="1473708" y="810132"/>
                </a:lnTo>
                <a:lnTo>
                  <a:pt x="1476629" y="810132"/>
                </a:lnTo>
                <a:lnTo>
                  <a:pt x="1476629" y="822452"/>
                </a:lnTo>
                <a:lnTo>
                  <a:pt x="1537461" y="822452"/>
                </a:lnTo>
                <a:lnTo>
                  <a:pt x="1537461" y="835025"/>
                </a:lnTo>
                <a:lnTo>
                  <a:pt x="1552067" y="835025"/>
                </a:lnTo>
                <a:lnTo>
                  <a:pt x="1607058" y="835025"/>
                </a:lnTo>
                <a:lnTo>
                  <a:pt x="1607058" y="847598"/>
                </a:lnTo>
                <a:lnTo>
                  <a:pt x="1612899" y="847598"/>
                </a:lnTo>
                <a:lnTo>
                  <a:pt x="1615821" y="847598"/>
                </a:lnTo>
                <a:lnTo>
                  <a:pt x="1615821" y="860679"/>
                </a:lnTo>
                <a:lnTo>
                  <a:pt x="1618742" y="860679"/>
                </a:lnTo>
                <a:lnTo>
                  <a:pt x="1618742" y="873887"/>
                </a:lnTo>
                <a:lnTo>
                  <a:pt x="1624457" y="873887"/>
                </a:lnTo>
                <a:lnTo>
                  <a:pt x="1624457" y="887094"/>
                </a:lnTo>
                <a:lnTo>
                  <a:pt x="1627377" y="887094"/>
                </a:lnTo>
                <a:lnTo>
                  <a:pt x="1627377" y="900811"/>
                </a:lnTo>
                <a:lnTo>
                  <a:pt x="1627377" y="900811"/>
                </a:lnTo>
                <a:lnTo>
                  <a:pt x="1630299" y="900811"/>
                </a:lnTo>
                <a:lnTo>
                  <a:pt x="1636140" y="900811"/>
                </a:lnTo>
                <a:lnTo>
                  <a:pt x="1636140" y="915543"/>
                </a:lnTo>
                <a:lnTo>
                  <a:pt x="1636140" y="915543"/>
                </a:lnTo>
                <a:lnTo>
                  <a:pt x="1639062" y="915543"/>
                </a:lnTo>
                <a:lnTo>
                  <a:pt x="1769490" y="915543"/>
                </a:lnTo>
                <a:lnTo>
                  <a:pt x="1772412" y="915543"/>
                </a:lnTo>
                <a:lnTo>
                  <a:pt x="1775333" y="915543"/>
                </a:lnTo>
                <a:lnTo>
                  <a:pt x="1775333" y="931544"/>
                </a:lnTo>
                <a:lnTo>
                  <a:pt x="1778253" y="931544"/>
                </a:lnTo>
                <a:lnTo>
                  <a:pt x="1781175" y="931544"/>
                </a:lnTo>
                <a:lnTo>
                  <a:pt x="1781175" y="931544"/>
                </a:lnTo>
                <a:lnTo>
                  <a:pt x="1781175" y="964311"/>
                </a:lnTo>
                <a:lnTo>
                  <a:pt x="1786889" y="964311"/>
                </a:lnTo>
                <a:lnTo>
                  <a:pt x="1789811" y="964311"/>
                </a:lnTo>
                <a:lnTo>
                  <a:pt x="1789811" y="1000125"/>
                </a:lnTo>
                <a:lnTo>
                  <a:pt x="1792732" y="1000125"/>
                </a:lnTo>
                <a:lnTo>
                  <a:pt x="1795652" y="1000125"/>
                </a:lnTo>
                <a:lnTo>
                  <a:pt x="1798574" y="1000125"/>
                </a:lnTo>
                <a:lnTo>
                  <a:pt x="1801495" y="1000125"/>
                </a:lnTo>
                <a:lnTo>
                  <a:pt x="1952244" y="1000125"/>
                </a:lnTo>
                <a:lnTo>
                  <a:pt x="1966849" y="1000125"/>
                </a:lnTo>
                <a:lnTo>
                  <a:pt x="1975485" y="1000125"/>
                </a:lnTo>
                <a:lnTo>
                  <a:pt x="2094484" y="1000125"/>
                </a:lnTo>
                <a:lnTo>
                  <a:pt x="2094484" y="1023747"/>
                </a:lnTo>
                <a:lnTo>
                  <a:pt x="2100326" y="1023747"/>
                </a:lnTo>
                <a:lnTo>
                  <a:pt x="2111883" y="1023747"/>
                </a:lnTo>
                <a:lnTo>
                  <a:pt x="2114804" y="1023747"/>
                </a:lnTo>
                <a:lnTo>
                  <a:pt x="2117725" y="1023747"/>
                </a:lnTo>
                <a:lnTo>
                  <a:pt x="2123440" y="1023747"/>
                </a:lnTo>
                <a:lnTo>
                  <a:pt x="2129282" y="1023747"/>
                </a:lnTo>
                <a:lnTo>
                  <a:pt x="2256917" y="1023747"/>
                </a:lnTo>
                <a:lnTo>
                  <a:pt x="2262759" y="1023747"/>
                </a:lnTo>
                <a:lnTo>
                  <a:pt x="2265680" y="1023747"/>
                </a:lnTo>
                <a:lnTo>
                  <a:pt x="2274316" y="1023747"/>
                </a:lnTo>
                <a:lnTo>
                  <a:pt x="2274316" y="1061212"/>
                </a:lnTo>
                <a:lnTo>
                  <a:pt x="2277237" y="1061212"/>
                </a:lnTo>
                <a:lnTo>
                  <a:pt x="2280158" y="1061212"/>
                </a:lnTo>
                <a:lnTo>
                  <a:pt x="2283079" y="1061212"/>
                </a:lnTo>
                <a:lnTo>
                  <a:pt x="2285873" y="1061212"/>
                </a:lnTo>
                <a:lnTo>
                  <a:pt x="2294636" y="1061212"/>
                </a:lnTo>
                <a:lnTo>
                  <a:pt x="2326513" y="1061212"/>
                </a:lnTo>
                <a:lnTo>
                  <a:pt x="2419350" y="1061212"/>
                </a:lnTo>
                <a:lnTo>
                  <a:pt x="2422271" y="1061212"/>
                </a:lnTo>
                <a:lnTo>
                  <a:pt x="2425192" y="1061212"/>
                </a:lnTo>
                <a:lnTo>
                  <a:pt x="2431034" y="1061212"/>
                </a:lnTo>
                <a:lnTo>
                  <a:pt x="2439670" y="1061212"/>
                </a:lnTo>
                <a:lnTo>
                  <a:pt x="2442591" y="1061212"/>
                </a:lnTo>
                <a:lnTo>
                  <a:pt x="2442591" y="1173480"/>
                </a:lnTo>
                <a:lnTo>
                  <a:pt x="2459990" y="1173480"/>
                </a:lnTo>
                <a:lnTo>
                  <a:pt x="2593467" y="1173480"/>
                </a:lnTo>
                <a:lnTo>
                  <a:pt x="2668778" y="1173480"/>
                </a:lnTo>
                <a:lnTo>
                  <a:pt x="2674620" y="1173480"/>
                </a:lnTo>
              </a:path>
            </a:pathLst>
          </a:custGeom>
          <a:ln w="18414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7" name="object 167"/>
          <p:cNvSpPr/>
          <p:nvPr/>
        </p:nvSpPr>
        <p:spPr>
          <a:xfrm>
            <a:off x="1467103" y="2791968"/>
            <a:ext cx="3558540" cy="1735667"/>
          </a:xfrm>
          <a:custGeom>
            <a:avLst/>
            <a:gdLst/>
            <a:ahLst/>
            <a:cxnLst/>
            <a:rect l="l" t="t" r="r" b="b"/>
            <a:pathLst>
              <a:path w="2668904" h="1301750">
                <a:moveTo>
                  <a:pt x="0" y="0"/>
                </a:moveTo>
                <a:lnTo>
                  <a:pt x="2895" y="0"/>
                </a:lnTo>
                <a:lnTo>
                  <a:pt x="26085" y="0"/>
                </a:lnTo>
                <a:lnTo>
                  <a:pt x="26085" y="10032"/>
                </a:lnTo>
                <a:lnTo>
                  <a:pt x="89915" y="10032"/>
                </a:lnTo>
                <a:lnTo>
                  <a:pt x="89915" y="20193"/>
                </a:lnTo>
                <a:lnTo>
                  <a:pt x="95719" y="20193"/>
                </a:lnTo>
                <a:lnTo>
                  <a:pt x="95719" y="30353"/>
                </a:lnTo>
                <a:lnTo>
                  <a:pt x="104406" y="30353"/>
                </a:lnTo>
                <a:lnTo>
                  <a:pt x="104406" y="40512"/>
                </a:lnTo>
                <a:lnTo>
                  <a:pt x="168236" y="40512"/>
                </a:lnTo>
                <a:lnTo>
                  <a:pt x="168236" y="50673"/>
                </a:lnTo>
                <a:lnTo>
                  <a:pt x="171196" y="50673"/>
                </a:lnTo>
                <a:lnTo>
                  <a:pt x="171196" y="60832"/>
                </a:lnTo>
                <a:lnTo>
                  <a:pt x="185674" y="60832"/>
                </a:lnTo>
                <a:lnTo>
                  <a:pt x="185674" y="70993"/>
                </a:lnTo>
                <a:lnTo>
                  <a:pt x="272669" y="70993"/>
                </a:lnTo>
                <a:lnTo>
                  <a:pt x="272669" y="81153"/>
                </a:lnTo>
                <a:lnTo>
                  <a:pt x="316103" y="81153"/>
                </a:lnTo>
                <a:lnTo>
                  <a:pt x="327787" y="81153"/>
                </a:lnTo>
                <a:lnTo>
                  <a:pt x="327787" y="91186"/>
                </a:lnTo>
                <a:lnTo>
                  <a:pt x="330708" y="91186"/>
                </a:lnTo>
                <a:lnTo>
                  <a:pt x="330708" y="101473"/>
                </a:lnTo>
                <a:lnTo>
                  <a:pt x="333628" y="101473"/>
                </a:lnTo>
                <a:lnTo>
                  <a:pt x="333628" y="111632"/>
                </a:lnTo>
                <a:lnTo>
                  <a:pt x="342265" y="111632"/>
                </a:lnTo>
                <a:lnTo>
                  <a:pt x="342265" y="121919"/>
                </a:lnTo>
                <a:lnTo>
                  <a:pt x="353822" y="121919"/>
                </a:lnTo>
                <a:lnTo>
                  <a:pt x="353822" y="132080"/>
                </a:lnTo>
                <a:lnTo>
                  <a:pt x="391541" y="132080"/>
                </a:lnTo>
                <a:lnTo>
                  <a:pt x="391541" y="142240"/>
                </a:lnTo>
                <a:lnTo>
                  <a:pt x="458343" y="142240"/>
                </a:lnTo>
                <a:lnTo>
                  <a:pt x="458343" y="152526"/>
                </a:lnTo>
                <a:lnTo>
                  <a:pt x="472821" y="152526"/>
                </a:lnTo>
                <a:lnTo>
                  <a:pt x="472821" y="162687"/>
                </a:lnTo>
                <a:lnTo>
                  <a:pt x="475615" y="162687"/>
                </a:lnTo>
                <a:lnTo>
                  <a:pt x="475615" y="183006"/>
                </a:lnTo>
                <a:lnTo>
                  <a:pt x="487299" y="183006"/>
                </a:lnTo>
                <a:lnTo>
                  <a:pt x="490219" y="183006"/>
                </a:lnTo>
                <a:lnTo>
                  <a:pt x="490219" y="203581"/>
                </a:lnTo>
                <a:lnTo>
                  <a:pt x="493013" y="203581"/>
                </a:lnTo>
                <a:lnTo>
                  <a:pt x="493013" y="213868"/>
                </a:lnTo>
                <a:lnTo>
                  <a:pt x="495934" y="213868"/>
                </a:lnTo>
                <a:lnTo>
                  <a:pt x="495934" y="224155"/>
                </a:lnTo>
                <a:lnTo>
                  <a:pt x="510540" y="224155"/>
                </a:lnTo>
                <a:lnTo>
                  <a:pt x="510540" y="234442"/>
                </a:lnTo>
                <a:lnTo>
                  <a:pt x="612013" y="234442"/>
                </a:lnTo>
                <a:lnTo>
                  <a:pt x="612013" y="244729"/>
                </a:lnTo>
                <a:lnTo>
                  <a:pt x="632333" y="244729"/>
                </a:lnTo>
                <a:lnTo>
                  <a:pt x="632333" y="265175"/>
                </a:lnTo>
                <a:lnTo>
                  <a:pt x="638174" y="265175"/>
                </a:lnTo>
                <a:lnTo>
                  <a:pt x="638174" y="275463"/>
                </a:lnTo>
                <a:lnTo>
                  <a:pt x="643890" y="275463"/>
                </a:lnTo>
                <a:lnTo>
                  <a:pt x="643890" y="296037"/>
                </a:lnTo>
                <a:lnTo>
                  <a:pt x="646810" y="296037"/>
                </a:lnTo>
                <a:lnTo>
                  <a:pt x="646810" y="316611"/>
                </a:lnTo>
                <a:lnTo>
                  <a:pt x="649732" y="316611"/>
                </a:lnTo>
                <a:lnTo>
                  <a:pt x="649732" y="326898"/>
                </a:lnTo>
                <a:lnTo>
                  <a:pt x="652653" y="326898"/>
                </a:lnTo>
                <a:lnTo>
                  <a:pt x="652653" y="378587"/>
                </a:lnTo>
                <a:lnTo>
                  <a:pt x="655447" y="378587"/>
                </a:lnTo>
                <a:lnTo>
                  <a:pt x="658367" y="378587"/>
                </a:lnTo>
                <a:lnTo>
                  <a:pt x="658367" y="389000"/>
                </a:lnTo>
                <a:lnTo>
                  <a:pt x="661289" y="389000"/>
                </a:lnTo>
                <a:lnTo>
                  <a:pt x="670052" y="389000"/>
                </a:lnTo>
                <a:lnTo>
                  <a:pt x="670052" y="399542"/>
                </a:lnTo>
                <a:lnTo>
                  <a:pt x="672972" y="399542"/>
                </a:lnTo>
                <a:lnTo>
                  <a:pt x="672972" y="410082"/>
                </a:lnTo>
                <a:lnTo>
                  <a:pt x="800608" y="410082"/>
                </a:lnTo>
                <a:lnTo>
                  <a:pt x="800608" y="420624"/>
                </a:lnTo>
                <a:lnTo>
                  <a:pt x="806322" y="420624"/>
                </a:lnTo>
                <a:lnTo>
                  <a:pt x="806322" y="431038"/>
                </a:lnTo>
                <a:lnTo>
                  <a:pt x="812165" y="431038"/>
                </a:lnTo>
                <a:lnTo>
                  <a:pt x="812165" y="441579"/>
                </a:lnTo>
                <a:lnTo>
                  <a:pt x="815085" y="441579"/>
                </a:lnTo>
                <a:lnTo>
                  <a:pt x="815085" y="473075"/>
                </a:lnTo>
                <a:lnTo>
                  <a:pt x="823722" y="473075"/>
                </a:lnTo>
                <a:lnTo>
                  <a:pt x="823722" y="483616"/>
                </a:lnTo>
                <a:lnTo>
                  <a:pt x="826642" y="483616"/>
                </a:lnTo>
                <a:lnTo>
                  <a:pt x="835279" y="483616"/>
                </a:lnTo>
                <a:lnTo>
                  <a:pt x="873124" y="483616"/>
                </a:lnTo>
                <a:lnTo>
                  <a:pt x="873124" y="494284"/>
                </a:lnTo>
                <a:lnTo>
                  <a:pt x="913638" y="494284"/>
                </a:lnTo>
                <a:lnTo>
                  <a:pt x="913638" y="504951"/>
                </a:lnTo>
                <a:lnTo>
                  <a:pt x="916559" y="504951"/>
                </a:lnTo>
                <a:lnTo>
                  <a:pt x="916559" y="515619"/>
                </a:lnTo>
                <a:lnTo>
                  <a:pt x="922401" y="515619"/>
                </a:lnTo>
                <a:lnTo>
                  <a:pt x="922401" y="526288"/>
                </a:lnTo>
                <a:lnTo>
                  <a:pt x="960120" y="526288"/>
                </a:lnTo>
                <a:lnTo>
                  <a:pt x="960120" y="547624"/>
                </a:lnTo>
                <a:lnTo>
                  <a:pt x="965961" y="547624"/>
                </a:lnTo>
                <a:lnTo>
                  <a:pt x="965961" y="558292"/>
                </a:lnTo>
                <a:lnTo>
                  <a:pt x="968755" y="558292"/>
                </a:lnTo>
                <a:lnTo>
                  <a:pt x="968755" y="590423"/>
                </a:lnTo>
                <a:lnTo>
                  <a:pt x="971677" y="590423"/>
                </a:lnTo>
                <a:lnTo>
                  <a:pt x="971677" y="601091"/>
                </a:lnTo>
                <a:lnTo>
                  <a:pt x="974597" y="601091"/>
                </a:lnTo>
                <a:lnTo>
                  <a:pt x="974597" y="601091"/>
                </a:lnTo>
                <a:lnTo>
                  <a:pt x="974597" y="622681"/>
                </a:lnTo>
                <a:lnTo>
                  <a:pt x="977519" y="622681"/>
                </a:lnTo>
                <a:lnTo>
                  <a:pt x="977519" y="654938"/>
                </a:lnTo>
                <a:lnTo>
                  <a:pt x="986154" y="654938"/>
                </a:lnTo>
                <a:lnTo>
                  <a:pt x="986154" y="676529"/>
                </a:lnTo>
                <a:lnTo>
                  <a:pt x="989076" y="676529"/>
                </a:lnTo>
                <a:lnTo>
                  <a:pt x="991997" y="676529"/>
                </a:lnTo>
                <a:lnTo>
                  <a:pt x="991997" y="687451"/>
                </a:lnTo>
                <a:lnTo>
                  <a:pt x="1026795" y="687451"/>
                </a:lnTo>
                <a:lnTo>
                  <a:pt x="1026795" y="698373"/>
                </a:lnTo>
                <a:lnTo>
                  <a:pt x="1064514" y="698373"/>
                </a:lnTo>
                <a:lnTo>
                  <a:pt x="1064514" y="720090"/>
                </a:lnTo>
                <a:lnTo>
                  <a:pt x="1076071" y="720090"/>
                </a:lnTo>
                <a:lnTo>
                  <a:pt x="1076071" y="731012"/>
                </a:lnTo>
                <a:lnTo>
                  <a:pt x="1125473" y="731012"/>
                </a:lnTo>
                <a:lnTo>
                  <a:pt x="1125473" y="741934"/>
                </a:lnTo>
                <a:lnTo>
                  <a:pt x="1128395" y="741934"/>
                </a:lnTo>
                <a:lnTo>
                  <a:pt x="1128395" y="752856"/>
                </a:lnTo>
                <a:lnTo>
                  <a:pt x="1134110" y="752856"/>
                </a:lnTo>
                <a:lnTo>
                  <a:pt x="1134110" y="774700"/>
                </a:lnTo>
                <a:lnTo>
                  <a:pt x="1137030" y="774700"/>
                </a:lnTo>
                <a:lnTo>
                  <a:pt x="1137030" y="818261"/>
                </a:lnTo>
                <a:lnTo>
                  <a:pt x="1139952" y="818261"/>
                </a:lnTo>
                <a:lnTo>
                  <a:pt x="1139952" y="839978"/>
                </a:lnTo>
                <a:lnTo>
                  <a:pt x="1142873" y="839978"/>
                </a:lnTo>
                <a:lnTo>
                  <a:pt x="1142873" y="850900"/>
                </a:lnTo>
                <a:lnTo>
                  <a:pt x="1145794" y="850900"/>
                </a:lnTo>
                <a:lnTo>
                  <a:pt x="1145794" y="861822"/>
                </a:lnTo>
                <a:lnTo>
                  <a:pt x="1151509" y="861822"/>
                </a:lnTo>
                <a:lnTo>
                  <a:pt x="1151509" y="872617"/>
                </a:lnTo>
                <a:lnTo>
                  <a:pt x="1165986" y="872617"/>
                </a:lnTo>
                <a:lnTo>
                  <a:pt x="1171829" y="872617"/>
                </a:lnTo>
                <a:lnTo>
                  <a:pt x="1171829" y="883666"/>
                </a:lnTo>
                <a:lnTo>
                  <a:pt x="1206627" y="883666"/>
                </a:lnTo>
                <a:lnTo>
                  <a:pt x="1206627" y="894715"/>
                </a:lnTo>
                <a:lnTo>
                  <a:pt x="1241424" y="894715"/>
                </a:lnTo>
                <a:lnTo>
                  <a:pt x="1241424" y="905763"/>
                </a:lnTo>
                <a:lnTo>
                  <a:pt x="1284986" y="905763"/>
                </a:lnTo>
                <a:lnTo>
                  <a:pt x="1284986" y="916813"/>
                </a:lnTo>
                <a:lnTo>
                  <a:pt x="1284986" y="916813"/>
                </a:lnTo>
                <a:lnTo>
                  <a:pt x="1287907" y="916813"/>
                </a:lnTo>
                <a:lnTo>
                  <a:pt x="1290828" y="916813"/>
                </a:lnTo>
                <a:lnTo>
                  <a:pt x="1296542" y="916813"/>
                </a:lnTo>
                <a:lnTo>
                  <a:pt x="1296542" y="928369"/>
                </a:lnTo>
                <a:lnTo>
                  <a:pt x="1299464" y="928369"/>
                </a:lnTo>
                <a:lnTo>
                  <a:pt x="1299464" y="939800"/>
                </a:lnTo>
                <a:lnTo>
                  <a:pt x="1302385" y="939800"/>
                </a:lnTo>
                <a:lnTo>
                  <a:pt x="1302385" y="951357"/>
                </a:lnTo>
                <a:lnTo>
                  <a:pt x="1305305" y="951357"/>
                </a:lnTo>
                <a:lnTo>
                  <a:pt x="1305305" y="962787"/>
                </a:lnTo>
                <a:lnTo>
                  <a:pt x="1305305" y="962787"/>
                </a:lnTo>
                <a:lnTo>
                  <a:pt x="1308227" y="962787"/>
                </a:lnTo>
                <a:lnTo>
                  <a:pt x="1392301" y="962787"/>
                </a:lnTo>
                <a:lnTo>
                  <a:pt x="1392301" y="974851"/>
                </a:lnTo>
                <a:lnTo>
                  <a:pt x="1427098" y="974851"/>
                </a:lnTo>
                <a:lnTo>
                  <a:pt x="1427098" y="986917"/>
                </a:lnTo>
                <a:lnTo>
                  <a:pt x="1444498" y="986917"/>
                </a:lnTo>
                <a:lnTo>
                  <a:pt x="1447419" y="986917"/>
                </a:lnTo>
                <a:lnTo>
                  <a:pt x="1447419" y="999109"/>
                </a:lnTo>
                <a:lnTo>
                  <a:pt x="1453134" y="999109"/>
                </a:lnTo>
                <a:lnTo>
                  <a:pt x="1456055" y="999109"/>
                </a:lnTo>
                <a:lnTo>
                  <a:pt x="1456055" y="1024509"/>
                </a:lnTo>
                <a:lnTo>
                  <a:pt x="1458976" y="1024509"/>
                </a:lnTo>
                <a:lnTo>
                  <a:pt x="1461897" y="1024509"/>
                </a:lnTo>
                <a:lnTo>
                  <a:pt x="1461897" y="1037463"/>
                </a:lnTo>
                <a:lnTo>
                  <a:pt x="1464817" y="1037463"/>
                </a:lnTo>
                <a:lnTo>
                  <a:pt x="1464817" y="1050544"/>
                </a:lnTo>
                <a:lnTo>
                  <a:pt x="1467739" y="1050544"/>
                </a:lnTo>
                <a:lnTo>
                  <a:pt x="1467739" y="1064133"/>
                </a:lnTo>
                <a:lnTo>
                  <a:pt x="1470660" y="1064133"/>
                </a:lnTo>
                <a:lnTo>
                  <a:pt x="1488059" y="1064133"/>
                </a:lnTo>
                <a:lnTo>
                  <a:pt x="1606930" y="1064133"/>
                </a:lnTo>
                <a:lnTo>
                  <a:pt x="1606930" y="1078357"/>
                </a:lnTo>
                <a:lnTo>
                  <a:pt x="1612646" y="1078357"/>
                </a:lnTo>
                <a:lnTo>
                  <a:pt x="1612646" y="1092708"/>
                </a:lnTo>
                <a:lnTo>
                  <a:pt x="1621409" y="1092708"/>
                </a:lnTo>
                <a:lnTo>
                  <a:pt x="1621409" y="1107567"/>
                </a:lnTo>
                <a:lnTo>
                  <a:pt x="1624330" y="1107567"/>
                </a:lnTo>
                <a:lnTo>
                  <a:pt x="1627251" y="1107567"/>
                </a:lnTo>
                <a:lnTo>
                  <a:pt x="1630045" y="1107567"/>
                </a:lnTo>
                <a:lnTo>
                  <a:pt x="1630045" y="1140460"/>
                </a:lnTo>
                <a:lnTo>
                  <a:pt x="1636014" y="1140460"/>
                </a:lnTo>
                <a:lnTo>
                  <a:pt x="1644650" y="1140460"/>
                </a:lnTo>
                <a:lnTo>
                  <a:pt x="1650491" y="1140460"/>
                </a:lnTo>
                <a:lnTo>
                  <a:pt x="1682369" y="1140460"/>
                </a:lnTo>
                <a:lnTo>
                  <a:pt x="1723009" y="1140460"/>
                </a:lnTo>
                <a:lnTo>
                  <a:pt x="1723009" y="1160272"/>
                </a:lnTo>
                <a:lnTo>
                  <a:pt x="1754886" y="1160272"/>
                </a:lnTo>
                <a:lnTo>
                  <a:pt x="1754886" y="1180084"/>
                </a:lnTo>
                <a:lnTo>
                  <a:pt x="1775205" y="1180084"/>
                </a:lnTo>
                <a:lnTo>
                  <a:pt x="1775205" y="1199769"/>
                </a:lnTo>
                <a:lnTo>
                  <a:pt x="1778000" y="1199769"/>
                </a:lnTo>
                <a:lnTo>
                  <a:pt x="1778000" y="1220343"/>
                </a:lnTo>
                <a:lnTo>
                  <a:pt x="1786763" y="1220343"/>
                </a:lnTo>
                <a:lnTo>
                  <a:pt x="1792604" y="1220343"/>
                </a:lnTo>
                <a:lnTo>
                  <a:pt x="1792604" y="1241679"/>
                </a:lnTo>
                <a:lnTo>
                  <a:pt x="1792604" y="1241679"/>
                </a:lnTo>
                <a:lnTo>
                  <a:pt x="1795399" y="1241679"/>
                </a:lnTo>
                <a:lnTo>
                  <a:pt x="1934717" y="1241679"/>
                </a:lnTo>
                <a:lnTo>
                  <a:pt x="1937639" y="1241679"/>
                </a:lnTo>
                <a:lnTo>
                  <a:pt x="1949196" y="1241679"/>
                </a:lnTo>
                <a:lnTo>
                  <a:pt x="1952116" y="1241679"/>
                </a:lnTo>
                <a:lnTo>
                  <a:pt x="1955038" y="1241679"/>
                </a:lnTo>
                <a:lnTo>
                  <a:pt x="1955038" y="1270635"/>
                </a:lnTo>
                <a:lnTo>
                  <a:pt x="1957832" y="1270635"/>
                </a:lnTo>
                <a:lnTo>
                  <a:pt x="1957832" y="1301496"/>
                </a:lnTo>
                <a:lnTo>
                  <a:pt x="2100072" y="1301496"/>
                </a:lnTo>
                <a:lnTo>
                  <a:pt x="2111629" y="1301496"/>
                </a:lnTo>
                <a:lnTo>
                  <a:pt x="2117471" y="1301496"/>
                </a:lnTo>
                <a:lnTo>
                  <a:pt x="2134870" y="1301496"/>
                </a:lnTo>
                <a:lnTo>
                  <a:pt x="2256663" y="1301496"/>
                </a:lnTo>
                <a:lnTo>
                  <a:pt x="2276983" y="1301496"/>
                </a:lnTo>
                <a:lnTo>
                  <a:pt x="2285619" y="1301496"/>
                </a:lnTo>
                <a:lnTo>
                  <a:pt x="2291461" y="1301496"/>
                </a:lnTo>
                <a:lnTo>
                  <a:pt x="2424938" y="1301496"/>
                </a:lnTo>
                <a:lnTo>
                  <a:pt x="2427859" y="1301496"/>
                </a:lnTo>
                <a:lnTo>
                  <a:pt x="2439416" y="1301496"/>
                </a:lnTo>
                <a:lnTo>
                  <a:pt x="2445258" y="1301496"/>
                </a:lnTo>
                <a:lnTo>
                  <a:pt x="2668524" y="1301496"/>
                </a:lnTo>
              </a:path>
            </a:pathLst>
          </a:custGeom>
          <a:ln w="1841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8" name="object 168"/>
          <p:cNvSpPr/>
          <p:nvPr/>
        </p:nvSpPr>
        <p:spPr>
          <a:xfrm>
            <a:off x="1459992" y="2807207"/>
            <a:ext cx="0" cy="2339340"/>
          </a:xfrm>
          <a:custGeom>
            <a:avLst/>
            <a:gdLst/>
            <a:ahLst/>
            <a:cxnLst/>
            <a:rect l="l" t="t" r="r" b="b"/>
            <a:pathLst>
              <a:path h="1754504">
                <a:moveTo>
                  <a:pt x="0" y="0"/>
                </a:moveTo>
                <a:lnTo>
                  <a:pt x="0" y="175412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9" name="object 169"/>
          <p:cNvSpPr/>
          <p:nvPr/>
        </p:nvSpPr>
        <p:spPr>
          <a:xfrm>
            <a:off x="1419351" y="5105400"/>
            <a:ext cx="4064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48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0" name="object 170"/>
          <p:cNvSpPr/>
          <p:nvPr/>
        </p:nvSpPr>
        <p:spPr>
          <a:xfrm>
            <a:off x="1419351" y="4646168"/>
            <a:ext cx="4064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48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1" name="object 171"/>
          <p:cNvSpPr/>
          <p:nvPr/>
        </p:nvSpPr>
        <p:spPr>
          <a:xfrm>
            <a:off x="1419351" y="4186935"/>
            <a:ext cx="4064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48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2" name="object 172"/>
          <p:cNvSpPr/>
          <p:nvPr/>
        </p:nvSpPr>
        <p:spPr>
          <a:xfrm>
            <a:off x="1419351" y="3725672"/>
            <a:ext cx="4064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48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3" name="object 173"/>
          <p:cNvSpPr/>
          <p:nvPr/>
        </p:nvSpPr>
        <p:spPr>
          <a:xfrm>
            <a:off x="1419351" y="3266439"/>
            <a:ext cx="4064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48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4" name="object 174"/>
          <p:cNvSpPr/>
          <p:nvPr/>
        </p:nvSpPr>
        <p:spPr>
          <a:xfrm>
            <a:off x="1419351" y="2807207"/>
            <a:ext cx="4064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48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5" name="object 175"/>
          <p:cNvSpPr/>
          <p:nvPr/>
        </p:nvSpPr>
        <p:spPr>
          <a:xfrm>
            <a:off x="1459992" y="5105400"/>
            <a:ext cx="3898053" cy="0"/>
          </a:xfrm>
          <a:custGeom>
            <a:avLst/>
            <a:gdLst/>
            <a:ahLst/>
            <a:cxnLst/>
            <a:rect l="l" t="t" r="r" b="b"/>
            <a:pathLst>
              <a:path w="2923540">
                <a:moveTo>
                  <a:pt x="0" y="0"/>
                </a:moveTo>
                <a:lnTo>
                  <a:pt x="292303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6" name="object 176"/>
          <p:cNvSpPr/>
          <p:nvPr/>
        </p:nvSpPr>
        <p:spPr>
          <a:xfrm>
            <a:off x="1813559" y="5105400"/>
            <a:ext cx="0" cy="4064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-9525" y="15240"/>
                </a:moveTo>
                <a:lnTo>
                  <a:pt x="9525" y="1524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7" name="object 177"/>
          <p:cNvSpPr/>
          <p:nvPr/>
        </p:nvSpPr>
        <p:spPr>
          <a:xfrm>
            <a:off x="2169160" y="5105400"/>
            <a:ext cx="0" cy="4064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-9525" y="15240"/>
                </a:moveTo>
                <a:lnTo>
                  <a:pt x="9525" y="1524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8" name="object 178"/>
          <p:cNvSpPr/>
          <p:nvPr/>
        </p:nvSpPr>
        <p:spPr>
          <a:xfrm>
            <a:off x="2522727" y="5105400"/>
            <a:ext cx="0" cy="4064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-9525" y="15240"/>
                </a:moveTo>
                <a:lnTo>
                  <a:pt x="9525" y="1524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9" name="object 179"/>
          <p:cNvSpPr/>
          <p:nvPr/>
        </p:nvSpPr>
        <p:spPr>
          <a:xfrm>
            <a:off x="2876296" y="5105400"/>
            <a:ext cx="0" cy="4064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-9525" y="15240"/>
                </a:moveTo>
                <a:lnTo>
                  <a:pt x="9525" y="1524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0" name="object 180"/>
          <p:cNvSpPr/>
          <p:nvPr/>
        </p:nvSpPr>
        <p:spPr>
          <a:xfrm>
            <a:off x="3231896" y="5105400"/>
            <a:ext cx="0" cy="4064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-9525" y="15240"/>
                </a:moveTo>
                <a:lnTo>
                  <a:pt x="9525" y="1524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1" name="object 181"/>
          <p:cNvSpPr/>
          <p:nvPr/>
        </p:nvSpPr>
        <p:spPr>
          <a:xfrm>
            <a:off x="3585464" y="5105400"/>
            <a:ext cx="0" cy="4064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-9525" y="15240"/>
                </a:moveTo>
                <a:lnTo>
                  <a:pt x="9525" y="1524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2" name="object 182"/>
          <p:cNvSpPr/>
          <p:nvPr/>
        </p:nvSpPr>
        <p:spPr>
          <a:xfrm>
            <a:off x="3941064" y="5105400"/>
            <a:ext cx="0" cy="4064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-9525" y="15240"/>
                </a:moveTo>
                <a:lnTo>
                  <a:pt x="9525" y="1524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3" name="object 183"/>
          <p:cNvSpPr/>
          <p:nvPr/>
        </p:nvSpPr>
        <p:spPr>
          <a:xfrm>
            <a:off x="4294631" y="5105400"/>
            <a:ext cx="0" cy="4064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-9525" y="15240"/>
                </a:moveTo>
                <a:lnTo>
                  <a:pt x="9525" y="1524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4" name="object 184"/>
          <p:cNvSpPr/>
          <p:nvPr/>
        </p:nvSpPr>
        <p:spPr>
          <a:xfrm>
            <a:off x="4648200" y="5105400"/>
            <a:ext cx="0" cy="4064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-9525" y="15240"/>
                </a:moveTo>
                <a:lnTo>
                  <a:pt x="9525" y="1524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5" name="object 185"/>
          <p:cNvSpPr/>
          <p:nvPr/>
        </p:nvSpPr>
        <p:spPr>
          <a:xfrm>
            <a:off x="5003800" y="5105400"/>
            <a:ext cx="0" cy="4064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-9525" y="15240"/>
                </a:moveTo>
                <a:lnTo>
                  <a:pt x="9525" y="1524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6" name="object 186"/>
          <p:cNvSpPr/>
          <p:nvPr/>
        </p:nvSpPr>
        <p:spPr>
          <a:xfrm>
            <a:off x="5357368" y="5105400"/>
            <a:ext cx="0" cy="4064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-9525" y="15240"/>
                </a:moveTo>
                <a:lnTo>
                  <a:pt x="9525" y="1524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7" name="object 187"/>
          <p:cNvSpPr txBox="1"/>
          <p:nvPr/>
        </p:nvSpPr>
        <p:spPr>
          <a:xfrm>
            <a:off x="1251033" y="4996348"/>
            <a:ext cx="1100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0</a:t>
            </a:r>
          </a:p>
        </p:txBody>
      </p:sp>
      <p:sp>
        <p:nvSpPr>
          <p:cNvPr id="188" name="object 188"/>
          <p:cNvSpPr txBox="1"/>
          <p:nvPr/>
        </p:nvSpPr>
        <p:spPr>
          <a:xfrm>
            <a:off x="1175851" y="4536439"/>
            <a:ext cx="18457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20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175851" y="4076701"/>
            <a:ext cx="18457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40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1175851" y="3616622"/>
            <a:ext cx="18457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60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1175851" y="3157051"/>
            <a:ext cx="18457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80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1100261" y="2696973"/>
            <a:ext cx="25992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100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1405060" y="5157757"/>
            <a:ext cx="1100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0</a:t>
            </a:r>
          </a:p>
        </p:txBody>
      </p:sp>
      <p:sp>
        <p:nvSpPr>
          <p:cNvPr id="194" name="object 194"/>
          <p:cNvSpPr txBox="1"/>
          <p:nvPr/>
        </p:nvSpPr>
        <p:spPr>
          <a:xfrm>
            <a:off x="1759881" y="5157757"/>
            <a:ext cx="1100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3</a:t>
            </a:r>
          </a:p>
        </p:txBody>
      </p:sp>
      <p:sp>
        <p:nvSpPr>
          <p:cNvPr id="195" name="object 195"/>
          <p:cNvSpPr txBox="1"/>
          <p:nvPr/>
        </p:nvSpPr>
        <p:spPr>
          <a:xfrm>
            <a:off x="2114296" y="5157757"/>
            <a:ext cx="1100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6</a:t>
            </a:r>
          </a:p>
        </p:txBody>
      </p:sp>
      <p:sp>
        <p:nvSpPr>
          <p:cNvPr id="196" name="object 196"/>
          <p:cNvSpPr txBox="1"/>
          <p:nvPr/>
        </p:nvSpPr>
        <p:spPr>
          <a:xfrm>
            <a:off x="814046" y="2723671"/>
            <a:ext cx="164212" cy="2473960"/>
          </a:xfrm>
          <a:prstGeom prst="rect">
            <a:avLst/>
          </a:prstGeom>
        </p:spPr>
        <p:txBody>
          <a:bodyPr vert="vert270" wrap="square" lIns="0" tIns="4233" rIns="0" bIns="0" rtlCol="0">
            <a:spAutoFit/>
          </a:bodyPr>
          <a:lstStyle/>
          <a:p>
            <a:pPr marL="16933">
              <a:spcBef>
                <a:spcPts val="33"/>
              </a:spcBef>
            </a:pPr>
            <a:r>
              <a:rPr sz="1067" b="1" spc="-7" dirty="0">
                <a:latin typeface="Arial"/>
                <a:cs typeface="Arial"/>
              </a:rPr>
              <a:t>Patients </a:t>
            </a:r>
            <a:r>
              <a:rPr sz="1067" b="1" dirty="0">
                <a:latin typeface="Arial"/>
                <a:cs typeface="Arial"/>
              </a:rPr>
              <a:t>who are progression-free</a:t>
            </a:r>
            <a:r>
              <a:rPr sz="1067" b="1" spc="-107" dirty="0">
                <a:latin typeface="Arial"/>
                <a:cs typeface="Arial"/>
              </a:rPr>
              <a:t> </a:t>
            </a:r>
            <a:r>
              <a:rPr sz="1067" b="1" spc="-7" dirty="0">
                <a:latin typeface="Arial"/>
                <a:cs typeface="Arial"/>
              </a:rPr>
              <a:t>(%)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2468540" y="5113054"/>
            <a:ext cx="2981960" cy="442130"/>
          </a:xfrm>
          <a:prstGeom prst="rect">
            <a:avLst/>
          </a:prstGeom>
        </p:spPr>
        <p:txBody>
          <a:bodyPr vert="horz" wrap="square" lIns="0" tIns="61807" rIns="0" bIns="0" rtlCol="0">
            <a:spAutoFit/>
          </a:bodyPr>
          <a:lstStyle/>
          <a:p>
            <a:pPr marL="16933">
              <a:spcBef>
                <a:spcPts val="487"/>
              </a:spcBef>
              <a:tabLst>
                <a:tab pos="332730" algn="l"/>
                <a:tab pos="687476" algn="l"/>
                <a:tab pos="1042221" algn="l"/>
                <a:tab pos="1396118" algn="l"/>
                <a:tab pos="1750863" algn="l"/>
                <a:tab pos="2105607" algn="l"/>
                <a:tab pos="2459505" algn="l"/>
                <a:tab pos="2814250" algn="l"/>
              </a:tabLst>
            </a:pPr>
            <a:r>
              <a:rPr sz="1067" dirty="0">
                <a:latin typeface="Arial"/>
                <a:cs typeface="Arial"/>
              </a:rPr>
              <a:t>9	</a:t>
            </a:r>
            <a:r>
              <a:rPr sz="1067" spc="-7" dirty="0">
                <a:latin typeface="Arial"/>
                <a:cs typeface="Arial"/>
              </a:rPr>
              <a:t>1</a:t>
            </a:r>
            <a:r>
              <a:rPr sz="1067" dirty="0">
                <a:latin typeface="Arial"/>
                <a:cs typeface="Arial"/>
              </a:rPr>
              <a:t>2	</a:t>
            </a:r>
            <a:r>
              <a:rPr sz="1067" spc="-7" dirty="0">
                <a:latin typeface="Arial"/>
                <a:cs typeface="Arial"/>
              </a:rPr>
              <a:t>1</a:t>
            </a:r>
            <a:r>
              <a:rPr sz="1067" dirty="0">
                <a:latin typeface="Arial"/>
                <a:cs typeface="Arial"/>
              </a:rPr>
              <a:t>5	</a:t>
            </a:r>
            <a:r>
              <a:rPr sz="1067" spc="-7" dirty="0">
                <a:latin typeface="Arial"/>
                <a:cs typeface="Arial"/>
              </a:rPr>
              <a:t>1</a:t>
            </a:r>
            <a:r>
              <a:rPr sz="1067" dirty="0">
                <a:latin typeface="Arial"/>
                <a:cs typeface="Arial"/>
              </a:rPr>
              <a:t>8	</a:t>
            </a:r>
            <a:r>
              <a:rPr sz="1067" spc="-7" dirty="0">
                <a:latin typeface="Arial"/>
                <a:cs typeface="Arial"/>
              </a:rPr>
              <a:t>2</a:t>
            </a:r>
            <a:r>
              <a:rPr sz="1067" dirty="0">
                <a:latin typeface="Arial"/>
                <a:cs typeface="Arial"/>
              </a:rPr>
              <a:t>1	</a:t>
            </a:r>
            <a:r>
              <a:rPr sz="1067" spc="-7" dirty="0">
                <a:latin typeface="Arial"/>
                <a:cs typeface="Arial"/>
              </a:rPr>
              <a:t>2</a:t>
            </a:r>
            <a:r>
              <a:rPr sz="1067" dirty="0">
                <a:latin typeface="Arial"/>
                <a:cs typeface="Arial"/>
              </a:rPr>
              <a:t>4	</a:t>
            </a:r>
            <a:r>
              <a:rPr sz="1067" spc="-7" dirty="0">
                <a:latin typeface="Arial"/>
                <a:cs typeface="Arial"/>
              </a:rPr>
              <a:t>2</a:t>
            </a:r>
            <a:r>
              <a:rPr sz="1067" dirty="0">
                <a:latin typeface="Arial"/>
                <a:cs typeface="Arial"/>
              </a:rPr>
              <a:t>7	</a:t>
            </a:r>
            <a:r>
              <a:rPr sz="1067" spc="-7" dirty="0">
                <a:latin typeface="Arial"/>
                <a:cs typeface="Arial"/>
              </a:rPr>
              <a:t>3</a:t>
            </a:r>
            <a:r>
              <a:rPr sz="1067" dirty="0">
                <a:latin typeface="Arial"/>
                <a:cs typeface="Arial"/>
              </a:rPr>
              <a:t>0	</a:t>
            </a:r>
            <a:r>
              <a:rPr sz="1067" spc="-7" dirty="0">
                <a:latin typeface="Arial"/>
                <a:cs typeface="Arial"/>
              </a:rPr>
              <a:t>33</a:t>
            </a:r>
            <a:endParaRPr sz="1067" dirty="0">
              <a:latin typeface="Arial"/>
              <a:cs typeface="Arial"/>
            </a:endParaRPr>
          </a:p>
          <a:p>
            <a:pPr marL="696789">
              <a:spcBef>
                <a:spcPts val="360"/>
              </a:spcBef>
            </a:pPr>
            <a:r>
              <a:rPr sz="1067" b="1" dirty="0">
                <a:latin typeface="Arial"/>
                <a:cs typeface="Arial"/>
              </a:rPr>
              <a:t>Months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10701021" y="5715337"/>
            <a:ext cx="90593" cy="29238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6933">
              <a:spcBef>
                <a:spcPts val="260"/>
              </a:spcBef>
            </a:pPr>
            <a:r>
              <a:rPr sz="800" spc="-7" dirty="0"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  <a:p>
            <a:pPr marL="16933">
              <a:spcBef>
                <a:spcPts val="127"/>
              </a:spcBef>
            </a:pPr>
            <a:r>
              <a:rPr sz="800" spc="-7" dirty="0">
                <a:latin typeface="Arial"/>
                <a:cs typeface="Arial"/>
              </a:rPr>
              <a:t>9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11059160" y="5715337"/>
            <a:ext cx="90593" cy="29238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6933">
              <a:spcBef>
                <a:spcPts val="260"/>
              </a:spcBef>
            </a:pPr>
            <a:r>
              <a:rPr sz="800" spc="-7" dirty="0">
                <a:latin typeface="Arial"/>
                <a:cs typeface="Arial"/>
              </a:rPr>
              <a:t>0</a:t>
            </a:r>
            <a:endParaRPr sz="800" dirty="0">
              <a:latin typeface="Arial"/>
              <a:cs typeface="Arial"/>
            </a:endParaRPr>
          </a:p>
          <a:p>
            <a:pPr marL="16933">
              <a:spcBef>
                <a:spcPts val="127"/>
              </a:spcBef>
            </a:pPr>
            <a:r>
              <a:rPr sz="800" spc="-7" dirty="0">
                <a:latin typeface="Arial"/>
                <a:cs typeface="Arial"/>
              </a:rPr>
              <a:t>0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10323069" y="5715338"/>
            <a:ext cx="148167" cy="29238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6933">
              <a:spcBef>
                <a:spcPts val="260"/>
              </a:spcBef>
            </a:pPr>
            <a:r>
              <a:rPr sz="800" spc="-7" dirty="0">
                <a:latin typeface="Arial"/>
                <a:cs typeface="Arial"/>
              </a:rPr>
              <a:t>21</a:t>
            </a:r>
            <a:endParaRPr sz="800" dirty="0">
              <a:latin typeface="Arial"/>
              <a:cs typeface="Arial"/>
            </a:endParaRPr>
          </a:p>
          <a:p>
            <a:pPr marL="16933">
              <a:spcBef>
                <a:spcPts val="127"/>
              </a:spcBef>
            </a:pPr>
            <a:r>
              <a:rPr sz="800" spc="-7" dirty="0">
                <a:latin typeface="Arial"/>
                <a:cs typeface="Arial"/>
              </a:rPr>
              <a:t>22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9970009" y="5715338"/>
            <a:ext cx="148167" cy="29238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6933">
              <a:spcBef>
                <a:spcPts val="260"/>
              </a:spcBef>
            </a:pPr>
            <a:r>
              <a:rPr sz="800" spc="-7" dirty="0">
                <a:latin typeface="Arial"/>
                <a:cs typeface="Arial"/>
              </a:rPr>
              <a:t>36</a:t>
            </a:r>
            <a:endParaRPr sz="800" dirty="0">
              <a:latin typeface="Arial"/>
              <a:cs typeface="Arial"/>
            </a:endParaRPr>
          </a:p>
          <a:p>
            <a:pPr marL="16933">
              <a:spcBef>
                <a:spcPts val="127"/>
              </a:spcBef>
            </a:pPr>
            <a:r>
              <a:rPr sz="800" spc="-7" dirty="0">
                <a:latin typeface="Arial"/>
                <a:cs typeface="Arial"/>
              </a:rPr>
              <a:t>37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9611022" y="5715338"/>
            <a:ext cx="148167" cy="29238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6933">
              <a:spcBef>
                <a:spcPts val="260"/>
              </a:spcBef>
            </a:pPr>
            <a:r>
              <a:rPr sz="800" spc="-7" dirty="0">
                <a:latin typeface="Arial"/>
                <a:cs typeface="Arial"/>
              </a:rPr>
              <a:t>72</a:t>
            </a:r>
            <a:endParaRPr sz="800" dirty="0">
              <a:latin typeface="Arial"/>
              <a:cs typeface="Arial"/>
            </a:endParaRPr>
          </a:p>
          <a:p>
            <a:pPr marL="16933">
              <a:spcBef>
                <a:spcPts val="127"/>
              </a:spcBef>
            </a:pPr>
            <a:r>
              <a:rPr sz="800" spc="-7" dirty="0">
                <a:latin typeface="Arial"/>
                <a:cs typeface="Arial"/>
              </a:rPr>
              <a:t>69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7456423" y="5715338"/>
            <a:ext cx="1982047" cy="29238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6933">
              <a:spcBef>
                <a:spcPts val="260"/>
              </a:spcBef>
              <a:tabLst>
                <a:tab pos="376757" algn="l"/>
                <a:tab pos="723035" algn="l"/>
                <a:tab pos="1079473" algn="l"/>
                <a:tab pos="1435064" algn="l"/>
                <a:tab pos="1794042" algn="l"/>
              </a:tabLst>
            </a:pPr>
            <a:r>
              <a:rPr sz="800" spc="-7" dirty="0">
                <a:latin typeface="Arial"/>
                <a:cs typeface="Arial"/>
              </a:rPr>
              <a:t>229	211	198	176	152	123</a:t>
            </a:r>
            <a:endParaRPr sz="800" dirty="0">
              <a:latin typeface="Arial"/>
              <a:cs typeface="Arial"/>
            </a:endParaRPr>
          </a:p>
          <a:p>
            <a:pPr marL="16933">
              <a:spcBef>
                <a:spcPts val="127"/>
              </a:spcBef>
              <a:tabLst>
                <a:tab pos="376757" algn="l"/>
                <a:tab pos="723035" algn="l"/>
                <a:tab pos="1079473" algn="l"/>
                <a:tab pos="1435064" algn="l"/>
                <a:tab pos="1794042" algn="l"/>
              </a:tabLst>
            </a:pPr>
            <a:r>
              <a:rPr sz="800" spc="-7" dirty="0">
                <a:latin typeface="Arial"/>
                <a:cs typeface="Arial"/>
              </a:rPr>
              <a:t>240	212	199	171	141	113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5823035" y="5575537"/>
            <a:ext cx="1483360" cy="429178"/>
          </a:xfrm>
          <a:prstGeom prst="rect">
            <a:avLst/>
          </a:prstGeom>
        </p:spPr>
        <p:txBody>
          <a:bodyPr vert="horz" wrap="square" lIns="0" tIns="33867" rIns="0" bIns="0" rtlCol="0">
            <a:spAutoFit/>
          </a:bodyPr>
          <a:lstStyle/>
          <a:p>
            <a:pPr marL="713722">
              <a:spcBef>
                <a:spcPts val="267"/>
              </a:spcBef>
            </a:pPr>
            <a:r>
              <a:rPr sz="800" b="1" dirty="0">
                <a:latin typeface="Arial"/>
                <a:cs typeface="Arial"/>
              </a:rPr>
              <a:t>No. at</a:t>
            </a:r>
            <a:r>
              <a:rPr sz="800" b="1" spc="-47" dirty="0">
                <a:latin typeface="Arial"/>
                <a:cs typeface="Arial"/>
              </a:rPr>
              <a:t> </a:t>
            </a:r>
            <a:r>
              <a:rPr sz="800" b="1" spc="-7" dirty="0">
                <a:latin typeface="Arial"/>
                <a:cs typeface="Arial"/>
              </a:rPr>
              <a:t>risk</a:t>
            </a:r>
            <a:endParaRPr sz="800" dirty="0">
              <a:latin typeface="Arial"/>
              <a:cs typeface="Arial"/>
            </a:endParaRPr>
          </a:p>
          <a:p>
            <a:pPr marR="6773" algn="r">
              <a:spcBef>
                <a:spcPts val="133"/>
              </a:spcBef>
            </a:pPr>
            <a:r>
              <a:rPr sz="800" spc="-7" dirty="0">
                <a:solidFill>
                  <a:srgbClr val="006FC0"/>
                </a:solidFill>
                <a:latin typeface="Arial"/>
                <a:cs typeface="Arial"/>
              </a:rPr>
              <a:t>Amivantamab </a:t>
            </a:r>
            <a:r>
              <a:rPr sz="800" dirty="0">
                <a:solidFill>
                  <a:srgbClr val="006FC0"/>
                </a:solidFill>
                <a:latin typeface="Arial"/>
                <a:cs typeface="Arial"/>
              </a:rPr>
              <a:t>+ Lazertinib  </a:t>
            </a:r>
            <a:r>
              <a:rPr sz="800" spc="4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800" spc="-7" dirty="0">
                <a:latin typeface="Arial"/>
                <a:cs typeface="Arial"/>
              </a:rPr>
              <a:t>251</a:t>
            </a:r>
            <a:endParaRPr sz="800" dirty="0">
              <a:latin typeface="Arial"/>
              <a:cs typeface="Arial"/>
            </a:endParaRPr>
          </a:p>
          <a:p>
            <a:pPr marR="6773" algn="r">
              <a:spcBef>
                <a:spcPts val="127"/>
              </a:spcBef>
            </a:pPr>
            <a:r>
              <a:rPr sz="800" dirty="0">
                <a:solidFill>
                  <a:srgbClr val="7E7E7E"/>
                </a:solidFill>
                <a:latin typeface="Arial"/>
                <a:cs typeface="Arial"/>
              </a:rPr>
              <a:t>Osimertinib </a:t>
            </a:r>
            <a:r>
              <a:rPr sz="800" spc="18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800" spc="-7" dirty="0">
                <a:latin typeface="Arial"/>
                <a:cs typeface="Arial"/>
              </a:rPr>
              <a:t>257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10069914" y="3400552"/>
            <a:ext cx="103293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spc="-7" dirty="0">
                <a:solidFill>
                  <a:srgbClr val="006FC0"/>
                </a:solidFill>
                <a:latin typeface="Arial"/>
                <a:cs typeface="Arial"/>
              </a:rPr>
              <a:t>Amivantamab</a:t>
            </a:r>
            <a:endParaRPr sz="1200" dirty="0">
              <a:latin typeface="Arial"/>
              <a:cs typeface="Arial"/>
            </a:endParaRPr>
          </a:p>
          <a:p>
            <a:pPr marL="16933"/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+</a:t>
            </a:r>
            <a:r>
              <a:rPr sz="1200" b="1" spc="-2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Lazertinib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10178795" y="4383531"/>
            <a:ext cx="88222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spc="-7" dirty="0">
                <a:solidFill>
                  <a:srgbClr val="7E7E7E"/>
                </a:solidFill>
                <a:latin typeface="Arial"/>
                <a:cs typeface="Arial"/>
              </a:rPr>
              <a:t>Osimertinib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7199376" y="2802128"/>
            <a:ext cx="3787987" cy="1538393"/>
          </a:xfrm>
          <a:custGeom>
            <a:avLst/>
            <a:gdLst/>
            <a:ahLst/>
            <a:cxnLst/>
            <a:rect l="l" t="t" r="r" b="b"/>
            <a:pathLst>
              <a:path w="2840990" h="1153795">
                <a:moveTo>
                  <a:pt x="0" y="0"/>
                </a:moveTo>
                <a:lnTo>
                  <a:pt x="2920" y="0"/>
                </a:lnTo>
                <a:lnTo>
                  <a:pt x="26288" y="0"/>
                </a:lnTo>
                <a:lnTo>
                  <a:pt x="26288" y="6731"/>
                </a:lnTo>
                <a:lnTo>
                  <a:pt x="52450" y="6731"/>
                </a:lnTo>
                <a:lnTo>
                  <a:pt x="52450" y="13589"/>
                </a:lnTo>
                <a:lnTo>
                  <a:pt x="64134" y="13589"/>
                </a:lnTo>
                <a:lnTo>
                  <a:pt x="64134" y="20320"/>
                </a:lnTo>
                <a:lnTo>
                  <a:pt x="67055" y="20320"/>
                </a:lnTo>
                <a:lnTo>
                  <a:pt x="67055" y="27178"/>
                </a:lnTo>
                <a:lnTo>
                  <a:pt x="81660" y="27178"/>
                </a:lnTo>
                <a:lnTo>
                  <a:pt x="81660" y="33909"/>
                </a:lnTo>
                <a:lnTo>
                  <a:pt x="125348" y="33909"/>
                </a:lnTo>
                <a:lnTo>
                  <a:pt x="125348" y="40767"/>
                </a:lnTo>
                <a:lnTo>
                  <a:pt x="139953" y="40767"/>
                </a:lnTo>
                <a:lnTo>
                  <a:pt x="139953" y="47498"/>
                </a:lnTo>
                <a:lnTo>
                  <a:pt x="157479" y="47498"/>
                </a:lnTo>
                <a:lnTo>
                  <a:pt x="157479" y="54229"/>
                </a:lnTo>
                <a:lnTo>
                  <a:pt x="160400" y="54229"/>
                </a:lnTo>
                <a:lnTo>
                  <a:pt x="163321" y="54229"/>
                </a:lnTo>
                <a:lnTo>
                  <a:pt x="163321" y="61214"/>
                </a:lnTo>
                <a:lnTo>
                  <a:pt x="172084" y="61214"/>
                </a:lnTo>
                <a:lnTo>
                  <a:pt x="172084" y="74803"/>
                </a:lnTo>
                <a:lnTo>
                  <a:pt x="175005" y="74803"/>
                </a:lnTo>
                <a:lnTo>
                  <a:pt x="175005" y="81534"/>
                </a:lnTo>
                <a:lnTo>
                  <a:pt x="183768" y="81534"/>
                </a:lnTo>
                <a:lnTo>
                  <a:pt x="183768" y="88392"/>
                </a:lnTo>
                <a:lnTo>
                  <a:pt x="186689" y="88392"/>
                </a:lnTo>
                <a:lnTo>
                  <a:pt x="186689" y="95250"/>
                </a:lnTo>
                <a:lnTo>
                  <a:pt x="259587" y="95250"/>
                </a:lnTo>
                <a:lnTo>
                  <a:pt x="259587" y="101981"/>
                </a:lnTo>
                <a:lnTo>
                  <a:pt x="312038" y="101981"/>
                </a:lnTo>
                <a:lnTo>
                  <a:pt x="312038" y="108839"/>
                </a:lnTo>
                <a:lnTo>
                  <a:pt x="320801" y="108839"/>
                </a:lnTo>
                <a:lnTo>
                  <a:pt x="320801" y="115697"/>
                </a:lnTo>
                <a:lnTo>
                  <a:pt x="326643" y="115697"/>
                </a:lnTo>
                <a:lnTo>
                  <a:pt x="326643" y="122555"/>
                </a:lnTo>
                <a:lnTo>
                  <a:pt x="329564" y="122555"/>
                </a:lnTo>
                <a:lnTo>
                  <a:pt x="329564" y="149733"/>
                </a:lnTo>
                <a:lnTo>
                  <a:pt x="332485" y="149733"/>
                </a:lnTo>
                <a:lnTo>
                  <a:pt x="332485" y="156591"/>
                </a:lnTo>
                <a:lnTo>
                  <a:pt x="335406" y="156591"/>
                </a:lnTo>
                <a:lnTo>
                  <a:pt x="335406" y="163449"/>
                </a:lnTo>
                <a:lnTo>
                  <a:pt x="338327" y="163449"/>
                </a:lnTo>
                <a:lnTo>
                  <a:pt x="338327" y="170180"/>
                </a:lnTo>
                <a:lnTo>
                  <a:pt x="344169" y="170180"/>
                </a:lnTo>
                <a:lnTo>
                  <a:pt x="344169" y="177037"/>
                </a:lnTo>
                <a:lnTo>
                  <a:pt x="411225" y="177037"/>
                </a:lnTo>
                <a:lnTo>
                  <a:pt x="411225" y="183896"/>
                </a:lnTo>
                <a:lnTo>
                  <a:pt x="419988" y="183896"/>
                </a:lnTo>
                <a:lnTo>
                  <a:pt x="419988" y="190627"/>
                </a:lnTo>
                <a:lnTo>
                  <a:pt x="466597" y="190627"/>
                </a:lnTo>
                <a:lnTo>
                  <a:pt x="466597" y="197485"/>
                </a:lnTo>
                <a:lnTo>
                  <a:pt x="472439" y="197485"/>
                </a:lnTo>
                <a:lnTo>
                  <a:pt x="472439" y="204343"/>
                </a:lnTo>
                <a:lnTo>
                  <a:pt x="478281" y="204343"/>
                </a:lnTo>
                <a:lnTo>
                  <a:pt x="478281" y="211201"/>
                </a:lnTo>
                <a:lnTo>
                  <a:pt x="484123" y="211201"/>
                </a:lnTo>
                <a:lnTo>
                  <a:pt x="484123" y="224790"/>
                </a:lnTo>
                <a:lnTo>
                  <a:pt x="487044" y="224790"/>
                </a:lnTo>
                <a:lnTo>
                  <a:pt x="487044" y="231648"/>
                </a:lnTo>
                <a:lnTo>
                  <a:pt x="489965" y="231648"/>
                </a:lnTo>
                <a:lnTo>
                  <a:pt x="489965" y="245237"/>
                </a:lnTo>
                <a:lnTo>
                  <a:pt x="495807" y="245237"/>
                </a:lnTo>
                <a:lnTo>
                  <a:pt x="495807" y="252095"/>
                </a:lnTo>
                <a:lnTo>
                  <a:pt x="498728" y="252095"/>
                </a:lnTo>
                <a:lnTo>
                  <a:pt x="498728" y="258953"/>
                </a:lnTo>
                <a:lnTo>
                  <a:pt x="501650" y="258953"/>
                </a:lnTo>
                <a:lnTo>
                  <a:pt x="501650" y="272669"/>
                </a:lnTo>
                <a:lnTo>
                  <a:pt x="504570" y="272669"/>
                </a:lnTo>
                <a:lnTo>
                  <a:pt x="504570" y="286258"/>
                </a:lnTo>
                <a:lnTo>
                  <a:pt x="618363" y="286258"/>
                </a:lnTo>
                <a:lnTo>
                  <a:pt x="618363" y="293243"/>
                </a:lnTo>
                <a:lnTo>
                  <a:pt x="635762" y="293243"/>
                </a:lnTo>
                <a:lnTo>
                  <a:pt x="635762" y="300101"/>
                </a:lnTo>
                <a:lnTo>
                  <a:pt x="638682" y="300101"/>
                </a:lnTo>
                <a:lnTo>
                  <a:pt x="638682" y="313690"/>
                </a:lnTo>
                <a:lnTo>
                  <a:pt x="641603" y="313690"/>
                </a:lnTo>
                <a:lnTo>
                  <a:pt x="641603" y="320675"/>
                </a:lnTo>
                <a:lnTo>
                  <a:pt x="644525" y="320675"/>
                </a:lnTo>
                <a:lnTo>
                  <a:pt x="644525" y="327406"/>
                </a:lnTo>
                <a:lnTo>
                  <a:pt x="650366" y="327406"/>
                </a:lnTo>
                <a:lnTo>
                  <a:pt x="650366" y="334264"/>
                </a:lnTo>
                <a:lnTo>
                  <a:pt x="656208" y="334264"/>
                </a:lnTo>
                <a:lnTo>
                  <a:pt x="656208" y="341122"/>
                </a:lnTo>
                <a:lnTo>
                  <a:pt x="664971" y="341122"/>
                </a:lnTo>
                <a:lnTo>
                  <a:pt x="664971" y="347980"/>
                </a:lnTo>
                <a:lnTo>
                  <a:pt x="667892" y="347980"/>
                </a:lnTo>
                <a:lnTo>
                  <a:pt x="667892" y="354838"/>
                </a:lnTo>
                <a:lnTo>
                  <a:pt x="676655" y="354838"/>
                </a:lnTo>
                <a:lnTo>
                  <a:pt x="676655" y="361696"/>
                </a:lnTo>
                <a:lnTo>
                  <a:pt x="685418" y="361696"/>
                </a:lnTo>
                <a:lnTo>
                  <a:pt x="685418" y="368554"/>
                </a:lnTo>
                <a:lnTo>
                  <a:pt x="770001" y="368554"/>
                </a:lnTo>
                <a:lnTo>
                  <a:pt x="770001" y="375412"/>
                </a:lnTo>
                <a:lnTo>
                  <a:pt x="802004" y="375412"/>
                </a:lnTo>
                <a:lnTo>
                  <a:pt x="802004" y="382270"/>
                </a:lnTo>
                <a:lnTo>
                  <a:pt x="804926" y="382270"/>
                </a:lnTo>
                <a:lnTo>
                  <a:pt x="804926" y="395986"/>
                </a:lnTo>
                <a:lnTo>
                  <a:pt x="810767" y="395986"/>
                </a:lnTo>
                <a:lnTo>
                  <a:pt x="810767" y="402717"/>
                </a:lnTo>
                <a:lnTo>
                  <a:pt x="816609" y="402717"/>
                </a:lnTo>
                <a:lnTo>
                  <a:pt x="816609" y="409702"/>
                </a:lnTo>
                <a:lnTo>
                  <a:pt x="819530" y="409702"/>
                </a:lnTo>
                <a:lnTo>
                  <a:pt x="819530" y="430149"/>
                </a:lnTo>
                <a:lnTo>
                  <a:pt x="822451" y="430149"/>
                </a:lnTo>
                <a:lnTo>
                  <a:pt x="822451" y="437006"/>
                </a:lnTo>
                <a:lnTo>
                  <a:pt x="831214" y="437006"/>
                </a:lnTo>
                <a:lnTo>
                  <a:pt x="831214" y="443865"/>
                </a:lnTo>
                <a:lnTo>
                  <a:pt x="915796" y="443865"/>
                </a:lnTo>
                <a:lnTo>
                  <a:pt x="915796" y="450723"/>
                </a:lnTo>
                <a:lnTo>
                  <a:pt x="930401" y="450723"/>
                </a:lnTo>
                <a:lnTo>
                  <a:pt x="930401" y="457581"/>
                </a:lnTo>
                <a:lnTo>
                  <a:pt x="962532" y="457581"/>
                </a:lnTo>
                <a:lnTo>
                  <a:pt x="962532" y="464439"/>
                </a:lnTo>
                <a:lnTo>
                  <a:pt x="965453" y="464439"/>
                </a:lnTo>
                <a:lnTo>
                  <a:pt x="968247" y="464439"/>
                </a:lnTo>
                <a:lnTo>
                  <a:pt x="968247" y="471297"/>
                </a:lnTo>
                <a:lnTo>
                  <a:pt x="977010" y="471297"/>
                </a:lnTo>
                <a:lnTo>
                  <a:pt x="977010" y="471297"/>
                </a:lnTo>
                <a:lnTo>
                  <a:pt x="977010" y="491998"/>
                </a:lnTo>
                <a:lnTo>
                  <a:pt x="982852" y="491998"/>
                </a:lnTo>
                <a:lnTo>
                  <a:pt x="982852" y="533273"/>
                </a:lnTo>
                <a:lnTo>
                  <a:pt x="985773" y="533273"/>
                </a:lnTo>
                <a:lnTo>
                  <a:pt x="985773" y="540131"/>
                </a:lnTo>
                <a:lnTo>
                  <a:pt x="991615" y="540131"/>
                </a:lnTo>
                <a:lnTo>
                  <a:pt x="991615" y="540131"/>
                </a:lnTo>
                <a:lnTo>
                  <a:pt x="991615" y="560832"/>
                </a:lnTo>
                <a:lnTo>
                  <a:pt x="1146174" y="560832"/>
                </a:lnTo>
                <a:lnTo>
                  <a:pt x="1146174" y="574548"/>
                </a:lnTo>
                <a:lnTo>
                  <a:pt x="1149095" y="574548"/>
                </a:lnTo>
                <a:lnTo>
                  <a:pt x="1149095" y="588391"/>
                </a:lnTo>
                <a:lnTo>
                  <a:pt x="1154938" y="588391"/>
                </a:lnTo>
                <a:lnTo>
                  <a:pt x="1154938" y="602107"/>
                </a:lnTo>
                <a:lnTo>
                  <a:pt x="1160779" y="602107"/>
                </a:lnTo>
                <a:lnTo>
                  <a:pt x="1160779" y="609092"/>
                </a:lnTo>
                <a:lnTo>
                  <a:pt x="1175385" y="609092"/>
                </a:lnTo>
                <a:lnTo>
                  <a:pt x="1175385" y="615950"/>
                </a:lnTo>
                <a:lnTo>
                  <a:pt x="1187068" y="615950"/>
                </a:lnTo>
                <a:lnTo>
                  <a:pt x="1187068" y="622808"/>
                </a:lnTo>
                <a:lnTo>
                  <a:pt x="1204594" y="622808"/>
                </a:lnTo>
                <a:lnTo>
                  <a:pt x="1204594" y="629666"/>
                </a:lnTo>
                <a:lnTo>
                  <a:pt x="1210437" y="629666"/>
                </a:lnTo>
                <a:lnTo>
                  <a:pt x="1210437" y="636651"/>
                </a:lnTo>
                <a:lnTo>
                  <a:pt x="1295018" y="636651"/>
                </a:lnTo>
                <a:lnTo>
                  <a:pt x="1295018" y="643509"/>
                </a:lnTo>
                <a:lnTo>
                  <a:pt x="1300861" y="643509"/>
                </a:lnTo>
                <a:lnTo>
                  <a:pt x="1303782" y="643509"/>
                </a:lnTo>
                <a:lnTo>
                  <a:pt x="1303782" y="650494"/>
                </a:lnTo>
                <a:lnTo>
                  <a:pt x="1306575" y="650494"/>
                </a:lnTo>
                <a:lnTo>
                  <a:pt x="1306575" y="657479"/>
                </a:lnTo>
                <a:lnTo>
                  <a:pt x="1309496" y="657479"/>
                </a:lnTo>
                <a:lnTo>
                  <a:pt x="1309496" y="664591"/>
                </a:lnTo>
                <a:lnTo>
                  <a:pt x="1312417" y="664591"/>
                </a:lnTo>
                <a:lnTo>
                  <a:pt x="1312417" y="671830"/>
                </a:lnTo>
                <a:lnTo>
                  <a:pt x="1315339" y="671830"/>
                </a:lnTo>
                <a:lnTo>
                  <a:pt x="1321181" y="671830"/>
                </a:lnTo>
                <a:lnTo>
                  <a:pt x="1321181" y="679323"/>
                </a:lnTo>
                <a:lnTo>
                  <a:pt x="1335786" y="679323"/>
                </a:lnTo>
                <a:lnTo>
                  <a:pt x="1335786" y="686816"/>
                </a:lnTo>
                <a:lnTo>
                  <a:pt x="1350390" y="686816"/>
                </a:lnTo>
                <a:lnTo>
                  <a:pt x="1350390" y="694436"/>
                </a:lnTo>
                <a:lnTo>
                  <a:pt x="1391285" y="694436"/>
                </a:lnTo>
                <a:lnTo>
                  <a:pt x="1391285" y="701929"/>
                </a:lnTo>
                <a:lnTo>
                  <a:pt x="1399920" y="701929"/>
                </a:lnTo>
                <a:lnTo>
                  <a:pt x="1399920" y="709422"/>
                </a:lnTo>
                <a:lnTo>
                  <a:pt x="1408684" y="709422"/>
                </a:lnTo>
                <a:lnTo>
                  <a:pt x="1408684" y="716915"/>
                </a:lnTo>
                <a:lnTo>
                  <a:pt x="1411604" y="716915"/>
                </a:lnTo>
                <a:lnTo>
                  <a:pt x="1411604" y="724408"/>
                </a:lnTo>
                <a:lnTo>
                  <a:pt x="1452371" y="724408"/>
                </a:lnTo>
                <a:lnTo>
                  <a:pt x="1452371" y="731901"/>
                </a:lnTo>
                <a:lnTo>
                  <a:pt x="1461135" y="731901"/>
                </a:lnTo>
                <a:lnTo>
                  <a:pt x="1464056" y="731901"/>
                </a:lnTo>
                <a:lnTo>
                  <a:pt x="1464056" y="739521"/>
                </a:lnTo>
                <a:lnTo>
                  <a:pt x="1467103" y="739521"/>
                </a:lnTo>
                <a:lnTo>
                  <a:pt x="1467103" y="754761"/>
                </a:lnTo>
                <a:lnTo>
                  <a:pt x="1470024" y="754761"/>
                </a:lnTo>
                <a:lnTo>
                  <a:pt x="1472945" y="754761"/>
                </a:lnTo>
                <a:lnTo>
                  <a:pt x="1472945" y="762635"/>
                </a:lnTo>
                <a:lnTo>
                  <a:pt x="1475866" y="762635"/>
                </a:lnTo>
                <a:lnTo>
                  <a:pt x="1475866" y="778256"/>
                </a:lnTo>
                <a:lnTo>
                  <a:pt x="1481582" y="778256"/>
                </a:lnTo>
                <a:lnTo>
                  <a:pt x="1490344" y="778256"/>
                </a:lnTo>
                <a:lnTo>
                  <a:pt x="1493265" y="778256"/>
                </a:lnTo>
                <a:lnTo>
                  <a:pt x="1493265" y="786511"/>
                </a:lnTo>
                <a:lnTo>
                  <a:pt x="1504949" y="786511"/>
                </a:lnTo>
                <a:lnTo>
                  <a:pt x="1504949" y="794893"/>
                </a:lnTo>
                <a:lnTo>
                  <a:pt x="1534160" y="794893"/>
                </a:lnTo>
                <a:lnTo>
                  <a:pt x="1534160" y="803148"/>
                </a:lnTo>
                <a:lnTo>
                  <a:pt x="1618741" y="803148"/>
                </a:lnTo>
                <a:lnTo>
                  <a:pt x="1621536" y="803148"/>
                </a:lnTo>
                <a:lnTo>
                  <a:pt x="1624457" y="803148"/>
                </a:lnTo>
                <a:lnTo>
                  <a:pt x="1624457" y="811530"/>
                </a:lnTo>
                <a:lnTo>
                  <a:pt x="1627377" y="811530"/>
                </a:lnTo>
                <a:lnTo>
                  <a:pt x="1627377" y="820039"/>
                </a:lnTo>
                <a:lnTo>
                  <a:pt x="1630298" y="820039"/>
                </a:lnTo>
                <a:lnTo>
                  <a:pt x="1633219" y="820039"/>
                </a:lnTo>
                <a:lnTo>
                  <a:pt x="1636140" y="820039"/>
                </a:lnTo>
                <a:lnTo>
                  <a:pt x="1636140" y="829183"/>
                </a:lnTo>
                <a:lnTo>
                  <a:pt x="1639062" y="829183"/>
                </a:lnTo>
                <a:lnTo>
                  <a:pt x="1639062" y="838454"/>
                </a:lnTo>
                <a:lnTo>
                  <a:pt x="1642110" y="838454"/>
                </a:lnTo>
                <a:lnTo>
                  <a:pt x="1642110" y="847852"/>
                </a:lnTo>
                <a:lnTo>
                  <a:pt x="1645031" y="847852"/>
                </a:lnTo>
                <a:lnTo>
                  <a:pt x="1656588" y="847852"/>
                </a:lnTo>
                <a:lnTo>
                  <a:pt x="1656588" y="857377"/>
                </a:lnTo>
                <a:lnTo>
                  <a:pt x="1714881" y="857377"/>
                </a:lnTo>
                <a:lnTo>
                  <a:pt x="1714881" y="867029"/>
                </a:lnTo>
                <a:lnTo>
                  <a:pt x="1770379" y="867029"/>
                </a:lnTo>
                <a:lnTo>
                  <a:pt x="1770379" y="876554"/>
                </a:lnTo>
                <a:lnTo>
                  <a:pt x="1779142" y="876554"/>
                </a:lnTo>
                <a:lnTo>
                  <a:pt x="1779142" y="886079"/>
                </a:lnTo>
                <a:lnTo>
                  <a:pt x="1779142" y="886079"/>
                </a:lnTo>
                <a:lnTo>
                  <a:pt x="1784985" y="886079"/>
                </a:lnTo>
                <a:lnTo>
                  <a:pt x="1790699" y="886079"/>
                </a:lnTo>
                <a:lnTo>
                  <a:pt x="1790699" y="896112"/>
                </a:lnTo>
                <a:lnTo>
                  <a:pt x="1793620" y="896112"/>
                </a:lnTo>
                <a:lnTo>
                  <a:pt x="1796541" y="896112"/>
                </a:lnTo>
                <a:lnTo>
                  <a:pt x="1796541" y="906272"/>
                </a:lnTo>
                <a:lnTo>
                  <a:pt x="1799463" y="906272"/>
                </a:lnTo>
                <a:lnTo>
                  <a:pt x="1799463" y="916813"/>
                </a:lnTo>
                <a:lnTo>
                  <a:pt x="1799463" y="916813"/>
                </a:lnTo>
                <a:lnTo>
                  <a:pt x="1802384" y="916813"/>
                </a:lnTo>
                <a:lnTo>
                  <a:pt x="1805304" y="916813"/>
                </a:lnTo>
                <a:lnTo>
                  <a:pt x="1808225" y="916813"/>
                </a:lnTo>
                <a:lnTo>
                  <a:pt x="1811146" y="916813"/>
                </a:lnTo>
                <a:lnTo>
                  <a:pt x="1811146" y="927989"/>
                </a:lnTo>
                <a:lnTo>
                  <a:pt x="1817115" y="927989"/>
                </a:lnTo>
                <a:lnTo>
                  <a:pt x="1819910" y="927989"/>
                </a:lnTo>
                <a:lnTo>
                  <a:pt x="1843277" y="927989"/>
                </a:lnTo>
                <a:lnTo>
                  <a:pt x="1942464" y="927989"/>
                </a:lnTo>
                <a:lnTo>
                  <a:pt x="1942464" y="939673"/>
                </a:lnTo>
                <a:lnTo>
                  <a:pt x="1948307" y="939673"/>
                </a:lnTo>
                <a:lnTo>
                  <a:pt x="1948307" y="951865"/>
                </a:lnTo>
                <a:lnTo>
                  <a:pt x="1959990" y="951865"/>
                </a:lnTo>
                <a:lnTo>
                  <a:pt x="1962785" y="951865"/>
                </a:lnTo>
                <a:lnTo>
                  <a:pt x="1965706" y="951865"/>
                </a:lnTo>
                <a:lnTo>
                  <a:pt x="1965706" y="964692"/>
                </a:lnTo>
                <a:lnTo>
                  <a:pt x="1968626" y="964692"/>
                </a:lnTo>
                <a:lnTo>
                  <a:pt x="1971547" y="964692"/>
                </a:lnTo>
                <a:lnTo>
                  <a:pt x="1974468" y="964692"/>
                </a:lnTo>
                <a:lnTo>
                  <a:pt x="1986152" y="964692"/>
                </a:lnTo>
                <a:lnTo>
                  <a:pt x="2000758" y="964692"/>
                </a:lnTo>
                <a:lnTo>
                  <a:pt x="2000758" y="979297"/>
                </a:lnTo>
                <a:lnTo>
                  <a:pt x="2029967" y="979297"/>
                </a:lnTo>
                <a:lnTo>
                  <a:pt x="2029967" y="993902"/>
                </a:lnTo>
                <a:lnTo>
                  <a:pt x="2094102" y="993902"/>
                </a:lnTo>
                <a:lnTo>
                  <a:pt x="2094102" y="1008507"/>
                </a:lnTo>
                <a:lnTo>
                  <a:pt x="2105787" y="1008507"/>
                </a:lnTo>
                <a:lnTo>
                  <a:pt x="2111628" y="1008507"/>
                </a:lnTo>
                <a:lnTo>
                  <a:pt x="2111628" y="1023366"/>
                </a:lnTo>
                <a:lnTo>
                  <a:pt x="2111628" y="1023366"/>
                </a:lnTo>
                <a:lnTo>
                  <a:pt x="2114549" y="1023366"/>
                </a:lnTo>
                <a:lnTo>
                  <a:pt x="2117470" y="1023366"/>
                </a:lnTo>
                <a:lnTo>
                  <a:pt x="2120391" y="1023366"/>
                </a:lnTo>
                <a:lnTo>
                  <a:pt x="2123313" y="1023366"/>
                </a:lnTo>
                <a:lnTo>
                  <a:pt x="2123313" y="1040003"/>
                </a:lnTo>
                <a:lnTo>
                  <a:pt x="2126234" y="1040003"/>
                </a:lnTo>
                <a:lnTo>
                  <a:pt x="2126234" y="1057021"/>
                </a:lnTo>
                <a:lnTo>
                  <a:pt x="2129154" y="1057021"/>
                </a:lnTo>
                <a:lnTo>
                  <a:pt x="2134869" y="1057021"/>
                </a:lnTo>
                <a:lnTo>
                  <a:pt x="2137791" y="1057021"/>
                </a:lnTo>
                <a:lnTo>
                  <a:pt x="2269109" y="1057021"/>
                </a:lnTo>
                <a:lnTo>
                  <a:pt x="2274950" y="1057021"/>
                </a:lnTo>
                <a:lnTo>
                  <a:pt x="2274950" y="1077087"/>
                </a:lnTo>
                <a:lnTo>
                  <a:pt x="2277871" y="1077087"/>
                </a:lnTo>
                <a:lnTo>
                  <a:pt x="2283714" y="1077087"/>
                </a:lnTo>
                <a:lnTo>
                  <a:pt x="2283714" y="1099185"/>
                </a:lnTo>
                <a:lnTo>
                  <a:pt x="2289556" y="1099185"/>
                </a:lnTo>
                <a:lnTo>
                  <a:pt x="2289556" y="1121156"/>
                </a:lnTo>
                <a:lnTo>
                  <a:pt x="2289556" y="1121156"/>
                </a:lnTo>
                <a:lnTo>
                  <a:pt x="2292476" y="1121156"/>
                </a:lnTo>
                <a:lnTo>
                  <a:pt x="2295397" y="1121156"/>
                </a:lnTo>
                <a:lnTo>
                  <a:pt x="2435351" y="1121156"/>
                </a:lnTo>
                <a:lnTo>
                  <a:pt x="2438272" y="1121156"/>
                </a:lnTo>
                <a:lnTo>
                  <a:pt x="2441193" y="1121156"/>
                </a:lnTo>
                <a:lnTo>
                  <a:pt x="2441193" y="1153668"/>
                </a:lnTo>
                <a:lnTo>
                  <a:pt x="2441193" y="1153668"/>
                </a:lnTo>
                <a:lnTo>
                  <a:pt x="2444115" y="1153668"/>
                </a:lnTo>
                <a:lnTo>
                  <a:pt x="2447036" y="1153668"/>
                </a:lnTo>
                <a:lnTo>
                  <a:pt x="2452877" y="1153668"/>
                </a:lnTo>
                <a:lnTo>
                  <a:pt x="2455798" y="1153668"/>
                </a:lnTo>
                <a:lnTo>
                  <a:pt x="2458719" y="1153668"/>
                </a:lnTo>
                <a:lnTo>
                  <a:pt x="2464562" y="1153668"/>
                </a:lnTo>
                <a:lnTo>
                  <a:pt x="2686176" y="1153668"/>
                </a:lnTo>
                <a:lnTo>
                  <a:pt x="2692018" y="1153668"/>
                </a:lnTo>
                <a:lnTo>
                  <a:pt x="2697861" y="1153668"/>
                </a:lnTo>
                <a:lnTo>
                  <a:pt x="2700782" y="1153668"/>
                </a:lnTo>
                <a:lnTo>
                  <a:pt x="2703702" y="1153668"/>
                </a:lnTo>
                <a:lnTo>
                  <a:pt x="2840736" y="1153668"/>
                </a:lnTo>
              </a:path>
            </a:pathLst>
          </a:custGeom>
          <a:ln w="1841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8" name="object 208"/>
          <p:cNvSpPr/>
          <p:nvPr/>
        </p:nvSpPr>
        <p:spPr>
          <a:xfrm>
            <a:off x="7203439" y="2743200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9" name="object 209"/>
          <p:cNvSpPr/>
          <p:nvPr/>
        </p:nvSpPr>
        <p:spPr>
          <a:xfrm>
            <a:off x="7414768" y="28163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0" name="object 210"/>
          <p:cNvSpPr/>
          <p:nvPr/>
        </p:nvSpPr>
        <p:spPr>
          <a:xfrm>
            <a:off x="7853679" y="30703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1" name="object 211"/>
          <p:cNvSpPr/>
          <p:nvPr/>
        </p:nvSpPr>
        <p:spPr>
          <a:xfrm>
            <a:off x="8487663" y="3362960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2" name="object 212"/>
          <p:cNvSpPr/>
          <p:nvPr/>
        </p:nvSpPr>
        <p:spPr>
          <a:xfrm>
            <a:off x="8926575" y="360070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3" name="object 213"/>
          <p:cNvSpPr/>
          <p:nvPr/>
        </p:nvSpPr>
        <p:spPr>
          <a:xfrm>
            <a:off x="8934704" y="360070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4" name="object 214"/>
          <p:cNvSpPr/>
          <p:nvPr/>
        </p:nvSpPr>
        <p:spPr>
          <a:xfrm>
            <a:off x="8938768" y="361086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5" name="object 215"/>
          <p:cNvSpPr/>
          <p:nvPr/>
        </p:nvSpPr>
        <p:spPr>
          <a:xfrm>
            <a:off x="8942831" y="36189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6" name="object 216"/>
          <p:cNvSpPr/>
          <p:nvPr/>
        </p:nvSpPr>
        <p:spPr>
          <a:xfrm>
            <a:off x="8946895" y="36291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7" name="object 217"/>
          <p:cNvSpPr/>
          <p:nvPr/>
        </p:nvSpPr>
        <p:spPr>
          <a:xfrm>
            <a:off x="8946895" y="36291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8" name="object 218"/>
          <p:cNvSpPr/>
          <p:nvPr/>
        </p:nvSpPr>
        <p:spPr>
          <a:xfrm>
            <a:off x="8946895" y="36291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9" name="object 219"/>
          <p:cNvSpPr/>
          <p:nvPr/>
        </p:nvSpPr>
        <p:spPr>
          <a:xfrm>
            <a:off x="8946895" y="36291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0" name="object 220"/>
          <p:cNvSpPr/>
          <p:nvPr/>
        </p:nvSpPr>
        <p:spPr>
          <a:xfrm>
            <a:off x="8950959" y="363931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1" name="object 221"/>
          <p:cNvSpPr/>
          <p:nvPr/>
        </p:nvSpPr>
        <p:spPr>
          <a:xfrm>
            <a:off x="8950959" y="363931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2" name="object 222"/>
          <p:cNvSpPr/>
          <p:nvPr/>
        </p:nvSpPr>
        <p:spPr>
          <a:xfrm>
            <a:off x="8950959" y="363931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3" name="object 223"/>
          <p:cNvSpPr/>
          <p:nvPr/>
        </p:nvSpPr>
        <p:spPr>
          <a:xfrm>
            <a:off x="8950959" y="363931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4" name="object 224"/>
          <p:cNvSpPr/>
          <p:nvPr/>
        </p:nvSpPr>
        <p:spPr>
          <a:xfrm>
            <a:off x="8955024" y="363931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5" name="object 225"/>
          <p:cNvSpPr/>
          <p:nvPr/>
        </p:nvSpPr>
        <p:spPr>
          <a:xfrm>
            <a:off x="9148063" y="3718560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6" name="object 226"/>
          <p:cNvSpPr/>
          <p:nvPr/>
        </p:nvSpPr>
        <p:spPr>
          <a:xfrm>
            <a:off x="9148063" y="3718560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7" name="object 227"/>
          <p:cNvSpPr/>
          <p:nvPr/>
        </p:nvSpPr>
        <p:spPr>
          <a:xfrm>
            <a:off x="9156191" y="374903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8" name="object 228"/>
          <p:cNvSpPr/>
          <p:nvPr/>
        </p:nvSpPr>
        <p:spPr>
          <a:xfrm>
            <a:off x="9160256" y="374903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9" name="object 229"/>
          <p:cNvSpPr/>
          <p:nvPr/>
        </p:nvSpPr>
        <p:spPr>
          <a:xfrm>
            <a:off x="9160256" y="374903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0" name="object 230"/>
          <p:cNvSpPr/>
          <p:nvPr/>
        </p:nvSpPr>
        <p:spPr>
          <a:xfrm>
            <a:off x="9164320" y="3759200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1" name="object 231"/>
          <p:cNvSpPr/>
          <p:nvPr/>
        </p:nvSpPr>
        <p:spPr>
          <a:xfrm>
            <a:off x="9168384" y="37815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2" name="object 232"/>
          <p:cNvSpPr/>
          <p:nvPr/>
        </p:nvSpPr>
        <p:spPr>
          <a:xfrm>
            <a:off x="9168384" y="37815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3" name="object 233"/>
          <p:cNvSpPr/>
          <p:nvPr/>
        </p:nvSpPr>
        <p:spPr>
          <a:xfrm>
            <a:off x="9176511" y="37815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4" name="object 234"/>
          <p:cNvSpPr/>
          <p:nvPr/>
        </p:nvSpPr>
        <p:spPr>
          <a:xfrm>
            <a:off x="9176511" y="37815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5" name="object 235"/>
          <p:cNvSpPr/>
          <p:nvPr/>
        </p:nvSpPr>
        <p:spPr>
          <a:xfrm>
            <a:off x="9186672" y="37815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6" name="object 236"/>
          <p:cNvSpPr/>
          <p:nvPr/>
        </p:nvSpPr>
        <p:spPr>
          <a:xfrm>
            <a:off x="9190736" y="379171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7" name="object 237"/>
          <p:cNvSpPr/>
          <p:nvPr/>
        </p:nvSpPr>
        <p:spPr>
          <a:xfrm>
            <a:off x="9359391" y="381406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8" name="object 238"/>
          <p:cNvSpPr/>
          <p:nvPr/>
        </p:nvSpPr>
        <p:spPr>
          <a:xfrm>
            <a:off x="9361424" y="381406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9" name="object 239"/>
          <p:cNvSpPr/>
          <p:nvPr/>
        </p:nvSpPr>
        <p:spPr>
          <a:xfrm>
            <a:off x="9365488" y="38242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0" name="object 240"/>
          <p:cNvSpPr/>
          <p:nvPr/>
        </p:nvSpPr>
        <p:spPr>
          <a:xfrm>
            <a:off x="9369552" y="38364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1" name="object 241"/>
          <p:cNvSpPr/>
          <p:nvPr/>
        </p:nvSpPr>
        <p:spPr>
          <a:xfrm>
            <a:off x="9369552" y="38364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2" name="object 242"/>
          <p:cNvSpPr/>
          <p:nvPr/>
        </p:nvSpPr>
        <p:spPr>
          <a:xfrm>
            <a:off x="9373615" y="38364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3" name="object 243"/>
          <p:cNvSpPr/>
          <p:nvPr/>
        </p:nvSpPr>
        <p:spPr>
          <a:xfrm>
            <a:off x="9373615" y="38364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4" name="object 244"/>
          <p:cNvSpPr/>
          <p:nvPr/>
        </p:nvSpPr>
        <p:spPr>
          <a:xfrm>
            <a:off x="9373615" y="38364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5" name="object 245"/>
          <p:cNvSpPr/>
          <p:nvPr/>
        </p:nvSpPr>
        <p:spPr>
          <a:xfrm>
            <a:off x="9377679" y="38364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6" name="object 246"/>
          <p:cNvSpPr/>
          <p:nvPr/>
        </p:nvSpPr>
        <p:spPr>
          <a:xfrm>
            <a:off x="9377679" y="38364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7" name="object 247"/>
          <p:cNvSpPr/>
          <p:nvPr/>
        </p:nvSpPr>
        <p:spPr>
          <a:xfrm>
            <a:off x="9381743" y="384860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8" name="object 248"/>
          <p:cNvSpPr/>
          <p:nvPr/>
        </p:nvSpPr>
        <p:spPr>
          <a:xfrm>
            <a:off x="9381743" y="384860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9" name="object 249"/>
          <p:cNvSpPr/>
          <p:nvPr/>
        </p:nvSpPr>
        <p:spPr>
          <a:xfrm>
            <a:off x="9385808" y="3860800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0" name="object 250"/>
          <p:cNvSpPr/>
          <p:nvPr/>
        </p:nvSpPr>
        <p:spPr>
          <a:xfrm>
            <a:off x="9389872" y="38729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1" name="object 251"/>
          <p:cNvSpPr/>
          <p:nvPr/>
        </p:nvSpPr>
        <p:spPr>
          <a:xfrm>
            <a:off x="9393936" y="38729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2" name="object 252"/>
          <p:cNvSpPr/>
          <p:nvPr/>
        </p:nvSpPr>
        <p:spPr>
          <a:xfrm>
            <a:off x="9572752" y="39237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3" name="object 253"/>
          <p:cNvSpPr/>
          <p:nvPr/>
        </p:nvSpPr>
        <p:spPr>
          <a:xfrm>
            <a:off x="9580879" y="39237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4" name="object 254"/>
          <p:cNvSpPr/>
          <p:nvPr/>
        </p:nvSpPr>
        <p:spPr>
          <a:xfrm>
            <a:off x="9580879" y="39237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5" name="object 255"/>
          <p:cNvSpPr/>
          <p:nvPr/>
        </p:nvSpPr>
        <p:spPr>
          <a:xfrm>
            <a:off x="9586975" y="39380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6" name="object 256"/>
          <p:cNvSpPr/>
          <p:nvPr/>
        </p:nvSpPr>
        <p:spPr>
          <a:xfrm>
            <a:off x="9586975" y="39380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7" name="object 257"/>
          <p:cNvSpPr/>
          <p:nvPr/>
        </p:nvSpPr>
        <p:spPr>
          <a:xfrm>
            <a:off x="9591040" y="39380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8" name="object 258"/>
          <p:cNvSpPr/>
          <p:nvPr/>
        </p:nvSpPr>
        <p:spPr>
          <a:xfrm>
            <a:off x="9595104" y="395223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9" name="object 259"/>
          <p:cNvSpPr/>
          <p:nvPr/>
        </p:nvSpPr>
        <p:spPr>
          <a:xfrm>
            <a:off x="9595104" y="395223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0" name="object 260"/>
          <p:cNvSpPr/>
          <p:nvPr/>
        </p:nvSpPr>
        <p:spPr>
          <a:xfrm>
            <a:off x="9599168" y="396443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1" name="object 261"/>
          <p:cNvSpPr/>
          <p:nvPr/>
        </p:nvSpPr>
        <p:spPr>
          <a:xfrm>
            <a:off x="9603231" y="396443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2" name="object 262"/>
          <p:cNvSpPr/>
          <p:nvPr/>
        </p:nvSpPr>
        <p:spPr>
          <a:xfrm>
            <a:off x="9607295" y="396443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3" name="object 263"/>
          <p:cNvSpPr/>
          <p:nvPr/>
        </p:nvSpPr>
        <p:spPr>
          <a:xfrm>
            <a:off x="9611359" y="396443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4" name="object 264"/>
          <p:cNvSpPr/>
          <p:nvPr/>
        </p:nvSpPr>
        <p:spPr>
          <a:xfrm>
            <a:off x="9623552" y="398068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5" name="object 265"/>
          <p:cNvSpPr/>
          <p:nvPr/>
        </p:nvSpPr>
        <p:spPr>
          <a:xfrm>
            <a:off x="9623552" y="398068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6" name="object 266"/>
          <p:cNvSpPr/>
          <p:nvPr/>
        </p:nvSpPr>
        <p:spPr>
          <a:xfrm>
            <a:off x="9627615" y="398068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7" name="object 267"/>
          <p:cNvSpPr/>
          <p:nvPr/>
        </p:nvSpPr>
        <p:spPr>
          <a:xfrm>
            <a:off x="9658095" y="398068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8" name="object 268"/>
          <p:cNvSpPr/>
          <p:nvPr/>
        </p:nvSpPr>
        <p:spPr>
          <a:xfrm>
            <a:off x="9790175" y="399491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9" name="object 269"/>
          <p:cNvSpPr/>
          <p:nvPr/>
        </p:nvSpPr>
        <p:spPr>
          <a:xfrm>
            <a:off x="9790175" y="399491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0" name="object 270"/>
          <p:cNvSpPr/>
          <p:nvPr/>
        </p:nvSpPr>
        <p:spPr>
          <a:xfrm>
            <a:off x="9812527" y="40111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1" name="object 271"/>
          <p:cNvSpPr/>
          <p:nvPr/>
        </p:nvSpPr>
        <p:spPr>
          <a:xfrm>
            <a:off x="9816591" y="40111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2" name="object 272"/>
          <p:cNvSpPr/>
          <p:nvPr/>
        </p:nvSpPr>
        <p:spPr>
          <a:xfrm>
            <a:off x="9816591" y="40111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3" name="object 273"/>
          <p:cNvSpPr/>
          <p:nvPr/>
        </p:nvSpPr>
        <p:spPr>
          <a:xfrm>
            <a:off x="9816591" y="40111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4" name="object 274"/>
          <p:cNvSpPr/>
          <p:nvPr/>
        </p:nvSpPr>
        <p:spPr>
          <a:xfrm>
            <a:off x="9820656" y="40294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5" name="object 275"/>
          <p:cNvSpPr/>
          <p:nvPr/>
        </p:nvSpPr>
        <p:spPr>
          <a:xfrm>
            <a:off x="9820656" y="40294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6" name="object 276"/>
          <p:cNvSpPr/>
          <p:nvPr/>
        </p:nvSpPr>
        <p:spPr>
          <a:xfrm>
            <a:off x="9824720" y="40294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7" name="object 277"/>
          <p:cNvSpPr/>
          <p:nvPr/>
        </p:nvSpPr>
        <p:spPr>
          <a:xfrm>
            <a:off x="9824720" y="40294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8" name="object 278"/>
          <p:cNvSpPr/>
          <p:nvPr/>
        </p:nvSpPr>
        <p:spPr>
          <a:xfrm>
            <a:off x="9828784" y="40294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9" name="object 279"/>
          <p:cNvSpPr/>
          <p:nvPr/>
        </p:nvSpPr>
        <p:spPr>
          <a:xfrm>
            <a:off x="9832847" y="40294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0" name="object 280"/>
          <p:cNvSpPr/>
          <p:nvPr/>
        </p:nvSpPr>
        <p:spPr>
          <a:xfrm>
            <a:off x="9849104" y="40294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1" name="object 281"/>
          <p:cNvSpPr/>
          <p:nvPr/>
        </p:nvSpPr>
        <p:spPr>
          <a:xfrm>
            <a:off x="10007600" y="408838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2" name="object 282"/>
          <p:cNvSpPr/>
          <p:nvPr/>
        </p:nvSpPr>
        <p:spPr>
          <a:xfrm>
            <a:off x="10015727" y="41066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3" name="object 283"/>
          <p:cNvSpPr/>
          <p:nvPr/>
        </p:nvSpPr>
        <p:spPr>
          <a:xfrm>
            <a:off x="10019791" y="41066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4" name="object 284"/>
          <p:cNvSpPr/>
          <p:nvPr/>
        </p:nvSpPr>
        <p:spPr>
          <a:xfrm>
            <a:off x="10023856" y="41066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5" name="object 285"/>
          <p:cNvSpPr/>
          <p:nvPr/>
        </p:nvSpPr>
        <p:spPr>
          <a:xfrm>
            <a:off x="10023856" y="41066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6" name="object 286"/>
          <p:cNvSpPr/>
          <p:nvPr/>
        </p:nvSpPr>
        <p:spPr>
          <a:xfrm>
            <a:off x="10027920" y="41066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7" name="object 287"/>
          <p:cNvSpPr/>
          <p:nvPr/>
        </p:nvSpPr>
        <p:spPr>
          <a:xfrm>
            <a:off x="10031984" y="41290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8" name="object 288"/>
          <p:cNvSpPr/>
          <p:nvPr/>
        </p:nvSpPr>
        <p:spPr>
          <a:xfrm>
            <a:off x="10036047" y="41513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9" name="object 289"/>
          <p:cNvSpPr/>
          <p:nvPr/>
        </p:nvSpPr>
        <p:spPr>
          <a:xfrm>
            <a:off x="10036047" y="41513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0" name="object 290"/>
          <p:cNvSpPr/>
          <p:nvPr/>
        </p:nvSpPr>
        <p:spPr>
          <a:xfrm>
            <a:off x="10038079" y="41513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1" name="object 291"/>
          <p:cNvSpPr/>
          <p:nvPr/>
        </p:nvSpPr>
        <p:spPr>
          <a:xfrm>
            <a:off x="10046208" y="41513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2" name="object 292"/>
          <p:cNvSpPr/>
          <p:nvPr/>
        </p:nvSpPr>
        <p:spPr>
          <a:xfrm>
            <a:off x="10050272" y="41513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3" name="object 293"/>
          <p:cNvSpPr/>
          <p:nvPr/>
        </p:nvSpPr>
        <p:spPr>
          <a:xfrm>
            <a:off x="10225024" y="41513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4" name="object 294"/>
          <p:cNvSpPr/>
          <p:nvPr/>
        </p:nvSpPr>
        <p:spPr>
          <a:xfrm>
            <a:off x="10233152" y="41798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5" name="object 295"/>
          <p:cNvSpPr/>
          <p:nvPr/>
        </p:nvSpPr>
        <p:spPr>
          <a:xfrm>
            <a:off x="10233152" y="41798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6" name="object 296"/>
          <p:cNvSpPr/>
          <p:nvPr/>
        </p:nvSpPr>
        <p:spPr>
          <a:xfrm>
            <a:off x="10237215" y="41798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7" name="object 297"/>
          <p:cNvSpPr/>
          <p:nvPr/>
        </p:nvSpPr>
        <p:spPr>
          <a:xfrm>
            <a:off x="10253472" y="42387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8" name="object 298"/>
          <p:cNvSpPr/>
          <p:nvPr/>
        </p:nvSpPr>
        <p:spPr>
          <a:xfrm>
            <a:off x="10257536" y="42387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9" name="object 299"/>
          <p:cNvSpPr/>
          <p:nvPr/>
        </p:nvSpPr>
        <p:spPr>
          <a:xfrm>
            <a:off x="10261600" y="42387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0" name="object 300"/>
          <p:cNvSpPr/>
          <p:nvPr/>
        </p:nvSpPr>
        <p:spPr>
          <a:xfrm>
            <a:off x="10261600" y="42387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1" name="object 301"/>
          <p:cNvSpPr/>
          <p:nvPr/>
        </p:nvSpPr>
        <p:spPr>
          <a:xfrm>
            <a:off x="10261600" y="42387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2" name="object 302"/>
          <p:cNvSpPr/>
          <p:nvPr/>
        </p:nvSpPr>
        <p:spPr>
          <a:xfrm>
            <a:off x="10261600" y="42387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3" name="object 303"/>
          <p:cNvSpPr/>
          <p:nvPr/>
        </p:nvSpPr>
        <p:spPr>
          <a:xfrm>
            <a:off x="10446511" y="42387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4" name="object 304"/>
          <p:cNvSpPr/>
          <p:nvPr/>
        </p:nvSpPr>
        <p:spPr>
          <a:xfrm>
            <a:off x="10446511" y="42387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5" name="object 305"/>
          <p:cNvSpPr/>
          <p:nvPr/>
        </p:nvSpPr>
        <p:spPr>
          <a:xfrm>
            <a:off x="10450575" y="42387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6" name="object 306"/>
          <p:cNvSpPr/>
          <p:nvPr/>
        </p:nvSpPr>
        <p:spPr>
          <a:xfrm>
            <a:off x="10454640" y="4281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7" name="object 307"/>
          <p:cNvSpPr/>
          <p:nvPr/>
        </p:nvSpPr>
        <p:spPr>
          <a:xfrm>
            <a:off x="10458704" y="4281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8" name="object 308"/>
          <p:cNvSpPr/>
          <p:nvPr/>
        </p:nvSpPr>
        <p:spPr>
          <a:xfrm>
            <a:off x="10462768" y="4281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9" name="object 309"/>
          <p:cNvSpPr/>
          <p:nvPr/>
        </p:nvSpPr>
        <p:spPr>
          <a:xfrm>
            <a:off x="10470895" y="4281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10" name="object 310"/>
          <p:cNvSpPr/>
          <p:nvPr/>
        </p:nvSpPr>
        <p:spPr>
          <a:xfrm>
            <a:off x="10474959" y="4281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11" name="object 311"/>
          <p:cNvSpPr/>
          <p:nvPr/>
        </p:nvSpPr>
        <p:spPr>
          <a:xfrm>
            <a:off x="10479024" y="4281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12" name="object 312"/>
          <p:cNvSpPr/>
          <p:nvPr/>
        </p:nvSpPr>
        <p:spPr>
          <a:xfrm>
            <a:off x="10479024" y="4281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13" name="object 313"/>
          <p:cNvSpPr/>
          <p:nvPr/>
        </p:nvSpPr>
        <p:spPr>
          <a:xfrm>
            <a:off x="10479024" y="4281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14" name="object 314"/>
          <p:cNvSpPr/>
          <p:nvPr/>
        </p:nvSpPr>
        <p:spPr>
          <a:xfrm>
            <a:off x="10487152" y="4281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15" name="object 315"/>
          <p:cNvSpPr/>
          <p:nvPr/>
        </p:nvSpPr>
        <p:spPr>
          <a:xfrm>
            <a:off x="10781791" y="4281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16" name="object 316"/>
          <p:cNvSpPr/>
          <p:nvPr/>
        </p:nvSpPr>
        <p:spPr>
          <a:xfrm>
            <a:off x="10781791" y="4281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17" name="object 317"/>
          <p:cNvSpPr/>
          <p:nvPr/>
        </p:nvSpPr>
        <p:spPr>
          <a:xfrm>
            <a:off x="10789920" y="4281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18" name="object 318"/>
          <p:cNvSpPr/>
          <p:nvPr/>
        </p:nvSpPr>
        <p:spPr>
          <a:xfrm>
            <a:off x="10789920" y="4281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19" name="object 319"/>
          <p:cNvSpPr/>
          <p:nvPr/>
        </p:nvSpPr>
        <p:spPr>
          <a:xfrm>
            <a:off x="10798047" y="4281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20" name="object 320"/>
          <p:cNvSpPr/>
          <p:nvPr/>
        </p:nvSpPr>
        <p:spPr>
          <a:xfrm>
            <a:off x="10798047" y="4281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21" name="object 321"/>
          <p:cNvSpPr/>
          <p:nvPr/>
        </p:nvSpPr>
        <p:spPr>
          <a:xfrm>
            <a:off x="10802111" y="4281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22" name="object 322"/>
          <p:cNvSpPr/>
          <p:nvPr/>
        </p:nvSpPr>
        <p:spPr>
          <a:xfrm>
            <a:off x="10806175" y="4281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23" name="object 323"/>
          <p:cNvSpPr/>
          <p:nvPr/>
        </p:nvSpPr>
        <p:spPr>
          <a:xfrm>
            <a:off x="10980927" y="4281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24" name="object 324"/>
          <p:cNvSpPr/>
          <p:nvPr/>
        </p:nvSpPr>
        <p:spPr>
          <a:xfrm>
            <a:off x="7199376" y="2802127"/>
            <a:ext cx="3820160" cy="1201420"/>
          </a:xfrm>
          <a:custGeom>
            <a:avLst/>
            <a:gdLst/>
            <a:ahLst/>
            <a:cxnLst/>
            <a:rect l="l" t="t" r="r" b="b"/>
            <a:pathLst>
              <a:path w="2865120" h="901064">
                <a:moveTo>
                  <a:pt x="0" y="0"/>
                </a:moveTo>
                <a:lnTo>
                  <a:pt x="0" y="0"/>
                </a:lnTo>
                <a:lnTo>
                  <a:pt x="2920" y="0"/>
                </a:lnTo>
                <a:lnTo>
                  <a:pt x="5841" y="0"/>
                </a:lnTo>
                <a:lnTo>
                  <a:pt x="5841" y="7112"/>
                </a:lnTo>
                <a:lnTo>
                  <a:pt x="72897" y="7112"/>
                </a:lnTo>
                <a:lnTo>
                  <a:pt x="72897" y="14224"/>
                </a:lnTo>
                <a:lnTo>
                  <a:pt x="93344" y="14224"/>
                </a:lnTo>
                <a:lnTo>
                  <a:pt x="93344" y="21336"/>
                </a:lnTo>
                <a:lnTo>
                  <a:pt x="119633" y="21336"/>
                </a:lnTo>
                <a:lnTo>
                  <a:pt x="122554" y="21336"/>
                </a:lnTo>
                <a:lnTo>
                  <a:pt x="122554" y="28448"/>
                </a:lnTo>
                <a:lnTo>
                  <a:pt x="139953" y="28448"/>
                </a:lnTo>
                <a:lnTo>
                  <a:pt x="139953" y="35687"/>
                </a:lnTo>
                <a:lnTo>
                  <a:pt x="145795" y="35687"/>
                </a:lnTo>
                <a:lnTo>
                  <a:pt x="160527" y="35687"/>
                </a:lnTo>
                <a:lnTo>
                  <a:pt x="175005" y="35687"/>
                </a:lnTo>
                <a:lnTo>
                  <a:pt x="175005" y="42926"/>
                </a:lnTo>
                <a:lnTo>
                  <a:pt x="204215" y="42926"/>
                </a:lnTo>
                <a:lnTo>
                  <a:pt x="204215" y="50165"/>
                </a:lnTo>
                <a:lnTo>
                  <a:pt x="236346" y="50165"/>
                </a:lnTo>
                <a:lnTo>
                  <a:pt x="236346" y="57404"/>
                </a:lnTo>
                <a:lnTo>
                  <a:pt x="248030" y="57404"/>
                </a:lnTo>
                <a:lnTo>
                  <a:pt x="248030" y="64643"/>
                </a:lnTo>
                <a:lnTo>
                  <a:pt x="250951" y="64643"/>
                </a:lnTo>
                <a:lnTo>
                  <a:pt x="250951" y="71881"/>
                </a:lnTo>
                <a:lnTo>
                  <a:pt x="262635" y="71881"/>
                </a:lnTo>
                <a:lnTo>
                  <a:pt x="262635" y="79121"/>
                </a:lnTo>
                <a:lnTo>
                  <a:pt x="312165" y="79121"/>
                </a:lnTo>
                <a:lnTo>
                  <a:pt x="312165" y="86360"/>
                </a:lnTo>
                <a:lnTo>
                  <a:pt x="326770" y="86360"/>
                </a:lnTo>
                <a:lnTo>
                  <a:pt x="326770" y="100837"/>
                </a:lnTo>
                <a:lnTo>
                  <a:pt x="329691" y="100837"/>
                </a:lnTo>
                <a:lnTo>
                  <a:pt x="329691" y="108077"/>
                </a:lnTo>
                <a:lnTo>
                  <a:pt x="379221" y="108077"/>
                </a:lnTo>
                <a:lnTo>
                  <a:pt x="379221" y="115316"/>
                </a:lnTo>
                <a:lnTo>
                  <a:pt x="390905" y="115316"/>
                </a:lnTo>
                <a:lnTo>
                  <a:pt x="390905" y="122555"/>
                </a:lnTo>
                <a:lnTo>
                  <a:pt x="396747" y="122555"/>
                </a:lnTo>
                <a:lnTo>
                  <a:pt x="396747" y="129793"/>
                </a:lnTo>
                <a:lnTo>
                  <a:pt x="408431" y="129793"/>
                </a:lnTo>
                <a:lnTo>
                  <a:pt x="408431" y="137033"/>
                </a:lnTo>
                <a:lnTo>
                  <a:pt x="475614" y="137033"/>
                </a:lnTo>
                <a:lnTo>
                  <a:pt x="475614" y="144272"/>
                </a:lnTo>
                <a:lnTo>
                  <a:pt x="490092" y="144272"/>
                </a:lnTo>
                <a:lnTo>
                  <a:pt x="490092" y="151511"/>
                </a:lnTo>
                <a:lnTo>
                  <a:pt x="498855" y="151511"/>
                </a:lnTo>
                <a:lnTo>
                  <a:pt x="498855" y="158877"/>
                </a:lnTo>
                <a:lnTo>
                  <a:pt x="501903" y="158877"/>
                </a:lnTo>
                <a:lnTo>
                  <a:pt x="501903" y="166116"/>
                </a:lnTo>
                <a:lnTo>
                  <a:pt x="507745" y="166116"/>
                </a:lnTo>
                <a:lnTo>
                  <a:pt x="507745" y="173228"/>
                </a:lnTo>
                <a:lnTo>
                  <a:pt x="510666" y="173228"/>
                </a:lnTo>
                <a:lnTo>
                  <a:pt x="510666" y="180467"/>
                </a:lnTo>
                <a:lnTo>
                  <a:pt x="513460" y="180467"/>
                </a:lnTo>
                <a:lnTo>
                  <a:pt x="513460" y="187833"/>
                </a:lnTo>
                <a:lnTo>
                  <a:pt x="516381" y="187833"/>
                </a:lnTo>
                <a:lnTo>
                  <a:pt x="516381" y="195072"/>
                </a:lnTo>
                <a:lnTo>
                  <a:pt x="522223" y="195072"/>
                </a:lnTo>
                <a:lnTo>
                  <a:pt x="522223" y="202311"/>
                </a:lnTo>
                <a:lnTo>
                  <a:pt x="530987" y="202311"/>
                </a:lnTo>
                <a:lnTo>
                  <a:pt x="530987" y="209550"/>
                </a:lnTo>
                <a:lnTo>
                  <a:pt x="545591" y="209550"/>
                </a:lnTo>
                <a:lnTo>
                  <a:pt x="580516" y="209550"/>
                </a:lnTo>
                <a:lnTo>
                  <a:pt x="580516" y="216789"/>
                </a:lnTo>
                <a:lnTo>
                  <a:pt x="615568" y="216789"/>
                </a:lnTo>
                <a:lnTo>
                  <a:pt x="615568" y="224155"/>
                </a:lnTo>
                <a:lnTo>
                  <a:pt x="621410" y="224155"/>
                </a:lnTo>
                <a:lnTo>
                  <a:pt x="621410" y="231394"/>
                </a:lnTo>
                <a:lnTo>
                  <a:pt x="636015" y="231394"/>
                </a:lnTo>
                <a:lnTo>
                  <a:pt x="636015" y="238633"/>
                </a:lnTo>
                <a:lnTo>
                  <a:pt x="638937" y="238633"/>
                </a:lnTo>
                <a:lnTo>
                  <a:pt x="638937" y="245872"/>
                </a:lnTo>
                <a:lnTo>
                  <a:pt x="641857" y="245872"/>
                </a:lnTo>
                <a:lnTo>
                  <a:pt x="641857" y="253237"/>
                </a:lnTo>
                <a:lnTo>
                  <a:pt x="673988" y="253237"/>
                </a:lnTo>
                <a:lnTo>
                  <a:pt x="673988" y="260604"/>
                </a:lnTo>
                <a:lnTo>
                  <a:pt x="676909" y="260604"/>
                </a:lnTo>
                <a:lnTo>
                  <a:pt x="679830" y="260604"/>
                </a:lnTo>
                <a:lnTo>
                  <a:pt x="679830" y="267970"/>
                </a:lnTo>
                <a:lnTo>
                  <a:pt x="714882" y="267970"/>
                </a:lnTo>
                <a:lnTo>
                  <a:pt x="799464" y="267970"/>
                </a:lnTo>
                <a:lnTo>
                  <a:pt x="799464" y="275336"/>
                </a:lnTo>
                <a:lnTo>
                  <a:pt x="802385" y="275336"/>
                </a:lnTo>
                <a:lnTo>
                  <a:pt x="805306" y="275336"/>
                </a:lnTo>
                <a:lnTo>
                  <a:pt x="808227" y="275336"/>
                </a:lnTo>
                <a:lnTo>
                  <a:pt x="808227" y="282956"/>
                </a:lnTo>
                <a:lnTo>
                  <a:pt x="811148" y="282956"/>
                </a:lnTo>
                <a:lnTo>
                  <a:pt x="811148" y="290449"/>
                </a:lnTo>
                <a:lnTo>
                  <a:pt x="814069" y="290449"/>
                </a:lnTo>
                <a:lnTo>
                  <a:pt x="819784" y="290449"/>
                </a:lnTo>
                <a:lnTo>
                  <a:pt x="819784" y="297942"/>
                </a:lnTo>
                <a:lnTo>
                  <a:pt x="828547" y="297942"/>
                </a:lnTo>
                <a:lnTo>
                  <a:pt x="828547" y="305435"/>
                </a:lnTo>
                <a:lnTo>
                  <a:pt x="834389" y="305435"/>
                </a:lnTo>
                <a:lnTo>
                  <a:pt x="834389" y="313055"/>
                </a:lnTo>
                <a:lnTo>
                  <a:pt x="852042" y="313055"/>
                </a:lnTo>
                <a:lnTo>
                  <a:pt x="852042" y="320548"/>
                </a:lnTo>
                <a:lnTo>
                  <a:pt x="919098" y="320548"/>
                </a:lnTo>
                <a:lnTo>
                  <a:pt x="919098" y="328041"/>
                </a:lnTo>
                <a:lnTo>
                  <a:pt x="939545" y="328041"/>
                </a:lnTo>
                <a:lnTo>
                  <a:pt x="939545" y="335661"/>
                </a:lnTo>
                <a:lnTo>
                  <a:pt x="942466" y="335661"/>
                </a:lnTo>
                <a:lnTo>
                  <a:pt x="942466" y="343154"/>
                </a:lnTo>
                <a:lnTo>
                  <a:pt x="951229" y="343154"/>
                </a:lnTo>
                <a:lnTo>
                  <a:pt x="951229" y="350774"/>
                </a:lnTo>
                <a:lnTo>
                  <a:pt x="965707" y="350774"/>
                </a:lnTo>
                <a:lnTo>
                  <a:pt x="965707" y="365760"/>
                </a:lnTo>
                <a:lnTo>
                  <a:pt x="968628" y="365760"/>
                </a:lnTo>
                <a:lnTo>
                  <a:pt x="971550" y="365760"/>
                </a:lnTo>
                <a:lnTo>
                  <a:pt x="971550" y="373380"/>
                </a:lnTo>
                <a:lnTo>
                  <a:pt x="983233" y="373380"/>
                </a:lnTo>
                <a:lnTo>
                  <a:pt x="983233" y="381000"/>
                </a:lnTo>
                <a:lnTo>
                  <a:pt x="989076" y="381000"/>
                </a:lnTo>
                <a:lnTo>
                  <a:pt x="989076" y="388620"/>
                </a:lnTo>
                <a:lnTo>
                  <a:pt x="1006601" y="388620"/>
                </a:lnTo>
                <a:lnTo>
                  <a:pt x="1006601" y="396113"/>
                </a:lnTo>
                <a:lnTo>
                  <a:pt x="1009522" y="396113"/>
                </a:lnTo>
                <a:lnTo>
                  <a:pt x="1009522" y="403733"/>
                </a:lnTo>
                <a:lnTo>
                  <a:pt x="1082420" y="403733"/>
                </a:lnTo>
                <a:lnTo>
                  <a:pt x="1082420" y="411353"/>
                </a:lnTo>
                <a:lnTo>
                  <a:pt x="1126236" y="411353"/>
                </a:lnTo>
                <a:lnTo>
                  <a:pt x="1126236" y="426466"/>
                </a:lnTo>
                <a:lnTo>
                  <a:pt x="1137919" y="426466"/>
                </a:lnTo>
                <a:lnTo>
                  <a:pt x="1137919" y="434086"/>
                </a:lnTo>
                <a:lnTo>
                  <a:pt x="1140840" y="434086"/>
                </a:lnTo>
                <a:lnTo>
                  <a:pt x="1140840" y="441706"/>
                </a:lnTo>
                <a:lnTo>
                  <a:pt x="1143762" y="441706"/>
                </a:lnTo>
                <a:lnTo>
                  <a:pt x="1143762" y="449199"/>
                </a:lnTo>
                <a:lnTo>
                  <a:pt x="1146683" y="449199"/>
                </a:lnTo>
                <a:lnTo>
                  <a:pt x="1146683" y="456819"/>
                </a:lnTo>
                <a:lnTo>
                  <a:pt x="1277873" y="456819"/>
                </a:lnTo>
                <a:lnTo>
                  <a:pt x="1277873" y="464312"/>
                </a:lnTo>
                <a:lnTo>
                  <a:pt x="1292606" y="464312"/>
                </a:lnTo>
                <a:lnTo>
                  <a:pt x="1292606" y="471931"/>
                </a:lnTo>
                <a:lnTo>
                  <a:pt x="1295399" y="471931"/>
                </a:lnTo>
                <a:lnTo>
                  <a:pt x="1295399" y="479552"/>
                </a:lnTo>
                <a:lnTo>
                  <a:pt x="1298320" y="479552"/>
                </a:lnTo>
                <a:lnTo>
                  <a:pt x="1298320" y="487299"/>
                </a:lnTo>
                <a:lnTo>
                  <a:pt x="1304163" y="487299"/>
                </a:lnTo>
                <a:lnTo>
                  <a:pt x="1307084" y="487299"/>
                </a:lnTo>
                <a:lnTo>
                  <a:pt x="1307084" y="502793"/>
                </a:lnTo>
                <a:lnTo>
                  <a:pt x="1310004" y="502793"/>
                </a:lnTo>
                <a:lnTo>
                  <a:pt x="1310004" y="518287"/>
                </a:lnTo>
                <a:lnTo>
                  <a:pt x="1312925" y="518287"/>
                </a:lnTo>
                <a:lnTo>
                  <a:pt x="1312925" y="526161"/>
                </a:lnTo>
                <a:lnTo>
                  <a:pt x="1315846" y="526161"/>
                </a:lnTo>
                <a:lnTo>
                  <a:pt x="1318767" y="526161"/>
                </a:lnTo>
                <a:lnTo>
                  <a:pt x="1318767" y="534035"/>
                </a:lnTo>
                <a:lnTo>
                  <a:pt x="1321689" y="534035"/>
                </a:lnTo>
                <a:lnTo>
                  <a:pt x="1359662" y="534035"/>
                </a:lnTo>
                <a:lnTo>
                  <a:pt x="1359662" y="541909"/>
                </a:lnTo>
                <a:lnTo>
                  <a:pt x="1391792" y="541909"/>
                </a:lnTo>
                <a:lnTo>
                  <a:pt x="1420875" y="541909"/>
                </a:lnTo>
                <a:lnTo>
                  <a:pt x="1420875" y="549910"/>
                </a:lnTo>
                <a:lnTo>
                  <a:pt x="1426717" y="549910"/>
                </a:lnTo>
                <a:lnTo>
                  <a:pt x="1426717" y="557911"/>
                </a:lnTo>
                <a:lnTo>
                  <a:pt x="1450086" y="557911"/>
                </a:lnTo>
                <a:lnTo>
                  <a:pt x="1453007" y="557911"/>
                </a:lnTo>
                <a:lnTo>
                  <a:pt x="1455927" y="557911"/>
                </a:lnTo>
                <a:lnTo>
                  <a:pt x="1458848" y="557911"/>
                </a:lnTo>
                <a:lnTo>
                  <a:pt x="1461769" y="557911"/>
                </a:lnTo>
                <a:lnTo>
                  <a:pt x="1461769" y="566293"/>
                </a:lnTo>
                <a:lnTo>
                  <a:pt x="1464690" y="566293"/>
                </a:lnTo>
                <a:lnTo>
                  <a:pt x="1470533" y="566293"/>
                </a:lnTo>
                <a:lnTo>
                  <a:pt x="1470533" y="574675"/>
                </a:lnTo>
                <a:lnTo>
                  <a:pt x="1473453" y="574675"/>
                </a:lnTo>
                <a:lnTo>
                  <a:pt x="1473453" y="600202"/>
                </a:lnTo>
                <a:lnTo>
                  <a:pt x="1476374" y="600202"/>
                </a:lnTo>
                <a:lnTo>
                  <a:pt x="1482216" y="600202"/>
                </a:lnTo>
                <a:lnTo>
                  <a:pt x="1485138" y="600202"/>
                </a:lnTo>
                <a:lnTo>
                  <a:pt x="1488059" y="600202"/>
                </a:lnTo>
                <a:lnTo>
                  <a:pt x="1508378" y="600202"/>
                </a:lnTo>
                <a:lnTo>
                  <a:pt x="1517141" y="600202"/>
                </a:lnTo>
                <a:lnTo>
                  <a:pt x="1610487" y="600202"/>
                </a:lnTo>
                <a:lnTo>
                  <a:pt x="1616328" y="600202"/>
                </a:lnTo>
                <a:lnTo>
                  <a:pt x="1616328" y="609473"/>
                </a:lnTo>
                <a:lnTo>
                  <a:pt x="1619249" y="609473"/>
                </a:lnTo>
                <a:lnTo>
                  <a:pt x="1619249" y="618744"/>
                </a:lnTo>
                <a:lnTo>
                  <a:pt x="1622170" y="618744"/>
                </a:lnTo>
                <a:lnTo>
                  <a:pt x="1625091" y="618744"/>
                </a:lnTo>
                <a:lnTo>
                  <a:pt x="1628013" y="618744"/>
                </a:lnTo>
                <a:lnTo>
                  <a:pt x="1630934" y="618744"/>
                </a:lnTo>
                <a:lnTo>
                  <a:pt x="1633854" y="618744"/>
                </a:lnTo>
                <a:lnTo>
                  <a:pt x="1633854" y="628523"/>
                </a:lnTo>
                <a:lnTo>
                  <a:pt x="1636775" y="628523"/>
                </a:lnTo>
                <a:lnTo>
                  <a:pt x="1636775" y="638175"/>
                </a:lnTo>
                <a:lnTo>
                  <a:pt x="1639696" y="638175"/>
                </a:lnTo>
                <a:lnTo>
                  <a:pt x="1639696" y="648462"/>
                </a:lnTo>
                <a:lnTo>
                  <a:pt x="1642617" y="648462"/>
                </a:lnTo>
                <a:lnTo>
                  <a:pt x="1642617" y="659003"/>
                </a:lnTo>
                <a:lnTo>
                  <a:pt x="1648460" y="659003"/>
                </a:lnTo>
                <a:lnTo>
                  <a:pt x="1651381" y="659003"/>
                </a:lnTo>
                <a:lnTo>
                  <a:pt x="1654301" y="659003"/>
                </a:lnTo>
                <a:lnTo>
                  <a:pt x="1657222" y="659003"/>
                </a:lnTo>
                <a:lnTo>
                  <a:pt x="1657222" y="669925"/>
                </a:lnTo>
                <a:lnTo>
                  <a:pt x="1698116" y="669925"/>
                </a:lnTo>
                <a:lnTo>
                  <a:pt x="1698116" y="680974"/>
                </a:lnTo>
                <a:lnTo>
                  <a:pt x="1779777" y="680974"/>
                </a:lnTo>
                <a:lnTo>
                  <a:pt x="1782698" y="680974"/>
                </a:lnTo>
                <a:lnTo>
                  <a:pt x="1785619" y="680974"/>
                </a:lnTo>
                <a:lnTo>
                  <a:pt x="1788540" y="680974"/>
                </a:lnTo>
                <a:lnTo>
                  <a:pt x="1794383" y="680974"/>
                </a:lnTo>
                <a:lnTo>
                  <a:pt x="1797303" y="680974"/>
                </a:lnTo>
                <a:lnTo>
                  <a:pt x="1800224" y="680974"/>
                </a:lnTo>
                <a:lnTo>
                  <a:pt x="1803145" y="680974"/>
                </a:lnTo>
                <a:lnTo>
                  <a:pt x="1803145" y="693547"/>
                </a:lnTo>
                <a:lnTo>
                  <a:pt x="1808861" y="693547"/>
                </a:lnTo>
                <a:lnTo>
                  <a:pt x="1811782" y="693547"/>
                </a:lnTo>
                <a:lnTo>
                  <a:pt x="1817750" y="693547"/>
                </a:lnTo>
                <a:lnTo>
                  <a:pt x="1817750" y="707644"/>
                </a:lnTo>
                <a:lnTo>
                  <a:pt x="1864360" y="707644"/>
                </a:lnTo>
                <a:lnTo>
                  <a:pt x="1864360" y="721868"/>
                </a:lnTo>
                <a:lnTo>
                  <a:pt x="1922779" y="721868"/>
                </a:lnTo>
                <a:lnTo>
                  <a:pt x="1943226" y="721868"/>
                </a:lnTo>
                <a:lnTo>
                  <a:pt x="1946020" y="721868"/>
                </a:lnTo>
                <a:lnTo>
                  <a:pt x="1948941" y="721868"/>
                </a:lnTo>
                <a:lnTo>
                  <a:pt x="1963546" y="721868"/>
                </a:lnTo>
                <a:lnTo>
                  <a:pt x="1963546" y="736981"/>
                </a:lnTo>
                <a:lnTo>
                  <a:pt x="1966467" y="736981"/>
                </a:lnTo>
                <a:lnTo>
                  <a:pt x="1966467" y="769239"/>
                </a:lnTo>
                <a:lnTo>
                  <a:pt x="1969389" y="769239"/>
                </a:lnTo>
                <a:lnTo>
                  <a:pt x="1972310" y="769239"/>
                </a:lnTo>
                <a:lnTo>
                  <a:pt x="1981072" y="769239"/>
                </a:lnTo>
                <a:lnTo>
                  <a:pt x="1983993" y="769239"/>
                </a:lnTo>
                <a:lnTo>
                  <a:pt x="2106548" y="769239"/>
                </a:lnTo>
                <a:lnTo>
                  <a:pt x="2112391" y="769239"/>
                </a:lnTo>
                <a:lnTo>
                  <a:pt x="2115312" y="769239"/>
                </a:lnTo>
                <a:lnTo>
                  <a:pt x="2121153" y="769239"/>
                </a:lnTo>
                <a:lnTo>
                  <a:pt x="2124074" y="769239"/>
                </a:lnTo>
                <a:lnTo>
                  <a:pt x="2124074" y="790829"/>
                </a:lnTo>
                <a:lnTo>
                  <a:pt x="2126995" y="790829"/>
                </a:lnTo>
                <a:lnTo>
                  <a:pt x="2129916" y="790829"/>
                </a:lnTo>
                <a:lnTo>
                  <a:pt x="2129916" y="814451"/>
                </a:lnTo>
                <a:lnTo>
                  <a:pt x="2132838" y="814451"/>
                </a:lnTo>
                <a:lnTo>
                  <a:pt x="2135759" y="814451"/>
                </a:lnTo>
                <a:lnTo>
                  <a:pt x="2135759" y="840867"/>
                </a:lnTo>
                <a:lnTo>
                  <a:pt x="2138679" y="840867"/>
                </a:lnTo>
                <a:lnTo>
                  <a:pt x="2191131" y="840867"/>
                </a:lnTo>
                <a:lnTo>
                  <a:pt x="2269997" y="840867"/>
                </a:lnTo>
                <a:lnTo>
                  <a:pt x="2272918" y="840867"/>
                </a:lnTo>
                <a:lnTo>
                  <a:pt x="2275840" y="840867"/>
                </a:lnTo>
                <a:lnTo>
                  <a:pt x="2278761" y="840867"/>
                </a:lnTo>
                <a:lnTo>
                  <a:pt x="2287396" y="840867"/>
                </a:lnTo>
                <a:lnTo>
                  <a:pt x="2290317" y="840867"/>
                </a:lnTo>
                <a:lnTo>
                  <a:pt x="2293239" y="840867"/>
                </a:lnTo>
                <a:lnTo>
                  <a:pt x="2296160" y="840867"/>
                </a:lnTo>
                <a:lnTo>
                  <a:pt x="2302001" y="840867"/>
                </a:lnTo>
                <a:lnTo>
                  <a:pt x="2304922" y="840867"/>
                </a:lnTo>
                <a:lnTo>
                  <a:pt x="2331212" y="840867"/>
                </a:lnTo>
                <a:lnTo>
                  <a:pt x="2436241" y="840867"/>
                </a:lnTo>
                <a:lnTo>
                  <a:pt x="2439162" y="840867"/>
                </a:lnTo>
                <a:lnTo>
                  <a:pt x="2442083" y="840867"/>
                </a:lnTo>
                <a:lnTo>
                  <a:pt x="2442083" y="900684"/>
                </a:lnTo>
                <a:lnTo>
                  <a:pt x="2442083" y="900684"/>
                </a:lnTo>
                <a:lnTo>
                  <a:pt x="2445003" y="900684"/>
                </a:lnTo>
                <a:lnTo>
                  <a:pt x="2453766" y="900684"/>
                </a:lnTo>
                <a:lnTo>
                  <a:pt x="2456688" y="900684"/>
                </a:lnTo>
                <a:lnTo>
                  <a:pt x="2474214" y="900684"/>
                </a:lnTo>
                <a:lnTo>
                  <a:pt x="2678429" y="900684"/>
                </a:lnTo>
                <a:lnTo>
                  <a:pt x="2684271" y="900684"/>
                </a:lnTo>
                <a:lnTo>
                  <a:pt x="2698876" y="900684"/>
                </a:lnTo>
                <a:lnTo>
                  <a:pt x="2865119" y="900684"/>
                </a:lnTo>
              </a:path>
            </a:pathLst>
          </a:custGeom>
          <a:ln w="18414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25" name="object 325"/>
          <p:cNvSpPr/>
          <p:nvPr/>
        </p:nvSpPr>
        <p:spPr>
          <a:xfrm>
            <a:off x="7203439" y="27492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26" name="object 326"/>
          <p:cNvSpPr/>
          <p:nvPr/>
        </p:nvSpPr>
        <p:spPr>
          <a:xfrm>
            <a:off x="7203439" y="27492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27" name="object 327"/>
          <p:cNvSpPr/>
          <p:nvPr/>
        </p:nvSpPr>
        <p:spPr>
          <a:xfrm>
            <a:off x="7203439" y="27492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28" name="object 328"/>
          <p:cNvSpPr/>
          <p:nvPr/>
        </p:nvSpPr>
        <p:spPr>
          <a:xfrm>
            <a:off x="7203439" y="27492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29" name="object 329"/>
          <p:cNvSpPr/>
          <p:nvPr/>
        </p:nvSpPr>
        <p:spPr>
          <a:xfrm>
            <a:off x="7203439" y="27492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30" name="object 330"/>
          <p:cNvSpPr/>
          <p:nvPr/>
        </p:nvSpPr>
        <p:spPr>
          <a:xfrm>
            <a:off x="7203439" y="27492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31" name="object 331"/>
          <p:cNvSpPr/>
          <p:nvPr/>
        </p:nvSpPr>
        <p:spPr>
          <a:xfrm>
            <a:off x="7203439" y="27492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32" name="object 332"/>
          <p:cNvSpPr/>
          <p:nvPr/>
        </p:nvSpPr>
        <p:spPr>
          <a:xfrm>
            <a:off x="7359904" y="277774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33" name="object 333"/>
          <p:cNvSpPr/>
          <p:nvPr/>
        </p:nvSpPr>
        <p:spPr>
          <a:xfrm>
            <a:off x="7394447" y="279603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34" name="object 334"/>
          <p:cNvSpPr/>
          <p:nvPr/>
        </p:nvSpPr>
        <p:spPr>
          <a:xfrm>
            <a:off x="7414768" y="279603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35" name="object 335"/>
          <p:cNvSpPr/>
          <p:nvPr/>
        </p:nvSpPr>
        <p:spPr>
          <a:xfrm>
            <a:off x="7433055" y="280619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36" name="object 336"/>
          <p:cNvSpPr/>
          <p:nvPr/>
        </p:nvSpPr>
        <p:spPr>
          <a:xfrm>
            <a:off x="7926831" y="3027680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37" name="object 337"/>
          <p:cNvSpPr/>
          <p:nvPr/>
        </p:nvSpPr>
        <p:spPr>
          <a:xfrm>
            <a:off x="8048752" y="306628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38" name="object 338"/>
          <p:cNvSpPr/>
          <p:nvPr/>
        </p:nvSpPr>
        <p:spPr>
          <a:xfrm>
            <a:off x="8101584" y="30947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39" name="object 339"/>
          <p:cNvSpPr/>
          <p:nvPr/>
        </p:nvSpPr>
        <p:spPr>
          <a:xfrm>
            <a:off x="8101584" y="30947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40" name="object 340"/>
          <p:cNvSpPr/>
          <p:nvPr/>
        </p:nvSpPr>
        <p:spPr>
          <a:xfrm>
            <a:off x="8152384" y="31048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41" name="object 341"/>
          <p:cNvSpPr/>
          <p:nvPr/>
        </p:nvSpPr>
        <p:spPr>
          <a:xfrm>
            <a:off x="8270239" y="31150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42" name="object 342"/>
          <p:cNvSpPr/>
          <p:nvPr/>
        </p:nvSpPr>
        <p:spPr>
          <a:xfrm>
            <a:off x="8274304" y="31150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43" name="object 343"/>
          <p:cNvSpPr/>
          <p:nvPr/>
        </p:nvSpPr>
        <p:spPr>
          <a:xfrm>
            <a:off x="8284463" y="31353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44" name="object 344"/>
          <p:cNvSpPr/>
          <p:nvPr/>
        </p:nvSpPr>
        <p:spPr>
          <a:xfrm>
            <a:off x="8491728" y="323494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45" name="object 345"/>
          <p:cNvSpPr/>
          <p:nvPr/>
        </p:nvSpPr>
        <p:spPr>
          <a:xfrm>
            <a:off x="8922511" y="337718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46" name="object 346"/>
          <p:cNvSpPr/>
          <p:nvPr/>
        </p:nvSpPr>
        <p:spPr>
          <a:xfrm>
            <a:off x="8926575" y="338734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47" name="object 347"/>
          <p:cNvSpPr/>
          <p:nvPr/>
        </p:nvSpPr>
        <p:spPr>
          <a:xfrm>
            <a:off x="8930640" y="339750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48" name="object 348"/>
          <p:cNvSpPr/>
          <p:nvPr/>
        </p:nvSpPr>
        <p:spPr>
          <a:xfrm>
            <a:off x="8938768" y="339750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49" name="object 349"/>
          <p:cNvSpPr/>
          <p:nvPr/>
        </p:nvSpPr>
        <p:spPr>
          <a:xfrm>
            <a:off x="8946895" y="34401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50" name="object 350"/>
          <p:cNvSpPr/>
          <p:nvPr/>
        </p:nvSpPr>
        <p:spPr>
          <a:xfrm>
            <a:off x="8955024" y="345033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51" name="object 351"/>
          <p:cNvSpPr/>
          <p:nvPr/>
        </p:nvSpPr>
        <p:spPr>
          <a:xfrm>
            <a:off x="8961120" y="34604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52" name="object 352"/>
          <p:cNvSpPr/>
          <p:nvPr/>
        </p:nvSpPr>
        <p:spPr>
          <a:xfrm>
            <a:off x="9054591" y="34706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53" name="object 353"/>
          <p:cNvSpPr/>
          <p:nvPr/>
        </p:nvSpPr>
        <p:spPr>
          <a:xfrm>
            <a:off x="9093200" y="3480815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54" name="object 354"/>
          <p:cNvSpPr/>
          <p:nvPr/>
        </p:nvSpPr>
        <p:spPr>
          <a:xfrm>
            <a:off x="9133840" y="349300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55" name="object 355"/>
          <p:cNvSpPr/>
          <p:nvPr/>
        </p:nvSpPr>
        <p:spPr>
          <a:xfrm>
            <a:off x="9135872" y="349300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56" name="object 356"/>
          <p:cNvSpPr/>
          <p:nvPr/>
        </p:nvSpPr>
        <p:spPr>
          <a:xfrm>
            <a:off x="9139936" y="349300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57" name="object 357"/>
          <p:cNvSpPr/>
          <p:nvPr/>
        </p:nvSpPr>
        <p:spPr>
          <a:xfrm>
            <a:off x="9144000" y="349300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58" name="object 358"/>
          <p:cNvSpPr/>
          <p:nvPr/>
        </p:nvSpPr>
        <p:spPr>
          <a:xfrm>
            <a:off x="9152127" y="35031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59" name="object 359"/>
          <p:cNvSpPr/>
          <p:nvPr/>
        </p:nvSpPr>
        <p:spPr>
          <a:xfrm>
            <a:off x="9152127" y="35031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60" name="object 360"/>
          <p:cNvSpPr/>
          <p:nvPr/>
        </p:nvSpPr>
        <p:spPr>
          <a:xfrm>
            <a:off x="9152127" y="35031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61" name="object 361"/>
          <p:cNvSpPr/>
          <p:nvPr/>
        </p:nvSpPr>
        <p:spPr>
          <a:xfrm>
            <a:off x="9160256" y="35133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62" name="object 362"/>
          <p:cNvSpPr/>
          <p:nvPr/>
        </p:nvSpPr>
        <p:spPr>
          <a:xfrm>
            <a:off x="9164320" y="35478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63" name="object 363"/>
          <p:cNvSpPr/>
          <p:nvPr/>
        </p:nvSpPr>
        <p:spPr>
          <a:xfrm>
            <a:off x="9164320" y="35478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64" name="object 364"/>
          <p:cNvSpPr/>
          <p:nvPr/>
        </p:nvSpPr>
        <p:spPr>
          <a:xfrm>
            <a:off x="9164320" y="35478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65" name="object 365"/>
          <p:cNvSpPr/>
          <p:nvPr/>
        </p:nvSpPr>
        <p:spPr>
          <a:xfrm>
            <a:off x="9168384" y="35478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66" name="object 366"/>
          <p:cNvSpPr/>
          <p:nvPr/>
        </p:nvSpPr>
        <p:spPr>
          <a:xfrm>
            <a:off x="9168384" y="35478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67" name="object 367"/>
          <p:cNvSpPr/>
          <p:nvPr/>
        </p:nvSpPr>
        <p:spPr>
          <a:xfrm>
            <a:off x="9168384" y="35478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68" name="object 368"/>
          <p:cNvSpPr/>
          <p:nvPr/>
        </p:nvSpPr>
        <p:spPr>
          <a:xfrm>
            <a:off x="9176511" y="35478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69" name="object 369"/>
          <p:cNvSpPr/>
          <p:nvPr/>
        </p:nvSpPr>
        <p:spPr>
          <a:xfrm>
            <a:off x="9180575" y="35478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70" name="object 370"/>
          <p:cNvSpPr/>
          <p:nvPr/>
        </p:nvSpPr>
        <p:spPr>
          <a:xfrm>
            <a:off x="9182608" y="35478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71" name="object 371"/>
          <p:cNvSpPr/>
          <p:nvPr/>
        </p:nvSpPr>
        <p:spPr>
          <a:xfrm>
            <a:off x="9211056" y="35478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72" name="object 372"/>
          <p:cNvSpPr/>
          <p:nvPr/>
        </p:nvSpPr>
        <p:spPr>
          <a:xfrm>
            <a:off x="9223247" y="35478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73" name="object 373"/>
          <p:cNvSpPr/>
          <p:nvPr/>
        </p:nvSpPr>
        <p:spPr>
          <a:xfrm>
            <a:off x="9347200" y="35478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74" name="object 374"/>
          <p:cNvSpPr/>
          <p:nvPr/>
        </p:nvSpPr>
        <p:spPr>
          <a:xfrm>
            <a:off x="9361424" y="35722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75" name="object 375"/>
          <p:cNvSpPr/>
          <p:nvPr/>
        </p:nvSpPr>
        <p:spPr>
          <a:xfrm>
            <a:off x="9365488" y="35722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76" name="object 376"/>
          <p:cNvSpPr/>
          <p:nvPr/>
        </p:nvSpPr>
        <p:spPr>
          <a:xfrm>
            <a:off x="9369552" y="35722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77" name="object 377"/>
          <p:cNvSpPr/>
          <p:nvPr/>
        </p:nvSpPr>
        <p:spPr>
          <a:xfrm>
            <a:off x="9373615" y="35722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78" name="object 378"/>
          <p:cNvSpPr/>
          <p:nvPr/>
        </p:nvSpPr>
        <p:spPr>
          <a:xfrm>
            <a:off x="9377679" y="3586480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79" name="object 379"/>
          <p:cNvSpPr/>
          <p:nvPr/>
        </p:nvSpPr>
        <p:spPr>
          <a:xfrm>
            <a:off x="9381743" y="35986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80" name="object 380"/>
          <p:cNvSpPr/>
          <p:nvPr/>
        </p:nvSpPr>
        <p:spPr>
          <a:xfrm>
            <a:off x="9381743" y="35986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81" name="object 381"/>
          <p:cNvSpPr/>
          <p:nvPr/>
        </p:nvSpPr>
        <p:spPr>
          <a:xfrm>
            <a:off x="9381743" y="35986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82" name="object 382"/>
          <p:cNvSpPr/>
          <p:nvPr/>
        </p:nvSpPr>
        <p:spPr>
          <a:xfrm>
            <a:off x="9381743" y="35986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83" name="object 383"/>
          <p:cNvSpPr/>
          <p:nvPr/>
        </p:nvSpPr>
        <p:spPr>
          <a:xfrm>
            <a:off x="9381743" y="35986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84" name="object 384"/>
          <p:cNvSpPr/>
          <p:nvPr/>
        </p:nvSpPr>
        <p:spPr>
          <a:xfrm>
            <a:off x="9381743" y="35986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85" name="object 385"/>
          <p:cNvSpPr/>
          <p:nvPr/>
        </p:nvSpPr>
        <p:spPr>
          <a:xfrm>
            <a:off x="9385808" y="36128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86" name="object 386"/>
          <p:cNvSpPr/>
          <p:nvPr/>
        </p:nvSpPr>
        <p:spPr>
          <a:xfrm>
            <a:off x="9385808" y="361289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87" name="object 387"/>
          <p:cNvSpPr/>
          <p:nvPr/>
        </p:nvSpPr>
        <p:spPr>
          <a:xfrm>
            <a:off x="9389872" y="362711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88" name="object 388"/>
          <p:cNvSpPr/>
          <p:nvPr/>
        </p:nvSpPr>
        <p:spPr>
          <a:xfrm>
            <a:off x="9389872" y="362711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89" name="object 389"/>
          <p:cNvSpPr/>
          <p:nvPr/>
        </p:nvSpPr>
        <p:spPr>
          <a:xfrm>
            <a:off x="9398000" y="362711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90" name="object 390"/>
          <p:cNvSpPr/>
          <p:nvPr/>
        </p:nvSpPr>
        <p:spPr>
          <a:xfrm>
            <a:off x="9402063" y="362711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91" name="object 391"/>
          <p:cNvSpPr/>
          <p:nvPr/>
        </p:nvSpPr>
        <p:spPr>
          <a:xfrm>
            <a:off x="9406127" y="3627119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92" name="object 392"/>
          <p:cNvSpPr/>
          <p:nvPr/>
        </p:nvSpPr>
        <p:spPr>
          <a:xfrm>
            <a:off x="9572752" y="36555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93" name="object 393"/>
          <p:cNvSpPr/>
          <p:nvPr/>
        </p:nvSpPr>
        <p:spPr>
          <a:xfrm>
            <a:off x="9572752" y="36555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94" name="object 394"/>
          <p:cNvSpPr/>
          <p:nvPr/>
        </p:nvSpPr>
        <p:spPr>
          <a:xfrm>
            <a:off x="9576815" y="36555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95" name="object 395"/>
          <p:cNvSpPr/>
          <p:nvPr/>
        </p:nvSpPr>
        <p:spPr>
          <a:xfrm>
            <a:off x="9580879" y="36555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96" name="object 396"/>
          <p:cNvSpPr/>
          <p:nvPr/>
        </p:nvSpPr>
        <p:spPr>
          <a:xfrm>
            <a:off x="9580879" y="36555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97" name="object 397"/>
          <p:cNvSpPr/>
          <p:nvPr/>
        </p:nvSpPr>
        <p:spPr>
          <a:xfrm>
            <a:off x="9584943" y="36555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98" name="object 398"/>
          <p:cNvSpPr/>
          <p:nvPr/>
        </p:nvSpPr>
        <p:spPr>
          <a:xfrm>
            <a:off x="9591040" y="36555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99" name="object 399"/>
          <p:cNvSpPr/>
          <p:nvPr/>
        </p:nvSpPr>
        <p:spPr>
          <a:xfrm>
            <a:off x="9595104" y="36555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00" name="object 400"/>
          <p:cNvSpPr/>
          <p:nvPr/>
        </p:nvSpPr>
        <p:spPr>
          <a:xfrm>
            <a:off x="9599168" y="36555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01" name="object 401"/>
          <p:cNvSpPr/>
          <p:nvPr/>
        </p:nvSpPr>
        <p:spPr>
          <a:xfrm>
            <a:off x="9599168" y="36555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02" name="object 402"/>
          <p:cNvSpPr/>
          <p:nvPr/>
        </p:nvSpPr>
        <p:spPr>
          <a:xfrm>
            <a:off x="9599168" y="36555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03" name="object 403"/>
          <p:cNvSpPr/>
          <p:nvPr/>
        </p:nvSpPr>
        <p:spPr>
          <a:xfrm>
            <a:off x="9599168" y="3655568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04" name="object 404"/>
          <p:cNvSpPr/>
          <p:nvPr/>
        </p:nvSpPr>
        <p:spPr>
          <a:xfrm>
            <a:off x="9603231" y="36738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05" name="object 405"/>
          <p:cNvSpPr/>
          <p:nvPr/>
        </p:nvSpPr>
        <p:spPr>
          <a:xfrm>
            <a:off x="9603231" y="36738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06" name="object 406"/>
          <p:cNvSpPr/>
          <p:nvPr/>
        </p:nvSpPr>
        <p:spPr>
          <a:xfrm>
            <a:off x="9603231" y="36738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07" name="object 407"/>
          <p:cNvSpPr/>
          <p:nvPr/>
        </p:nvSpPr>
        <p:spPr>
          <a:xfrm>
            <a:off x="9603231" y="36738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08" name="object 408"/>
          <p:cNvSpPr/>
          <p:nvPr/>
        </p:nvSpPr>
        <p:spPr>
          <a:xfrm>
            <a:off x="9611359" y="36738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09" name="object 409"/>
          <p:cNvSpPr/>
          <p:nvPr/>
        </p:nvSpPr>
        <p:spPr>
          <a:xfrm>
            <a:off x="9611359" y="36738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10" name="object 410"/>
          <p:cNvSpPr/>
          <p:nvPr/>
        </p:nvSpPr>
        <p:spPr>
          <a:xfrm>
            <a:off x="9611359" y="36738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11" name="object 411"/>
          <p:cNvSpPr/>
          <p:nvPr/>
        </p:nvSpPr>
        <p:spPr>
          <a:xfrm>
            <a:off x="9611359" y="36738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12" name="object 412"/>
          <p:cNvSpPr/>
          <p:nvPr/>
        </p:nvSpPr>
        <p:spPr>
          <a:xfrm>
            <a:off x="9615424" y="367385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13" name="object 413"/>
          <p:cNvSpPr/>
          <p:nvPr/>
        </p:nvSpPr>
        <p:spPr>
          <a:xfrm>
            <a:off x="9763759" y="371043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14" name="object 414"/>
          <p:cNvSpPr/>
          <p:nvPr/>
        </p:nvSpPr>
        <p:spPr>
          <a:xfrm>
            <a:off x="9790175" y="371043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15" name="object 415"/>
          <p:cNvSpPr/>
          <p:nvPr/>
        </p:nvSpPr>
        <p:spPr>
          <a:xfrm>
            <a:off x="9790175" y="371043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16" name="object 416"/>
          <p:cNvSpPr/>
          <p:nvPr/>
        </p:nvSpPr>
        <p:spPr>
          <a:xfrm>
            <a:off x="9794240" y="371043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17" name="object 417"/>
          <p:cNvSpPr/>
          <p:nvPr/>
        </p:nvSpPr>
        <p:spPr>
          <a:xfrm>
            <a:off x="9798304" y="3710431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18" name="object 418"/>
          <p:cNvSpPr/>
          <p:nvPr/>
        </p:nvSpPr>
        <p:spPr>
          <a:xfrm>
            <a:off x="9816591" y="37307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19" name="object 419"/>
          <p:cNvSpPr/>
          <p:nvPr/>
        </p:nvSpPr>
        <p:spPr>
          <a:xfrm>
            <a:off x="9816591" y="37307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20" name="object 420"/>
          <p:cNvSpPr/>
          <p:nvPr/>
        </p:nvSpPr>
        <p:spPr>
          <a:xfrm>
            <a:off x="9816591" y="37307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21" name="object 421"/>
          <p:cNvSpPr/>
          <p:nvPr/>
        </p:nvSpPr>
        <p:spPr>
          <a:xfrm>
            <a:off x="9816591" y="373075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22" name="object 422"/>
          <p:cNvSpPr/>
          <p:nvPr/>
        </p:nvSpPr>
        <p:spPr>
          <a:xfrm>
            <a:off x="9820656" y="3773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23" name="object 423"/>
          <p:cNvSpPr/>
          <p:nvPr/>
        </p:nvSpPr>
        <p:spPr>
          <a:xfrm>
            <a:off x="9820656" y="3773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24" name="object 424"/>
          <p:cNvSpPr/>
          <p:nvPr/>
        </p:nvSpPr>
        <p:spPr>
          <a:xfrm>
            <a:off x="9824720" y="3773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25" name="object 425"/>
          <p:cNvSpPr/>
          <p:nvPr/>
        </p:nvSpPr>
        <p:spPr>
          <a:xfrm>
            <a:off x="9824720" y="3773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26" name="object 426"/>
          <p:cNvSpPr/>
          <p:nvPr/>
        </p:nvSpPr>
        <p:spPr>
          <a:xfrm>
            <a:off x="9828784" y="3773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27" name="object 427"/>
          <p:cNvSpPr/>
          <p:nvPr/>
        </p:nvSpPr>
        <p:spPr>
          <a:xfrm>
            <a:off x="9828784" y="3773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28" name="object 428"/>
          <p:cNvSpPr/>
          <p:nvPr/>
        </p:nvSpPr>
        <p:spPr>
          <a:xfrm>
            <a:off x="9840975" y="3773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29" name="object 429"/>
          <p:cNvSpPr/>
          <p:nvPr/>
        </p:nvSpPr>
        <p:spPr>
          <a:xfrm>
            <a:off x="9840975" y="3773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30" name="object 430"/>
          <p:cNvSpPr/>
          <p:nvPr/>
        </p:nvSpPr>
        <p:spPr>
          <a:xfrm>
            <a:off x="9845040" y="3773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31" name="object 431"/>
          <p:cNvSpPr/>
          <p:nvPr/>
        </p:nvSpPr>
        <p:spPr>
          <a:xfrm>
            <a:off x="9845040" y="3773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32" name="object 432"/>
          <p:cNvSpPr/>
          <p:nvPr/>
        </p:nvSpPr>
        <p:spPr>
          <a:xfrm>
            <a:off x="10007600" y="3773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33" name="object 433"/>
          <p:cNvSpPr/>
          <p:nvPr/>
        </p:nvSpPr>
        <p:spPr>
          <a:xfrm>
            <a:off x="10015727" y="3773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34" name="object 434"/>
          <p:cNvSpPr/>
          <p:nvPr/>
        </p:nvSpPr>
        <p:spPr>
          <a:xfrm>
            <a:off x="10019791" y="3773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35" name="object 435"/>
          <p:cNvSpPr/>
          <p:nvPr/>
        </p:nvSpPr>
        <p:spPr>
          <a:xfrm>
            <a:off x="10027920" y="3773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36" name="object 436"/>
          <p:cNvSpPr/>
          <p:nvPr/>
        </p:nvSpPr>
        <p:spPr>
          <a:xfrm>
            <a:off x="10027920" y="3773423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37" name="object 437"/>
          <p:cNvSpPr/>
          <p:nvPr/>
        </p:nvSpPr>
        <p:spPr>
          <a:xfrm>
            <a:off x="10031984" y="38018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38" name="object 438"/>
          <p:cNvSpPr/>
          <p:nvPr/>
        </p:nvSpPr>
        <p:spPr>
          <a:xfrm>
            <a:off x="10031984" y="38018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39" name="object 439"/>
          <p:cNvSpPr/>
          <p:nvPr/>
        </p:nvSpPr>
        <p:spPr>
          <a:xfrm>
            <a:off x="10036047" y="38018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40" name="object 440"/>
          <p:cNvSpPr/>
          <p:nvPr/>
        </p:nvSpPr>
        <p:spPr>
          <a:xfrm>
            <a:off x="10036047" y="3801872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41" name="object 441"/>
          <p:cNvSpPr/>
          <p:nvPr/>
        </p:nvSpPr>
        <p:spPr>
          <a:xfrm>
            <a:off x="10038079" y="383438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42" name="object 442"/>
          <p:cNvSpPr/>
          <p:nvPr/>
        </p:nvSpPr>
        <p:spPr>
          <a:xfrm>
            <a:off x="10038079" y="383438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43" name="object 443"/>
          <p:cNvSpPr/>
          <p:nvPr/>
        </p:nvSpPr>
        <p:spPr>
          <a:xfrm>
            <a:off x="10038079" y="383438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44" name="object 444"/>
          <p:cNvSpPr/>
          <p:nvPr/>
        </p:nvSpPr>
        <p:spPr>
          <a:xfrm>
            <a:off x="10042143" y="3834384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45" name="object 445"/>
          <p:cNvSpPr/>
          <p:nvPr/>
        </p:nvSpPr>
        <p:spPr>
          <a:xfrm>
            <a:off x="10050272" y="38689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46" name="object 446"/>
          <p:cNvSpPr/>
          <p:nvPr/>
        </p:nvSpPr>
        <p:spPr>
          <a:xfrm>
            <a:off x="10121391" y="38689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47" name="object 447"/>
          <p:cNvSpPr/>
          <p:nvPr/>
        </p:nvSpPr>
        <p:spPr>
          <a:xfrm>
            <a:off x="10225024" y="38689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48" name="object 448"/>
          <p:cNvSpPr/>
          <p:nvPr/>
        </p:nvSpPr>
        <p:spPr>
          <a:xfrm>
            <a:off x="10229088" y="38689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49" name="object 449"/>
          <p:cNvSpPr/>
          <p:nvPr/>
        </p:nvSpPr>
        <p:spPr>
          <a:xfrm>
            <a:off x="10233152" y="38689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50" name="object 450"/>
          <p:cNvSpPr/>
          <p:nvPr/>
        </p:nvSpPr>
        <p:spPr>
          <a:xfrm>
            <a:off x="10237215" y="38689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51" name="object 451"/>
          <p:cNvSpPr/>
          <p:nvPr/>
        </p:nvSpPr>
        <p:spPr>
          <a:xfrm>
            <a:off x="10249408" y="38689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52" name="object 452"/>
          <p:cNvSpPr/>
          <p:nvPr/>
        </p:nvSpPr>
        <p:spPr>
          <a:xfrm>
            <a:off x="10253472" y="38689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53" name="object 453"/>
          <p:cNvSpPr/>
          <p:nvPr/>
        </p:nvSpPr>
        <p:spPr>
          <a:xfrm>
            <a:off x="10257536" y="38689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54" name="object 454"/>
          <p:cNvSpPr/>
          <p:nvPr/>
        </p:nvSpPr>
        <p:spPr>
          <a:xfrm>
            <a:off x="10261600" y="38689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55" name="object 455"/>
          <p:cNvSpPr/>
          <p:nvPr/>
        </p:nvSpPr>
        <p:spPr>
          <a:xfrm>
            <a:off x="10267695" y="38689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56" name="object 456"/>
          <p:cNvSpPr/>
          <p:nvPr/>
        </p:nvSpPr>
        <p:spPr>
          <a:xfrm>
            <a:off x="10271759" y="38689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57" name="object 457"/>
          <p:cNvSpPr/>
          <p:nvPr/>
        </p:nvSpPr>
        <p:spPr>
          <a:xfrm>
            <a:off x="10308336" y="38689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58" name="object 458"/>
          <p:cNvSpPr/>
          <p:nvPr/>
        </p:nvSpPr>
        <p:spPr>
          <a:xfrm>
            <a:off x="10446511" y="38689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59" name="object 459"/>
          <p:cNvSpPr/>
          <p:nvPr/>
        </p:nvSpPr>
        <p:spPr>
          <a:xfrm>
            <a:off x="10446511" y="38689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60" name="object 460"/>
          <p:cNvSpPr/>
          <p:nvPr/>
        </p:nvSpPr>
        <p:spPr>
          <a:xfrm>
            <a:off x="10450575" y="38689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61" name="object 461"/>
          <p:cNvSpPr/>
          <p:nvPr/>
        </p:nvSpPr>
        <p:spPr>
          <a:xfrm>
            <a:off x="10450575" y="38689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62" name="object 462"/>
          <p:cNvSpPr/>
          <p:nvPr/>
        </p:nvSpPr>
        <p:spPr>
          <a:xfrm>
            <a:off x="10450575" y="38689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63" name="object 463"/>
          <p:cNvSpPr/>
          <p:nvPr/>
        </p:nvSpPr>
        <p:spPr>
          <a:xfrm>
            <a:off x="10450575" y="3868927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64" name="object 464"/>
          <p:cNvSpPr/>
          <p:nvPr/>
        </p:nvSpPr>
        <p:spPr>
          <a:xfrm>
            <a:off x="10454640" y="39481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65" name="object 465"/>
          <p:cNvSpPr/>
          <p:nvPr/>
        </p:nvSpPr>
        <p:spPr>
          <a:xfrm>
            <a:off x="10458704" y="39481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66" name="object 466"/>
          <p:cNvSpPr/>
          <p:nvPr/>
        </p:nvSpPr>
        <p:spPr>
          <a:xfrm>
            <a:off x="10458704" y="39481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67" name="object 467"/>
          <p:cNvSpPr/>
          <p:nvPr/>
        </p:nvSpPr>
        <p:spPr>
          <a:xfrm>
            <a:off x="10458704" y="39481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68" name="object 468"/>
          <p:cNvSpPr/>
          <p:nvPr/>
        </p:nvSpPr>
        <p:spPr>
          <a:xfrm>
            <a:off x="10470895" y="39481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69" name="object 469"/>
          <p:cNvSpPr/>
          <p:nvPr/>
        </p:nvSpPr>
        <p:spPr>
          <a:xfrm>
            <a:off x="10470895" y="39481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70" name="object 470"/>
          <p:cNvSpPr/>
          <p:nvPr/>
        </p:nvSpPr>
        <p:spPr>
          <a:xfrm>
            <a:off x="10474959" y="39481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71" name="object 471"/>
          <p:cNvSpPr/>
          <p:nvPr/>
        </p:nvSpPr>
        <p:spPr>
          <a:xfrm>
            <a:off x="10474959" y="39481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72" name="object 472"/>
          <p:cNvSpPr/>
          <p:nvPr/>
        </p:nvSpPr>
        <p:spPr>
          <a:xfrm>
            <a:off x="10497311" y="39481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73" name="object 473"/>
          <p:cNvSpPr/>
          <p:nvPr/>
        </p:nvSpPr>
        <p:spPr>
          <a:xfrm>
            <a:off x="10769600" y="39481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74" name="object 474"/>
          <p:cNvSpPr/>
          <p:nvPr/>
        </p:nvSpPr>
        <p:spPr>
          <a:xfrm>
            <a:off x="10777727" y="39481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75" name="object 475"/>
          <p:cNvSpPr/>
          <p:nvPr/>
        </p:nvSpPr>
        <p:spPr>
          <a:xfrm>
            <a:off x="10777727" y="39481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76" name="object 476"/>
          <p:cNvSpPr/>
          <p:nvPr/>
        </p:nvSpPr>
        <p:spPr>
          <a:xfrm>
            <a:off x="10798047" y="39481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77" name="object 477"/>
          <p:cNvSpPr/>
          <p:nvPr/>
        </p:nvSpPr>
        <p:spPr>
          <a:xfrm>
            <a:off x="11023600" y="3948176"/>
            <a:ext cx="0" cy="49107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271">
            <a:solidFill>
              <a:srgbClr val="176FB8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78" name="object 478"/>
          <p:cNvSpPr/>
          <p:nvPr/>
        </p:nvSpPr>
        <p:spPr>
          <a:xfrm>
            <a:off x="7206487" y="2807207"/>
            <a:ext cx="0" cy="2339340"/>
          </a:xfrm>
          <a:custGeom>
            <a:avLst/>
            <a:gdLst/>
            <a:ahLst/>
            <a:cxnLst/>
            <a:rect l="l" t="t" r="r" b="b"/>
            <a:pathLst>
              <a:path h="1754504">
                <a:moveTo>
                  <a:pt x="0" y="0"/>
                </a:moveTo>
                <a:lnTo>
                  <a:pt x="0" y="175412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79" name="object 479"/>
          <p:cNvSpPr/>
          <p:nvPr/>
        </p:nvSpPr>
        <p:spPr>
          <a:xfrm>
            <a:off x="7165847" y="5105400"/>
            <a:ext cx="4064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80" name="object 480"/>
          <p:cNvSpPr/>
          <p:nvPr/>
        </p:nvSpPr>
        <p:spPr>
          <a:xfrm>
            <a:off x="7165847" y="4646168"/>
            <a:ext cx="4064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81" name="object 481"/>
          <p:cNvSpPr/>
          <p:nvPr/>
        </p:nvSpPr>
        <p:spPr>
          <a:xfrm>
            <a:off x="7165847" y="4186935"/>
            <a:ext cx="4064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82" name="object 482"/>
          <p:cNvSpPr/>
          <p:nvPr/>
        </p:nvSpPr>
        <p:spPr>
          <a:xfrm>
            <a:off x="7165847" y="3725672"/>
            <a:ext cx="4064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83" name="object 483"/>
          <p:cNvSpPr/>
          <p:nvPr/>
        </p:nvSpPr>
        <p:spPr>
          <a:xfrm>
            <a:off x="7165847" y="3266439"/>
            <a:ext cx="4064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84" name="object 484"/>
          <p:cNvSpPr/>
          <p:nvPr/>
        </p:nvSpPr>
        <p:spPr>
          <a:xfrm>
            <a:off x="7165847" y="2807207"/>
            <a:ext cx="4064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85" name="object 485"/>
          <p:cNvSpPr/>
          <p:nvPr/>
        </p:nvSpPr>
        <p:spPr>
          <a:xfrm>
            <a:off x="7206487" y="5105400"/>
            <a:ext cx="3898053" cy="0"/>
          </a:xfrm>
          <a:custGeom>
            <a:avLst/>
            <a:gdLst/>
            <a:ahLst/>
            <a:cxnLst/>
            <a:rect l="l" t="t" r="r" b="b"/>
            <a:pathLst>
              <a:path w="2923540">
                <a:moveTo>
                  <a:pt x="0" y="0"/>
                </a:moveTo>
                <a:lnTo>
                  <a:pt x="292303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86" name="object 486"/>
          <p:cNvSpPr/>
          <p:nvPr/>
        </p:nvSpPr>
        <p:spPr>
          <a:xfrm>
            <a:off x="7560055" y="5105400"/>
            <a:ext cx="0" cy="4064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-9525" y="15240"/>
                </a:moveTo>
                <a:lnTo>
                  <a:pt x="9525" y="1524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87" name="object 487"/>
          <p:cNvSpPr/>
          <p:nvPr/>
        </p:nvSpPr>
        <p:spPr>
          <a:xfrm>
            <a:off x="7913623" y="5105400"/>
            <a:ext cx="0" cy="4064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-9525" y="15240"/>
                </a:moveTo>
                <a:lnTo>
                  <a:pt x="9525" y="1524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88" name="object 488"/>
          <p:cNvSpPr/>
          <p:nvPr/>
        </p:nvSpPr>
        <p:spPr>
          <a:xfrm>
            <a:off x="8269223" y="5105400"/>
            <a:ext cx="0" cy="4064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-9525" y="15240"/>
                </a:moveTo>
                <a:lnTo>
                  <a:pt x="9525" y="1524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89" name="object 489"/>
          <p:cNvSpPr/>
          <p:nvPr/>
        </p:nvSpPr>
        <p:spPr>
          <a:xfrm>
            <a:off x="8622792" y="5105400"/>
            <a:ext cx="0" cy="4064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-9525" y="15240"/>
                </a:moveTo>
                <a:lnTo>
                  <a:pt x="9525" y="1524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90" name="object 490"/>
          <p:cNvSpPr/>
          <p:nvPr/>
        </p:nvSpPr>
        <p:spPr>
          <a:xfrm>
            <a:off x="8978391" y="5105400"/>
            <a:ext cx="0" cy="4064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-9525" y="15240"/>
                </a:moveTo>
                <a:lnTo>
                  <a:pt x="9525" y="1524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91" name="object 491"/>
          <p:cNvSpPr/>
          <p:nvPr/>
        </p:nvSpPr>
        <p:spPr>
          <a:xfrm>
            <a:off x="9331959" y="5105400"/>
            <a:ext cx="0" cy="4064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-9525" y="15240"/>
                </a:moveTo>
                <a:lnTo>
                  <a:pt x="9525" y="1524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92" name="object 492"/>
          <p:cNvSpPr/>
          <p:nvPr/>
        </p:nvSpPr>
        <p:spPr>
          <a:xfrm>
            <a:off x="9685527" y="5105400"/>
            <a:ext cx="0" cy="4064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-9525" y="15240"/>
                </a:moveTo>
                <a:lnTo>
                  <a:pt x="9525" y="1524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93" name="object 493"/>
          <p:cNvSpPr/>
          <p:nvPr/>
        </p:nvSpPr>
        <p:spPr>
          <a:xfrm>
            <a:off x="10041127" y="5105400"/>
            <a:ext cx="0" cy="4064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-9525" y="15240"/>
                </a:moveTo>
                <a:lnTo>
                  <a:pt x="9525" y="1524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94" name="object 494"/>
          <p:cNvSpPr/>
          <p:nvPr/>
        </p:nvSpPr>
        <p:spPr>
          <a:xfrm>
            <a:off x="10394695" y="5105400"/>
            <a:ext cx="0" cy="4064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-9525" y="15240"/>
                </a:moveTo>
                <a:lnTo>
                  <a:pt x="9525" y="1524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95" name="object 495"/>
          <p:cNvSpPr/>
          <p:nvPr/>
        </p:nvSpPr>
        <p:spPr>
          <a:xfrm>
            <a:off x="10750295" y="5105400"/>
            <a:ext cx="0" cy="4064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-9525" y="15240"/>
                </a:moveTo>
                <a:lnTo>
                  <a:pt x="9525" y="1524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96" name="object 496"/>
          <p:cNvSpPr/>
          <p:nvPr/>
        </p:nvSpPr>
        <p:spPr>
          <a:xfrm>
            <a:off x="11103863" y="5105400"/>
            <a:ext cx="0" cy="4064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-9525" y="15240"/>
                </a:moveTo>
                <a:lnTo>
                  <a:pt x="9525" y="1524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97" name="object 497"/>
          <p:cNvSpPr txBox="1"/>
          <p:nvPr/>
        </p:nvSpPr>
        <p:spPr>
          <a:xfrm>
            <a:off x="6997869" y="4996348"/>
            <a:ext cx="1100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0</a:t>
            </a:r>
          </a:p>
        </p:txBody>
      </p:sp>
      <p:sp>
        <p:nvSpPr>
          <p:cNvPr id="508" name="object 508"/>
          <p:cNvSpPr txBox="1"/>
          <p:nvPr/>
        </p:nvSpPr>
        <p:spPr>
          <a:xfrm>
            <a:off x="3389376" y="6407792"/>
            <a:ext cx="6431280" cy="15211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6933">
              <a:spcBef>
                <a:spcPts val="67"/>
              </a:spcBef>
            </a:pPr>
            <a:r>
              <a:rPr sz="933" spc="-7" dirty="0">
                <a:latin typeface="Arial Narrow"/>
                <a:cs typeface="Arial Narrow"/>
              </a:rPr>
              <a:t>BICR,</a:t>
            </a:r>
            <a:r>
              <a:rPr sz="933" spc="4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blinded</a:t>
            </a:r>
            <a:r>
              <a:rPr sz="933" spc="67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independent</a:t>
            </a:r>
            <a:r>
              <a:rPr sz="933" spc="10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central</a:t>
            </a:r>
            <a:r>
              <a:rPr sz="933" spc="60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review;</a:t>
            </a:r>
            <a:r>
              <a:rPr sz="933" spc="53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CI,</a:t>
            </a:r>
            <a:r>
              <a:rPr sz="933" spc="3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confidence</a:t>
            </a:r>
            <a:r>
              <a:rPr sz="933" spc="10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interval;</a:t>
            </a:r>
            <a:r>
              <a:rPr sz="933" spc="5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HR,</a:t>
            </a:r>
            <a:r>
              <a:rPr sz="933" spc="3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hazard</a:t>
            </a:r>
            <a:r>
              <a:rPr sz="933" spc="73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ratio;</a:t>
            </a:r>
            <a:r>
              <a:rPr sz="933" spc="4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mo,</a:t>
            </a:r>
            <a:r>
              <a:rPr sz="933" spc="4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months;</a:t>
            </a:r>
            <a:r>
              <a:rPr sz="933" spc="73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NE,</a:t>
            </a:r>
            <a:r>
              <a:rPr sz="933" spc="3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not</a:t>
            </a:r>
            <a:r>
              <a:rPr sz="933" spc="4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estimable;</a:t>
            </a:r>
            <a:r>
              <a:rPr sz="933" spc="87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PFS,</a:t>
            </a:r>
            <a:r>
              <a:rPr sz="933" spc="13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progression-free</a:t>
            </a:r>
            <a:r>
              <a:rPr sz="933" spc="100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survival.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498" name="object 498"/>
          <p:cNvSpPr txBox="1"/>
          <p:nvPr/>
        </p:nvSpPr>
        <p:spPr>
          <a:xfrm>
            <a:off x="6922686" y="4536439"/>
            <a:ext cx="18457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20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499" name="object 499"/>
          <p:cNvSpPr txBox="1"/>
          <p:nvPr/>
        </p:nvSpPr>
        <p:spPr>
          <a:xfrm>
            <a:off x="6922686" y="4076701"/>
            <a:ext cx="18457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40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500" name="object 500"/>
          <p:cNvSpPr txBox="1"/>
          <p:nvPr/>
        </p:nvSpPr>
        <p:spPr>
          <a:xfrm>
            <a:off x="6922686" y="3616622"/>
            <a:ext cx="18457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60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501" name="object 501"/>
          <p:cNvSpPr txBox="1"/>
          <p:nvPr/>
        </p:nvSpPr>
        <p:spPr>
          <a:xfrm>
            <a:off x="6922686" y="3157051"/>
            <a:ext cx="18457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80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502" name="object 502"/>
          <p:cNvSpPr txBox="1"/>
          <p:nvPr/>
        </p:nvSpPr>
        <p:spPr>
          <a:xfrm>
            <a:off x="6847162" y="2696973"/>
            <a:ext cx="25992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100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503" name="object 503"/>
          <p:cNvSpPr txBox="1"/>
          <p:nvPr/>
        </p:nvSpPr>
        <p:spPr>
          <a:xfrm>
            <a:off x="7152301" y="5157757"/>
            <a:ext cx="1100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0</a:t>
            </a:r>
          </a:p>
        </p:txBody>
      </p:sp>
      <p:sp>
        <p:nvSpPr>
          <p:cNvPr id="504" name="object 504"/>
          <p:cNvSpPr txBox="1"/>
          <p:nvPr/>
        </p:nvSpPr>
        <p:spPr>
          <a:xfrm>
            <a:off x="7506715" y="5157757"/>
            <a:ext cx="1100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3</a:t>
            </a:r>
          </a:p>
        </p:txBody>
      </p:sp>
      <p:sp>
        <p:nvSpPr>
          <p:cNvPr id="505" name="object 505"/>
          <p:cNvSpPr txBox="1"/>
          <p:nvPr/>
        </p:nvSpPr>
        <p:spPr>
          <a:xfrm>
            <a:off x="7861129" y="5157757"/>
            <a:ext cx="1100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6</a:t>
            </a:r>
          </a:p>
        </p:txBody>
      </p:sp>
      <p:sp>
        <p:nvSpPr>
          <p:cNvPr id="506" name="object 506"/>
          <p:cNvSpPr txBox="1"/>
          <p:nvPr/>
        </p:nvSpPr>
        <p:spPr>
          <a:xfrm>
            <a:off x="6645853" y="2706568"/>
            <a:ext cx="164212" cy="2473960"/>
          </a:xfrm>
          <a:prstGeom prst="rect">
            <a:avLst/>
          </a:prstGeom>
        </p:spPr>
        <p:txBody>
          <a:bodyPr vert="vert270" wrap="square" lIns="0" tIns="4233" rIns="0" bIns="0" rtlCol="0">
            <a:spAutoFit/>
          </a:bodyPr>
          <a:lstStyle/>
          <a:p>
            <a:pPr marL="16933">
              <a:spcBef>
                <a:spcPts val="33"/>
              </a:spcBef>
            </a:pPr>
            <a:r>
              <a:rPr sz="1067" b="1" spc="-7" dirty="0">
                <a:latin typeface="Arial"/>
                <a:cs typeface="Arial"/>
              </a:rPr>
              <a:t>Patients </a:t>
            </a:r>
            <a:r>
              <a:rPr sz="1067" b="1" dirty="0">
                <a:latin typeface="Arial"/>
                <a:cs typeface="Arial"/>
              </a:rPr>
              <a:t>who are progression-free</a:t>
            </a:r>
            <a:r>
              <a:rPr sz="1067" b="1" spc="-107" dirty="0">
                <a:latin typeface="Arial"/>
                <a:cs typeface="Arial"/>
              </a:rPr>
              <a:t> </a:t>
            </a:r>
            <a:r>
              <a:rPr sz="1067" b="1" spc="-7" dirty="0">
                <a:latin typeface="Arial"/>
                <a:cs typeface="Arial"/>
              </a:rPr>
              <a:t>(%)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507" name="object 507"/>
          <p:cNvSpPr txBox="1"/>
          <p:nvPr/>
        </p:nvSpPr>
        <p:spPr>
          <a:xfrm>
            <a:off x="8215545" y="5113054"/>
            <a:ext cx="2981960" cy="442130"/>
          </a:xfrm>
          <a:prstGeom prst="rect">
            <a:avLst/>
          </a:prstGeom>
        </p:spPr>
        <p:txBody>
          <a:bodyPr vert="horz" wrap="square" lIns="0" tIns="61807" rIns="0" bIns="0" rtlCol="0">
            <a:spAutoFit/>
          </a:bodyPr>
          <a:lstStyle/>
          <a:p>
            <a:pPr marL="16933">
              <a:spcBef>
                <a:spcPts val="487"/>
              </a:spcBef>
              <a:tabLst>
                <a:tab pos="332730" algn="l"/>
                <a:tab pos="687476" algn="l"/>
                <a:tab pos="1042221" algn="l"/>
                <a:tab pos="1396118" algn="l"/>
                <a:tab pos="1750863" algn="l"/>
                <a:tab pos="2105607" algn="l"/>
                <a:tab pos="2459505" algn="l"/>
                <a:tab pos="2814250" algn="l"/>
              </a:tabLst>
            </a:pPr>
            <a:r>
              <a:rPr sz="1067" dirty="0">
                <a:latin typeface="Arial"/>
                <a:cs typeface="Arial"/>
              </a:rPr>
              <a:t>9	</a:t>
            </a:r>
            <a:r>
              <a:rPr sz="1067" spc="-7" dirty="0">
                <a:latin typeface="Arial"/>
                <a:cs typeface="Arial"/>
              </a:rPr>
              <a:t>1</a:t>
            </a:r>
            <a:r>
              <a:rPr sz="1067" dirty="0">
                <a:latin typeface="Arial"/>
                <a:cs typeface="Arial"/>
              </a:rPr>
              <a:t>2	</a:t>
            </a:r>
            <a:r>
              <a:rPr sz="1067" spc="-7" dirty="0">
                <a:latin typeface="Arial"/>
                <a:cs typeface="Arial"/>
              </a:rPr>
              <a:t>1</a:t>
            </a:r>
            <a:r>
              <a:rPr sz="1067" dirty="0">
                <a:latin typeface="Arial"/>
                <a:cs typeface="Arial"/>
              </a:rPr>
              <a:t>5	</a:t>
            </a:r>
            <a:r>
              <a:rPr sz="1067" spc="-7" dirty="0">
                <a:latin typeface="Arial"/>
                <a:cs typeface="Arial"/>
              </a:rPr>
              <a:t>1</a:t>
            </a:r>
            <a:r>
              <a:rPr sz="1067" dirty="0">
                <a:latin typeface="Arial"/>
                <a:cs typeface="Arial"/>
              </a:rPr>
              <a:t>8	</a:t>
            </a:r>
            <a:r>
              <a:rPr sz="1067" spc="-7" dirty="0">
                <a:latin typeface="Arial"/>
                <a:cs typeface="Arial"/>
              </a:rPr>
              <a:t>2</a:t>
            </a:r>
            <a:r>
              <a:rPr sz="1067" dirty="0">
                <a:latin typeface="Arial"/>
                <a:cs typeface="Arial"/>
              </a:rPr>
              <a:t>1	</a:t>
            </a:r>
            <a:r>
              <a:rPr sz="1067" spc="-7" dirty="0">
                <a:latin typeface="Arial"/>
                <a:cs typeface="Arial"/>
              </a:rPr>
              <a:t>2</a:t>
            </a:r>
            <a:r>
              <a:rPr sz="1067" dirty="0">
                <a:latin typeface="Arial"/>
                <a:cs typeface="Arial"/>
              </a:rPr>
              <a:t>4	</a:t>
            </a:r>
            <a:r>
              <a:rPr sz="1067" spc="-7" dirty="0">
                <a:latin typeface="Arial"/>
                <a:cs typeface="Arial"/>
              </a:rPr>
              <a:t>2</a:t>
            </a:r>
            <a:r>
              <a:rPr sz="1067" dirty="0">
                <a:latin typeface="Arial"/>
                <a:cs typeface="Arial"/>
              </a:rPr>
              <a:t>7	</a:t>
            </a:r>
            <a:r>
              <a:rPr sz="1067" spc="-7" dirty="0">
                <a:latin typeface="Arial"/>
                <a:cs typeface="Arial"/>
              </a:rPr>
              <a:t>3</a:t>
            </a:r>
            <a:r>
              <a:rPr sz="1067" dirty="0">
                <a:latin typeface="Arial"/>
                <a:cs typeface="Arial"/>
              </a:rPr>
              <a:t>0	</a:t>
            </a:r>
            <a:r>
              <a:rPr sz="1067" spc="-7" dirty="0">
                <a:latin typeface="Arial"/>
                <a:cs typeface="Arial"/>
              </a:rPr>
              <a:t>33</a:t>
            </a:r>
            <a:endParaRPr sz="1067" dirty="0">
              <a:latin typeface="Arial"/>
              <a:cs typeface="Arial"/>
            </a:endParaRPr>
          </a:p>
          <a:p>
            <a:pPr marL="696789">
              <a:spcBef>
                <a:spcPts val="360"/>
              </a:spcBef>
            </a:pPr>
            <a:r>
              <a:rPr sz="1067" b="1" dirty="0">
                <a:latin typeface="Arial"/>
                <a:cs typeface="Arial"/>
              </a:rPr>
              <a:t>Months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2751B1-F81F-10BC-303A-8903451BB13A}"/>
              </a:ext>
            </a:extLst>
          </p:cNvPr>
          <p:cNvSpPr txBox="1"/>
          <p:nvPr/>
        </p:nvSpPr>
        <p:spPr>
          <a:xfrm>
            <a:off x="10318664" y="6524661"/>
            <a:ext cx="1814622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67" dirty="0">
                <a:latin typeface="Roboto-Regular"/>
              </a:rPr>
              <a:t>Cho BC et al ESMO 2023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36659" y="189597"/>
            <a:ext cx="7237221" cy="510396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lang="en-US" sz="3200" dirty="0">
                <a:solidFill>
                  <a:schemeClr val="tx1"/>
                </a:solidFill>
              </a:rPr>
              <a:t>MARIPOSA—</a:t>
            </a:r>
            <a:r>
              <a:rPr sz="3200" dirty="0">
                <a:solidFill>
                  <a:schemeClr val="tx1"/>
                </a:solidFill>
              </a:rPr>
              <a:t>Safety</a:t>
            </a:r>
            <a:r>
              <a:rPr sz="3200" spc="-127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Profile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75540" y="6248771"/>
            <a:ext cx="7801187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spc="-7" dirty="0">
                <a:latin typeface="Arial Narrow"/>
                <a:cs typeface="Arial Narrow"/>
              </a:rPr>
              <a:t>AE, </a:t>
            </a:r>
            <a:r>
              <a:rPr sz="933" spc="-13" dirty="0">
                <a:latin typeface="Arial Narrow"/>
                <a:cs typeface="Arial Narrow"/>
              </a:rPr>
              <a:t>adverse event; </a:t>
            </a:r>
            <a:r>
              <a:rPr sz="933" spc="-7" dirty="0">
                <a:latin typeface="Arial Narrow"/>
                <a:cs typeface="Arial Narrow"/>
              </a:rPr>
              <a:t>ALT, </a:t>
            </a:r>
            <a:r>
              <a:rPr sz="933" spc="-13" dirty="0">
                <a:latin typeface="Arial Narrow"/>
                <a:cs typeface="Arial Narrow"/>
              </a:rPr>
              <a:t>alanine </a:t>
            </a:r>
            <a:r>
              <a:rPr sz="933" spc="-7" dirty="0">
                <a:latin typeface="Arial Narrow"/>
                <a:cs typeface="Arial Narrow"/>
              </a:rPr>
              <a:t>aminotransferase; AST, </a:t>
            </a:r>
            <a:r>
              <a:rPr sz="933" spc="-13" dirty="0">
                <a:latin typeface="Arial Narrow"/>
                <a:cs typeface="Arial Narrow"/>
              </a:rPr>
              <a:t>aspartate </a:t>
            </a:r>
            <a:r>
              <a:rPr sz="933" spc="-7" dirty="0">
                <a:latin typeface="Arial Narrow"/>
                <a:cs typeface="Arial Narrow"/>
              </a:rPr>
              <a:t>aminotransferase; EGFR, </a:t>
            </a:r>
            <a:r>
              <a:rPr sz="933" spc="-13" dirty="0">
                <a:latin typeface="Arial Narrow"/>
                <a:cs typeface="Arial Narrow"/>
              </a:rPr>
              <a:t>epidermal growth factor receptor; </a:t>
            </a:r>
            <a:r>
              <a:rPr sz="933" dirty="0">
                <a:latin typeface="Arial Narrow"/>
                <a:cs typeface="Arial Narrow"/>
              </a:rPr>
              <a:t>ILD, </a:t>
            </a:r>
            <a:r>
              <a:rPr sz="933" spc="-7" dirty="0">
                <a:latin typeface="Arial Narrow"/>
                <a:cs typeface="Arial Narrow"/>
              </a:rPr>
              <a:t>interstitial </a:t>
            </a:r>
            <a:r>
              <a:rPr sz="933" spc="-13" dirty="0">
                <a:latin typeface="Arial Narrow"/>
                <a:cs typeface="Arial Narrow"/>
              </a:rPr>
              <a:t>lung disease (includes</a:t>
            </a:r>
            <a:r>
              <a:rPr sz="933" spc="8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pneumonitis);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31537" y="5136895"/>
            <a:ext cx="522393" cy="191347"/>
          </a:xfrm>
          <a:custGeom>
            <a:avLst/>
            <a:gdLst/>
            <a:ahLst/>
            <a:cxnLst/>
            <a:rect l="l" t="t" r="r" b="b"/>
            <a:pathLst>
              <a:path w="391795" h="143510">
                <a:moveTo>
                  <a:pt x="391668" y="0"/>
                </a:moveTo>
                <a:lnTo>
                  <a:pt x="0" y="0"/>
                </a:lnTo>
                <a:lnTo>
                  <a:pt x="0" y="143255"/>
                </a:lnTo>
                <a:lnTo>
                  <a:pt x="391668" y="143255"/>
                </a:lnTo>
                <a:lnTo>
                  <a:pt x="39166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" name="object 10"/>
          <p:cNvSpPr/>
          <p:nvPr/>
        </p:nvSpPr>
        <p:spPr>
          <a:xfrm>
            <a:off x="5392929" y="4905247"/>
            <a:ext cx="561340" cy="193040"/>
          </a:xfrm>
          <a:custGeom>
            <a:avLst/>
            <a:gdLst/>
            <a:ahLst/>
            <a:cxnLst/>
            <a:rect l="l" t="t" r="r" b="b"/>
            <a:pathLst>
              <a:path w="421004" h="144779">
                <a:moveTo>
                  <a:pt x="420624" y="0"/>
                </a:moveTo>
                <a:lnTo>
                  <a:pt x="0" y="0"/>
                </a:lnTo>
                <a:lnTo>
                  <a:pt x="0" y="144779"/>
                </a:lnTo>
                <a:lnTo>
                  <a:pt x="420624" y="144779"/>
                </a:lnTo>
                <a:lnTo>
                  <a:pt x="42062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" name="object 11"/>
          <p:cNvSpPr/>
          <p:nvPr/>
        </p:nvSpPr>
        <p:spPr>
          <a:xfrm>
            <a:off x="5425439" y="4675631"/>
            <a:ext cx="528320" cy="191347"/>
          </a:xfrm>
          <a:custGeom>
            <a:avLst/>
            <a:gdLst/>
            <a:ahLst/>
            <a:cxnLst/>
            <a:rect l="l" t="t" r="r" b="b"/>
            <a:pathLst>
              <a:path w="396239" h="143510">
                <a:moveTo>
                  <a:pt x="396240" y="0"/>
                </a:moveTo>
                <a:lnTo>
                  <a:pt x="0" y="0"/>
                </a:lnTo>
                <a:lnTo>
                  <a:pt x="0" y="143256"/>
                </a:lnTo>
                <a:lnTo>
                  <a:pt x="396240" y="143256"/>
                </a:lnTo>
                <a:lnTo>
                  <a:pt x="39624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" name="object 12"/>
          <p:cNvSpPr/>
          <p:nvPr/>
        </p:nvSpPr>
        <p:spPr>
          <a:xfrm>
            <a:off x="5299456" y="4443984"/>
            <a:ext cx="654473" cy="193040"/>
          </a:xfrm>
          <a:custGeom>
            <a:avLst/>
            <a:gdLst/>
            <a:ahLst/>
            <a:cxnLst/>
            <a:rect l="l" t="t" r="r" b="b"/>
            <a:pathLst>
              <a:path w="490854" h="144779">
                <a:moveTo>
                  <a:pt x="490728" y="0"/>
                </a:moveTo>
                <a:lnTo>
                  <a:pt x="0" y="0"/>
                </a:lnTo>
                <a:lnTo>
                  <a:pt x="0" y="144780"/>
                </a:lnTo>
                <a:lnTo>
                  <a:pt x="490728" y="144780"/>
                </a:lnTo>
                <a:lnTo>
                  <a:pt x="49072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" name="object 13"/>
          <p:cNvSpPr/>
          <p:nvPr/>
        </p:nvSpPr>
        <p:spPr>
          <a:xfrm>
            <a:off x="5273039" y="4212335"/>
            <a:ext cx="680720" cy="193040"/>
          </a:xfrm>
          <a:custGeom>
            <a:avLst/>
            <a:gdLst/>
            <a:ahLst/>
            <a:cxnLst/>
            <a:rect l="l" t="t" r="r" b="b"/>
            <a:pathLst>
              <a:path w="510539" h="144779">
                <a:moveTo>
                  <a:pt x="510540" y="0"/>
                </a:moveTo>
                <a:lnTo>
                  <a:pt x="0" y="0"/>
                </a:lnTo>
                <a:lnTo>
                  <a:pt x="0" y="144780"/>
                </a:lnTo>
                <a:lnTo>
                  <a:pt x="510540" y="144780"/>
                </a:lnTo>
                <a:lnTo>
                  <a:pt x="51054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" name="object 14"/>
          <p:cNvSpPr/>
          <p:nvPr/>
        </p:nvSpPr>
        <p:spPr>
          <a:xfrm>
            <a:off x="5246623" y="3982719"/>
            <a:ext cx="707813" cy="191347"/>
          </a:xfrm>
          <a:custGeom>
            <a:avLst/>
            <a:gdLst/>
            <a:ahLst/>
            <a:cxnLst/>
            <a:rect l="l" t="t" r="r" b="b"/>
            <a:pathLst>
              <a:path w="530860" h="143510">
                <a:moveTo>
                  <a:pt x="530352" y="0"/>
                </a:moveTo>
                <a:lnTo>
                  <a:pt x="0" y="0"/>
                </a:lnTo>
                <a:lnTo>
                  <a:pt x="0" y="143256"/>
                </a:lnTo>
                <a:lnTo>
                  <a:pt x="530352" y="143256"/>
                </a:lnTo>
                <a:lnTo>
                  <a:pt x="530352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" name="object 15"/>
          <p:cNvSpPr/>
          <p:nvPr/>
        </p:nvSpPr>
        <p:spPr>
          <a:xfrm>
            <a:off x="5140960" y="3751072"/>
            <a:ext cx="812800" cy="193040"/>
          </a:xfrm>
          <a:custGeom>
            <a:avLst/>
            <a:gdLst/>
            <a:ahLst/>
            <a:cxnLst/>
            <a:rect l="l" t="t" r="r" b="b"/>
            <a:pathLst>
              <a:path w="609600" h="144780">
                <a:moveTo>
                  <a:pt x="609600" y="0"/>
                </a:moveTo>
                <a:lnTo>
                  <a:pt x="0" y="0"/>
                </a:lnTo>
                <a:lnTo>
                  <a:pt x="0" y="144779"/>
                </a:lnTo>
                <a:lnTo>
                  <a:pt x="609600" y="144779"/>
                </a:lnTo>
                <a:lnTo>
                  <a:pt x="6096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" name="object 16"/>
          <p:cNvSpPr/>
          <p:nvPr/>
        </p:nvSpPr>
        <p:spPr>
          <a:xfrm>
            <a:off x="5088129" y="3521456"/>
            <a:ext cx="866140" cy="191347"/>
          </a:xfrm>
          <a:custGeom>
            <a:avLst/>
            <a:gdLst/>
            <a:ahLst/>
            <a:cxnLst/>
            <a:rect l="l" t="t" r="r" b="b"/>
            <a:pathLst>
              <a:path w="649604" h="143510">
                <a:moveTo>
                  <a:pt x="649224" y="0"/>
                </a:moveTo>
                <a:lnTo>
                  <a:pt x="0" y="0"/>
                </a:lnTo>
                <a:lnTo>
                  <a:pt x="0" y="143256"/>
                </a:lnTo>
                <a:lnTo>
                  <a:pt x="649224" y="143256"/>
                </a:lnTo>
                <a:lnTo>
                  <a:pt x="64922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" name="object 17"/>
          <p:cNvSpPr/>
          <p:nvPr/>
        </p:nvSpPr>
        <p:spPr>
          <a:xfrm>
            <a:off x="4378960" y="3289807"/>
            <a:ext cx="1574800" cy="193040"/>
          </a:xfrm>
          <a:custGeom>
            <a:avLst/>
            <a:gdLst/>
            <a:ahLst/>
            <a:cxnLst/>
            <a:rect l="l" t="t" r="r" b="b"/>
            <a:pathLst>
              <a:path w="1181100" h="144780">
                <a:moveTo>
                  <a:pt x="1181100" y="0"/>
                </a:moveTo>
                <a:lnTo>
                  <a:pt x="0" y="0"/>
                </a:lnTo>
                <a:lnTo>
                  <a:pt x="0" y="144780"/>
                </a:lnTo>
                <a:lnTo>
                  <a:pt x="1181100" y="144780"/>
                </a:lnTo>
                <a:lnTo>
                  <a:pt x="11811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" name="object 18"/>
          <p:cNvSpPr/>
          <p:nvPr/>
        </p:nvSpPr>
        <p:spPr>
          <a:xfrm>
            <a:off x="5014977" y="3060192"/>
            <a:ext cx="938953" cy="191347"/>
          </a:xfrm>
          <a:custGeom>
            <a:avLst/>
            <a:gdLst/>
            <a:ahLst/>
            <a:cxnLst/>
            <a:rect l="l" t="t" r="r" b="b"/>
            <a:pathLst>
              <a:path w="704214" h="143510">
                <a:moveTo>
                  <a:pt x="704088" y="0"/>
                </a:moveTo>
                <a:lnTo>
                  <a:pt x="0" y="0"/>
                </a:lnTo>
                <a:lnTo>
                  <a:pt x="0" y="143256"/>
                </a:lnTo>
                <a:lnTo>
                  <a:pt x="704088" y="143256"/>
                </a:lnTo>
                <a:lnTo>
                  <a:pt x="70408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" name="object 19"/>
          <p:cNvSpPr/>
          <p:nvPr/>
        </p:nvSpPr>
        <p:spPr>
          <a:xfrm>
            <a:off x="4750816" y="2828543"/>
            <a:ext cx="1203113" cy="193040"/>
          </a:xfrm>
          <a:custGeom>
            <a:avLst/>
            <a:gdLst/>
            <a:ahLst/>
            <a:cxnLst/>
            <a:rect l="l" t="t" r="r" b="b"/>
            <a:pathLst>
              <a:path w="902335" h="144780">
                <a:moveTo>
                  <a:pt x="902208" y="0"/>
                </a:moveTo>
                <a:lnTo>
                  <a:pt x="0" y="0"/>
                </a:lnTo>
                <a:lnTo>
                  <a:pt x="0" y="144780"/>
                </a:lnTo>
                <a:lnTo>
                  <a:pt x="902208" y="144780"/>
                </a:lnTo>
                <a:lnTo>
                  <a:pt x="90220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" name="object 20"/>
          <p:cNvSpPr/>
          <p:nvPr/>
        </p:nvSpPr>
        <p:spPr>
          <a:xfrm>
            <a:off x="5311647" y="2596896"/>
            <a:ext cx="642620" cy="193040"/>
          </a:xfrm>
          <a:custGeom>
            <a:avLst/>
            <a:gdLst/>
            <a:ahLst/>
            <a:cxnLst/>
            <a:rect l="l" t="t" r="r" b="b"/>
            <a:pathLst>
              <a:path w="481964" h="144780">
                <a:moveTo>
                  <a:pt x="481584" y="0"/>
                </a:moveTo>
                <a:lnTo>
                  <a:pt x="0" y="0"/>
                </a:lnTo>
                <a:lnTo>
                  <a:pt x="0" y="144779"/>
                </a:lnTo>
                <a:lnTo>
                  <a:pt x="481584" y="144779"/>
                </a:lnTo>
                <a:lnTo>
                  <a:pt x="48158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" name="object 21"/>
          <p:cNvSpPr/>
          <p:nvPr/>
        </p:nvSpPr>
        <p:spPr>
          <a:xfrm>
            <a:off x="5179569" y="2367280"/>
            <a:ext cx="774700" cy="191347"/>
          </a:xfrm>
          <a:custGeom>
            <a:avLst/>
            <a:gdLst/>
            <a:ahLst/>
            <a:cxnLst/>
            <a:rect l="l" t="t" r="r" b="b"/>
            <a:pathLst>
              <a:path w="581025" h="143510">
                <a:moveTo>
                  <a:pt x="580644" y="0"/>
                </a:moveTo>
                <a:lnTo>
                  <a:pt x="0" y="0"/>
                </a:lnTo>
                <a:lnTo>
                  <a:pt x="0" y="143256"/>
                </a:lnTo>
                <a:lnTo>
                  <a:pt x="580644" y="143256"/>
                </a:lnTo>
                <a:lnTo>
                  <a:pt x="58064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" name="object 22"/>
          <p:cNvSpPr/>
          <p:nvPr/>
        </p:nvSpPr>
        <p:spPr>
          <a:xfrm>
            <a:off x="5378704" y="2135632"/>
            <a:ext cx="575733" cy="193040"/>
          </a:xfrm>
          <a:custGeom>
            <a:avLst/>
            <a:gdLst/>
            <a:ahLst/>
            <a:cxnLst/>
            <a:rect l="l" t="t" r="r" b="b"/>
            <a:pathLst>
              <a:path w="431800" h="144780">
                <a:moveTo>
                  <a:pt x="431292" y="0"/>
                </a:moveTo>
                <a:lnTo>
                  <a:pt x="0" y="0"/>
                </a:lnTo>
                <a:lnTo>
                  <a:pt x="0" y="144779"/>
                </a:lnTo>
                <a:lnTo>
                  <a:pt x="431292" y="144779"/>
                </a:lnTo>
                <a:lnTo>
                  <a:pt x="431292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" name="object 23"/>
          <p:cNvSpPr/>
          <p:nvPr/>
        </p:nvSpPr>
        <p:spPr>
          <a:xfrm>
            <a:off x="5199887" y="1906015"/>
            <a:ext cx="754380" cy="191347"/>
          </a:xfrm>
          <a:custGeom>
            <a:avLst/>
            <a:gdLst/>
            <a:ahLst/>
            <a:cxnLst/>
            <a:rect l="l" t="t" r="r" b="b"/>
            <a:pathLst>
              <a:path w="565785" h="143509">
                <a:moveTo>
                  <a:pt x="565404" y="0"/>
                </a:moveTo>
                <a:lnTo>
                  <a:pt x="0" y="0"/>
                </a:lnTo>
                <a:lnTo>
                  <a:pt x="0" y="143255"/>
                </a:lnTo>
                <a:lnTo>
                  <a:pt x="565404" y="143255"/>
                </a:lnTo>
                <a:lnTo>
                  <a:pt x="56540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" name="object 24"/>
          <p:cNvSpPr/>
          <p:nvPr/>
        </p:nvSpPr>
        <p:spPr>
          <a:xfrm>
            <a:off x="4663439" y="1674367"/>
            <a:ext cx="1290320" cy="193040"/>
          </a:xfrm>
          <a:custGeom>
            <a:avLst/>
            <a:gdLst/>
            <a:ahLst/>
            <a:cxnLst/>
            <a:rect l="l" t="t" r="r" b="b"/>
            <a:pathLst>
              <a:path w="967739" h="144780">
                <a:moveTo>
                  <a:pt x="967740" y="0"/>
                </a:moveTo>
                <a:lnTo>
                  <a:pt x="0" y="0"/>
                </a:lnTo>
                <a:lnTo>
                  <a:pt x="0" y="144779"/>
                </a:lnTo>
                <a:lnTo>
                  <a:pt x="967740" y="144779"/>
                </a:lnTo>
                <a:lnTo>
                  <a:pt x="96774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" name="object 25"/>
          <p:cNvSpPr/>
          <p:nvPr/>
        </p:nvSpPr>
        <p:spPr>
          <a:xfrm>
            <a:off x="4352544" y="1442719"/>
            <a:ext cx="1601893" cy="193040"/>
          </a:xfrm>
          <a:custGeom>
            <a:avLst/>
            <a:gdLst/>
            <a:ahLst/>
            <a:cxnLst/>
            <a:rect l="l" t="t" r="r" b="b"/>
            <a:pathLst>
              <a:path w="1201420" h="144780">
                <a:moveTo>
                  <a:pt x="1200912" y="0"/>
                </a:moveTo>
                <a:lnTo>
                  <a:pt x="0" y="0"/>
                </a:lnTo>
                <a:lnTo>
                  <a:pt x="0" y="144780"/>
                </a:lnTo>
                <a:lnTo>
                  <a:pt x="1200912" y="144780"/>
                </a:lnTo>
                <a:lnTo>
                  <a:pt x="1200912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" name="object 26"/>
          <p:cNvSpPr/>
          <p:nvPr/>
        </p:nvSpPr>
        <p:spPr>
          <a:xfrm>
            <a:off x="5402071" y="5136895"/>
            <a:ext cx="0" cy="191347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44196">
            <a:solidFill>
              <a:srgbClr val="1FA9E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" name="object 27"/>
          <p:cNvSpPr/>
          <p:nvPr/>
        </p:nvSpPr>
        <p:spPr>
          <a:xfrm>
            <a:off x="5375655" y="4905247"/>
            <a:ext cx="0" cy="19304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25908">
            <a:solidFill>
              <a:srgbClr val="1FA9E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" name="object 28"/>
          <p:cNvSpPr/>
          <p:nvPr/>
        </p:nvSpPr>
        <p:spPr>
          <a:xfrm>
            <a:off x="5372607" y="4675631"/>
            <a:ext cx="0" cy="191347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6"/>
                </a:lnTo>
              </a:path>
            </a:pathLst>
          </a:custGeom>
          <a:ln w="79247">
            <a:solidFill>
              <a:srgbClr val="1FA9E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" name="object 29"/>
          <p:cNvSpPr/>
          <p:nvPr/>
        </p:nvSpPr>
        <p:spPr>
          <a:xfrm>
            <a:off x="5286247" y="4443984"/>
            <a:ext cx="0" cy="19304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80"/>
                </a:lnTo>
              </a:path>
            </a:pathLst>
          </a:custGeom>
          <a:ln w="19812">
            <a:solidFill>
              <a:srgbClr val="1FA9E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" name="object 30"/>
          <p:cNvSpPr/>
          <p:nvPr/>
        </p:nvSpPr>
        <p:spPr>
          <a:xfrm>
            <a:off x="5246623" y="4212335"/>
            <a:ext cx="0" cy="19304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80"/>
                </a:lnTo>
              </a:path>
            </a:pathLst>
          </a:custGeom>
          <a:ln w="39624">
            <a:solidFill>
              <a:srgbClr val="1FA9E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1" name="object 31"/>
          <p:cNvSpPr/>
          <p:nvPr/>
        </p:nvSpPr>
        <p:spPr>
          <a:xfrm>
            <a:off x="5199887" y="3982719"/>
            <a:ext cx="0" cy="191347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6"/>
                </a:lnTo>
              </a:path>
            </a:pathLst>
          </a:custGeom>
          <a:ln w="70103">
            <a:solidFill>
              <a:srgbClr val="1FA9E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2" name="object 32"/>
          <p:cNvSpPr/>
          <p:nvPr/>
        </p:nvSpPr>
        <p:spPr>
          <a:xfrm>
            <a:off x="4947920" y="3521456"/>
            <a:ext cx="140547" cy="191347"/>
          </a:xfrm>
          <a:custGeom>
            <a:avLst/>
            <a:gdLst/>
            <a:ahLst/>
            <a:cxnLst/>
            <a:rect l="l" t="t" r="r" b="b"/>
            <a:pathLst>
              <a:path w="105410" h="143510">
                <a:moveTo>
                  <a:pt x="105156" y="0"/>
                </a:moveTo>
                <a:lnTo>
                  <a:pt x="0" y="0"/>
                </a:lnTo>
                <a:lnTo>
                  <a:pt x="0" y="143256"/>
                </a:lnTo>
                <a:lnTo>
                  <a:pt x="105156" y="143256"/>
                </a:lnTo>
                <a:lnTo>
                  <a:pt x="105156" y="0"/>
                </a:lnTo>
                <a:close/>
              </a:path>
            </a:pathLst>
          </a:custGeom>
          <a:solidFill>
            <a:srgbClr val="1FA9E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3" name="object 33"/>
          <p:cNvSpPr/>
          <p:nvPr/>
        </p:nvSpPr>
        <p:spPr>
          <a:xfrm>
            <a:off x="4202177" y="3289807"/>
            <a:ext cx="176953" cy="193040"/>
          </a:xfrm>
          <a:custGeom>
            <a:avLst/>
            <a:gdLst/>
            <a:ahLst/>
            <a:cxnLst/>
            <a:rect l="l" t="t" r="r" b="b"/>
            <a:pathLst>
              <a:path w="132714" h="144780">
                <a:moveTo>
                  <a:pt x="132588" y="0"/>
                </a:moveTo>
                <a:lnTo>
                  <a:pt x="0" y="0"/>
                </a:lnTo>
                <a:lnTo>
                  <a:pt x="0" y="144780"/>
                </a:lnTo>
                <a:lnTo>
                  <a:pt x="132588" y="144780"/>
                </a:lnTo>
                <a:lnTo>
                  <a:pt x="132588" y="0"/>
                </a:lnTo>
                <a:close/>
              </a:path>
            </a:pathLst>
          </a:custGeom>
          <a:solidFill>
            <a:srgbClr val="1FA9E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4" name="object 34"/>
          <p:cNvSpPr/>
          <p:nvPr/>
        </p:nvSpPr>
        <p:spPr>
          <a:xfrm>
            <a:off x="4988560" y="3060192"/>
            <a:ext cx="0" cy="191347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6"/>
                </a:lnTo>
              </a:path>
            </a:pathLst>
          </a:custGeom>
          <a:ln w="39624">
            <a:solidFill>
              <a:srgbClr val="1FA9E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5" name="object 35"/>
          <p:cNvSpPr/>
          <p:nvPr/>
        </p:nvSpPr>
        <p:spPr>
          <a:xfrm>
            <a:off x="4604513" y="2828543"/>
            <a:ext cx="146473" cy="193040"/>
          </a:xfrm>
          <a:custGeom>
            <a:avLst/>
            <a:gdLst/>
            <a:ahLst/>
            <a:cxnLst/>
            <a:rect l="l" t="t" r="r" b="b"/>
            <a:pathLst>
              <a:path w="109854" h="144780">
                <a:moveTo>
                  <a:pt x="109727" y="0"/>
                </a:moveTo>
                <a:lnTo>
                  <a:pt x="0" y="0"/>
                </a:lnTo>
                <a:lnTo>
                  <a:pt x="0" y="144780"/>
                </a:lnTo>
                <a:lnTo>
                  <a:pt x="109727" y="144780"/>
                </a:lnTo>
                <a:lnTo>
                  <a:pt x="109727" y="0"/>
                </a:lnTo>
                <a:close/>
              </a:path>
            </a:pathLst>
          </a:custGeom>
          <a:solidFill>
            <a:srgbClr val="1FA9E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6" name="object 36"/>
          <p:cNvSpPr/>
          <p:nvPr/>
        </p:nvSpPr>
        <p:spPr>
          <a:xfrm>
            <a:off x="5305552" y="2596896"/>
            <a:ext cx="0" cy="193040"/>
          </a:xfrm>
          <a:custGeom>
            <a:avLst/>
            <a:gdLst/>
            <a:ahLst/>
            <a:cxnLst/>
            <a:rect l="l" t="t" r="r" b="b"/>
            <a:pathLst>
              <a:path h="144780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9144">
            <a:solidFill>
              <a:srgbClr val="1FA9E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7" name="object 37"/>
          <p:cNvSpPr/>
          <p:nvPr/>
        </p:nvSpPr>
        <p:spPr>
          <a:xfrm>
            <a:off x="5163312" y="2367280"/>
            <a:ext cx="0" cy="191347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6"/>
                </a:lnTo>
              </a:path>
            </a:pathLst>
          </a:custGeom>
          <a:ln w="24384">
            <a:solidFill>
              <a:srgbClr val="1FA9E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8" name="object 38"/>
          <p:cNvSpPr/>
          <p:nvPr/>
        </p:nvSpPr>
        <p:spPr>
          <a:xfrm>
            <a:off x="5147055" y="2135632"/>
            <a:ext cx="231987" cy="193040"/>
          </a:xfrm>
          <a:custGeom>
            <a:avLst/>
            <a:gdLst/>
            <a:ahLst/>
            <a:cxnLst/>
            <a:rect l="l" t="t" r="r" b="b"/>
            <a:pathLst>
              <a:path w="173989" h="144780">
                <a:moveTo>
                  <a:pt x="173736" y="0"/>
                </a:moveTo>
                <a:lnTo>
                  <a:pt x="0" y="0"/>
                </a:lnTo>
                <a:lnTo>
                  <a:pt x="0" y="144779"/>
                </a:lnTo>
                <a:lnTo>
                  <a:pt x="173736" y="144779"/>
                </a:lnTo>
                <a:lnTo>
                  <a:pt x="173736" y="0"/>
                </a:lnTo>
                <a:close/>
              </a:path>
            </a:pathLst>
          </a:custGeom>
          <a:solidFill>
            <a:srgbClr val="1FA9E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9" name="object 39"/>
          <p:cNvSpPr/>
          <p:nvPr/>
        </p:nvSpPr>
        <p:spPr>
          <a:xfrm>
            <a:off x="5170423" y="1906015"/>
            <a:ext cx="0" cy="191347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44195">
            <a:solidFill>
              <a:srgbClr val="1FA9E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0" name="object 40"/>
          <p:cNvSpPr/>
          <p:nvPr/>
        </p:nvSpPr>
        <p:spPr>
          <a:xfrm>
            <a:off x="4234689" y="1674367"/>
            <a:ext cx="429260" cy="193040"/>
          </a:xfrm>
          <a:custGeom>
            <a:avLst/>
            <a:gdLst/>
            <a:ahLst/>
            <a:cxnLst/>
            <a:rect l="l" t="t" r="r" b="b"/>
            <a:pathLst>
              <a:path w="321945" h="144780">
                <a:moveTo>
                  <a:pt x="321563" y="0"/>
                </a:moveTo>
                <a:lnTo>
                  <a:pt x="0" y="0"/>
                </a:lnTo>
                <a:lnTo>
                  <a:pt x="0" y="144779"/>
                </a:lnTo>
                <a:lnTo>
                  <a:pt x="321563" y="144779"/>
                </a:lnTo>
                <a:lnTo>
                  <a:pt x="321563" y="0"/>
                </a:lnTo>
                <a:close/>
              </a:path>
            </a:pathLst>
          </a:custGeom>
          <a:solidFill>
            <a:srgbClr val="1FA9E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1" name="object 41"/>
          <p:cNvSpPr/>
          <p:nvPr/>
        </p:nvSpPr>
        <p:spPr>
          <a:xfrm>
            <a:off x="4049777" y="1442719"/>
            <a:ext cx="303105" cy="193040"/>
          </a:xfrm>
          <a:custGeom>
            <a:avLst/>
            <a:gdLst/>
            <a:ahLst/>
            <a:cxnLst/>
            <a:rect l="l" t="t" r="r" b="b"/>
            <a:pathLst>
              <a:path w="227329" h="144780">
                <a:moveTo>
                  <a:pt x="227076" y="0"/>
                </a:moveTo>
                <a:lnTo>
                  <a:pt x="0" y="0"/>
                </a:lnTo>
                <a:lnTo>
                  <a:pt x="0" y="144780"/>
                </a:lnTo>
                <a:lnTo>
                  <a:pt x="227076" y="144780"/>
                </a:lnTo>
                <a:lnTo>
                  <a:pt x="227076" y="0"/>
                </a:lnTo>
                <a:close/>
              </a:path>
            </a:pathLst>
          </a:custGeom>
          <a:solidFill>
            <a:srgbClr val="1FA9E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2" name="object 42"/>
          <p:cNvSpPr/>
          <p:nvPr/>
        </p:nvSpPr>
        <p:spPr>
          <a:xfrm>
            <a:off x="5953761" y="5136895"/>
            <a:ext cx="227753" cy="191347"/>
          </a:xfrm>
          <a:custGeom>
            <a:avLst/>
            <a:gdLst/>
            <a:ahLst/>
            <a:cxnLst/>
            <a:rect l="l" t="t" r="r" b="b"/>
            <a:pathLst>
              <a:path w="170814" h="143510">
                <a:moveTo>
                  <a:pt x="170687" y="0"/>
                </a:moveTo>
                <a:lnTo>
                  <a:pt x="0" y="0"/>
                </a:lnTo>
                <a:lnTo>
                  <a:pt x="0" y="143255"/>
                </a:lnTo>
                <a:lnTo>
                  <a:pt x="170687" y="143255"/>
                </a:lnTo>
                <a:lnTo>
                  <a:pt x="170687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3" name="object 43"/>
          <p:cNvSpPr/>
          <p:nvPr/>
        </p:nvSpPr>
        <p:spPr>
          <a:xfrm>
            <a:off x="5953760" y="4905247"/>
            <a:ext cx="372533" cy="193040"/>
          </a:xfrm>
          <a:custGeom>
            <a:avLst/>
            <a:gdLst/>
            <a:ahLst/>
            <a:cxnLst/>
            <a:rect l="l" t="t" r="r" b="b"/>
            <a:pathLst>
              <a:path w="279400" h="144779">
                <a:moveTo>
                  <a:pt x="278891" y="0"/>
                </a:moveTo>
                <a:lnTo>
                  <a:pt x="0" y="0"/>
                </a:lnTo>
                <a:lnTo>
                  <a:pt x="0" y="144779"/>
                </a:lnTo>
                <a:lnTo>
                  <a:pt x="278891" y="144779"/>
                </a:lnTo>
                <a:lnTo>
                  <a:pt x="27889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4" name="object 44"/>
          <p:cNvSpPr/>
          <p:nvPr/>
        </p:nvSpPr>
        <p:spPr>
          <a:xfrm>
            <a:off x="5953761" y="3982719"/>
            <a:ext cx="345439" cy="191347"/>
          </a:xfrm>
          <a:custGeom>
            <a:avLst/>
            <a:gdLst/>
            <a:ahLst/>
            <a:cxnLst/>
            <a:rect l="l" t="t" r="r" b="b"/>
            <a:pathLst>
              <a:path w="259079" h="143510">
                <a:moveTo>
                  <a:pt x="259079" y="0"/>
                </a:moveTo>
                <a:lnTo>
                  <a:pt x="0" y="0"/>
                </a:lnTo>
                <a:lnTo>
                  <a:pt x="0" y="143256"/>
                </a:lnTo>
                <a:lnTo>
                  <a:pt x="259079" y="143256"/>
                </a:lnTo>
                <a:lnTo>
                  <a:pt x="25907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5" name="object 45"/>
          <p:cNvSpPr/>
          <p:nvPr/>
        </p:nvSpPr>
        <p:spPr>
          <a:xfrm>
            <a:off x="5953761" y="3751072"/>
            <a:ext cx="358140" cy="193040"/>
          </a:xfrm>
          <a:custGeom>
            <a:avLst/>
            <a:gdLst/>
            <a:ahLst/>
            <a:cxnLst/>
            <a:rect l="l" t="t" r="r" b="b"/>
            <a:pathLst>
              <a:path w="268604" h="144780">
                <a:moveTo>
                  <a:pt x="268224" y="0"/>
                </a:moveTo>
                <a:lnTo>
                  <a:pt x="0" y="0"/>
                </a:lnTo>
                <a:lnTo>
                  <a:pt x="0" y="144779"/>
                </a:lnTo>
                <a:lnTo>
                  <a:pt x="268224" y="144779"/>
                </a:lnTo>
                <a:lnTo>
                  <a:pt x="26822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6" name="object 46"/>
          <p:cNvSpPr/>
          <p:nvPr/>
        </p:nvSpPr>
        <p:spPr>
          <a:xfrm>
            <a:off x="5953761" y="3521456"/>
            <a:ext cx="319193" cy="191347"/>
          </a:xfrm>
          <a:custGeom>
            <a:avLst/>
            <a:gdLst/>
            <a:ahLst/>
            <a:cxnLst/>
            <a:rect l="l" t="t" r="r" b="b"/>
            <a:pathLst>
              <a:path w="239395" h="143510">
                <a:moveTo>
                  <a:pt x="239267" y="0"/>
                </a:moveTo>
                <a:lnTo>
                  <a:pt x="0" y="0"/>
                </a:lnTo>
                <a:lnTo>
                  <a:pt x="0" y="143256"/>
                </a:lnTo>
                <a:lnTo>
                  <a:pt x="239267" y="143256"/>
                </a:lnTo>
                <a:lnTo>
                  <a:pt x="239267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7" name="object 47"/>
          <p:cNvSpPr/>
          <p:nvPr/>
        </p:nvSpPr>
        <p:spPr>
          <a:xfrm>
            <a:off x="5953761" y="3060192"/>
            <a:ext cx="156633" cy="191347"/>
          </a:xfrm>
          <a:custGeom>
            <a:avLst/>
            <a:gdLst/>
            <a:ahLst/>
            <a:cxnLst/>
            <a:rect l="l" t="t" r="r" b="b"/>
            <a:pathLst>
              <a:path w="117475" h="143510">
                <a:moveTo>
                  <a:pt x="117347" y="0"/>
                </a:moveTo>
                <a:lnTo>
                  <a:pt x="0" y="0"/>
                </a:lnTo>
                <a:lnTo>
                  <a:pt x="0" y="143256"/>
                </a:lnTo>
                <a:lnTo>
                  <a:pt x="117347" y="143256"/>
                </a:lnTo>
                <a:lnTo>
                  <a:pt x="117347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8" name="object 48"/>
          <p:cNvSpPr/>
          <p:nvPr/>
        </p:nvSpPr>
        <p:spPr>
          <a:xfrm>
            <a:off x="5953760" y="2828543"/>
            <a:ext cx="169333" cy="193040"/>
          </a:xfrm>
          <a:custGeom>
            <a:avLst/>
            <a:gdLst/>
            <a:ahLst/>
            <a:cxnLst/>
            <a:rect l="l" t="t" r="r" b="b"/>
            <a:pathLst>
              <a:path w="127000" h="144780">
                <a:moveTo>
                  <a:pt x="126491" y="0"/>
                </a:moveTo>
                <a:lnTo>
                  <a:pt x="0" y="0"/>
                </a:lnTo>
                <a:lnTo>
                  <a:pt x="0" y="144780"/>
                </a:lnTo>
                <a:lnTo>
                  <a:pt x="126491" y="144780"/>
                </a:lnTo>
                <a:lnTo>
                  <a:pt x="12649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9" name="object 49"/>
          <p:cNvSpPr/>
          <p:nvPr/>
        </p:nvSpPr>
        <p:spPr>
          <a:xfrm>
            <a:off x="5953761" y="2596896"/>
            <a:ext cx="469900" cy="193040"/>
          </a:xfrm>
          <a:custGeom>
            <a:avLst/>
            <a:gdLst/>
            <a:ahLst/>
            <a:cxnLst/>
            <a:rect l="l" t="t" r="r" b="b"/>
            <a:pathLst>
              <a:path w="352425" h="144780">
                <a:moveTo>
                  <a:pt x="352043" y="0"/>
                </a:moveTo>
                <a:lnTo>
                  <a:pt x="0" y="0"/>
                </a:lnTo>
                <a:lnTo>
                  <a:pt x="0" y="144779"/>
                </a:lnTo>
                <a:lnTo>
                  <a:pt x="352043" y="144779"/>
                </a:lnTo>
                <a:lnTo>
                  <a:pt x="352043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0" name="object 50"/>
          <p:cNvSpPr/>
          <p:nvPr/>
        </p:nvSpPr>
        <p:spPr>
          <a:xfrm>
            <a:off x="5953760" y="2367280"/>
            <a:ext cx="579120" cy="191347"/>
          </a:xfrm>
          <a:custGeom>
            <a:avLst/>
            <a:gdLst/>
            <a:ahLst/>
            <a:cxnLst/>
            <a:rect l="l" t="t" r="r" b="b"/>
            <a:pathLst>
              <a:path w="434339" h="143510">
                <a:moveTo>
                  <a:pt x="434339" y="0"/>
                </a:moveTo>
                <a:lnTo>
                  <a:pt x="0" y="0"/>
                </a:lnTo>
                <a:lnTo>
                  <a:pt x="0" y="143256"/>
                </a:lnTo>
                <a:lnTo>
                  <a:pt x="434339" y="143256"/>
                </a:lnTo>
                <a:lnTo>
                  <a:pt x="43433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1" name="object 51"/>
          <p:cNvSpPr/>
          <p:nvPr/>
        </p:nvSpPr>
        <p:spPr>
          <a:xfrm>
            <a:off x="5953761" y="2135632"/>
            <a:ext cx="358140" cy="193040"/>
          </a:xfrm>
          <a:custGeom>
            <a:avLst/>
            <a:gdLst/>
            <a:ahLst/>
            <a:cxnLst/>
            <a:rect l="l" t="t" r="r" b="b"/>
            <a:pathLst>
              <a:path w="268604" h="144780">
                <a:moveTo>
                  <a:pt x="268224" y="0"/>
                </a:moveTo>
                <a:lnTo>
                  <a:pt x="0" y="0"/>
                </a:lnTo>
                <a:lnTo>
                  <a:pt x="0" y="144779"/>
                </a:lnTo>
                <a:lnTo>
                  <a:pt x="268224" y="144779"/>
                </a:lnTo>
                <a:lnTo>
                  <a:pt x="26822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2" name="object 52"/>
          <p:cNvSpPr/>
          <p:nvPr/>
        </p:nvSpPr>
        <p:spPr>
          <a:xfrm>
            <a:off x="5953760" y="1906015"/>
            <a:ext cx="1217507" cy="191347"/>
          </a:xfrm>
          <a:custGeom>
            <a:avLst/>
            <a:gdLst/>
            <a:ahLst/>
            <a:cxnLst/>
            <a:rect l="l" t="t" r="r" b="b"/>
            <a:pathLst>
              <a:path w="913129" h="143509">
                <a:moveTo>
                  <a:pt x="912876" y="0"/>
                </a:moveTo>
                <a:lnTo>
                  <a:pt x="0" y="0"/>
                </a:lnTo>
                <a:lnTo>
                  <a:pt x="0" y="143255"/>
                </a:lnTo>
                <a:lnTo>
                  <a:pt x="912876" y="143255"/>
                </a:lnTo>
                <a:lnTo>
                  <a:pt x="91287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3" name="object 53"/>
          <p:cNvSpPr/>
          <p:nvPr/>
        </p:nvSpPr>
        <p:spPr>
          <a:xfrm>
            <a:off x="5953760" y="1674367"/>
            <a:ext cx="833120" cy="193040"/>
          </a:xfrm>
          <a:custGeom>
            <a:avLst/>
            <a:gdLst/>
            <a:ahLst/>
            <a:cxnLst/>
            <a:rect l="l" t="t" r="r" b="b"/>
            <a:pathLst>
              <a:path w="624839" h="144780">
                <a:moveTo>
                  <a:pt x="624839" y="0"/>
                </a:moveTo>
                <a:lnTo>
                  <a:pt x="0" y="0"/>
                </a:lnTo>
                <a:lnTo>
                  <a:pt x="0" y="144779"/>
                </a:lnTo>
                <a:lnTo>
                  <a:pt x="624839" y="144779"/>
                </a:lnTo>
                <a:lnTo>
                  <a:pt x="62483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4" name="object 54"/>
          <p:cNvSpPr/>
          <p:nvPr/>
        </p:nvSpPr>
        <p:spPr>
          <a:xfrm>
            <a:off x="5953761" y="1442719"/>
            <a:ext cx="774700" cy="193040"/>
          </a:xfrm>
          <a:custGeom>
            <a:avLst/>
            <a:gdLst/>
            <a:ahLst/>
            <a:cxnLst/>
            <a:rect l="l" t="t" r="r" b="b"/>
            <a:pathLst>
              <a:path w="581025" h="144780">
                <a:moveTo>
                  <a:pt x="580643" y="0"/>
                </a:moveTo>
                <a:lnTo>
                  <a:pt x="0" y="0"/>
                </a:lnTo>
                <a:lnTo>
                  <a:pt x="0" y="144780"/>
                </a:lnTo>
                <a:lnTo>
                  <a:pt x="580643" y="144780"/>
                </a:lnTo>
                <a:lnTo>
                  <a:pt x="580643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5" name="object 55"/>
          <p:cNvSpPr/>
          <p:nvPr/>
        </p:nvSpPr>
        <p:spPr>
          <a:xfrm>
            <a:off x="6328663" y="4905247"/>
            <a:ext cx="0" cy="19304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6" name="object 56"/>
          <p:cNvSpPr/>
          <p:nvPr/>
        </p:nvSpPr>
        <p:spPr>
          <a:xfrm>
            <a:off x="6315455" y="3982719"/>
            <a:ext cx="0" cy="191347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6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7" name="object 57"/>
          <p:cNvSpPr/>
          <p:nvPr/>
        </p:nvSpPr>
        <p:spPr>
          <a:xfrm>
            <a:off x="6299200" y="3521456"/>
            <a:ext cx="0" cy="191347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6"/>
                </a:lnTo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8" name="object 58"/>
          <p:cNvSpPr/>
          <p:nvPr/>
        </p:nvSpPr>
        <p:spPr>
          <a:xfrm>
            <a:off x="6426200" y="2596896"/>
            <a:ext cx="0" cy="193040"/>
          </a:xfrm>
          <a:custGeom>
            <a:avLst/>
            <a:gdLst/>
            <a:ahLst/>
            <a:cxnLst/>
            <a:rect l="l" t="t" r="r" b="b"/>
            <a:pathLst>
              <a:path h="144780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9" name="object 59"/>
          <p:cNvSpPr/>
          <p:nvPr/>
        </p:nvSpPr>
        <p:spPr>
          <a:xfrm>
            <a:off x="6535928" y="2367280"/>
            <a:ext cx="0" cy="191347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6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0" name="object 60"/>
          <p:cNvSpPr/>
          <p:nvPr/>
        </p:nvSpPr>
        <p:spPr>
          <a:xfrm>
            <a:off x="7181087" y="1906015"/>
            <a:ext cx="0" cy="191347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1" name="object 61"/>
          <p:cNvSpPr/>
          <p:nvPr/>
        </p:nvSpPr>
        <p:spPr>
          <a:xfrm>
            <a:off x="6797039" y="1674367"/>
            <a:ext cx="0" cy="193040"/>
          </a:xfrm>
          <a:custGeom>
            <a:avLst/>
            <a:gdLst/>
            <a:ahLst/>
            <a:cxnLst/>
            <a:rect l="l" t="t" r="r" b="b"/>
            <a:pathLst>
              <a:path h="144780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2" name="object 62"/>
          <p:cNvSpPr/>
          <p:nvPr/>
        </p:nvSpPr>
        <p:spPr>
          <a:xfrm>
            <a:off x="6735063" y="1442719"/>
            <a:ext cx="0" cy="193040"/>
          </a:xfrm>
          <a:custGeom>
            <a:avLst/>
            <a:gdLst/>
            <a:ahLst/>
            <a:cxnLst/>
            <a:rect l="l" t="t" r="r" b="b"/>
            <a:pathLst>
              <a:path h="144780">
                <a:moveTo>
                  <a:pt x="0" y="0"/>
                </a:moveTo>
                <a:lnTo>
                  <a:pt x="0" y="14478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3" name="object 63"/>
          <p:cNvSpPr/>
          <p:nvPr/>
        </p:nvSpPr>
        <p:spPr>
          <a:xfrm>
            <a:off x="3169919" y="5577839"/>
            <a:ext cx="0" cy="43179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0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4" name="object 64"/>
          <p:cNvSpPr/>
          <p:nvPr/>
        </p:nvSpPr>
        <p:spPr>
          <a:xfrm>
            <a:off x="4561839" y="5577839"/>
            <a:ext cx="0" cy="43179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0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5" name="object 65"/>
          <p:cNvSpPr/>
          <p:nvPr/>
        </p:nvSpPr>
        <p:spPr>
          <a:xfrm>
            <a:off x="5953760" y="5577839"/>
            <a:ext cx="0" cy="43179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0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6" name="object 66"/>
          <p:cNvSpPr/>
          <p:nvPr/>
        </p:nvSpPr>
        <p:spPr>
          <a:xfrm>
            <a:off x="7345679" y="5577839"/>
            <a:ext cx="0" cy="43179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0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7" name="object 67"/>
          <p:cNvSpPr/>
          <p:nvPr/>
        </p:nvSpPr>
        <p:spPr>
          <a:xfrm>
            <a:off x="8739631" y="5577839"/>
            <a:ext cx="0" cy="43179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0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8" name="object 68"/>
          <p:cNvSpPr/>
          <p:nvPr/>
        </p:nvSpPr>
        <p:spPr>
          <a:xfrm>
            <a:off x="5953760" y="1424432"/>
            <a:ext cx="0" cy="4153747"/>
          </a:xfrm>
          <a:custGeom>
            <a:avLst/>
            <a:gdLst/>
            <a:ahLst/>
            <a:cxnLst/>
            <a:rect l="l" t="t" r="r" b="b"/>
            <a:pathLst>
              <a:path h="3115310">
                <a:moveTo>
                  <a:pt x="0" y="3115056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graphicFrame>
        <p:nvGraphicFramePr>
          <p:cNvPr id="69" name="object 69"/>
          <p:cNvGraphicFramePr>
            <a:graphicFrameLocks noGrp="1"/>
          </p:cNvGraphicFramePr>
          <p:nvPr/>
        </p:nvGraphicFramePr>
        <p:xfrm>
          <a:off x="1997455" y="4424679"/>
          <a:ext cx="4792978" cy="526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2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9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8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1648"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Decreased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appetite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1%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51647" marB="0"/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24%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51647" marB="0"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16%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51647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1%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51647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R="6985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ia</a:t>
                      </a:r>
                    </a:p>
                  </a:txBody>
                  <a:tcPr marL="0" marR="0" marT="34712" marB="0"/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4%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19%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20%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2%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0" name="object 70"/>
          <p:cNvGraphicFramePr>
            <a:graphicFrameLocks noGrp="1"/>
          </p:cNvGraphicFramePr>
          <p:nvPr/>
        </p:nvGraphicFramePr>
        <p:xfrm>
          <a:off x="2248069" y="3982719"/>
          <a:ext cx="4606711" cy="4883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81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6013">
                <a:tc>
                  <a:txBody>
                    <a:bodyPr/>
                    <a:lstStyle/>
                    <a:p>
                      <a:pPr marR="6985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AST</a:t>
                      </a:r>
                      <a:r>
                        <a:rPr sz="9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increased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6087" marB="0"/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3%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2173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25%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2173" marB="0"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12%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2173" marB="0"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1%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21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344"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0" marR="0" marT="36407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2%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52493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24%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52493" marB="0"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22%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52493" marB="0">
                    <a:lnR w="53975">
                      <a:solidFill>
                        <a:srgbClr val="000000"/>
                      </a:solidFill>
                      <a:prstDash val="solid"/>
                    </a:lnR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2%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52493" marB="0">
                    <a:lnL w="539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" name="object 71"/>
          <p:cNvSpPr txBox="1"/>
          <p:nvPr/>
        </p:nvSpPr>
        <p:spPr>
          <a:xfrm>
            <a:off x="5224779" y="3767498"/>
            <a:ext cx="238760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29%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171947" y="3536697"/>
            <a:ext cx="238760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31%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463964" y="3305726"/>
            <a:ext cx="238760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57%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834636" y="2844124"/>
            <a:ext cx="238760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43%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463031" y="2151549"/>
            <a:ext cx="238760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21%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748445" y="1689608"/>
            <a:ext cx="238760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46%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437548" y="1458638"/>
            <a:ext cx="238760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57%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165853" y="5152474"/>
            <a:ext cx="588433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366598" algn="l"/>
              </a:tabLst>
            </a:pPr>
            <a:r>
              <a:rPr sz="800" spc="-7" dirty="0">
                <a:solidFill>
                  <a:srgbClr val="404040"/>
                </a:solidFill>
                <a:latin typeface="Arial"/>
                <a:cs typeface="Arial"/>
              </a:rPr>
              <a:t>2%	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19%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145531" y="4921672"/>
            <a:ext cx="568960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347125" algn="l"/>
              </a:tabLst>
            </a:pPr>
            <a:r>
              <a:rPr sz="800" spc="-7" dirty="0">
                <a:solidFill>
                  <a:srgbClr val="404040"/>
                </a:solidFill>
                <a:latin typeface="Arial"/>
                <a:cs typeface="Arial"/>
              </a:rPr>
              <a:t>1%	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739980" y="3536697"/>
            <a:ext cx="182033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spc="-7" dirty="0">
                <a:solidFill>
                  <a:srgbClr val="404040"/>
                </a:solidFill>
                <a:latin typeface="Arial"/>
                <a:cs typeface="Arial"/>
              </a:rPr>
              <a:t>5%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030473" y="3305726"/>
            <a:ext cx="182033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spc="-7" dirty="0">
                <a:solidFill>
                  <a:srgbClr val="404040"/>
                </a:solidFill>
                <a:latin typeface="Arial"/>
                <a:cs typeface="Arial"/>
              </a:rPr>
              <a:t>6%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761484" y="3074923"/>
            <a:ext cx="576579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353898" algn="l"/>
              </a:tabLst>
            </a:pPr>
            <a:r>
              <a:rPr sz="800" spc="-7" dirty="0">
                <a:solidFill>
                  <a:srgbClr val="404040"/>
                </a:solidFill>
                <a:latin typeface="Arial"/>
                <a:cs typeface="Arial"/>
              </a:rPr>
              <a:t>2%	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34%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434332" y="2844124"/>
            <a:ext cx="182033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spc="-7" dirty="0">
                <a:solidFill>
                  <a:srgbClr val="404040"/>
                </a:solidFill>
                <a:latin typeface="Arial"/>
                <a:cs typeface="Arial"/>
              </a:rPr>
              <a:t>5%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011081" y="2613322"/>
            <a:ext cx="623993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0.5%</a:t>
            </a:r>
            <a:r>
              <a:rPr sz="800" spc="21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23%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928953" y="2382520"/>
            <a:ext cx="574040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352205" algn="l"/>
              </a:tabLst>
            </a:pPr>
            <a:r>
              <a:rPr sz="800" spc="-7" dirty="0">
                <a:solidFill>
                  <a:srgbClr val="404040"/>
                </a:solidFill>
                <a:latin typeface="Arial"/>
                <a:cs typeface="Arial"/>
              </a:rPr>
              <a:t>1%	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28%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928616" y="2151549"/>
            <a:ext cx="182033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spc="-7" dirty="0">
                <a:solidFill>
                  <a:srgbClr val="404040"/>
                </a:solidFill>
                <a:latin typeface="Arial"/>
                <a:cs typeface="Arial"/>
              </a:rPr>
              <a:t>8%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937082" y="1920003"/>
            <a:ext cx="585893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363211" algn="l"/>
              </a:tabLst>
            </a:pP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2%	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27%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972221" y="1689608"/>
            <a:ext cx="238760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spc="-7" dirty="0">
                <a:solidFill>
                  <a:srgbClr val="404040"/>
                </a:solidFill>
                <a:latin typeface="Arial"/>
                <a:cs typeface="Arial"/>
              </a:rPr>
              <a:t>15%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810168" y="1458638"/>
            <a:ext cx="238760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spc="-7" dirty="0">
                <a:solidFill>
                  <a:srgbClr val="404040"/>
                </a:solidFill>
                <a:latin typeface="Arial"/>
                <a:cs typeface="Arial"/>
              </a:rPr>
              <a:t>11%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985256" y="5152474"/>
            <a:ext cx="182033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8%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090412" y="3767498"/>
            <a:ext cx="238760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13%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947326" y="3074924"/>
            <a:ext cx="182033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6%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943262" y="2844124"/>
            <a:ext cx="182033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6%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056713" y="2151549"/>
            <a:ext cx="238760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13%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086855" y="4921673"/>
            <a:ext cx="589279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13%</a:t>
            </a:r>
            <a:r>
              <a:rPr sz="800" spc="1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0.2%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034702" y="3536697"/>
            <a:ext cx="504613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11%</a:t>
            </a:r>
            <a:r>
              <a:rPr sz="800" spc="18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7" dirty="0">
                <a:solidFill>
                  <a:srgbClr val="404040"/>
                </a:solidFill>
                <a:latin typeface="Arial"/>
                <a:cs typeface="Arial"/>
              </a:rPr>
              <a:t>2%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150188" y="2613322"/>
            <a:ext cx="623145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17%</a:t>
            </a:r>
            <a:r>
              <a:rPr sz="800" spc="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0.2%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261101" y="2382521"/>
            <a:ext cx="623145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21%</a:t>
            </a:r>
            <a:r>
              <a:rPr sz="800" spc="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0.2%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848856" y="1920003"/>
            <a:ext cx="588433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423323" algn="l"/>
              </a:tabLst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44%	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1%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464808" y="1689607"/>
            <a:ext cx="588433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423323" algn="l"/>
              </a:tabLst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30%	</a:t>
            </a:r>
            <a:r>
              <a:rPr sz="800" spc="-7" dirty="0">
                <a:solidFill>
                  <a:srgbClr val="404040"/>
                </a:solidFill>
                <a:latin typeface="Arial"/>
                <a:cs typeface="Arial"/>
              </a:rPr>
              <a:t>1%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406219" y="1458638"/>
            <a:ext cx="673100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422476" algn="l"/>
              </a:tabLst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28%	</a:t>
            </a:r>
            <a:r>
              <a:rPr sz="800" spc="-7" dirty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sz="800" dirty="0">
                <a:solidFill>
                  <a:srgbClr val="404040"/>
                </a:solidFill>
                <a:latin typeface="Arial"/>
                <a:cs typeface="Arial"/>
              </a:rPr>
              <a:t>.5</a:t>
            </a:r>
            <a:r>
              <a:rPr sz="800" spc="-7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306490" y="4906263"/>
            <a:ext cx="778933" cy="39314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R="6773" algn="r">
              <a:spcBef>
                <a:spcPts val="127"/>
              </a:spcBef>
            </a:pPr>
            <a:r>
              <a:rPr sz="933" spc="-7" dirty="0">
                <a:latin typeface="Arial"/>
                <a:cs typeface="Arial"/>
              </a:rPr>
              <a:t>N</a:t>
            </a:r>
            <a:r>
              <a:rPr sz="933" dirty="0">
                <a:latin typeface="Arial"/>
                <a:cs typeface="Arial"/>
              </a:rPr>
              <a:t>a</a:t>
            </a:r>
            <a:r>
              <a:rPr sz="933" spc="-13" dirty="0">
                <a:latin typeface="Arial"/>
                <a:cs typeface="Arial"/>
              </a:rPr>
              <a:t>u</a:t>
            </a:r>
            <a:r>
              <a:rPr sz="933" spc="-7" dirty="0">
                <a:latin typeface="Arial"/>
                <a:cs typeface="Arial"/>
              </a:rPr>
              <a:t>s</a:t>
            </a:r>
            <a:r>
              <a:rPr sz="933" dirty="0">
                <a:latin typeface="Arial"/>
                <a:cs typeface="Arial"/>
              </a:rPr>
              <a:t>e</a:t>
            </a:r>
            <a:r>
              <a:rPr sz="933" spc="-7" dirty="0">
                <a:latin typeface="Arial"/>
                <a:cs typeface="Arial"/>
              </a:rPr>
              <a:t>a</a:t>
            </a:r>
            <a:endParaRPr sz="933" dirty="0">
              <a:latin typeface="Arial"/>
              <a:cs typeface="Arial"/>
            </a:endParaRPr>
          </a:p>
          <a:p>
            <a:pPr marR="7620" algn="r">
              <a:spcBef>
                <a:spcPts val="693"/>
              </a:spcBef>
            </a:pPr>
            <a:r>
              <a:rPr sz="933" spc="-7" dirty="0">
                <a:latin typeface="Arial"/>
                <a:cs typeface="Arial"/>
              </a:rPr>
              <a:t>Hy</a:t>
            </a:r>
            <a:r>
              <a:rPr sz="933" dirty="0">
                <a:latin typeface="Arial"/>
                <a:cs typeface="Arial"/>
              </a:rPr>
              <a:t>p</a:t>
            </a:r>
            <a:r>
              <a:rPr sz="933" spc="-13" dirty="0">
                <a:latin typeface="Arial"/>
                <a:cs typeface="Arial"/>
              </a:rPr>
              <a:t>o</a:t>
            </a:r>
            <a:r>
              <a:rPr sz="933" spc="-7" dirty="0">
                <a:latin typeface="Arial"/>
                <a:cs typeface="Arial"/>
              </a:rPr>
              <a:t>c</a:t>
            </a:r>
            <a:r>
              <a:rPr sz="933" dirty="0">
                <a:latin typeface="Arial"/>
                <a:cs typeface="Arial"/>
              </a:rPr>
              <a:t>a</a:t>
            </a:r>
            <a:r>
              <a:rPr sz="933" spc="-7" dirty="0">
                <a:latin typeface="Arial"/>
                <a:cs typeface="Arial"/>
              </a:rPr>
              <a:t>lc</a:t>
            </a:r>
            <a:r>
              <a:rPr sz="933" spc="-13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m</a:t>
            </a:r>
            <a:r>
              <a:rPr sz="933" spc="-7" dirty="0">
                <a:latin typeface="Arial"/>
                <a:cs typeface="Arial"/>
              </a:rPr>
              <a:t>ia</a:t>
            </a:r>
            <a:endParaRPr sz="933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286507" y="3290316"/>
            <a:ext cx="798407" cy="616601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R="6773" algn="r">
              <a:spcBef>
                <a:spcPts val="127"/>
              </a:spcBef>
            </a:pPr>
            <a:r>
              <a:rPr sz="933" spc="-7" dirty="0">
                <a:latin typeface="Arial"/>
                <a:cs typeface="Arial"/>
              </a:rPr>
              <a:t>IRR</a:t>
            </a:r>
            <a:endParaRPr sz="933" dirty="0">
              <a:latin typeface="Arial"/>
              <a:cs typeface="Arial"/>
            </a:endParaRPr>
          </a:p>
          <a:p>
            <a:pPr marL="121917" marR="6773" indent="-105831">
              <a:lnSpc>
                <a:spcPts val="1813"/>
              </a:lnSpc>
              <a:spcBef>
                <a:spcPts val="180"/>
              </a:spcBef>
            </a:pPr>
            <a:r>
              <a:rPr sz="933" spc="-7" dirty="0">
                <a:latin typeface="Arial"/>
                <a:cs typeface="Arial"/>
              </a:rPr>
              <a:t>ALT</a:t>
            </a:r>
            <a:r>
              <a:rPr sz="933" spc="-73" dirty="0">
                <a:latin typeface="Arial"/>
                <a:cs typeface="Arial"/>
              </a:rPr>
              <a:t> </a:t>
            </a:r>
            <a:r>
              <a:rPr sz="933" spc="-7" dirty="0">
                <a:latin typeface="Arial"/>
                <a:cs typeface="Arial"/>
              </a:rPr>
              <a:t>increased  C</a:t>
            </a:r>
            <a:r>
              <a:rPr sz="933" dirty="0">
                <a:latin typeface="Arial"/>
                <a:cs typeface="Arial"/>
              </a:rPr>
              <a:t>o</a:t>
            </a:r>
            <a:r>
              <a:rPr sz="933" spc="-13" dirty="0">
                <a:latin typeface="Arial"/>
                <a:cs typeface="Arial"/>
              </a:rPr>
              <a:t>n</a:t>
            </a:r>
            <a:r>
              <a:rPr sz="933" spc="-7" dirty="0">
                <a:latin typeface="Arial"/>
                <a:cs typeface="Arial"/>
              </a:rPr>
              <a:t>sti</a:t>
            </a:r>
            <a:r>
              <a:rPr sz="933" dirty="0">
                <a:latin typeface="Arial"/>
                <a:cs typeface="Arial"/>
              </a:rPr>
              <a:t>p</a:t>
            </a:r>
            <a:r>
              <a:rPr sz="933" spc="-13" dirty="0">
                <a:latin typeface="Arial"/>
                <a:cs typeface="Arial"/>
              </a:rPr>
              <a:t>a</a:t>
            </a:r>
            <a:r>
              <a:rPr sz="933" dirty="0">
                <a:latin typeface="Arial"/>
                <a:cs typeface="Arial"/>
              </a:rPr>
              <a:t>t</a:t>
            </a:r>
            <a:r>
              <a:rPr sz="933" spc="-27" dirty="0">
                <a:latin typeface="Arial"/>
                <a:cs typeface="Arial"/>
              </a:rPr>
              <a:t>i</a:t>
            </a:r>
            <a:r>
              <a:rPr sz="933" dirty="0">
                <a:latin typeface="Arial"/>
                <a:cs typeface="Arial"/>
              </a:rPr>
              <a:t>o</a:t>
            </a:r>
            <a:r>
              <a:rPr sz="933" spc="-7" dirty="0">
                <a:latin typeface="Arial"/>
                <a:cs typeface="Arial"/>
              </a:rPr>
              <a:t>n</a:t>
            </a:r>
            <a:endParaRPr sz="933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102103" y="2828713"/>
            <a:ext cx="982980" cy="39314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spc="-7" dirty="0">
                <a:latin typeface="Arial"/>
                <a:cs typeface="Arial"/>
              </a:rPr>
              <a:t>Hypoalbuminemia</a:t>
            </a:r>
            <a:endParaRPr sz="933" dirty="0">
              <a:latin typeface="Arial"/>
              <a:cs typeface="Arial"/>
            </a:endParaRPr>
          </a:p>
          <a:p>
            <a:pPr marL="29633">
              <a:spcBef>
                <a:spcPts val="700"/>
              </a:spcBef>
            </a:pPr>
            <a:r>
              <a:rPr sz="933" spc="-7" dirty="0">
                <a:latin typeface="Arial"/>
                <a:cs typeface="Arial"/>
              </a:rPr>
              <a:t>Peripheral</a:t>
            </a:r>
            <a:r>
              <a:rPr sz="933" spc="-87" dirty="0">
                <a:latin typeface="Arial"/>
                <a:cs typeface="Arial"/>
              </a:rPr>
              <a:t> </a:t>
            </a:r>
            <a:r>
              <a:rPr sz="933" spc="-7" dirty="0">
                <a:latin typeface="Arial"/>
                <a:cs typeface="Arial"/>
              </a:rPr>
              <a:t>edema</a:t>
            </a:r>
            <a:endParaRPr sz="933" dirty="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963928" y="1443737"/>
            <a:ext cx="1120987" cy="1315061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R="7620" algn="r">
              <a:spcBef>
                <a:spcPts val="127"/>
              </a:spcBef>
            </a:pPr>
            <a:r>
              <a:rPr sz="933" spc="-7" dirty="0">
                <a:latin typeface="Arial"/>
                <a:cs typeface="Arial"/>
              </a:rPr>
              <a:t>P</a:t>
            </a:r>
            <a:r>
              <a:rPr sz="933" spc="-13" dirty="0">
                <a:latin typeface="Arial"/>
                <a:cs typeface="Arial"/>
              </a:rPr>
              <a:t>a</a:t>
            </a:r>
            <a:r>
              <a:rPr sz="933" dirty="0">
                <a:latin typeface="Arial"/>
                <a:cs typeface="Arial"/>
              </a:rPr>
              <a:t>r</a:t>
            </a:r>
            <a:r>
              <a:rPr sz="933" spc="-13" dirty="0">
                <a:latin typeface="Arial"/>
                <a:cs typeface="Arial"/>
              </a:rPr>
              <a:t>o</a:t>
            </a:r>
            <a:r>
              <a:rPr sz="933" dirty="0">
                <a:latin typeface="Arial"/>
                <a:cs typeface="Arial"/>
              </a:rPr>
              <a:t>n</a:t>
            </a:r>
            <a:r>
              <a:rPr sz="933" spc="-7" dirty="0">
                <a:latin typeface="Arial"/>
                <a:cs typeface="Arial"/>
              </a:rPr>
              <a:t>yc</a:t>
            </a:r>
            <a:r>
              <a:rPr sz="933" dirty="0">
                <a:latin typeface="Arial"/>
                <a:cs typeface="Arial"/>
              </a:rPr>
              <a:t>h</a:t>
            </a:r>
            <a:r>
              <a:rPr sz="933" spc="-27" dirty="0">
                <a:latin typeface="Arial"/>
                <a:cs typeface="Arial"/>
              </a:rPr>
              <a:t>i</a:t>
            </a:r>
            <a:r>
              <a:rPr sz="933" spc="-7" dirty="0">
                <a:latin typeface="Arial"/>
                <a:cs typeface="Arial"/>
              </a:rPr>
              <a:t>a</a:t>
            </a:r>
            <a:endParaRPr sz="933" dirty="0">
              <a:latin typeface="Arial"/>
              <a:cs typeface="Arial"/>
            </a:endParaRPr>
          </a:p>
          <a:p>
            <a:pPr marL="648529" marR="6773" indent="177796" algn="r">
              <a:lnSpc>
                <a:spcPct val="162300"/>
              </a:lnSpc>
            </a:pPr>
            <a:r>
              <a:rPr sz="933" spc="-7" dirty="0">
                <a:latin typeface="Arial"/>
                <a:cs typeface="Arial"/>
              </a:rPr>
              <a:t>R</a:t>
            </a:r>
            <a:r>
              <a:rPr sz="933" dirty="0">
                <a:latin typeface="Arial"/>
                <a:cs typeface="Arial"/>
              </a:rPr>
              <a:t>a</a:t>
            </a:r>
            <a:r>
              <a:rPr sz="933" spc="-7" dirty="0">
                <a:latin typeface="Arial"/>
                <a:cs typeface="Arial"/>
              </a:rPr>
              <a:t>sh  Di</a:t>
            </a:r>
            <a:r>
              <a:rPr sz="933" dirty="0">
                <a:latin typeface="Arial"/>
                <a:cs typeface="Arial"/>
              </a:rPr>
              <a:t>a</a:t>
            </a:r>
            <a:r>
              <a:rPr sz="933" spc="-13" dirty="0">
                <a:latin typeface="Arial"/>
                <a:cs typeface="Arial"/>
              </a:rPr>
              <a:t>rr</a:t>
            </a:r>
            <a:r>
              <a:rPr sz="933" dirty="0">
                <a:latin typeface="Arial"/>
                <a:cs typeface="Arial"/>
              </a:rPr>
              <a:t>h</a:t>
            </a:r>
            <a:r>
              <a:rPr sz="933" spc="-13" dirty="0">
                <a:latin typeface="Arial"/>
                <a:cs typeface="Arial"/>
              </a:rPr>
              <a:t>e</a:t>
            </a:r>
            <a:r>
              <a:rPr sz="933" spc="-7" dirty="0">
                <a:latin typeface="Arial"/>
                <a:cs typeface="Arial"/>
              </a:rPr>
              <a:t>a</a:t>
            </a:r>
            <a:endParaRPr sz="933" dirty="0">
              <a:latin typeface="Arial"/>
              <a:cs typeface="Arial"/>
            </a:endParaRPr>
          </a:p>
          <a:p>
            <a:pPr marR="7620" algn="r">
              <a:spcBef>
                <a:spcPts val="693"/>
              </a:spcBef>
            </a:pPr>
            <a:r>
              <a:rPr sz="933" spc="-7" dirty="0">
                <a:latin typeface="Arial"/>
                <a:cs typeface="Arial"/>
              </a:rPr>
              <a:t>Dermatitis</a:t>
            </a:r>
            <a:r>
              <a:rPr sz="933" spc="-53" dirty="0">
                <a:latin typeface="Arial"/>
                <a:cs typeface="Arial"/>
              </a:rPr>
              <a:t> </a:t>
            </a:r>
            <a:r>
              <a:rPr sz="933" spc="-7" dirty="0">
                <a:latin typeface="Arial"/>
                <a:cs typeface="Arial"/>
              </a:rPr>
              <a:t>acneiform</a:t>
            </a:r>
            <a:endParaRPr sz="933" dirty="0">
              <a:latin typeface="Arial"/>
              <a:cs typeface="Arial"/>
            </a:endParaRPr>
          </a:p>
          <a:p>
            <a:pPr marL="695095" marR="6773" indent="-111757" algn="r">
              <a:lnSpc>
                <a:spcPts val="1813"/>
              </a:lnSpc>
              <a:spcBef>
                <a:spcPts val="180"/>
              </a:spcBef>
            </a:pPr>
            <a:r>
              <a:rPr sz="933" spc="-7" dirty="0">
                <a:latin typeface="Arial"/>
                <a:cs typeface="Arial"/>
              </a:rPr>
              <a:t>St</a:t>
            </a:r>
            <a:r>
              <a:rPr sz="933" dirty="0">
                <a:latin typeface="Arial"/>
                <a:cs typeface="Arial"/>
              </a:rPr>
              <a:t>o</a:t>
            </a:r>
            <a:r>
              <a:rPr sz="933" spc="-13" dirty="0">
                <a:latin typeface="Arial"/>
                <a:cs typeface="Arial"/>
              </a:rPr>
              <a:t>m</a:t>
            </a:r>
            <a:r>
              <a:rPr sz="933" dirty="0">
                <a:latin typeface="Arial"/>
                <a:cs typeface="Arial"/>
              </a:rPr>
              <a:t>a</a:t>
            </a:r>
            <a:r>
              <a:rPr sz="933" spc="-7" dirty="0">
                <a:latin typeface="Arial"/>
                <a:cs typeface="Arial"/>
              </a:rPr>
              <a:t>titis  P</a:t>
            </a:r>
            <a:r>
              <a:rPr sz="933" spc="-13" dirty="0">
                <a:latin typeface="Arial"/>
                <a:cs typeface="Arial"/>
              </a:rPr>
              <a:t>r</a:t>
            </a:r>
            <a:r>
              <a:rPr sz="933" dirty="0">
                <a:latin typeface="Arial"/>
                <a:cs typeface="Arial"/>
              </a:rPr>
              <a:t>u</a:t>
            </a:r>
            <a:r>
              <a:rPr sz="933" spc="-13" dirty="0">
                <a:latin typeface="Arial"/>
                <a:cs typeface="Arial"/>
              </a:rPr>
              <a:t>r</a:t>
            </a:r>
            <a:r>
              <a:rPr sz="933" spc="-7" dirty="0">
                <a:latin typeface="Arial"/>
                <a:cs typeface="Arial"/>
              </a:rPr>
              <a:t>it</a:t>
            </a:r>
            <a:r>
              <a:rPr sz="933" dirty="0">
                <a:latin typeface="Arial"/>
                <a:cs typeface="Arial"/>
              </a:rPr>
              <a:t>u</a:t>
            </a:r>
            <a:r>
              <a:rPr sz="933" spc="-7" dirty="0">
                <a:latin typeface="Arial"/>
                <a:cs typeface="Arial"/>
              </a:rPr>
              <a:t>s</a:t>
            </a:r>
            <a:endParaRPr sz="933" dirty="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12063" y="2800096"/>
            <a:ext cx="2560319" cy="0"/>
          </a:xfrm>
          <a:custGeom>
            <a:avLst/>
            <a:gdLst/>
            <a:ahLst/>
            <a:cxnLst/>
            <a:rect l="l" t="t" r="r" b="b"/>
            <a:pathLst>
              <a:path w="1920239">
                <a:moveTo>
                  <a:pt x="0" y="0"/>
                </a:moveTo>
                <a:lnTo>
                  <a:pt x="19202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7" name="object 107"/>
          <p:cNvSpPr txBox="1"/>
          <p:nvPr/>
        </p:nvSpPr>
        <p:spPr>
          <a:xfrm>
            <a:off x="523985" y="1416812"/>
            <a:ext cx="1072727" cy="34637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>
              <a:spcBef>
                <a:spcPts val="140"/>
              </a:spcBef>
            </a:pPr>
            <a:r>
              <a:rPr sz="1067" spc="-7" dirty="0">
                <a:latin typeface="Arial"/>
                <a:cs typeface="Arial"/>
              </a:rPr>
              <a:t>Related </a:t>
            </a:r>
            <a:r>
              <a:rPr sz="1067" dirty="0">
                <a:latin typeface="Arial"/>
                <a:cs typeface="Arial"/>
              </a:rPr>
              <a:t>to</a:t>
            </a:r>
            <a:r>
              <a:rPr sz="1067" spc="-47" dirty="0">
                <a:latin typeface="Arial"/>
                <a:cs typeface="Arial"/>
              </a:rPr>
              <a:t> </a:t>
            </a:r>
            <a:r>
              <a:rPr sz="1067" dirty="0">
                <a:latin typeface="Arial"/>
                <a:cs typeface="Arial"/>
              </a:rPr>
              <a:t>EGFR  inhibition</a:t>
            </a:r>
          </a:p>
        </p:txBody>
      </p:sp>
      <p:sp>
        <p:nvSpPr>
          <p:cNvPr id="108" name="object 108"/>
          <p:cNvSpPr txBox="1"/>
          <p:nvPr/>
        </p:nvSpPr>
        <p:spPr>
          <a:xfrm>
            <a:off x="523984" y="2832778"/>
            <a:ext cx="980440" cy="34552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Related </a:t>
            </a:r>
            <a:r>
              <a:rPr sz="1067" dirty="0">
                <a:latin typeface="Arial"/>
                <a:cs typeface="Arial"/>
              </a:rPr>
              <a:t>to</a:t>
            </a:r>
            <a:r>
              <a:rPr sz="1067" spc="-47" dirty="0">
                <a:latin typeface="Arial"/>
                <a:cs typeface="Arial"/>
              </a:rPr>
              <a:t> </a:t>
            </a:r>
            <a:r>
              <a:rPr sz="1067" spc="-7" dirty="0">
                <a:latin typeface="Arial"/>
                <a:cs typeface="Arial"/>
              </a:rPr>
              <a:t>MET  </a:t>
            </a:r>
            <a:r>
              <a:rPr sz="1067" dirty="0">
                <a:latin typeface="Arial"/>
                <a:cs typeface="Arial"/>
              </a:rPr>
              <a:t>inhibition</a:t>
            </a:r>
          </a:p>
        </p:txBody>
      </p:sp>
      <p:sp>
        <p:nvSpPr>
          <p:cNvPr id="109" name="object 109"/>
          <p:cNvSpPr/>
          <p:nvPr/>
        </p:nvSpPr>
        <p:spPr>
          <a:xfrm>
            <a:off x="512063" y="3263392"/>
            <a:ext cx="2560319" cy="0"/>
          </a:xfrm>
          <a:custGeom>
            <a:avLst/>
            <a:gdLst/>
            <a:ahLst/>
            <a:cxnLst/>
            <a:rect l="l" t="t" r="r" b="b"/>
            <a:pathLst>
              <a:path w="1920239">
                <a:moveTo>
                  <a:pt x="0" y="0"/>
                </a:moveTo>
                <a:lnTo>
                  <a:pt x="19202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0" name="object 110"/>
          <p:cNvSpPr txBox="1"/>
          <p:nvPr/>
        </p:nvSpPr>
        <p:spPr>
          <a:xfrm>
            <a:off x="523984" y="3319273"/>
            <a:ext cx="37422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Ot</a:t>
            </a:r>
            <a:r>
              <a:rPr sz="1067" spc="-7" dirty="0">
                <a:latin typeface="Arial"/>
                <a:cs typeface="Arial"/>
              </a:rPr>
              <a:t>he</a:t>
            </a:r>
            <a:r>
              <a:rPr sz="1067" dirty="0">
                <a:latin typeface="Arial"/>
                <a:cs typeface="Arial"/>
              </a:rPr>
              <a:t>r</a:t>
            </a:r>
          </a:p>
        </p:txBody>
      </p:sp>
      <p:sp>
        <p:nvSpPr>
          <p:cNvPr id="111" name="object 111"/>
          <p:cNvSpPr/>
          <p:nvPr/>
        </p:nvSpPr>
        <p:spPr>
          <a:xfrm>
            <a:off x="512063" y="5577839"/>
            <a:ext cx="2560319" cy="0"/>
          </a:xfrm>
          <a:custGeom>
            <a:avLst/>
            <a:gdLst/>
            <a:ahLst/>
            <a:cxnLst/>
            <a:rect l="l" t="t" r="r" b="b"/>
            <a:pathLst>
              <a:path w="1920239">
                <a:moveTo>
                  <a:pt x="0" y="0"/>
                </a:moveTo>
                <a:lnTo>
                  <a:pt x="19202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2" name="object 112"/>
          <p:cNvSpPr/>
          <p:nvPr/>
        </p:nvSpPr>
        <p:spPr>
          <a:xfrm>
            <a:off x="512063" y="1387855"/>
            <a:ext cx="2560319" cy="0"/>
          </a:xfrm>
          <a:custGeom>
            <a:avLst/>
            <a:gdLst/>
            <a:ahLst/>
            <a:cxnLst/>
            <a:rect l="l" t="t" r="r" b="b"/>
            <a:pathLst>
              <a:path w="1920239">
                <a:moveTo>
                  <a:pt x="0" y="0"/>
                </a:moveTo>
                <a:lnTo>
                  <a:pt x="19202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graphicFrame>
        <p:nvGraphicFramePr>
          <p:cNvPr id="113" name="object 113"/>
          <p:cNvGraphicFramePr>
            <a:graphicFrameLocks noGrp="1"/>
          </p:cNvGraphicFramePr>
          <p:nvPr/>
        </p:nvGraphicFramePr>
        <p:xfrm>
          <a:off x="512063" y="5347207"/>
          <a:ext cx="8636846" cy="4655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632">
                <a:tc>
                  <a:txBody>
                    <a:bodyPr/>
                    <a:lstStyle/>
                    <a:p>
                      <a:pPr marL="16541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Cough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37253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15%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52493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21%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52493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125" indent="-106680">
                        <a:lnSpc>
                          <a:spcPts val="805"/>
                        </a:lnSpc>
                        <a:buFont typeface="Wingdings 2"/>
                        <a:buChar char=""/>
                        <a:tabLst>
                          <a:tab pos="238760" algn="l"/>
                        </a:tabLst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Osimertinib: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grade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≥3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895">
                <a:tc>
                  <a:txBody>
                    <a:bodyPr/>
                    <a:lstStyle/>
                    <a:p>
                      <a:pPr marR="398780" algn="r">
                        <a:lnSpc>
                          <a:spcPts val="869"/>
                        </a:lnSpc>
                        <a:spcBef>
                          <a:spcPts val="4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100%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70273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6400">
                        <a:lnSpc>
                          <a:spcPts val="869"/>
                        </a:lnSpc>
                        <a:spcBef>
                          <a:spcPts val="4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50%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70273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ts val="869"/>
                        </a:lnSpc>
                        <a:spcBef>
                          <a:spcPts val="4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0%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70273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ts val="869"/>
                        </a:lnSpc>
                        <a:spcBef>
                          <a:spcPts val="4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50%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70273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0085">
                        <a:lnSpc>
                          <a:spcPts val="869"/>
                        </a:lnSpc>
                        <a:spcBef>
                          <a:spcPts val="4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100%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70273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4" name="object 124"/>
          <p:cNvSpPr txBox="1"/>
          <p:nvPr/>
        </p:nvSpPr>
        <p:spPr>
          <a:xfrm>
            <a:off x="2798991" y="6511134"/>
            <a:ext cx="2716952" cy="15211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6933">
              <a:spcBef>
                <a:spcPts val="67"/>
              </a:spcBef>
            </a:pPr>
            <a:r>
              <a:rPr sz="933" spc="-13" dirty="0">
                <a:latin typeface="Arial Narrow"/>
                <a:cs typeface="Arial Narrow"/>
              </a:rPr>
              <a:t>IRR, </a:t>
            </a:r>
            <a:r>
              <a:rPr sz="933" spc="-7" dirty="0">
                <a:latin typeface="Arial Narrow"/>
                <a:cs typeface="Arial Narrow"/>
              </a:rPr>
              <a:t>infusion-related </a:t>
            </a:r>
            <a:r>
              <a:rPr sz="933" spc="-13" dirty="0">
                <a:latin typeface="Arial Narrow"/>
                <a:cs typeface="Arial Narrow"/>
              </a:rPr>
              <a:t>reaction; </a:t>
            </a:r>
            <a:r>
              <a:rPr sz="933" spc="-7" dirty="0">
                <a:latin typeface="Arial Narrow"/>
                <a:cs typeface="Arial Narrow"/>
              </a:rPr>
              <a:t>TEAE, treatment-emergent</a:t>
            </a:r>
            <a:r>
              <a:rPr sz="933" spc="-67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AE.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7819644" y="4898137"/>
            <a:ext cx="2121747" cy="30337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57476" indent="-141390">
              <a:spcBef>
                <a:spcPts val="127"/>
              </a:spcBef>
              <a:buClr>
                <a:srgbClr val="006FC0"/>
              </a:buClr>
              <a:buFont typeface="Wingdings 2"/>
              <a:buChar char=""/>
              <a:tabLst>
                <a:tab pos="158323" algn="l"/>
              </a:tabLst>
            </a:pPr>
            <a:r>
              <a:rPr sz="933" spc="-7" dirty="0">
                <a:latin typeface="Arial"/>
                <a:cs typeface="Arial"/>
              </a:rPr>
              <a:t>Amivantamab + </a:t>
            </a:r>
            <a:r>
              <a:rPr sz="933" spc="-13" dirty="0">
                <a:latin typeface="Arial"/>
                <a:cs typeface="Arial"/>
              </a:rPr>
              <a:t>Lazertinib: grade</a:t>
            </a:r>
            <a:r>
              <a:rPr sz="933" spc="167" dirty="0">
                <a:latin typeface="Arial"/>
                <a:cs typeface="Arial"/>
              </a:rPr>
              <a:t> </a:t>
            </a:r>
            <a:r>
              <a:rPr sz="933" spc="-13" dirty="0">
                <a:latin typeface="Arial"/>
                <a:cs typeface="Arial"/>
              </a:rPr>
              <a:t>1-2</a:t>
            </a:r>
            <a:endParaRPr sz="933" dirty="0">
              <a:latin typeface="Arial"/>
              <a:cs typeface="Arial"/>
            </a:endParaRPr>
          </a:p>
          <a:p>
            <a:pPr marL="157476" indent="-141390">
              <a:buClr>
                <a:srgbClr val="1FA9E0"/>
              </a:buClr>
              <a:buFont typeface="Wingdings 2"/>
              <a:buChar char=""/>
              <a:tabLst>
                <a:tab pos="158323" algn="l"/>
              </a:tabLst>
            </a:pPr>
            <a:r>
              <a:rPr sz="933" spc="-7" dirty="0">
                <a:latin typeface="Arial"/>
                <a:cs typeface="Arial"/>
              </a:rPr>
              <a:t>Amivantamab + </a:t>
            </a:r>
            <a:r>
              <a:rPr sz="933" spc="-13" dirty="0">
                <a:latin typeface="Arial"/>
                <a:cs typeface="Arial"/>
              </a:rPr>
              <a:t>Lazertinib: grade</a:t>
            </a:r>
            <a:r>
              <a:rPr sz="933" spc="133" dirty="0">
                <a:latin typeface="Arial"/>
                <a:cs typeface="Arial"/>
              </a:rPr>
              <a:t> </a:t>
            </a:r>
            <a:r>
              <a:rPr sz="933" spc="-7" dirty="0">
                <a:latin typeface="Arial"/>
                <a:cs typeface="Arial"/>
              </a:rPr>
              <a:t>≥3</a:t>
            </a:r>
            <a:endParaRPr sz="933" dirty="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819644" y="5182549"/>
            <a:ext cx="1346200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57476" indent="-141390">
              <a:spcBef>
                <a:spcPts val="127"/>
              </a:spcBef>
              <a:buClr>
                <a:srgbClr val="7E7E7E"/>
              </a:buClr>
              <a:buFont typeface="Wingdings 2"/>
              <a:buChar char=""/>
              <a:tabLst>
                <a:tab pos="158323" algn="l"/>
              </a:tabLst>
            </a:pPr>
            <a:r>
              <a:rPr sz="933" spc="-7" dirty="0">
                <a:latin typeface="Arial"/>
                <a:cs typeface="Arial"/>
              </a:rPr>
              <a:t>Osimertinib: </a:t>
            </a:r>
            <a:r>
              <a:rPr sz="933" spc="-13" dirty="0">
                <a:latin typeface="Arial"/>
                <a:cs typeface="Arial"/>
              </a:rPr>
              <a:t>grade</a:t>
            </a:r>
            <a:r>
              <a:rPr sz="933" spc="27" dirty="0">
                <a:latin typeface="Arial"/>
                <a:cs typeface="Arial"/>
              </a:rPr>
              <a:t> </a:t>
            </a:r>
            <a:r>
              <a:rPr sz="933" spc="-13" dirty="0">
                <a:latin typeface="Arial"/>
                <a:cs typeface="Arial"/>
              </a:rPr>
              <a:t>1-2</a:t>
            </a:r>
            <a:endParaRPr sz="933" dirty="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23984" y="1012105"/>
            <a:ext cx="1901613" cy="34637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>
              <a:spcBef>
                <a:spcPts val="140"/>
              </a:spcBef>
            </a:pPr>
            <a:r>
              <a:rPr sz="1067" b="1" dirty="0">
                <a:latin typeface="Arial"/>
                <a:cs typeface="Arial"/>
              </a:rPr>
              <a:t>Most common </a:t>
            </a:r>
            <a:r>
              <a:rPr sz="1067" b="1" spc="-13" dirty="0">
                <a:latin typeface="Arial"/>
                <a:cs typeface="Arial"/>
              </a:rPr>
              <a:t>TEAEs </a:t>
            </a:r>
            <a:r>
              <a:rPr sz="1067" b="1" spc="-7" dirty="0">
                <a:latin typeface="Arial"/>
                <a:cs typeface="Arial"/>
              </a:rPr>
              <a:t>(≥20%)  </a:t>
            </a:r>
            <a:r>
              <a:rPr sz="1067" b="1" dirty="0">
                <a:latin typeface="Arial"/>
                <a:cs typeface="Arial"/>
              </a:rPr>
              <a:t>by </a:t>
            </a:r>
            <a:r>
              <a:rPr sz="1067" b="1" spc="-7" dirty="0">
                <a:latin typeface="Arial"/>
                <a:cs typeface="Arial"/>
              </a:rPr>
              <a:t>preferred term, </a:t>
            </a:r>
            <a:r>
              <a:rPr sz="1067" b="1" dirty="0">
                <a:latin typeface="Arial"/>
                <a:cs typeface="Arial"/>
              </a:rPr>
              <a:t>n </a:t>
            </a:r>
            <a:r>
              <a:rPr sz="1067" b="1" spc="-7" dirty="0">
                <a:latin typeface="Arial"/>
                <a:cs typeface="Arial"/>
              </a:rPr>
              <a:t>(%)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983389" y="1314468"/>
            <a:ext cx="327236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98770" indent="-382684">
              <a:spcBef>
                <a:spcPts val="133"/>
              </a:spcBef>
              <a:buClr>
                <a:srgbClr val="04416B"/>
              </a:buClr>
              <a:buSzPct val="120833"/>
              <a:buChar char="•"/>
              <a:tabLst>
                <a:tab pos="398770" algn="l"/>
                <a:tab pos="399617" algn="l"/>
              </a:tabLst>
            </a:pP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Safety profile of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amivantamab</a:t>
            </a:r>
            <a:r>
              <a:rPr sz="1600" spc="-17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8365404" y="1559052"/>
            <a:ext cx="310896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lazertinib </a:t>
            </a:r>
            <a:r>
              <a:rPr sz="1600" spc="-13" dirty="0">
                <a:solidFill>
                  <a:srgbClr val="404040"/>
                </a:solidFill>
                <a:latin typeface="Arial"/>
                <a:cs typeface="Arial"/>
              </a:rPr>
              <a:t>was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consistent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sz="1600" spc="-7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prior 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reports, mostly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grades</a:t>
            </a:r>
            <a:r>
              <a:rPr sz="16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1-2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983388" y="2148332"/>
            <a:ext cx="354076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98770" indent="-382684">
              <a:spcBef>
                <a:spcPts val="133"/>
              </a:spcBef>
              <a:buClr>
                <a:srgbClr val="04416B"/>
              </a:buClr>
              <a:buSzPct val="120833"/>
              <a:buChar char="•"/>
              <a:tabLst>
                <a:tab pos="398770" algn="l"/>
                <a:tab pos="399617" algn="l"/>
              </a:tabLst>
            </a:pP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EGFR-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MET-related AEs</a:t>
            </a:r>
            <a:r>
              <a:rPr sz="1600" spc="-147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were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365405" y="2392173"/>
            <a:ext cx="320294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higher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amivantamab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r>
              <a:rPr sz="1600" spc="-107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lazertinib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8365404" y="2636012"/>
            <a:ext cx="309710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except diarrhea, which </a:t>
            </a:r>
            <a:r>
              <a:rPr sz="1600" spc="-13" dirty="0">
                <a:solidFill>
                  <a:srgbClr val="404040"/>
                </a:solidFill>
                <a:latin typeface="Arial"/>
                <a:cs typeface="Arial"/>
              </a:rPr>
              <a:t>was</a:t>
            </a:r>
            <a:r>
              <a:rPr sz="1600" spc="-47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higher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983389" y="2829560"/>
            <a:ext cx="3277447" cy="663429"/>
          </a:xfrm>
          <a:prstGeom prst="rect">
            <a:avLst/>
          </a:prstGeom>
        </p:spPr>
        <p:txBody>
          <a:bodyPr vert="horz" wrap="square" lIns="0" tIns="67733" rIns="0" bIns="0" rtlCol="0">
            <a:spAutoFit/>
          </a:bodyPr>
          <a:lstStyle/>
          <a:p>
            <a:pPr marL="398770">
              <a:spcBef>
                <a:spcPts val="533"/>
              </a:spcBef>
            </a:pP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sz="1600" spc="-27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osimertinib</a:t>
            </a:r>
            <a:endParaRPr sz="1600" dirty="0">
              <a:latin typeface="Arial"/>
              <a:cs typeface="Arial"/>
            </a:endParaRPr>
          </a:p>
          <a:p>
            <a:pPr marL="398770" indent="-382684">
              <a:spcBef>
                <a:spcPts val="800"/>
              </a:spcBef>
              <a:buClr>
                <a:srgbClr val="04416B"/>
              </a:buClr>
              <a:buSzPct val="120833"/>
              <a:buChar char="•"/>
              <a:tabLst>
                <a:tab pos="398770" algn="l"/>
                <a:tab pos="399617" algn="l"/>
              </a:tabLst>
            </a:pP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Incidence of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grade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4-5 AEs</a:t>
            </a:r>
            <a:r>
              <a:rPr sz="1600" spc="-17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3" dirty="0">
                <a:solidFill>
                  <a:srgbClr val="404040"/>
                </a:solidFill>
                <a:latin typeface="Arial"/>
                <a:cs typeface="Arial"/>
              </a:rPr>
              <a:t>was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983388" y="3418839"/>
            <a:ext cx="3594947" cy="909650"/>
          </a:xfrm>
          <a:prstGeom prst="rect">
            <a:avLst/>
          </a:prstGeom>
        </p:spPr>
        <p:txBody>
          <a:bodyPr vert="horz" wrap="square" lIns="0" tIns="67733" rIns="0" bIns="0" rtlCol="0">
            <a:spAutoFit/>
          </a:bodyPr>
          <a:lstStyle/>
          <a:p>
            <a:pPr marL="398770">
              <a:spcBef>
                <a:spcPts val="533"/>
              </a:spcBef>
            </a:pP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low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comparable between</a:t>
            </a:r>
            <a:r>
              <a:rPr sz="1600" spc="-13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arms</a:t>
            </a:r>
            <a:endParaRPr sz="1600" dirty="0">
              <a:latin typeface="Arial"/>
              <a:cs typeface="Arial"/>
            </a:endParaRPr>
          </a:p>
          <a:p>
            <a:pPr marL="398770" marR="6773" indent="-382684">
              <a:spcBef>
                <a:spcPts val="800"/>
              </a:spcBef>
              <a:buClr>
                <a:srgbClr val="04416B"/>
              </a:buClr>
              <a:buSzPct val="120833"/>
              <a:buChar char="•"/>
              <a:tabLst>
                <a:tab pos="398770" algn="l"/>
                <a:tab pos="399617" algn="l"/>
              </a:tabLst>
            </a:pP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Rates of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ILD/pneumonitis</a:t>
            </a:r>
            <a:r>
              <a:rPr sz="1600" spc="-9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remained  low,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at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~3%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both</a:t>
            </a:r>
            <a:r>
              <a:rPr sz="16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arms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4AEAD5-2F7C-E6E9-6A60-CFDBC2CB1CEE}"/>
              </a:ext>
            </a:extLst>
          </p:cNvPr>
          <p:cNvSpPr txBox="1"/>
          <p:nvPr/>
        </p:nvSpPr>
        <p:spPr>
          <a:xfrm>
            <a:off x="10318664" y="6524661"/>
            <a:ext cx="1814622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67" dirty="0">
                <a:latin typeface="Roboto-Regular"/>
              </a:rPr>
              <a:t>Cho BC et al ESMO 2023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13CF-8196-09F1-A204-195F65143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79" y="73808"/>
            <a:ext cx="12079449" cy="91391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Considering options for frontline treatment of advanced </a:t>
            </a:r>
            <a:r>
              <a:rPr lang="en-US" sz="3200" i="1" dirty="0">
                <a:solidFill>
                  <a:schemeClr val="tx1"/>
                </a:solidFill>
              </a:rPr>
              <a:t>EGFR</a:t>
            </a:r>
            <a:r>
              <a:rPr lang="en-US" sz="3200" dirty="0">
                <a:solidFill>
                  <a:schemeClr val="tx1"/>
                </a:solidFill>
              </a:rPr>
              <a:t>+ NSCLC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57CEA-37FA-2F83-D6CA-C64000647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6"/>
          <a:stretch/>
        </p:blipFill>
        <p:spPr>
          <a:xfrm>
            <a:off x="77913" y="1573867"/>
            <a:ext cx="3555115" cy="26957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95959F-FA60-DE87-CA05-52C8C479F416}"/>
              </a:ext>
            </a:extLst>
          </p:cNvPr>
          <p:cNvSpPr txBox="1"/>
          <p:nvPr/>
        </p:nvSpPr>
        <p:spPr>
          <a:xfrm>
            <a:off x="585985" y="4412141"/>
            <a:ext cx="2583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Progression-free survival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Osimertinib     18.9 mo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gen TKI     10.2  mo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33739-5F65-5846-B797-9A7866F707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7" r="36811"/>
          <a:stretch/>
        </p:blipFill>
        <p:spPr>
          <a:xfrm>
            <a:off x="3854977" y="1786295"/>
            <a:ext cx="4105864" cy="25895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47A08D-1CFE-4A0C-BCEF-4786BD83CA8B}"/>
              </a:ext>
            </a:extLst>
          </p:cNvPr>
          <p:cNvSpPr txBox="1"/>
          <p:nvPr/>
        </p:nvSpPr>
        <p:spPr>
          <a:xfrm>
            <a:off x="4978100" y="4412141"/>
            <a:ext cx="2583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Progression-free survival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Osi+chemo     25.5 mo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Osimertinib     16.7 mo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890885-91F8-9F7A-3F55-43BE92AE8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842" y="1786295"/>
            <a:ext cx="4211981" cy="24833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972B64-E07E-D535-C748-2CB73FD42737}"/>
              </a:ext>
            </a:extLst>
          </p:cNvPr>
          <p:cNvSpPr txBox="1"/>
          <p:nvPr/>
        </p:nvSpPr>
        <p:spPr>
          <a:xfrm>
            <a:off x="9240327" y="4422485"/>
            <a:ext cx="293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Progression-free survival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Ami+Laz     23.7 mo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Osimertinib     16.6 mo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5BC74C-CD45-F10D-59BA-73C22149AAC9}"/>
              </a:ext>
            </a:extLst>
          </p:cNvPr>
          <p:cNvSpPr/>
          <p:nvPr/>
        </p:nvSpPr>
        <p:spPr>
          <a:xfrm>
            <a:off x="1578068" y="1565707"/>
            <a:ext cx="554805" cy="351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EA678F-F3C0-E3E2-90BB-B4C3C1BDE5AB}"/>
              </a:ext>
            </a:extLst>
          </p:cNvPr>
          <p:cNvSpPr/>
          <p:nvPr/>
        </p:nvSpPr>
        <p:spPr>
          <a:xfrm>
            <a:off x="9920811" y="1786295"/>
            <a:ext cx="2145895" cy="717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2F7DC7-78D1-0CC8-956D-5DD0185A5C3D}"/>
              </a:ext>
            </a:extLst>
          </p:cNvPr>
          <p:cNvSpPr txBox="1"/>
          <p:nvPr/>
        </p:nvSpPr>
        <p:spPr>
          <a:xfrm>
            <a:off x="1027417" y="1126634"/>
            <a:ext cx="1859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FLAURA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AAA0EE-671F-98DB-6DC9-32D0EB2011A6}"/>
              </a:ext>
            </a:extLst>
          </p:cNvPr>
          <p:cNvSpPr txBox="1"/>
          <p:nvPr/>
        </p:nvSpPr>
        <p:spPr>
          <a:xfrm>
            <a:off x="4978098" y="1153657"/>
            <a:ext cx="1859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FLAURA2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F64BD0-4CA9-A7D3-5C8F-33C44622B4B2}"/>
              </a:ext>
            </a:extLst>
          </p:cNvPr>
          <p:cNvSpPr txBox="1"/>
          <p:nvPr/>
        </p:nvSpPr>
        <p:spPr>
          <a:xfrm>
            <a:off x="9304962" y="1126633"/>
            <a:ext cx="1859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MARIPOSA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33E438-16EF-B578-B34E-59F7A00A22F1}"/>
              </a:ext>
            </a:extLst>
          </p:cNvPr>
          <p:cNvSpPr txBox="1"/>
          <p:nvPr/>
        </p:nvSpPr>
        <p:spPr>
          <a:xfrm>
            <a:off x="1311102" y="1482240"/>
            <a:ext cx="206321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i="1" dirty="0">
                <a:latin typeface="Arial" panose="020B0604020202020204" pitchFamily="34" charset="0"/>
                <a:cs typeface="Arial" panose="020B0604020202020204" pitchFamily="34" charset="0"/>
              </a:rPr>
              <a:t>osimertinib monotherapy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4048C5-0E2F-F929-6ABC-BADFB8078566}"/>
              </a:ext>
            </a:extLst>
          </p:cNvPr>
          <p:cNvSpPr txBox="1"/>
          <p:nvPr/>
        </p:nvSpPr>
        <p:spPr>
          <a:xfrm>
            <a:off x="5440404" y="1469956"/>
            <a:ext cx="226077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i="1" dirty="0">
                <a:latin typeface="Arial" panose="020B0604020202020204" pitchFamily="34" charset="0"/>
                <a:cs typeface="Arial" panose="020B0604020202020204" pitchFamily="34" charset="0"/>
              </a:rPr>
              <a:t>osimertinib + chemotherapy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DFF152-0150-16CA-106D-BEB7611EFE9A}"/>
              </a:ext>
            </a:extLst>
          </p:cNvPr>
          <p:cNvSpPr txBox="1"/>
          <p:nvPr/>
        </p:nvSpPr>
        <p:spPr>
          <a:xfrm>
            <a:off x="9767268" y="1490541"/>
            <a:ext cx="214589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i="1" dirty="0">
                <a:latin typeface="Arial" panose="020B0604020202020204" pitchFamily="34" charset="0"/>
                <a:cs typeface="Arial" panose="020B0604020202020204" pitchFamily="34" charset="0"/>
              </a:rPr>
              <a:t>amivantamab + lazertinib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849F3-8557-D12B-33F3-5EF3F1BDE374}"/>
              </a:ext>
            </a:extLst>
          </p:cNvPr>
          <p:cNvSpPr txBox="1"/>
          <p:nvPr/>
        </p:nvSpPr>
        <p:spPr>
          <a:xfrm>
            <a:off x="411066" y="5266188"/>
            <a:ext cx="9509745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Multiple options for front line, improvement in PFS without detriment in OS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Increased cost and toxicity compared to osimertinib alone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Selection of patients will be important (brain mets, disease burden, ctDNA…)</a:t>
            </a:r>
          </a:p>
        </p:txBody>
      </p:sp>
    </p:spTree>
    <p:extLst>
      <p:ext uri="{BB962C8B-B14F-4D97-AF65-F5344CB8AC3E}">
        <p14:creationId xmlns:p14="http://schemas.microsoft.com/office/powerpoint/2010/main" val="11302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1BAD-8FF2-E82A-3F51-6A979F499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567" y="304264"/>
            <a:ext cx="11213020" cy="611005"/>
          </a:xfrm>
        </p:spPr>
        <p:txBody>
          <a:bodyPr/>
          <a:lstStyle/>
          <a:p>
            <a:pPr algn="l"/>
            <a:r>
              <a:rPr lang="en-US" sz="3200" b="0" dirty="0"/>
              <a:t>MARIPOSA-2—Phase 3 Study Design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6C695FD4-FC35-C586-51EC-9FBB03E9D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534" y="1714835"/>
            <a:ext cx="4214921" cy="609600"/>
          </a:xfrm>
          <a:prstGeom prst="round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defTabSz="1218975">
              <a:defRPr/>
            </a:pPr>
            <a:r>
              <a:rPr lang="en-US" sz="1467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Amivantamab-Lazertinib-</a:t>
            </a:r>
            <a:r>
              <a:rPr lang="en-US" sz="1467" b="1" kern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Chemotherapy </a:t>
            </a:r>
          </a:p>
          <a:p>
            <a:pPr algn="ctr" defTabSz="1218975">
              <a:defRPr/>
            </a:pPr>
            <a:r>
              <a:rPr lang="en-US" sz="1467" b="1" kern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(n=263)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1EA1F32-2DCC-858D-0514-631EA1CD4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539" y="2481997"/>
            <a:ext cx="4214916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defTabSz="1218975">
              <a:defRPr/>
            </a:pPr>
            <a:r>
              <a:rPr lang="en-US" sz="1467" b="1" kern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Chemotherapy</a:t>
            </a:r>
          </a:p>
          <a:p>
            <a:pPr algn="ctr" defTabSz="1218975">
              <a:defRPr/>
            </a:pPr>
            <a:r>
              <a:rPr lang="en-US" sz="1467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(n=263)</a:t>
            </a:r>
            <a:endParaRPr lang="en-US" sz="1467" b="1" kern="0" dirty="0">
              <a:solidFill>
                <a:schemeClr val="bg1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2A98A8-FED4-A31A-CB33-5D39D171BEC1}"/>
              </a:ext>
            </a:extLst>
          </p:cNvPr>
          <p:cNvSpPr txBox="1"/>
          <p:nvPr/>
        </p:nvSpPr>
        <p:spPr bwMode="auto">
          <a:xfrm>
            <a:off x="2883014" y="1714835"/>
            <a:ext cx="225767" cy="2143924"/>
          </a:xfrm>
          <a:prstGeom prst="rect">
            <a:avLst/>
          </a:prstGeom>
          <a:noFill/>
        </p:spPr>
        <p:txBody>
          <a:bodyPr vert="vert270" wrap="square" lIns="24384" tIns="12192" rIns="36576" bIns="12192" anchor="t">
            <a:spAutoFit/>
          </a:bodyPr>
          <a:lstStyle/>
          <a:p>
            <a:pPr algn="ctr" defTabSz="1218975">
              <a:defRPr/>
            </a:pPr>
            <a:r>
              <a:rPr lang="en-US" sz="1067" b="1" kern="0" dirty="0">
                <a:solidFill>
                  <a:srgbClr val="212121"/>
                </a:solidFill>
                <a:latin typeface="+mj-lt"/>
                <a:ea typeface="ＭＳ Ｐゴシック"/>
                <a:cs typeface="Verdana"/>
              </a:rPr>
              <a:t>2:2:1 Randomization (N</a:t>
            </a:r>
            <a:r>
              <a:rPr lang="en-US" sz="1067" b="1" dirty="0">
                <a:solidFill>
                  <a:srgbClr val="212121"/>
                </a:solidFill>
                <a:latin typeface="+mj-lt"/>
                <a:ea typeface="ＭＳ Ｐゴシック"/>
                <a:cs typeface="Verdana"/>
              </a:rPr>
              <a:t>=657</a:t>
            </a:r>
            <a:r>
              <a:rPr lang="en-US" sz="1067" b="1" kern="0" dirty="0">
                <a:latin typeface="+mj-lt"/>
                <a:ea typeface="ＭＳ Ｐゴシック"/>
                <a:cs typeface="Verdana"/>
              </a:rPr>
              <a:t>)</a:t>
            </a:r>
            <a:endParaRPr lang="en-US" sz="1067" b="1" kern="0" dirty="0">
              <a:latin typeface="+mj-lt"/>
              <a:ea typeface="ＭＳ Ｐゴシック" pitchFamily="34" charset="-128"/>
              <a:cs typeface="Verdana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377472-CF09-7057-6548-AA15F547B14C}"/>
              </a:ext>
            </a:extLst>
          </p:cNvPr>
          <p:cNvGrpSpPr/>
          <p:nvPr/>
        </p:nvGrpSpPr>
        <p:grpSpPr>
          <a:xfrm>
            <a:off x="3554534" y="3941976"/>
            <a:ext cx="4310961" cy="1386668"/>
            <a:chOff x="2770429" y="4200778"/>
            <a:chExt cx="1310207" cy="179827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1030A2-C951-68F7-C8EC-22BC12560F65}"/>
                </a:ext>
              </a:extLst>
            </p:cNvPr>
            <p:cNvSpPr txBox="1"/>
            <p:nvPr/>
          </p:nvSpPr>
          <p:spPr>
            <a:xfrm>
              <a:off x="2797206" y="4200778"/>
              <a:ext cx="939030" cy="3326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en-US" sz="1067" u="sng" kern="0" dirty="0">
                  <a:solidFill>
                    <a:srgbClr val="212121"/>
                  </a:solidFill>
                  <a:latin typeface="+mj-lt"/>
                  <a:ea typeface="Verdana" panose="020B0604030504040204" pitchFamily="34" charset="0"/>
                  <a:cs typeface="Arial" panose="020B0604020202020204" pitchFamily="34" charset="0"/>
                </a:rPr>
                <a:t>Dosing (in 21-day cycles)</a:t>
              </a:r>
              <a:endParaRPr lang="en-US" sz="1067" u="sng" dirty="0">
                <a:solidFill>
                  <a:srgbClr val="212121"/>
                </a:solidFill>
                <a:latin typeface="+mj-lt"/>
                <a:ea typeface="ヒラギノ角ゴ ProN W3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B2DD93E-A237-09B5-B047-092645D35A7A}"/>
                </a:ext>
              </a:extLst>
            </p:cNvPr>
            <p:cNvSpPr txBox="1"/>
            <p:nvPr/>
          </p:nvSpPr>
          <p:spPr>
            <a:xfrm>
              <a:off x="2797206" y="4455731"/>
              <a:ext cx="1283430" cy="1436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933" b="1" dirty="0">
                  <a:latin typeface="+mj-lt"/>
                  <a:cs typeface="Arial" panose="020B0604020202020204" pitchFamily="34" charset="0"/>
                </a:rPr>
                <a:t>Amivantamab: </a:t>
              </a:r>
              <a:r>
                <a:rPr lang="en-US" sz="933" dirty="0">
                  <a:latin typeface="+mj-lt"/>
                  <a:cs typeface="Arial" panose="020B0604020202020204" pitchFamily="34" charset="0"/>
                </a:rPr>
                <a:t>1400 mg (1750 mg if ≥80 kg) for the first 4 weeks, then 1750 mg (2100 mg if ≥80 kg) every 3 weeks starting at Cycle 3 (week 7)</a:t>
              </a:r>
            </a:p>
            <a:p>
              <a:pPr>
                <a:spcAft>
                  <a:spcPts val="400"/>
                </a:spcAft>
              </a:pPr>
              <a:r>
                <a:rPr lang="en-US" sz="933" b="1" dirty="0">
                  <a:latin typeface="+mj-lt"/>
                  <a:cs typeface="Arial" panose="020B0604020202020204" pitchFamily="34" charset="0"/>
                </a:rPr>
                <a:t>Lazertinib:</a:t>
              </a:r>
              <a:r>
                <a:rPr lang="en-US" sz="933" dirty="0">
                  <a:latin typeface="+mj-lt"/>
                  <a:cs typeface="Arial" panose="020B0604020202020204" pitchFamily="34" charset="0"/>
                </a:rPr>
                <a:t> 240 mg daily starting after completion of carboplatin</a:t>
              </a:r>
              <a:r>
                <a:rPr lang="en-US" sz="933" baseline="30000" dirty="0">
                  <a:latin typeface="+mj-lt"/>
                  <a:cs typeface="Arial" panose="020B0604020202020204" pitchFamily="34" charset="0"/>
                </a:rPr>
                <a:t>b</a:t>
              </a:r>
              <a:endParaRPr lang="en-US" sz="933" b="1" baseline="30000" dirty="0">
                <a:latin typeface="+mj-lt"/>
                <a:cs typeface="Arial" panose="020B0604020202020204" pitchFamily="34" charset="0"/>
              </a:endParaRPr>
            </a:p>
            <a:p>
              <a:pPr>
                <a:spcAft>
                  <a:spcPts val="200"/>
                </a:spcAft>
              </a:pPr>
              <a:r>
                <a:rPr lang="en-US" sz="933" b="1" dirty="0">
                  <a:latin typeface="+mj-lt"/>
                  <a:cs typeface="Arial" panose="020B0604020202020204" pitchFamily="34" charset="0"/>
                </a:rPr>
                <a:t>Chemotherapy administered at the beginning of every cycle:</a:t>
              </a:r>
            </a:p>
            <a:p>
              <a:pPr marL="228594" indent="-228594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933" b="1" dirty="0">
                  <a:latin typeface="+mj-lt"/>
                  <a:cs typeface="Arial" panose="020B0604020202020204" pitchFamily="34" charset="0"/>
                </a:rPr>
                <a:t>Carboplatin: </a:t>
              </a:r>
              <a:r>
                <a:rPr lang="en-US" sz="933" dirty="0">
                  <a:latin typeface="+mj-lt"/>
                  <a:cs typeface="Arial" panose="020B0604020202020204" pitchFamily="34" charset="0"/>
                </a:rPr>
                <a:t>AUC5 for the first 4 cycles</a:t>
              </a:r>
            </a:p>
            <a:p>
              <a:pPr marL="228594" indent="-228594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933" b="1" dirty="0">
                  <a:latin typeface="+mj-lt"/>
                  <a:cs typeface="Arial" panose="020B0604020202020204" pitchFamily="34" charset="0"/>
                </a:rPr>
                <a:t>Pemetrexed: </a:t>
              </a:r>
              <a:r>
                <a:rPr lang="en-US" sz="933" dirty="0">
                  <a:latin typeface="+mj-lt"/>
                  <a:cs typeface="Arial" panose="020B0604020202020204" pitchFamily="34" charset="0"/>
                </a:rPr>
                <a:t>500 mg/m</a:t>
              </a:r>
              <a:r>
                <a:rPr lang="en-US" sz="933" baseline="30000" dirty="0">
                  <a:latin typeface="+mj-lt"/>
                  <a:cs typeface="Arial" panose="020B0604020202020204" pitchFamily="34" charset="0"/>
                </a:rPr>
                <a:t>2 </a:t>
              </a:r>
              <a:r>
                <a:rPr lang="en-US" sz="933" dirty="0">
                  <a:latin typeface="+mj-lt"/>
                  <a:cs typeface="Arial" panose="020B0604020202020204" pitchFamily="34" charset="0"/>
                </a:rPr>
                <a:t>until disease progression</a:t>
              </a:r>
              <a:endParaRPr lang="en-US" sz="933" baseline="300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D31635B-3BA9-2993-619E-F9778718531E}"/>
                </a:ext>
              </a:extLst>
            </p:cNvPr>
            <p:cNvSpPr/>
            <p:nvPr/>
          </p:nvSpPr>
          <p:spPr>
            <a:xfrm>
              <a:off x="2770429" y="4200780"/>
              <a:ext cx="1281016" cy="1798269"/>
            </a:xfrm>
            <a:prstGeom prst="round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7" dirty="0">
                <a:latin typeface="+mj-lt"/>
              </a:endParaRPr>
            </a:p>
          </p:txBody>
        </p:sp>
      </p:grp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C894475F-B684-D6BD-F167-E51CECBE33A0}"/>
              </a:ext>
            </a:extLst>
          </p:cNvPr>
          <p:cNvCxnSpPr>
            <a:cxnSpLocks/>
            <a:stCxn id="10" idx="3"/>
            <a:endCxn id="6" idx="1"/>
          </p:cNvCxnSpPr>
          <p:nvPr/>
        </p:nvCxnSpPr>
        <p:spPr>
          <a:xfrm flipV="1">
            <a:off x="3108781" y="2019635"/>
            <a:ext cx="445753" cy="767162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8764D28F-0740-8740-5BDA-327F4660D5AA}"/>
              </a:ext>
            </a:extLst>
          </p:cNvPr>
          <p:cNvCxnSpPr>
            <a:cxnSpLocks/>
            <a:stCxn id="10" idx="3"/>
            <a:endCxn id="53" idx="1"/>
          </p:cNvCxnSpPr>
          <p:nvPr/>
        </p:nvCxnSpPr>
        <p:spPr>
          <a:xfrm>
            <a:off x="3108781" y="2786797"/>
            <a:ext cx="445758" cy="76716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2">
            <a:extLst>
              <a:ext uri="{FF2B5EF4-FFF2-40B4-BE49-F238E27FC236}">
                <a16:creationId xmlns:a16="http://schemas.microsoft.com/office/drawing/2014/main" id="{A682F2AE-A9D2-AF8B-6E12-0D30F7B68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539" y="3249160"/>
            <a:ext cx="4214916" cy="609600"/>
          </a:xfrm>
          <a:prstGeom prst="roundRect">
            <a:avLst/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defTabSz="1218975">
              <a:defRPr/>
            </a:pPr>
            <a:r>
              <a:rPr lang="en-US" sz="1467" b="1" kern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Amivantamab-Chemotherapy </a:t>
            </a:r>
          </a:p>
          <a:p>
            <a:pPr algn="ctr" defTabSz="1218975">
              <a:defRPr/>
            </a:pPr>
            <a:r>
              <a:rPr lang="en-US" sz="1467" b="1" kern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(n</a:t>
            </a:r>
            <a:r>
              <a:rPr lang="en-US" sz="1467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=131</a:t>
            </a:r>
            <a:r>
              <a:rPr lang="en-US" sz="1467" b="1" kern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)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FE89D39-1716-41DD-A0C2-AB18FF1CA63C}"/>
              </a:ext>
            </a:extLst>
          </p:cNvPr>
          <p:cNvCxnSpPr>
            <a:cxnSpLocks/>
          </p:cNvCxnSpPr>
          <p:nvPr/>
        </p:nvCxnSpPr>
        <p:spPr>
          <a:xfrm>
            <a:off x="2517044" y="2786797"/>
            <a:ext cx="3657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6C9EB9B8-81D7-E4FB-B798-A29B290D4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798" y="1563367"/>
            <a:ext cx="2243381" cy="38123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60960" rIns="36576" anchor="ctr"/>
          <a:lstStyle/>
          <a:p>
            <a:pPr algn="ctr" defTabSz="1218975">
              <a:spcBef>
                <a:spcPts val="400"/>
              </a:spcBef>
              <a:defRPr/>
            </a:pPr>
            <a:r>
              <a:rPr lang="en-US" sz="1067" b="1" kern="0" dirty="0">
                <a:solidFill>
                  <a:srgbClr val="505050"/>
                </a:solidFill>
                <a:latin typeface="+mj-lt"/>
                <a:ea typeface="Verdana"/>
                <a:cs typeface="Verdana"/>
              </a:rPr>
              <a:t>Key Eligibility Criteria</a:t>
            </a:r>
            <a:endParaRPr lang="en-US" sz="1067" kern="0" dirty="0">
              <a:solidFill>
                <a:srgbClr val="505050"/>
              </a:solidFill>
              <a:latin typeface="+mj-lt"/>
              <a:ea typeface="Verdana"/>
              <a:cs typeface="Verdana"/>
            </a:endParaRPr>
          </a:p>
          <a:p>
            <a:pPr marL="152396" indent="-152396" defTabSz="1218975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067" kern="0" dirty="0">
                <a:solidFill>
                  <a:srgbClr val="505050"/>
                </a:solidFill>
                <a:latin typeface="+mj-lt"/>
                <a:ea typeface="Verdana"/>
                <a:cs typeface="Times New Roman"/>
              </a:rPr>
              <a:t>Locally advanced or metastatic NSCLC</a:t>
            </a:r>
            <a:endParaRPr lang="en-US" sz="1067" kern="0" baseline="30000" dirty="0">
              <a:solidFill>
                <a:srgbClr val="505050"/>
              </a:solidFill>
              <a:latin typeface="+mj-lt"/>
              <a:ea typeface="Verdana"/>
              <a:cs typeface="Verdana"/>
            </a:endParaRPr>
          </a:p>
          <a:p>
            <a:pPr marL="152396" indent="-152396" defTabSz="1218975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srgbClr val="505050"/>
                </a:solidFill>
                <a:latin typeface="+mj-lt"/>
                <a:ea typeface="Verdana"/>
                <a:cs typeface="Verdana"/>
              </a:rPr>
              <a:t>Documented</a:t>
            </a:r>
            <a:r>
              <a:rPr lang="en-US" sz="1067" i="1" dirty="0">
                <a:solidFill>
                  <a:srgbClr val="505050"/>
                </a:solidFill>
                <a:latin typeface="+mj-lt"/>
                <a:ea typeface="Verdana"/>
                <a:cs typeface="Verdana"/>
              </a:rPr>
              <a:t> EGFR</a:t>
            </a:r>
            <a:r>
              <a:rPr lang="en-US" sz="1067" dirty="0">
                <a:solidFill>
                  <a:srgbClr val="505050"/>
                </a:solidFill>
                <a:latin typeface="+mj-lt"/>
                <a:ea typeface="Verdana"/>
                <a:cs typeface="Verdana"/>
              </a:rPr>
              <a:t> </a:t>
            </a:r>
            <a:br>
              <a:rPr lang="en-US" sz="1067" dirty="0">
                <a:solidFill>
                  <a:srgbClr val="505050"/>
                </a:solidFill>
                <a:latin typeface="+mj-lt"/>
                <a:ea typeface="Verdana"/>
                <a:cs typeface="Verdana"/>
              </a:rPr>
            </a:br>
            <a:r>
              <a:rPr lang="en-US" sz="1067" dirty="0">
                <a:solidFill>
                  <a:srgbClr val="505050"/>
                </a:solidFill>
                <a:latin typeface="+mj-lt"/>
                <a:ea typeface="Verdana"/>
                <a:cs typeface="Verdana"/>
              </a:rPr>
              <a:t>Ex19del or L858R</a:t>
            </a:r>
            <a:endParaRPr lang="en-US" sz="1067" i="1" dirty="0">
              <a:solidFill>
                <a:srgbClr val="505050"/>
              </a:solidFill>
              <a:latin typeface="+mj-lt"/>
              <a:ea typeface="Verdana"/>
              <a:cs typeface="Verdana"/>
            </a:endParaRPr>
          </a:p>
          <a:p>
            <a:pPr marL="152396" indent="-152396" defTabSz="1218975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067" i="1" dirty="0">
                <a:solidFill>
                  <a:srgbClr val="505050"/>
                </a:solidFill>
                <a:latin typeface="+mj-lt"/>
                <a:ea typeface="Verdana"/>
                <a:cs typeface="Verdana"/>
              </a:rPr>
              <a:t>Progressed on or after osimertinib monotherapy </a:t>
            </a:r>
            <a:br>
              <a:rPr lang="en-US" sz="1067" i="1" dirty="0">
                <a:solidFill>
                  <a:srgbClr val="505050"/>
                </a:solidFill>
                <a:latin typeface="+mj-lt"/>
                <a:ea typeface="Verdana"/>
                <a:cs typeface="Verdana"/>
              </a:rPr>
            </a:br>
            <a:r>
              <a:rPr lang="en-US" sz="1067" i="1" dirty="0">
                <a:solidFill>
                  <a:srgbClr val="505050"/>
                </a:solidFill>
                <a:latin typeface="+mj-lt"/>
                <a:ea typeface="Verdana"/>
                <a:cs typeface="Verdana"/>
              </a:rPr>
              <a:t>(as most recent line)</a:t>
            </a:r>
          </a:p>
          <a:p>
            <a:pPr marL="152396" lvl="3" indent="-152396" defTabSz="1218975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srgbClr val="505050"/>
                </a:solidFill>
                <a:latin typeface="+mj-lt"/>
                <a:ea typeface="Verdana"/>
                <a:cs typeface="Verdana"/>
              </a:rPr>
              <a:t>ECOG PS 0 or 1</a:t>
            </a:r>
          </a:p>
          <a:p>
            <a:pPr marL="152396" indent="-152396" defTabSz="1218975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067" kern="0" dirty="0">
                <a:solidFill>
                  <a:srgbClr val="505050"/>
                </a:solidFill>
                <a:latin typeface="+mj-lt"/>
                <a:ea typeface="Verdana"/>
                <a:cs typeface="Verdana"/>
              </a:rPr>
              <a:t>Stable brain metastases were allowed; radiation/definitive therapy was not required (untreated)</a:t>
            </a:r>
            <a:endParaRPr lang="en-US" sz="1067" kern="0" baseline="30000" dirty="0">
              <a:solidFill>
                <a:srgbClr val="505050"/>
              </a:solidFill>
              <a:latin typeface="+mj-lt"/>
              <a:ea typeface="Verdana"/>
              <a:cs typeface="Verdana"/>
            </a:endParaRPr>
          </a:p>
          <a:p>
            <a:pPr algn="ctr" defTabSz="1219170">
              <a:spcBef>
                <a:spcPts val="800"/>
              </a:spcBef>
              <a:defRPr/>
            </a:pPr>
            <a:r>
              <a:rPr lang="en-US" sz="1067" b="1" kern="0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Calibri"/>
              </a:rPr>
              <a:t>Stratification Factors</a:t>
            </a:r>
          </a:p>
          <a:p>
            <a:pPr marL="152396" indent="-152396" defTabSz="121917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067" kern="0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Calibri"/>
              </a:rPr>
              <a:t>Osimertinib line of therapy (1st vs 2nd)</a:t>
            </a:r>
          </a:p>
          <a:p>
            <a:pPr marL="152396" indent="-152396" defTabSz="121917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067" kern="0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Calibri"/>
              </a:rPr>
              <a:t>Asian race (yes or no)</a:t>
            </a:r>
          </a:p>
          <a:p>
            <a:pPr marL="152396" indent="-152396" defTabSz="121917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067" kern="0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Calibri"/>
              </a:rPr>
              <a:t>History of brain metastases (yes or no)</a:t>
            </a:r>
          </a:p>
        </p:txBody>
      </p:sp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050D2E14-6ED1-C60A-485D-554D3548A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9817" y="1512620"/>
            <a:ext cx="3602931" cy="3812317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9525" algn="ctr">
            <a:noFill/>
            <a:round/>
            <a:headEnd/>
            <a:tailEnd/>
          </a:ln>
        </p:spPr>
        <p:txBody>
          <a:bodyPr lIns="121920" tIns="0" rIns="0" bIns="0" anchor="ctr"/>
          <a:lstStyle/>
          <a:p>
            <a:pPr defTabSz="1218975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1200" b="1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Dual primary endpoint of PFS</a:t>
            </a:r>
            <a:r>
              <a:rPr lang="en-US" sz="1200" b="1" baseline="30000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lang="en-US" sz="1200" b="1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by BICR </a:t>
            </a:r>
            <a:br>
              <a:rPr lang="en-US" sz="1200" b="1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per RECIST v1.1</a:t>
            </a:r>
            <a:r>
              <a:rPr lang="en-US" sz="1200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228594" indent="-228594" defTabSz="1218975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Amivantamab-Lazertinib-Chemotherapy </a:t>
            </a:r>
            <a:r>
              <a:rPr lang="en-US" sz="1200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vs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Chemotherapy</a:t>
            </a:r>
          </a:p>
          <a:p>
            <a:pPr marL="228594" indent="-228594" defTabSz="1218975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0070C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Amivantamab-Chemotherapy </a:t>
            </a:r>
            <a:br>
              <a:rPr lang="en-US" sz="1200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vs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Chemotherapy</a:t>
            </a:r>
            <a:endParaRPr lang="en-US" sz="1200" b="1" u="sng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Verdana" panose="020B0604030504040204" pitchFamily="34" charset="0"/>
              <a:cs typeface="Times New Roman" pitchFamily="18" charset="0"/>
            </a:endParaRPr>
          </a:p>
          <a:p>
            <a:pPr defTabSz="1218975">
              <a:spcBef>
                <a:spcPts val="800"/>
              </a:spcBef>
              <a:spcAft>
                <a:spcPts val="400"/>
              </a:spcAft>
              <a:defRPr/>
            </a:pPr>
            <a:r>
              <a:rPr lang="en-US" sz="1200" b="1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Secondary endpoints: </a:t>
            </a:r>
          </a:p>
          <a:p>
            <a:pPr marL="228594" indent="-228594" defTabSz="1218975"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Objective response rate (ORR)</a:t>
            </a:r>
            <a:r>
              <a:rPr lang="en-US" sz="1200" baseline="30000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</a:p>
          <a:p>
            <a:pPr marL="228594" indent="-228594" defTabSz="1218975"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Duration of response (DoR)</a:t>
            </a:r>
          </a:p>
          <a:p>
            <a:pPr marL="228594" indent="-228594" defTabSz="1218975"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Overall survival (OS)</a:t>
            </a:r>
            <a:r>
              <a:rPr lang="en-US" sz="1200" baseline="30000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</a:p>
          <a:p>
            <a:pPr marL="228594" indent="-228594" defTabSz="1218975"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Intracranial PFS</a:t>
            </a:r>
          </a:p>
          <a:p>
            <a:pPr marL="228594" indent="-228594" defTabSz="1218975"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Time to subsequent therapy</a:t>
            </a:r>
            <a:r>
              <a:rPr lang="en-US" sz="1200" baseline="30000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d</a:t>
            </a:r>
          </a:p>
          <a:p>
            <a:pPr marL="228594" indent="-228594" defTabSz="1218975"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PFS after first subsequent therapy (PFS2)</a:t>
            </a:r>
            <a:r>
              <a:rPr lang="en-US" sz="1200" baseline="30000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d</a:t>
            </a:r>
            <a:endParaRPr lang="en-US" sz="1200" dirty="0">
              <a:solidFill>
                <a:srgbClr val="505050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594" indent="-228594" defTabSz="1218975"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Symptomatic PFS</a:t>
            </a:r>
            <a:r>
              <a:rPr lang="en-US" sz="1200" baseline="30000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d</a:t>
            </a:r>
          </a:p>
          <a:p>
            <a:pPr marL="228594" indent="-228594" defTabSz="1218975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Safety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453F5BF-9240-F19B-9689-C75F35A70F4A}"/>
              </a:ext>
            </a:extLst>
          </p:cNvPr>
          <p:cNvCxnSpPr>
            <a:stCxn id="10" idx="3"/>
            <a:endCxn id="7" idx="1"/>
          </p:cNvCxnSpPr>
          <p:nvPr/>
        </p:nvCxnSpPr>
        <p:spPr>
          <a:xfrm>
            <a:off x="3108781" y="2786797"/>
            <a:ext cx="44575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4CC2772-A19A-3D7D-1051-F756EDD3C413}"/>
              </a:ext>
            </a:extLst>
          </p:cNvPr>
          <p:cNvSpPr txBox="1"/>
          <p:nvPr/>
        </p:nvSpPr>
        <p:spPr>
          <a:xfrm>
            <a:off x="3554526" y="1386675"/>
            <a:ext cx="4214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u="sng" dirty="0"/>
              <a:t>Serial brain MRIs were required for all patients</a:t>
            </a:r>
            <a:r>
              <a:rPr lang="en-US" sz="1400" i="1" u="sng" baseline="30000" dirty="0"/>
              <a:t>a</a:t>
            </a:r>
            <a:endParaRPr lang="en-US" sz="1400" i="1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F0343B-33D1-6577-E5F6-F456EAFBF916}"/>
              </a:ext>
            </a:extLst>
          </p:cNvPr>
          <p:cNvSpPr txBox="1"/>
          <p:nvPr/>
        </p:nvSpPr>
        <p:spPr>
          <a:xfrm>
            <a:off x="7397663" y="6570741"/>
            <a:ext cx="4794337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67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Passaro A et al. ESMO 2023. Passaro A et al. Ann Oncol 2024;35(1):77-90.</a:t>
            </a:r>
            <a:endParaRPr lang="en-US" sz="1067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15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E1C22-2F2D-B749-4EC6-692A297A3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081" y="198290"/>
            <a:ext cx="10452553" cy="611005"/>
          </a:xfrm>
        </p:spPr>
        <p:txBody>
          <a:bodyPr/>
          <a:lstStyle/>
          <a:p>
            <a:pPr algn="l"/>
            <a:r>
              <a:rPr lang="en-US" sz="3200" b="0" dirty="0"/>
              <a:t>MARIPOSA-2—Progression-free Survival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FC0B7-EAE9-FB82-DEA3-F850A0FDD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8981" y="5821049"/>
            <a:ext cx="9284521" cy="9363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Consistent PFS benefit by investigator: </a:t>
            </a:r>
            <a:r>
              <a:rPr lang="it-IT" sz="1600" dirty="0">
                <a:solidFill>
                  <a:srgbClr val="0070C0"/>
                </a:solidFill>
              </a:rPr>
              <a:t>HR, 0.41 (8.2 vs 4.2 mo; </a:t>
            </a:r>
            <a:r>
              <a:rPr lang="it-IT" sz="1600" i="1" dirty="0">
                <a:solidFill>
                  <a:srgbClr val="0070C0"/>
                </a:solidFill>
              </a:rPr>
              <a:t>P</a:t>
            </a:r>
            <a:r>
              <a:rPr lang="it-IT" sz="1600" dirty="0">
                <a:solidFill>
                  <a:srgbClr val="0070C0"/>
                </a:solidFill>
              </a:rPr>
              <a:t>&lt;0.001</a:t>
            </a:r>
            <a:r>
              <a:rPr lang="it-IT" sz="1600" baseline="30000" dirty="0">
                <a:solidFill>
                  <a:srgbClr val="0070C0"/>
                </a:solidFill>
              </a:rPr>
              <a:t>b</a:t>
            </a:r>
            <a:r>
              <a:rPr lang="it-IT" sz="1600" dirty="0">
                <a:solidFill>
                  <a:srgbClr val="0070C0"/>
                </a:solidFill>
              </a:rPr>
              <a:t>) </a:t>
            </a:r>
            <a:r>
              <a:rPr lang="it-IT" sz="1600" dirty="0"/>
              <a:t>&amp; </a:t>
            </a:r>
            <a:r>
              <a:rPr lang="it-IT" sz="1600" dirty="0">
                <a:solidFill>
                  <a:schemeClr val="bg2"/>
                </a:solidFill>
              </a:rPr>
              <a:t>HR, 0.38 (8.3 vs 4.2 mo; </a:t>
            </a:r>
            <a:r>
              <a:rPr lang="it-IT" sz="1600" i="1" dirty="0">
                <a:solidFill>
                  <a:schemeClr val="bg2"/>
                </a:solidFill>
              </a:rPr>
              <a:t>P</a:t>
            </a:r>
            <a:r>
              <a:rPr lang="it-IT" sz="1600" dirty="0">
                <a:solidFill>
                  <a:schemeClr val="bg2"/>
                </a:solidFill>
              </a:rPr>
              <a:t>&lt;0.001</a:t>
            </a:r>
            <a:r>
              <a:rPr lang="it-IT" sz="1600" baseline="30000" dirty="0">
                <a:solidFill>
                  <a:schemeClr val="bg2"/>
                </a:solidFill>
              </a:rPr>
              <a:t>b</a:t>
            </a:r>
            <a:r>
              <a:rPr lang="it-IT" sz="1600" dirty="0">
                <a:solidFill>
                  <a:schemeClr val="bg2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aseline="30000" dirty="0"/>
              <a:t>a</a:t>
            </a:r>
            <a:r>
              <a:rPr lang="en-US" dirty="0"/>
              <a:t>Amivantamab-lazertinib-chemotherapy arm includes all patients regardless of the dosing regimen received. </a:t>
            </a:r>
            <a:r>
              <a:rPr lang="en-US" baseline="30000" dirty="0"/>
              <a:t>b</a:t>
            </a:r>
            <a:r>
              <a:rPr lang="en-US" dirty="0"/>
              <a:t>Nominal </a:t>
            </a:r>
            <a:r>
              <a:rPr lang="en-US" i="1" dirty="0"/>
              <a:t>P</a:t>
            </a:r>
            <a:r>
              <a:rPr lang="en-US" dirty="0"/>
              <a:t>-value; endpoint not part of hierarchical hypothesis testing.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BICR, blinded independent central review; CI, confidence interval; HR, hazard ratio; PFS, progression-free survival.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1223880-A7AB-AE69-6A59-5F653F2FC4D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 spcFirstLastPara="1" vert="horz" wrap="square" lIns="0" tIns="0" rIns="0" bIns="45700" rtlCol="0" anchor="ctr" anchorCtr="0">
            <a:noAutofit/>
          </a:bodyPr>
          <a:lstStyle/>
          <a:p>
            <a:r>
              <a:rPr lang="en-US" sz="1467" dirty="0">
                <a:latin typeface="+mn-lt"/>
              </a:rPr>
              <a:t>At a median follow-up of 8.7 months, amivantamab-chemotherapy and amivantamab-lazertinib-chemotherapy </a:t>
            </a:r>
            <a:br>
              <a:rPr lang="en-US" sz="1467" dirty="0">
                <a:latin typeface="+mn-lt"/>
              </a:rPr>
            </a:br>
            <a:r>
              <a:rPr lang="en-US" sz="1467" dirty="0">
                <a:latin typeface="+mn-lt"/>
              </a:rPr>
              <a:t>reduced the risk of progression or death by 52% and 56%, respectively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F3F931-F08C-77FE-9F5E-2AA0608EEC8A}"/>
              </a:ext>
            </a:extLst>
          </p:cNvPr>
          <p:cNvSpPr txBox="1"/>
          <p:nvPr/>
        </p:nvSpPr>
        <p:spPr>
          <a:xfrm>
            <a:off x="1" y="5297528"/>
            <a:ext cx="2296160" cy="62324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1219140">
              <a:spcBef>
                <a:spcPts val="600"/>
              </a:spcBef>
              <a:spcAft>
                <a:spcPts val="133"/>
              </a:spcAft>
            </a:pPr>
            <a:r>
              <a:rPr lang="en-US" sz="800" b="1" dirty="0"/>
              <a:t>No. at risk</a:t>
            </a:r>
          </a:p>
          <a:p>
            <a:pPr algn="r" defTabSz="1219140">
              <a:spcAft>
                <a:spcPts val="133"/>
              </a:spcAft>
            </a:pPr>
            <a:r>
              <a:rPr lang="en-US" sz="800" dirty="0">
                <a:solidFill>
                  <a:srgbClr val="0070C0"/>
                </a:solidFill>
              </a:rPr>
              <a:t>Amivantamab-Chemotherapy</a:t>
            </a:r>
          </a:p>
          <a:p>
            <a:pPr algn="r" defTabSz="1219140">
              <a:spcAft>
                <a:spcPts val="133"/>
              </a:spcAft>
            </a:pPr>
            <a:r>
              <a:rPr lang="en-US" sz="800" dirty="0">
                <a:solidFill>
                  <a:schemeClr val="bg2"/>
                </a:solidFill>
              </a:rPr>
              <a:t>Amivantamab-Lazertinib-Chemotherapy</a:t>
            </a:r>
          </a:p>
          <a:p>
            <a:pPr algn="r" defTabSz="1219140">
              <a:spcAft>
                <a:spcPts val="133"/>
              </a:spcAft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Chemotherapy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B0E8A0-5815-477D-64A7-E6643E8DE40A}"/>
              </a:ext>
            </a:extLst>
          </p:cNvPr>
          <p:cNvSpPr txBox="1"/>
          <p:nvPr/>
        </p:nvSpPr>
        <p:spPr>
          <a:xfrm>
            <a:off x="2307811" y="5433464"/>
            <a:ext cx="487640" cy="48731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9140">
              <a:spcAft>
                <a:spcPts val="133"/>
              </a:spcAft>
            </a:pPr>
            <a:r>
              <a:rPr lang="en-US" sz="800" dirty="0"/>
              <a:t>131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263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263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EA07CDE-1B8F-4A4C-1ACB-D9CF40376F82}"/>
              </a:ext>
            </a:extLst>
          </p:cNvPr>
          <p:cNvSpPr txBox="1"/>
          <p:nvPr/>
        </p:nvSpPr>
        <p:spPr>
          <a:xfrm>
            <a:off x="3503043" y="5433464"/>
            <a:ext cx="487640" cy="48731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9140">
              <a:spcAft>
                <a:spcPts val="133"/>
              </a:spcAft>
            </a:pPr>
            <a:r>
              <a:rPr lang="en-US" sz="800" dirty="0"/>
              <a:t>99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194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135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A9B925-41AF-CB0D-F364-C6A7F107356C}"/>
              </a:ext>
            </a:extLst>
          </p:cNvPr>
          <p:cNvSpPr txBox="1"/>
          <p:nvPr/>
        </p:nvSpPr>
        <p:spPr>
          <a:xfrm>
            <a:off x="4669867" y="5433464"/>
            <a:ext cx="487640" cy="48731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9140">
              <a:spcAft>
                <a:spcPts val="133"/>
              </a:spcAft>
            </a:pPr>
            <a:r>
              <a:rPr lang="en-US" sz="800" dirty="0"/>
              <a:t>49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104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49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06E250-3C33-648A-79C8-69EFA9D63F3E}"/>
              </a:ext>
            </a:extLst>
          </p:cNvPr>
          <p:cNvSpPr txBox="1"/>
          <p:nvPr/>
        </p:nvSpPr>
        <p:spPr>
          <a:xfrm>
            <a:off x="5866697" y="5433464"/>
            <a:ext cx="487640" cy="48731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9140">
              <a:spcAft>
                <a:spcPts val="133"/>
              </a:spcAft>
            </a:pPr>
            <a:r>
              <a:rPr lang="en-US" sz="800" dirty="0"/>
              <a:t>27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52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17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AA43EF7-44CD-4B9A-18EA-03036C0E1A5C}"/>
              </a:ext>
            </a:extLst>
          </p:cNvPr>
          <p:cNvSpPr txBox="1"/>
          <p:nvPr/>
        </p:nvSpPr>
        <p:spPr>
          <a:xfrm>
            <a:off x="7034768" y="5433464"/>
            <a:ext cx="487640" cy="48731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9140">
              <a:spcAft>
                <a:spcPts val="133"/>
              </a:spcAft>
            </a:pPr>
            <a:r>
              <a:rPr lang="en-US" sz="800" dirty="0"/>
              <a:t>7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21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1AAB345-A420-9F24-BFCE-0059854FE57B}"/>
              </a:ext>
            </a:extLst>
          </p:cNvPr>
          <p:cNvSpPr txBox="1"/>
          <p:nvPr/>
        </p:nvSpPr>
        <p:spPr>
          <a:xfrm>
            <a:off x="8212161" y="5433464"/>
            <a:ext cx="487640" cy="48731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9140">
              <a:spcAft>
                <a:spcPts val="133"/>
              </a:spcAft>
            </a:pPr>
            <a:r>
              <a:rPr lang="en-US" sz="800" dirty="0"/>
              <a:t>0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4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42D2B64-DB38-3EDF-7061-076F749EB0E9}"/>
              </a:ext>
            </a:extLst>
          </p:cNvPr>
          <p:cNvSpPr txBox="1"/>
          <p:nvPr/>
        </p:nvSpPr>
        <p:spPr>
          <a:xfrm>
            <a:off x="9388863" y="5433464"/>
            <a:ext cx="487640" cy="48731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9140">
              <a:spcAft>
                <a:spcPts val="133"/>
              </a:spcAft>
            </a:pPr>
            <a:r>
              <a:rPr lang="en-US" sz="800" dirty="0"/>
              <a:t>0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0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0</a:t>
            </a:r>
          </a:p>
        </p:txBody>
      </p:sp>
      <p:sp>
        <p:nvSpPr>
          <p:cNvPr id="684" name="TextBox 683">
            <a:extLst>
              <a:ext uri="{FF2B5EF4-FFF2-40B4-BE49-F238E27FC236}">
                <a16:creationId xmlns:a16="http://schemas.microsoft.com/office/drawing/2014/main" id="{382AD4B1-E11E-EF2E-9522-88B76ABFB66B}"/>
              </a:ext>
            </a:extLst>
          </p:cNvPr>
          <p:cNvSpPr txBox="1"/>
          <p:nvPr/>
        </p:nvSpPr>
        <p:spPr>
          <a:xfrm>
            <a:off x="8086075" y="4154270"/>
            <a:ext cx="325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en-US" sz="1100" b="1" dirty="0">
                <a:solidFill>
                  <a:srgbClr val="0070C0"/>
                </a:solidFill>
              </a:rPr>
              <a:t>Amivantamab-Chemotherapy</a:t>
            </a:r>
          </a:p>
        </p:txBody>
      </p:sp>
      <p:sp>
        <p:nvSpPr>
          <p:cNvPr id="685" name="TextBox 684">
            <a:extLst>
              <a:ext uri="{FF2B5EF4-FFF2-40B4-BE49-F238E27FC236}">
                <a16:creationId xmlns:a16="http://schemas.microsoft.com/office/drawing/2014/main" id="{54F7CEEF-BD74-2148-61C2-F01899CB972F}"/>
              </a:ext>
            </a:extLst>
          </p:cNvPr>
          <p:cNvSpPr txBox="1"/>
          <p:nvPr/>
        </p:nvSpPr>
        <p:spPr>
          <a:xfrm>
            <a:off x="7330434" y="4563493"/>
            <a:ext cx="1065237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1219140"/>
            <a:r>
              <a:rPr lang="en-US" sz="1100" b="1" dirty="0">
                <a:solidFill>
                  <a:srgbClr val="FFFFFF">
                    <a:lumMod val="50000"/>
                  </a:srgbClr>
                </a:solidFill>
              </a:rPr>
              <a:t>Chemotherapy</a:t>
            </a:r>
          </a:p>
        </p:txBody>
      </p:sp>
      <p:sp>
        <p:nvSpPr>
          <p:cNvPr id="686" name="TextBox 685">
            <a:extLst>
              <a:ext uri="{FF2B5EF4-FFF2-40B4-BE49-F238E27FC236}">
                <a16:creationId xmlns:a16="http://schemas.microsoft.com/office/drawing/2014/main" id="{3C52B30A-62C5-B83E-1FBA-B3975CAAE526}"/>
              </a:ext>
            </a:extLst>
          </p:cNvPr>
          <p:cNvSpPr txBox="1"/>
          <p:nvPr/>
        </p:nvSpPr>
        <p:spPr>
          <a:xfrm>
            <a:off x="8092531" y="3579223"/>
            <a:ext cx="325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en-US" sz="1100" b="1" dirty="0">
                <a:solidFill>
                  <a:srgbClr val="6E1E50"/>
                </a:solidFill>
              </a:rPr>
              <a:t>Amivantamab-Lazertinib-Chemotherapy</a:t>
            </a:r>
          </a:p>
        </p:txBody>
      </p:sp>
      <p:sp>
        <p:nvSpPr>
          <p:cNvPr id="687" name="TextBox 686">
            <a:extLst>
              <a:ext uri="{FF2B5EF4-FFF2-40B4-BE49-F238E27FC236}">
                <a16:creationId xmlns:a16="http://schemas.microsoft.com/office/drawing/2014/main" id="{06E3608F-78E2-6536-FBCA-18A7CF37898F}"/>
              </a:ext>
            </a:extLst>
          </p:cNvPr>
          <p:cNvSpPr txBox="1"/>
          <p:nvPr/>
        </p:nvSpPr>
        <p:spPr>
          <a:xfrm>
            <a:off x="6918248" y="4507491"/>
            <a:ext cx="304800" cy="178510"/>
          </a:xfrm>
          <a:prstGeom prst="rect">
            <a:avLst/>
          </a:prstGeom>
          <a:solidFill>
            <a:srgbClr val="7F7F7F"/>
          </a:solidFill>
        </p:spPr>
        <p:txBody>
          <a:bodyPr wrap="square" lIns="0" tIns="12192" rIns="0" bIns="12192" rtlCol="0" anchor="ctr">
            <a:spAutoFit/>
          </a:bodyPr>
          <a:lstStyle/>
          <a:p>
            <a:pPr algn="ctr" defTabSz="1219140"/>
            <a:r>
              <a:rPr lang="en-US" sz="1000" dirty="0">
                <a:solidFill>
                  <a:srgbClr val="FFFFFF"/>
                </a:solidFill>
              </a:rPr>
              <a:t>13%</a:t>
            </a:r>
          </a:p>
        </p:txBody>
      </p:sp>
      <p:sp>
        <p:nvSpPr>
          <p:cNvPr id="688" name="TextBox 687">
            <a:extLst>
              <a:ext uri="{FF2B5EF4-FFF2-40B4-BE49-F238E27FC236}">
                <a16:creationId xmlns:a16="http://schemas.microsoft.com/office/drawing/2014/main" id="{AD7CE6E3-7410-88FA-AA61-1E06BBD07880}"/>
              </a:ext>
            </a:extLst>
          </p:cNvPr>
          <p:cNvSpPr txBox="1"/>
          <p:nvPr/>
        </p:nvSpPr>
        <p:spPr>
          <a:xfrm>
            <a:off x="7315457" y="3867786"/>
            <a:ext cx="304800" cy="178510"/>
          </a:xfrm>
          <a:prstGeom prst="rect">
            <a:avLst/>
          </a:prstGeom>
          <a:solidFill>
            <a:srgbClr val="0070C0"/>
          </a:solidFill>
        </p:spPr>
        <p:txBody>
          <a:bodyPr wrap="square" lIns="0" tIns="12192" rIns="0" bIns="12192" rtlCol="0" anchor="ctr">
            <a:spAutoFit/>
          </a:bodyPr>
          <a:lstStyle/>
          <a:p>
            <a:pPr algn="ctr" defTabSz="1219140"/>
            <a:r>
              <a:rPr lang="en-US" sz="1000" dirty="0">
                <a:solidFill>
                  <a:srgbClr val="FFFFFF"/>
                </a:solidFill>
              </a:rPr>
              <a:t>22%</a:t>
            </a:r>
          </a:p>
        </p:txBody>
      </p:sp>
      <p:sp>
        <p:nvSpPr>
          <p:cNvPr id="689" name="TextBox 688">
            <a:extLst>
              <a:ext uri="{FF2B5EF4-FFF2-40B4-BE49-F238E27FC236}">
                <a16:creationId xmlns:a16="http://schemas.microsoft.com/office/drawing/2014/main" id="{60C379C2-948A-3766-08E0-15E9182C6310}"/>
              </a:ext>
            </a:extLst>
          </p:cNvPr>
          <p:cNvSpPr txBox="1"/>
          <p:nvPr/>
        </p:nvSpPr>
        <p:spPr>
          <a:xfrm>
            <a:off x="7125315" y="3268219"/>
            <a:ext cx="304800" cy="178510"/>
          </a:xfrm>
          <a:prstGeom prst="rect">
            <a:avLst/>
          </a:prstGeom>
          <a:solidFill>
            <a:schemeClr val="bg2"/>
          </a:solidFill>
        </p:spPr>
        <p:txBody>
          <a:bodyPr wrap="square" lIns="0" tIns="12192" rIns="0" bIns="12192" rtlCol="0" anchor="ctr">
            <a:spAutoFit/>
          </a:bodyPr>
          <a:lstStyle/>
          <a:p>
            <a:pPr algn="ctr" defTabSz="1219140"/>
            <a:r>
              <a:rPr lang="en-US" sz="1000" dirty="0">
                <a:solidFill>
                  <a:srgbClr val="FFFFFF"/>
                </a:solidFill>
              </a:rPr>
              <a:t>37%</a:t>
            </a:r>
          </a:p>
        </p:txBody>
      </p:sp>
      <p:sp>
        <p:nvSpPr>
          <p:cNvPr id="692" name="TextBox 691">
            <a:extLst>
              <a:ext uri="{FF2B5EF4-FFF2-40B4-BE49-F238E27FC236}">
                <a16:creationId xmlns:a16="http://schemas.microsoft.com/office/drawing/2014/main" id="{08AEFF2D-5B32-7CA5-0A15-0742A2CB6E69}"/>
              </a:ext>
            </a:extLst>
          </p:cNvPr>
          <p:cNvSpPr txBox="1"/>
          <p:nvPr/>
        </p:nvSpPr>
        <p:spPr>
          <a:xfrm>
            <a:off x="4568517" y="3989106"/>
            <a:ext cx="304800" cy="178510"/>
          </a:xfrm>
          <a:prstGeom prst="rect">
            <a:avLst/>
          </a:prstGeom>
          <a:solidFill>
            <a:srgbClr val="7F7F7F"/>
          </a:solidFill>
        </p:spPr>
        <p:txBody>
          <a:bodyPr wrap="square" lIns="0" tIns="12192" rIns="0" bIns="12192" rtlCol="0" anchor="ctr">
            <a:spAutoFit/>
          </a:bodyPr>
          <a:lstStyle/>
          <a:p>
            <a:pPr algn="ctr" defTabSz="1219140"/>
            <a:r>
              <a:rPr lang="en-US" sz="1000" dirty="0">
                <a:solidFill>
                  <a:srgbClr val="FFFFFF"/>
                </a:solidFill>
              </a:rPr>
              <a:t>30%</a:t>
            </a:r>
          </a:p>
        </p:txBody>
      </p:sp>
      <p:sp>
        <p:nvSpPr>
          <p:cNvPr id="693" name="TextBox 692">
            <a:extLst>
              <a:ext uri="{FF2B5EF4-FFF2-40B4-BE49-F238E27FC236}">
                <a16:creationId xmlns:a16="http://schemas.microsoft.com/office/drawing/2014/main" id="{2DAAC1DF-24B4-4446-AC66-33B1361D94B4}"/>
              </a:ext>
            </a:extLst>
          </p:cNvPr>
          <p:cNvSpPr txBox="1"/>
          <p:nvPr/>
        </p:nvSpPr>
        <p:spPr>
          <a:xfrm>
            <a:off x="4505791" y="3127549"/>
            <a:ext cx="304800" cy="178510"/>
          </a:xfrm>
          <a:prstGeom prst="rect">
            <a:avLst/>
          </a:prstGeom>
          <a:solidFill>
            <a:srgbClr val="0070C0"/>
          </a:solidFill>
        </p:spPr>
        <p:txBody>
          <a:bodyPr wrap="square" lIns="0" tIns="12192" rIns="0" bIns="12192" rtlCol="0" anchor="ctr">
            <a:spAutoFit/>
          </a:bodyPr>
          <a:lstStyle/>
          <a:p>
            <a:pPr algn="ctr" defTabSz="1219140"/>
            <a:r>
              <a:rPr lang="en-US" sz="1000" dirty="0">
                <a:solidFill>
                  <a:srgbClr val="FFFFFF"/>
                </a:solidFill>
              </a:rPr>
              <a:t>51%</a:t>
            </a:r>
          </a:p>
        </p:txBody>
      </p:sp>
      <p:cxnSp>
        <p:nvCxnSpPr>
          <p:cNvPr id="694" name="Straight Connector 693">
            <a:extLst>
              <a:ext uri="{FF2B5EF4-FFF2-40B4-BE49-F238E27FC236}">
                <a16:creationId xmlns:a16="http://schemas.microsoft.com/office/drawing/2014/main" id="{229EA381-40B4-DF1C-19CA-49B16A79F393}"/>
              </a:ext>
            </a:extLst>
          </p:cNvPr>
          <p:cNvCxnSpPr>
            <a:cxnSpLocks/>
          </p:cNvCxnSpPr>
          <p:nvPr/>
        </p:nvCxnSpPr>
        <p:spPr>
          <a:xfrm>
            <a:off x="7277715" y="3484274"/>
            <a:ext cx="0" cy="14161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5" name="Straight Connector 694">
            <a:extLst>
              <a:ext uri="{FF2B5EF4-FFF2-40B4-BE49-F238E27FC236}">
                <a16:creationId xmlns:a16="http://schemas.microsoft.com/office/drawing/2014/main" id="{DF2C9E5B-C72C-0CD2-C1EA-898DF0C90386}"/>
              </a:ext>
            </a:extLst>
          </p:cNvPr>
          <p:cNvCxnSpPr>
            <a:cxnSpLocks/>
          </p:cNvCxnSpPr>
          <p:nvPr/>
        </p:nvCxnSpPr>
        <p:spPr>
          <a:xfrm>
            <a:off x="4915749" y="2684411"/>
            <a:ext cx="0" cy="22159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" name="TextBox 695">
            <a:extLst>
              <a:ext uri="{FF2B5EF4-FFF2-40B4-BE49-F238E27FC236}">
                <a16:creationId xmlns:a16="http://schemas.microsoft.com/office/drawing/2014/main" id="{684D0F7F-6365-7073-9E7B-F14C6C4B0CF4}"/>
              </a:ext>
            </a:extLst>
          </p:cNvPr>
          <p:cNvSpPr txBox="1"/>
          <p:nvPr/>
        </p:nvSpPr>
        <p:spPr>
          <a:xfrm>
            <a:off x="4873317" y="2472502"/>
            <a:ext cx="304800" cy="178510"/>
          </a:xfrm>
          <a:prstGeom prst="rect">
            <a:avLst/>
          </a:prstGeom>
          <a:solidFill>
            <a:schemeClr val="bg2"/>
          </a:solidFill>
        </p:spPr>
        <p:txBody>
          <a:bodyPr wrap="square" lIns="0" tIns="12192" rIns="0" bIns="12192" rtlCol="0" anchor="ctr">
            <a:spAutoFit/>
          </a:bodyPr>
          <a:lstStyle/>
          <a:p>
            <a:pPr algn="ctr" defTabSz="1219140"/>
            <a:r>
              <a:rPr lang="en-US" sz="1000" dirty="0">
                <a:solidFill>
                  <a:srgbClr val="FFFFFF"/>
                </a:solidFill>
              </a:rPr>
              <a:t>59%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81A747-D048-58C6-D74D-E57C84827AF4}"/>
              </a:ext>
            </a:extLst>
          </p:cNvPr>
          <p:cNvGrpSpPr/>
          <p:nvPr/>
        </p:nvGrpSpPr>
        <p:grpSpPr>
          <a:xfrm>
            <a:off x="2557125" y="1517517"/>
            <a:ext cx="5547547" cy="3042668"/>
            <a:chOff x="1917845" y="1176767"/>
            <a:chExt cx="4134001" cy="206610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F62C5FC-8F26-FDD6-A6C3-A952E752E578}"/>
                </a:ext>
              </a:extLst>
            </p:cNvPr>
            <p:cNvSpPr/>
            <p:nvPr/>
          </p:nvSpPr>
          <p:spPr>
            <a:xfrm>
              <a:off x="1917845" y="1230152"/>
              <a:ext cx="4123691" cy="2012717"/>
            </a:xfrm>
            <a:custGeom>
              <a:avLst/>
              <a:gdLst>
                <a:gd name="connsiteX0" fmla="*/ 5498256 w 5498255"/>
                <a:gd name="connsiteY0" fmla="*/ 2683623 h 2683622"/>
                <a:gd name="connsiteX1" fmla="*/ 4897630 w 5498255"/>
                <a:gd name="connsiteY1" fmla="*/ 2683623 h 2683622"/>
                <a:gd name="connsiteX2" fmla="*/ 4897630 w 5498255"/>
                <a:gd name="connsiteY2" fmla="*/ 2601374 h 2683622"/>
                <a:gd name="connsiteX3" fmla="*/ 4385499 w 5498255"/>
                <a:gd name="connsiteY3" fmla="*/ 2601374 h 2683622"/>
                <a:gd name="connsiteX4" fmla="*/ 4385499 w 5498255"/>
                <a:gd name="connsiteY4" fmla="*/ 2545558 h 2683622"/>
                <a:gd name="connsiteX5" fmla="*/ 3724190 w 5498255"/>
                <a:gd name="connsiteY5" fmla="*/ 2545558 h 2683622"/>
                <a:gd name="connsiteX6" fmla="*/ 3724190 w 5498255"/>
                <a:gd name="connsiteY6" fmla="*/ 2514230 h 2683622"/>
                <a:gd name="connsiteX7" fmla="*/ 3376129 w 5498255"/>
                <a:gd name="connsiteY7" fmla="*/ 2514230 h 2683622"/>
                <a:gd name="connsiteX8" fmla="*/ 3376129 w 5498255"/>
                <a:gd name="connsiteY8" fmla="*/ 2462345 h 2683622"/>
                <a:gd name="connsiteX9" fmla="*/ 3265886 w 5498255"/>
                <a:gd name="connsiteY9" fmla="*/ 2462345 h 2683622"/>
                <a:gd name="connsiteX10" fmla="*/ 3265886 w 5498255"/>
                <a:gd name="connsiteY10" fmla="*/ 2388919 h 2683622"/>
                <a:gd name="connsiteX11" fmla="*/ 3200121 w 5498255"/>
                <a:gd name="connsiteY11" fmla="*/ 2388919 h 2683622"/>
                <a:gd name="connsiteX12" fmla="*/ 3200121 w 5498255"/>
                <a:gd name="connsiteY12" fmla="*/ 2363467 h 2683622"/>
                <a:gd name="connsiteX13" fmla="*/ 3062881 w 5498255"/>
                <a:gd name="connsiteY13" fmla="*/ 2363467 h 2683622"/>
                <a:gd name="connsiteX14" fmla="*/ 3062881 w 5498255"/>
                <a:gd name="connsiteY14" fmla="*/ 2337033 h 2683622"/>
                <a:gd name="connsiteX15" fmla="*/ 2754605 w 5498255"/>
                <a:gd name="connsiteY15" fmla="*/ 2337033 h 2683622"/>
                <a:gd name="connsiteX16" fmla="*/ 2754605 w 5498255"/>
                <a:gd name="connsiteY16" fmla="*/ 2298846 h 2683622"/>
                <a:gd name="connsiteX17" fmla="*/ 2738694 w 5498255"/>
                <a:gd name="connsiteY17" fmla="*/ 2298846 h 2683622"/>
                <a:gd name="connsiteX18" fmla="*/ 2738694 w 5498255"/>
                <a:gd name="connsiteY18" fmla="*/ 2246961 h 2683622"/>
                <a:gd name="connsiteX19" fmla="*/ 2717814 w 5498255"/>
                <a:gd name="connsiteY19" fmla="*/ 2246961 h 2683622"/>
                <a:gd name="connsiteX20" fmla="*/ 2717814 w 5498255"/>
                <a:gd name="connsiteY20" fmla="*/ 2222473 h 2683622"/>
                <a:gd name="connsiteX21" fmla="*/ 2683998 w 5498255"/>
                <a:gd name="connsiteY21" fmla="*/ 2222473 h 2683622"/>
                <a:gd name="connsiteX22" fmla="*/ 2683998 w 5498255"/>
                <a:gd name="connsiteY22" fmla="*/ 2198004 h 2683622"/>
                <a:gd name="connsiteX23" fmla="*/ 2645212 w 5498255"/>
                <a:gd name="connsiteY23" fmla="*/ 2198004 h 2683622"/>
                <a:gd name="connsiteX24" fmla="*/ 2645212 w 5498255"/>
                <a:gd name="connsiteY24" fmla="*/ 2183304 h 2683622"/>
                <a:gd name="connsiteX25" fmla="*/ 2507990 w 5498255"/>
                <a:gd name="connsiteY25" fmla="*/ 2183304 h 2683622"/>
                <a:gd name="connsiteX26" fmla="*/ 2507990 w 5498255"/>
                <a:gd name="connsiteY26" fmla="*/ 2167640 h 2683622"/>
                <a:gd name="connsiteX27" fmla="*/ 2461240 w 5498255"/>
                <a:gd name="connsiteY27" fmla="*/ 2167640 h 2683622"/>
                <a:gd name="connsiteX28" fmla="*/ 2461240 w 5498255"/>
                <a:gd name="connsiteY28" fmla="*/ 2151012 h 2683622"/>
                <a:gd name="connsiteX29" fmla="*/ 2432413 w 5498255"/>
                <a:gd name="connsiteY29" fmla="*/ 2151012 h 2683622"/>
                <a:gd name="connsiteX30" fmla="*/ 2432413 w 5498255"/>
                <a:gd name="connsiteY30" fmla="*/ 2112826 h 2683622"/>
                <a:gd name="connsiteX31" fmla="*/ 2277268 w 5498255"/>
                <a:gd name="connsiteY31" fmla="*/ 2112826 h 2683622"/>
                <a:gd name="connsiteX32" fmla="*/ 2277268 w 5498255"/>
                <a:gd name="connsiteY32" fmla="*/ 2046240 h 2683622"/>
                <a:gd name="connsiteX33" fmla="*/ 2250419 w 5498255"/>
                <a:gd name="connsiteY33" fmla="*/ 2046240 h 2683622"/>
                <a:gd name="connsiteX34" fmla="*/ 2250419 w 5498255"/>
                <a:gd name="connsiteY34" fmla="*/ 2010018 h 2683622"/>
                <a:gd name="connsiteX35" fmla="*/ 2221592 w 5498255"/>
                <a:gd name="connsiteY35" fmla="*/ 2010018 h 2683622"/>
                <a:gd name="connsiteX36" fmla="*/ 2221592 w 5498255"/>
                <a:gd name="connsiteY36" fmla="*/ 1973797 h 2683622"/>
                <a:gd name="connsiteX37" fmla="*/ 2189754 w 5498255"/>
                <a:gd name="connsiteY37" fmla="*/ 1973797 h 2683622"/>
                <a:gd name="connsiteX38" fmla="*/ 2189754 w 5498255"/>
                <a:gd name="connsiteY38" fmla="*/ 1941486 h 2683622"/>
                <a:gd name="connsiteX39" fmla="*/ 2167875 w 5498255"/>
                <a:gd name="connsiteY39" fmla="*/ 1941486 h 2683622"/>
                <a:gd name="connsiteX40" fmla="*/ 2167875 w 5498255"/>
                <a:gd name="connsiteY40" fmla="*/ 1903300 h 2683622"/>
                <a:gd name="connsiteX41" fmla="*/ 2149988 w 5498255"/>
                <a:gd name="connsiteY41" fmla="*/ 1903300 h 2683622"/>
                <a:gd name="connsiteX42" fmla="*/ 2149988 w 5498255"/>
                <a:gd name="connsiteY42" fmla="*/ 1842590 h 2683622"/>
                <a:gd name="connsiteX43" fmla="*/ 2122141 w 5498255"/>
                <a:gd name="connsiteY43" fmla="*/ 1842590 h 2683622"/>
                <a:gd name="connsiteX44" fmla="*/ 2122141 w 5498255"/>
                <a:gd name="connsiteY44" fmla="*/ 1781899 h 2683622"/>
                <a:gd name="connsiteX45" fmla="*/ 2105233 w 5498255"/>
                <a:gd name="connsiteY45" fmla="*/ 1781899 h 2683622"/>
                <a:gd name="connsiteX46" fmla="*/ 2105233 w 5498255"/>
                <a:gd name="connsiteY46" fmla="*/ 1755462 h 2683622"/>
                <a:gd name="connsiteX47" fmla="*/ 2067444 w 5498255"/>
                <a:gd name="connsiteY47" fmla="*/ 1755462 h 2683622"/>
                <a:gd name="connsiteX48" fmla="*/ 2067444 w 5498255"/>
                <a:gd name="connsiteY48" fmla="*/ 1735881 h 2683622"/>
                <a:gd name="connsiteX49" fmla="*/ 1948110 w 5498255"/>
                <a:gd name="connsiteY49" fmla="*/ 1735881 h 2683622"/>
                <a:gd name="connsiteX50" fmla="*/ 1948110 w 5498255"/>
                <a:gd name="connsiteY50" fmla="*/ 1721196 h 2683622"/>
                <a:gd name="connsiteX51" fmla="*/ 1773091 w 5498255"/>
                <a:gd name="connsiteY51" fmla="*/ 1721196 h 2683622"/>
                <a:gd name="connsiteX52" fmla="*/ 1773091 w 5498255"/>
                <a:gd name="connsiteY52" fmla="*/ 1704551 h 2683622"/>
                <a:gd name="connsiteX53" fmla="*/ 1707457 w 5498255"/>
                <a:gd name="connsiteY53" fmla="*/ 1704551 h 2683622"/>
                <a:gd name="connsiteX54" fmla="*/ 1707457 w 5498255"/>
                <a:gd name="connsiteY54" fmla="*/ 1641890 h 2683622"/>
                <a:gd name="connsiteX55" fmla="*/ 1669669 w 5498255"/>
                <a:gd name="connsiteY55" fmla="*/ 1641890 h 2683622"/>
                <a:gd name="connsiteX56" fmla="*/ 1669669 w 5498255"/>
                <a:gd name="connsiteY56" fmla="*/ 1590999 h 2683622"/>
                <a:gd name="connsiteX57" fmla="*/ 1650765 w 5498255"/>
                <a:gd name="connsiteY57" fmla="*/ 1590999 h 2683622"/>
                <a:gd name="connsiteX58" fmla="*/ 1650765 w 5498255"/>
                <a:gd name="connsiteY58" fmla="*/ 1537802 h 2683622"/>
                <a:gd name="connsiteX59" fmla="*/ 1643814 w 5498255"/>
                <a:gd name="connsiteY59" fmla="*/ 1537802 h 2683622"/>
                <a:gd name="connsiteX60" fmla="*/ 1643814 w 5498255"/>
                <a:gd name="connsiteY60" fmla="*/ 1386354 h 2683622"/>
                <a:gd name="connsiteX61" fmla="*/ 1618953 w 5498255"/>
                <a:gd name="connsiteY61" fmla="*/ 1386354 h 2683622"/>
                <a:gd name="connsiteX62" fmla="*/ 1618953 w 5498255"/>
                <a:gd name="connsiteY62" fmla="*/ 1362857 h 2683622"/>
                <a:gd name="connsiteX63" fmla="*/ 1594092 w 5498255"/>
                <a:gd name="connsiteY63" fmla="*/ 1362857 h 2683622"/>
                <a:gd name="connsiteX64" fmla="*/ 1594092 w 5498255"/>
                <a:gd name="connsiteY64" fmla="*/ 1287469 h 2683622"/>
                <a:gd name="connsiteX65" fmla="*/ 1578180 w 5498255"/>
                <a:gd name="connsiteY65" fmla="*/ 1287469 h 2683622"/>
                <a:gd name="connsiteX66" fmla="*/ 1578180 w 5498255"/>
                <a:gd name="connsiteY66" fmla="*/ 1247327 h 2683622"/>
                <a:gd name="connsiteX67" fmla="*/ 1566247 w 5498255"/>
                <a:gd name="connsiteY67" fmla="*/ 1247327 h 2683622"/>
                <a:gd name="connsiteX68" fmla="*/ 1566247 w 5498255"/>
                <a:gd name="connsiteY68" fmla="*/ 1228725 h 2683622"/>
                <a:gd name="connsiteX69" fmla="*/ 1551331 w 5498255"/>
                <a:gd name="connsiteY69" fmla="*/ 1228725 h 2683622"/>
                <a:gd name="connsiteX70" fmla="*/ 1551331 w 5498255"/>
                <a:gd name="connsiteY70" fmla="*/ 1210123 h 2683622"/>
                <a:gd name="connsiteX71" fmla="*/ 1526470 w 5498255"/>
                <a:gd name="connsiteY71" fmla="*/ 1210123 h 2683622"/>
                <a:gd name="connsiteX72" fmla="*/ 1526470 w 5498255"/>
                <a:gd name="connsiteY72" fmla="*/ 1197395 h 2683622"/>
                <a:gd name="connsiteX73" fmla="*/ 1407135 w 5498255"/>
                <a:gd name="connsiteY73" fmla="*/ 1197395 h 2683622"/>
                <a:gd name="connsiteX74" fmla="*/ 1407135 w 5498255"/>
                <a:gd name="connsiteY74" fmla="*/ 1183689 h 2683622"/>
                <a:gd name="connsiteX75" fmla="*/ 1376308 w 5498255"/>
                <a:gd name="connsiteY75" fmla="*/ 1183689 h 2683622"/>
                <a:gd name="connsiteX76" fmla="*/ 1376308 w 5498255"/>
                <a:gd name="connsiteY76" fmla="*/ 1171940 h 2683622"/>
                <a:gd name="connsiteX77" fmla="*/ 1346474 w 5498255"/>
                <a:gd name="connsiteY77" fmla="*/ 1171940 h 2683622"/>
                <a:gd name="connsiteX78" fmla="*/ 1346474 w 5498255"/>
                <a:gd name="connsiteY78" fmla="*/ 1139630 h 2683622"/>
                <a:gd name="connsiteX79" fmla="*/ 1272886 w 5498255"/>
                <a:gd name="connsiteY79" fmla="*/ 1139630 h 2683622"/>
                <a:gd name="connsiteX80" fmla="*/ 1272886 w 5498255"/>
                <a:gd name="connsiteY80" fmla="*/ 1111238 h 2683622"/>
                <a:gd name="connsiteX81" fmla="*/ 1197309 w 5498255"/>
                <a:gd name="connsiteY81" fmla="*/ 1111238 h 2683622"/>
                <a:gd name="connsiteX82" fmla="*/ 1197309 w 5498255"/>
                <a:gd name="connsiteY82" fmla="*/ 1074034 h 2683622"/>
                <a:gd name="connsiteX83" fmla="*/ 1168469 w 5498255"/>
                <a:gd name="connsiteY83" fmla="*/ 1074034 h 2683622"/>
                <a:gd name="connsiteX84" fmla="*/ 1168469 w 5498255"/>
                <a:gd name="connsiteY84" fmla="*/ 1054451 h 2683622"/>
                <a:gd name="connsiteX85" fmla="*/ 1135653 w 5498255"/>
                <a:gd name="connsiteY85" fmla="*/ 1054451 h 2683622"/>
                <a:gd name="connsiteX86" fmla="*/ 1135653 w 5498255"/>
                <a:gd name="connsiteY86" fmla="*/ 1024100 h 2683622"/>
                <a:gd name="connsiteX87" fmla="*/ 1118747 w 5498255"/>
                <a:gd name="connsiteY87" fmla="*/ 1024100 h 2683622"/>
                <a:gd name="connsiteX88" fmla="*/ 1118747 w 5498255"/>
                <a:gd name="connsiteY88" fmla="*/ 969273 h 2683622"/>
                <a:gd name="connsiteX89" fmla="*/ 1107808 w 5498255"/>
                <a:gd name="connsiteY89" fmla="*/ 969273 h 2683622"/>
                <a:gd name="connsiteX90" fmla="*/ 1107808 w 5498255"/>
                <a:gd name="connsiteY90" fmla="*/ 908571 h 2683622"/>
                <a:gd name="connsiteX91" fmla="*/ 1093886 w 5498255"/>
                <a:gd name="connsiteY91" fmla="*/ 908571 h 2683622"/>
                <a:gd name="connsiteX92" fmla="*/ 1093886 w 5498255"/>
                <a:gd name="connsiteY92" fmla="*/ 844933 h 2683622"/>
                <a:gd name="connsiteX93" fmla="*/ 1074992 w 5498255"/>
                <a:gd name="connsiteY93" fmla="*/ 844933 h 2683622"/>
                <a:gd name="connsiteX94" fmla="*/ 1074992 w 5498255"/>
                <a:gd name="connsiteY94" fmla="*/ 807728 h 2683622"/>
                <a:gd name="connsiteX95" fmla="*/ 1047148 w 5498255"/>
                <a:gd name="connsiteY95" fmla="*/ 807728 h 2683622"/>
                <a:gd name="connsiteX96" fmla="*/ 1047148 w 5498255"/>
                <a:gd name="connsiteY96" fmla="*/ 793041 h 2683622"/>
                <a:gd name="connsiteX97" fmla="*/ 1039192 w 5498255"/>
                <a:gd name="connsiteY97" fmla="*/ 793041 h 2683622"/>
                <a:gd name="connsiteX98" fmla="*/ 1039192 w 5498255"/>
                <a:gd name="connsiteY98" fmla="*/ 759754 h 2683622"/>
                <a:gd name="connsiteX99" fmla="*/ 980521 w 5498255"/>
                <a:gd name="connsiteY99" fmla="*/ 759754 h 2683622"/>
                <a:gd name="connsiteX100" fmla="*/ 980521 w 5498255"/>
                <a:gd name="connsiteY100" fmla="*/ 733318 h 2683622"/>
                <a:gd name="connsiteX101" fmla="*/ 943726 w 5498255"/>
                <a:gd name="connsiteY101" fmla="*/ 733318 h 2683622"/>
                <a:gd name="connsiteX102" fmla="*/ 943726 w 5498255"/>
                <a:gd name="connsiteY102" fmla="*/ 719612 h 2683622"/>
                <a:gd name="connsiteX103" fmla="*/ 881077 w 5498255"/>
                <a:gd name="connsiteY103" fmla="*/ 719612 h 2683622"/>
                <a:gd name="connsiteX104" fmla="*/ 881077 w 5498255"/>
                <a:gd name="connsiteY104" fmla="*/ 699052 h 2683622"/>
                <a:gd name="connsiteX105" fmla="*/ 757766 w 5498255"/>
                <a:gd name="connsiteY105" fmla="*/ 699052 h 2683622"/>
                <a:gd name="connsiteX106" fmla="*/ 757766 w 5498255"/>
                <a:gd name="connsiteY106" fmla="*/ 674576 h 2683622"/>
                <a:gd name="connsiteX107" fmla="*/ 738870 w 5498255"/>
                <a:gd name="connsiteY107" fmla="*/ 674576 h 2683622"/>
                <a:gd name="connsiteX108" fmla="*/ 738870 w 5498255"/>
                <a:gd name="connsiteY108" fmla="*/ 659889 h 2683622"/>
                <a:gd name="connsiteX109" fmla="*/ 644398 w 5498255"/>
                <a:gd name="connsiteY109" fmla="*/ 659889 h 2683622"/>
                <a:gd name="connsiteX110" fmla="*/ 644398 w 5498255"/>
                <a:gd name="connsiteY110" fmla="*/ 622685 h 2683622"/>
                <a:gd name="connsiteX111" fmla="*/ 632465 w 5498255"/>
                <a:gd name="connsiteY111" fmla="*/ 622685 h 2683622"/>
                <a:gd name="connsiteX112" fmla="*/ 632465 w 5498255"/>
                <a:gd name="connsiteY112" fmla="*/ 612893 h 2683622"/>
                <a:gd name="connsiteX113" fmla="*/ 601637 w 5498255"/>
                <a:gd name="connsiteY113" fmla="*/ 612893 h 2683622"/>
                <a:gd name="connsiteX114" fmla="*/ 601637 w 5498255"/>
                <a:gd name="connsiteY114" fmla="*/ 502259 h 2683622"/>
                <a:gd name="connsiteX115" fmla="*/ 582743 w 5498255"/>
                <a:gd name="connsiteY115" fmla="*/ 502259 h 2683622"/>
                <a:gd name="connsiteX116" fmla="*/ 582743 w 5498255"/>
                <a:gd name="connsiteY116" fmla="*/ 447488 h 2683622"/>
                <a:gd name="connsiteX117" fmla="*/ 564843 w 5498255"/>
                <a:gd name="connsiteY117" fmla="*/ 447488 h 2683622"/>
                <a:gd name="connsiteX118" fmla="*/ 564843 w 5498255"/>
                <a:gd name="connsiteY118" fmla="*/ 241828 h 2683622"/>
                <a:gd name="connsiteX119" fmla="*/ 555894 w 5498255"/>
                <a:gd name="connsiteY119" fmla="*/ 241828 h 2683622"/>
                <a:gd name="connsiteX120" fmla="*/ 555894 w 5498255"/>
                <a:gd name="connsiteY120" fmla="*/ 136090 h 2683622"/>
                <a:gd name="connsiteX121" fmla="*/ 532027 w 5498255"/>
                <a:gd name="connsiteY121" fmla="*/ 136090 h 2683622"/>
                <a:gd name="connsiteX122" fmla="*/ 532027 w 5498255"/>
                <a:gd name="connsiteY122" fmla="*/ 103781 h 2683622"/>
                <a:gd name="connsiteX123" fmla="*/ 485287 w 5498255"/>
                <a:gd name="connsiteY123" fmla="*/ 103781 h 2683622"/>
                <a:gd name="connsiteX124" fmla="*/ 485287 w 5498255"/>
                <a:gd name="connsiteY124" fmla="*/ 38183 h 2683622"/>
                <a:gd name="connsiteX125" fmla="*/ 402749 w 5498255"/>
                <a:gd name="connsiteY125" fmla="*/ 38183 h 2683622"/>
                <a:gd name="connsiteX126" fmla="*/ 402749 w 5498255"/>
                <a:gd name="connsiteY126" fmla="*/ 22518 h 2683622"/>
                <a:gd name="connsiteX127" fmla="*/ 363967 w 5498255"/>
                <a:gd name="connsiteY127" fmla="*/ 22518 h 2683622"/>
                <a:gd name="connsiteX128" fmla="*/ 363967 w 5498255"/>
                <a:gd name="connsiteY128" fmla="*/ 12728 h 2683622"/>
                <a:gd name="connsiteX129" fmla="*/ 338110 w 5498255"/>
                <a:gd name="connsiteY129" fmla="*/ 12728 h 2683622"/>
                <a:gd name="connsiteX130" fmla="*/ 338110 w 5498255"/>
                <a:gd name="connsiteY130" fmla="*/ 0 h 2683622"/>
                <a:gd name="connsiteX131" fmla="*/ 0 w 5498255"/>
                <a:gd name="connsiteY131" fmla="*/ 0 h 268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5498255" h="2683622">
                  <a:moveTo>
                    <a:pt x="5498256" y="2683623"/>
                  </a:moveTo>
                  <a:lnTo>
                    <a:pt x="4897630" y="2683623"/>
                  </a:lnTo>
                  <a:lnTo>
                    <a:pt x="4897630" y="2601374"/>
                  </a:lnTo>
                  <a:lnTo>
                    <a:pt x="4385499" y="2601374"/>
                  </a:lnTo>
                  <a:lnTo>
                    <a:pt x="4385499" y="2545558"/>
                  </a:lnTo>
                  <a:lnTo>
                    <a:pt x="3724190" y="2545558"/>
                  </a:lnTo>
                  <a:lnTo>
                    <a:pt x="3724190" y="2514230"/>
                  </a:lnTo>
                  <a:lnTo>
                    <a:pt x="3376129" y="2514230"/>
                  </a:lnTo>
                  <a:lnTo>
                    <a:pt x="3376129" y="2462345"/>
                  </a:lnTo>
                  <a:lnTo>
                    <a:pt x="3265886" y="2462345"/>
                  </a:lnTo>
                  <a:lnTo>
                    <a:pt x="3265886" y="2388919"/>
                  </a:lnTo>
                  <a:lnTo>
                    <a:pt x="3200121" y="2388919"/>
                  </a:lnTo>
                  <a:lnTo>
                    <a:pt x="3200121" y="2363467"/>
                  </a:lnTo>
                  <a:lnTo>
                    <a:pt x="3062881" y="2363467"/>
                  </a:lnTo>
                  <a:lnTo>
                    <a:pt x="3062881" y="2337033"/>
                  </a:lnTo>
                  <a:lnTo>
                    <a:pt x="2754605" y="2337033"/>
                  </a:lnTo>
                  <a:lnTo>
                    <a:pt x="2754605" y="2298846"/>
                  </a:lnTo>
                  <a:lnTo>
                    <a:pt x="2738694" y="2298846"/>
                  </a:lnTo>
                  <a:lnTo>
                    <a:pt x="2738694" y="2246961"/>
                  </a:lnTo>
                  <a:lnTo>
                    <a:pt x="2717814" y="2246961"/>
                  </a:lnTo>
                  <a:lnTo>
                    <a:pt x="2717814" y="2222473"/>
                  </a:lnTo>
                  <a:lnTo>
                    <a:pt x="2683998" y="2222473"/>
                  </a:lnTo>
                  <a:lnTo>
                    <a:pt x="2683998" y="2198004"/>
                  </a:lnTo>
                  <a:lnTo>
                    <a:pt x="2645212" y="2198004"/>
                  </a:lnTo>
                  <a:lnTo>
                    <a:pt x="2645212" y="2183304"/>
                  </a:lnTo>
                  <a:lnTo>
                    <a:pt x="2507990" y="2183304"/>
                  </a:lnTo>
                  <a:lnTo>
                    <a:pt x="2507990" y="2167640"/>
                  </a:lnTo>
                  <a:lnTo>
                    <a:pt x="2461240" y="2167640"/>
                  </a:lnTo>
                  <a:lnTo>
                    <a:pt x="2461240" y="2151012"/>
                  </a:lnTo>
                  <a:lnTo>
                    <a:pt x="2432413" y="2151012"/>
                  </a:lnTo>
                  <a:lnTo>
                    <a:pt x="2432413" y="2112826"/>
                  </a:lnTo>
                  <a:lnTo>
                    <a:pt x="2277268" y="2112826"/>
                  </a:lnTo>
                  <a:lnTo>
                    <a:pt x="2277268" y="2046240"/>
                  </a:lnTo>
                  <a:lnTo>
                    <a:pt x="2250419" y="2046240"/>
                  </a:lnTo>
                  <a:lnTo>
                    <a:pt x="2250419" y="2010018"/>
                  </a:lnTo>
                  <a:lnTo>
                    <a:pt x="2221592" y="2010018"/>
                  </a:lnTo>
                  <a:lnTo>
                    <a:pt x="2221592" y="1973797"/>
                  </a:lnTo>
                  <a:lnTo>
                    <a:pt x="2189754" y="1973797"/>
                  </a:lnTo>
                  <a:lnTo>
                    <a:pt x="2189754" y="1941486"/>
                  </a:lnTo>
                  <a:lnTo>
                    <a:pt x="2167875" y="1941486"/>
                  </a:lnTo>
                  <a:lnTo>
                    <a:pt x="2167875" y="1903300"/>
                  </a:lnTo>
                  <a:lnTo>
                    <a:pt x="2149988" y="1903300"/>
                  </a:lnTo>
                  <a:lnTo>
                    <a:pt x="2149988" y="1842590"/>
                  </a:lnTo>
                  <a:lnTo>
                    <a:pt x="2122141" y="1842590"/>
                  </a:lnTo>
                  <a:lnTo>
                    <a:pt x="2122141" y="1781899"/>
                  </a:lnTo>
                  <a:lnTo>
                    <a:pt x="2105233" y="1781899"/>
                  </a:lnTo>
                  <a:lnTo>
                    <a:pt x="2105233" y="1755462"/>
                  </a:lnTo>
                  <a:lnTo>
                    <a:pt x="2067444" y="1755462"/>
                  </a:lnTo>
                  <a:lnTo>
                    <a:pt x="2067444" y="1735881"/>
                  </a:lnTo>
                  <a:lnTo>
                    <a:pt x="1948110" y="1735881"/>
                  </a:lnTo>
                  <a:lnTo>
                    <a:pt x="1948110" y="1721196"/>
                  </a:lnTo>
                  <a:lnTo>
                    <a:pt x="1773091" y="1721196"/>
                  </a:lnTo>
                  <a:lnTo>
                    <a:pt x="1773091" y="1704551"/>
                  </a:lnTo>
                  <a:lnTo>
                    <a:pt x="1707457" y="1704551"/>
                  </a:lnTo>
                  <a:lnTo>
                    <a:pt x="1707457" y="1641890"/>
                  </a:lnTo>
                  <a:lnTo>
                    <a:pt x="1669669" y="1641890"/>
                  </a:lnTo>
                  <a:lnTo>
                    <a:pt x="1669669" y="1590999"/>
                  </a:lnTo>
                  <a:lnTo>
                    <a:pt x="1650765" y="1590999"/>
                  </a:lnTo>
                  <a:lnTo>
                    <a:pt x="1650765" y="1537802"/>
                  </a:lnTo>
                  <a:lnTo>
                    <a:pt x="1643814" y="1537802"/>
                  </a:lnTo>
                  <a:lnTo>
                    <a:pt x="1643814" y="1386354"/>
                  </a:lnTo>
                  <a:lnTo>
                    <a:pt x="1618953" y="1386354"/>
                  </a:lnTo>
                  <a:lnTo>
                    <a:pt x="1618953" y="1362857"/>
                  </a:lnTo>
                  <a:lnTo>
                    <a:pt x="1594092" y="1362857"/>
                  </a:lnTo>
                  <a:lnTo>
                    <a:pt x="1594092" y="1287469"/>
                  </a:lnTo>
                  <a:lnTo>
                    <a:pt x="1578180" y="1287469"/>
                  </a:lnTo>
                  <a:lnTo>
                    <a:pt x="1578180" y="1247327"/>
                  </a:lnTo>
                  <a:lnTo>
                    <a:pt x="1566247" y="1247327"/>
                  </a:lnTo>
                  <a:lnTo>
                    <a:pt x="1566247" y="1228725"/>
                  </a:lnTo>
                  <a:lnTo>
                    <a:pt x="1551331" y="1228725"/>
                  </a:lnTo>
                  <a:lnTo>
                    <a:pt x="1551331" y="1210123"/>
                  </a:lnTo>
                  <a:lnTo>
                    <a:pt x="1526470" y="1210123"/>
                  </a:lnTo>
                  <a:lnTo>
                    <a:pt x="1526470" y="1197395"/>
                  </a:lnTo>
                  <a:lnTo>
                    <a:pt x="1407135" y="1197395"/>
                  </a:lnTo>
                  <a:lnTo>
                    <a:pt x="1407135" y="1183689"/>
                  </a:lnTo>
                  <a:lnTo>
                    <a:pt x="1376308" y="1183689"/>
                  </a:lnTo>
                  <a:lnTo>
                    <a:pt x="1376308" y="1171940"/>
                  </a:lnTo>
                  <a:lnTo>
                    <a:pt x="1346474" y="1171940"/>
                  </a:lnTo>
                  <a:lnTo>
                    <a:pt x="1346474" y="1139630"/>
                  </a:lnTo>
                  <a:lnTo>
                    <a:pt x="1272886" y="1139630"/>
                  </a:lnTo>
                  <a:lnTo>
                    <a:pt x="1272886" y="1111238"/>
                  </a:lnTo>
                  <a:lnTo>
                    <a:pt x="1197309" y="1111238"/>
                  </a:lnTo>
                  <a:lnTo>
                    <a:pt x="1197309" y="1074034"/>
                  </a:lnTo>
                  <a:lnTo>
                    <a:pt x="1168469" y="1074034"/>
                  </a:lnTo>
                  <a:lnTo>
                    <a:pt x="1168469" y="1054451"/>
                  </a:lnTo>
                  <a:lnTo>
                    <a:pt x="1135653" y="1054451"/>
                  </a:lnTo>
                  <a:lnTo>
                    <a:pt x="1135653" y="1024100"/>
                  </a:lnTo>
                  <a:lnTo>
                    <a:pt x="1118747" y="1024100"/>
                  </a:lnTo>
                  <a:lnTo>
                    <a:pt x="1118747" y="969273"/>
                  </a:lnTo>
                  <a:lnTo>
                    <a:pt x="1107808" y="969273"/>
                  </a:lnTo>
                  <a:lnTo>
                    <a:pt x="1107808" y="908571"/>
                  </a:lnTo>
                  <a:lnTo>
                    <a:pt x="1093886" y="908571"/>
                  </a:lnTo>
                  <a:lnTo>
                    <a:pt x="1093886" y="844933"/>
                  </a:lnTo>
                  <a:lnTo>
                    <a:pt x="1074992" y="844933"/>
                  </a:lnTo>
                  <a:lnTo>
                    <a:pt x="1074992" y="807728"/>
                  </a:lnTo>
                  <a:lnTo>
                    <a:pt x="1047148" y="807728"/>
                  </a:lnTo>
                  <a:lnTo>
                    <a:pt x="1047148" y="793041"/>
                  </a:lnTo>
                  <a:lnTo>
                    <a:pt x="1039192" y="793041"/>
                  </a:lnTo>
                  <a:lnTo>
                    <a:pt x="1039192" y="759754"/>
                  </a:lnTo>
                  <a:lnTo>
                    <a:pt x="980521" y="759754"/>
                  </a:lnTo>
                  <a:lnTo>
                    <a:pt x="980521" y="733318"/>
                  </a:lnTo>
                  <a:lnTo>
                    <a:pt x="943726" y="733318"/>
                  </a:lnTo>
                  <a:lnTo>
                    <a:pt x="943726" y="719612"/>
                  </a:lnTo>
                  <a:lnTo>
                    <a:pt x="881077" y="719612"/>
                  </a:lnTo>
                  <a:lnTo>
                    <a:pt x="881077" y="699052"/>
                  </a:lnTo>
                  <a:lnTo>
                    <a:pt x="757766" y="699052"/>
                  </a:lnTo>
                  <a:lnTo>
                    <a:pt x="757766" y="674576"/>
                  </a:lnTo>
                  <a:lnTo>
                    <a:pt x="738870" y="674576"/>
                  </a:lnTo>
                  <a:lnTo>
                    <a:pt x="738870" y="659889"/>
                  </a:lnTo>
                  <a:lnTo>
                    <a:pt x="644398" y="659889"/>
                  </a:lnTo>
                  <a:lnTo>
                    <a:pt x="644398" y="622685"/>
                  </a:lnTo>
                  <a:lnTo>
                    <a:pt x="632465" y="622685"/>
                  </a:lnTo>
                  <a:lnTo>
                    <a:pt x="632465" y="612893"/>
                  </a:lnTo>
                  <a:lnTo>
                    <a:pt x="601637" y="612893"/>
                  </a:lnTo>
                  <a:lnTo>
                    <a:pt x="601637" y="502259"/>
                  </a:lnTo>
                  <a:lnTo>
                    <a:pt x="582743" y="502259"/>
                  </a:lnTo>
                  <a:lnTo>
                    <a:pt x="582743" y="447488"/>
                  </a:lnTo>
                  <a:lnTo>
                    <a:pt x="564843" y="447488"/>
                  </a:lnTo>
                  <a:lnTo>
                    <a:pt x="564843" y="241828"/>
                  </a:lnTo>
                  <a:lnTo>
                    <a:pt x="555894" y="241828"/>
                  </a:lnTo>
                  <a:lnTo>
                    <a:pt x="555894" y="136090"/>
                  </a:lnTo>
                  <a:lnTo>
                    <a:pt x="532027" y="136090"/>
                  </a:lnTo>
                  <a:lnTo>
                    <a:pt x="532027" y="103781"/>
                  </a:lnTo>
                  <a:lnTo>
                    <a:pt x="485287" y="103781"/>
                  </a:lnTo>
                  <a:lnTo>
                    <a:pt x="485287" y="38183"/>
                  </a:lnTo>
                  <a:lnTo>
                    <a:pt x="402749" y="38183"/>
                  </a:lnTo>
                  <a:lnTo>
                    <a:pt x="402749" y="22518"/>
                  </a:lnTo>
                  <a:lnTo>
                    <a:pt x="363967" y="22518"/>
                  </a:lnTo>
                  <a:lnTo>
                    <a:pt x="363967" y="12728"/>
                  </a:lnTo>
                  <a:lnTo>
                    <a:pt x="338110" y="12728"/>
                  </a:lnTo>
                  <a:lnTo>
                    <a:pt x="338110" y="0"/>
                  </a:lnTo>
                  <a:lnTo>
                    <a:pt x="0" y="0"/>
                  </a:lnTo>
                </a:path>
              </a:pathLst>
            </a:custGeom>
            <a:noFill/>
            <a:ln w="18459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C23CC1D-F63B-67A1-7377-AEEBFAC57764}"/>
                </a:ext>
              </a:extLst>
            </p:cNvPr>
            <p:cNvGrpSpPr/>
            <p:nvPr/>
          </p:nvGrpSpPr>
          <p:grpSpPr>
            <a:xfrm>
              <a:off x="1928740" y="1176767"/>
              <a:ext cx="4123106" cy="2061182"/>
              <a:chOff x="2571654" y="1618025"/>
              <a:chExt cx="5497474" cy="274824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2B03207-F202-CEDB-A025-88A0EC6D522F}"/>
                  </a:ext>
                </a:extLst>
              </p:cNvPr>
              <p:cNvSpPr/>
              <p:nvPr/>
            </p:nvSpPr>
            <p:spPr>
              <a:xfrm>
                <a:off x="3335733" y="2311253"/>
                <a:ext cx="18478" cy="82296"/>
              </a:xfrm>
              <a:custGeom>
                <a:avLst/>
                <a:gdLst>
                  <a:gd name="connsiteX0" fmla="*/ 0 w 18478"/>
                  <a:gd name="connsiteY0" fmla="*/ 0 h 58322"/>
                  <a:gd name="connsiteX1" fmla="*/ 0 w 18478"/>
                  <a:gd name="connsiteY1" fmla="*/ 58322 h 58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2">
                    <a:moveTo>
                      <a:pt x="0" y="0"/>
                    </a:moveTo>
                    <a:lnTo>
                      <a:pt x="0" y="58322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4BBF4CA-DC4A-E7DB-D43F-3821AFA1C890}"/>
                  </a:ext>
                </a:extLst>
              </p:cNvPr>
              <p:cNvSpPr/>
              <p:nvPr/>
            </p:nvSpPr>
            <p:spPr>
              <a:xfrm>
                <a:off x="3625868" y="2417146"/>
                <a:ext cx="18478" cy="82296"/>
              </a:xfrm>
              <a:custGeom>
                <a:avLst/>
                <a:gdLst>
                  <a:gd name="connsiteX0" fmla="*/ 0 w 18478"/>
                  <a:gd name="connsiteY0" fmla="*/ 0 h 58322"/>
                  <a:gd name="connsiteX1" fmla="*/ 0 w 18478"/>
                  <a:gd name="connsiteY1" fmla="*/ 58322 h 58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2">
                    <a:moveTo>
                      <a:pt x="0" y="0"/>
                    </a:moveTo>
                    <a:lnTo>
                      <a:pt x="0" y="58322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2CC6122-9128-C36B-573A-F53A8BC99720}"/>
                  </a:ext>
                </a:extLst>
              </p:cNvPr>
              <p:cNvSpPr/>
              <p:nvPr/>
            </p:nvSpPr>
            <p:spPr>
              <a:xfrm>
                <a:off x="3645786" y="2454404"/>
                <a:ext cx="18478" cy="82296"/>
              </a:xfrm>
              <a:custGeom>
                <a:avLst/>
                <a:gdLst>
                  <a:gd name="connsiteX0" fmla="*/ 0 w 18478"/>
                  <a:gd name="connsiteY0" fmla="*/ 0 h 58322"/>
                  <a:gd name="connsiteX1" fmla="*/ 0 w 18478"/>
                  <a:gd name="connsiteY1" fmla="*/ 58322 h 58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2">
                    <a:moveTo>
                      <a:pt x="0" y="0"/>
                    </a:moveTo>
                    <a:lnTo>
                      <a:pt x="0" y="58322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3583CBD-BAFB-7D3A-FB88-5F66F5697A07}"/>
                  </a:ext>
                </a:extLst>
              </p:cNvPr>
              <p:cNvSpPr/>
              <p:nvPr/>
            </p:nvSpPr>
            <p:spPr>
              <a:xfrm>
                <a:off x="3665040" y="2509965"/>
                <a:ext cx="18478" cy="82296"/>
              </a:xfrm>
              <a:custGeom>
                <a:avLst/>
                <a:gdLst>
                  <a:gd name="connsiteX0" fmla="*/ 0 w 18478"/>
                  <a:gd name="connsiteY0" fmla="*/ 0 h 58322"/>
                  <a:gd name="connsiteX1" fmla="*/ 0 w 18478"/>
                  <a:gd name="connsiteY1" fmla="*/ 58322 h 58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2">
                    <a:moveTo>
                      <a:pt x="0" y="0"/>
                    </a:moveTo>
                    <a:lnTo>
                      <a:pt x="0" y="58322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A74ABBE-9D29-C4F6-B1E0-17C6D8CD616C}"/>
                  </a:ext>
                </a:extLst>
              </p:cNvPr>
              <p:cNvSpPr/>
              <p:nvPr/>
            </p:nvSpPr>
            <p:spPr>
              <a:xfrm>
                <a:off x="3684958" y="2626970"/>
                <a:ext cx="18478" cy="82296"/>
              </a:xfrm>
              <a:custGeom>
                <a:avLst/>
                <a:gdLst>
                  <a:gd name="connsiteX0" fmla="*/ 0 w 18478"/>
                  <a:gd name="connsiteY0" fmla="*/ 0 h 58322"/>
                  <a:gd name="connsiteX1" fmla="*/ 0 w 18478"/>
                  <a:gd name="connsiteY1" fmla="*/ 58322 h 58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2">
                    <a:moveTo>
                      <a:pt x="0" y="0"/>
                    </a:moveTo>
                    <a:lnTo>
                      <a:pt x="0" y="58322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038B53A-80BD-A6D8-8C07-DC2E183AC090}"/>
                  </a:ext>
                </a:extLst>
              </p:cNvPr>
              <p:cNvSpPr/>
              <p:nvPr/>
            </p:nvSpPr>
            <p:spPr>
              <a:xfrm>
                <a:off x="3694917" y="2630239"/>
                <a:ext cx="18478" cy="82296"/>
              </a:xfrm>
              <a:custGeom>
                <a:avLst/>
                <a:gdLst>
                  <a:gd name="connsiteX0" fmla="*/ 0 w 18478"/>
                  <a:gd name="connsiteY0" fmla="*/ 0 h 58322"/>
                  <a:gd name="connsiteX1" fmla="*/ 0 w 18478"/>
                  <a:gd name="connsiteY1" fmla="*/ 58322 h 58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2">
                    <a:moveTo>
                      <a:pt x="0" y="0"/>
                    </a:moveTo>
                    <a:lnTo>
                      <a:pt x="0" y="58322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E31668B-FBF8-8ABC-DE7D-17B79330583C}"/>
                  </a:ext>
                </a:extLst>
              </p:cNvPr>
              <p:cNvSpPr/>
              <p:nvPr/>
            </p:nvSpPr>
            <p:spPr>
              <a:xfrm>
                <a:off x="3706203" y="2657692"/>
                <a:ext cx="18478" cy="82296"/>
              </a:xfrm>
              <a:custGeom>
                <a:avLst/>
                <a:gdLst>
                  <a:gd name="connsiteX0" fmla="*/ 0 w 18478"/>
                  <a:gd name="connsiteY0" fmla="*/ 0 h 58322"/>
                  <a:gd name="connsiteX1" fmla="*/ 0 w 18478"/>
                  <a:gd name="connsiteY1" fmla="*/ 58322 h 58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2">
                    <a:moveTo>
                      <a:pt x="0" y="0"/>
                    </a:moveTo>
                    <a:lnTo>
                      <a:pt x="0" y="58322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CE778D1-746C-B05A-B602-816965660692}"/>
                  </a:ext>
                </a:extLst>
              </p:cNvPr>
              <p:cNvSpPr/>
              <p:nvPr/>
            </p:nvSpPr>
            <p:spPr>
              <a:xfrm>
                <a:off x="3738736" y="2676649"/>
                <a:ext cx="18478" cy="82296"/>
              </a:xfrm>
              <a:custGeom>
                <a:avLst/>
                <a:gdLst>
                  <a:gd name="connsiteX0" fmla="*/ 0 w 18478"/>
                  <a:gd name="connsiteY0" fmla="*/ 0 h 58322"/>
                  <a:gd name="connsiteX1" fmla="*/ 0 w 18478"/>
                  <a:gd name="connsiteY1" fmla="*/ 58322 h 58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2">
                    <a:moveTo>
                      <a:pt x="0" y="0"/>
                    </a:moveTo>
                    <a:lnTo>
                      <a:pt x="0" y="58322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6C1F7E3-7890-8E6F-F44C-B1599ADBA8A4}"/>
                  </a:ext>
                </a:extLst>
              </p:cNvPr>
              <p:cNvSpPr/>
              <p:nvPr/>
            </p:nvSpPr>
            <p:spPr>
              <a:xfrm>
                <a:off x="3767949" y="2711293"/>
                <a:ext cx="18478" cy="82296"/>
              </a:xfrm>
              <a:custGeom>
                <a:avLst/>
                <a:gdLst>
                  <a:gd name="connsiteX0" fmla="*/ 0 w 18478"/>
                  <a:gd name="connsiteY0" fmla="*/ 0 h 58320"/>
                  <a:gd name="connsiteX1" fmla="*/ 0 w 18478"/>
                  <a:gd name="connsiteY1" fmla="*/ 58321 h 58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0">
                    <a:moveTo>
                      <a:pt x="0" y="0"/>
                    </a:moveTo>
                    <a:lnTo>
                      <a:pt x="0" y="58321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08209C8-BF15-15C9-F62A-DBD7F1DA3280}"/>
                  </a:ext>
                </a:extLst>
              </p:cNvPr>
              <p:cNvSpPr/>
              <p:nvPr/>
            </p:nvSpPr>
            <p:spPr>
              <a:xfrm>
                <a:off x="3842972" y="2746591"/>
                <a:ext cx="18478" cy="82296"/>
              </a:xfrm>
              <a:custGeom>
                <a:avLst/>
                <a:gdLst>
                  <a:gd name="connsiteX0" fmla="*/ 0 w 18478"/>
                  <a:gd name="connsiteY0" fmla="*/ 0 h 58320"/>
                  <a:gd name="connsiteX1" fmla="*/ 0 w 18478"/>
                  <a:gd name="connsiteY1" fmla="*/ 58321 h 58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0">
                    <a:moveTo>
                      <a:pt x="0" y="0"/>
                    </a:moveTo>
                    <a:lnTo>
                      <a:pt x="0" y="58321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996D811-DF01-B705-4F0D-7A87B5965E34}"/>
                  </a:ext>
                </a:extLst>
              </p:cNvPr>
              <p:cNvSpPr/>
              <p:nvPr/>
            </p:nvSpPr>
            <p:spPr>
              <a:xfrm>
                <a:off x="4163648" y="2964913"/>
                <a:ext cx="18478" cy="82296"/>
              </a:xfrm>
              <a:custGeom>
                <a:avLst/>
                <a:gdLst>
                  <a:gd name="connsiteX0" fmla="*/ 0 w 18478"/>
                  <a:gd name="connsiteY0" fmla="*/ 0 h 58320"/>
                  <a:gd name="connsiteX1" fmla="*/ 0 w 18478"/>
                  <a:gd name="connsiteY1" fmla="*/ 58320 h 58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0">
                    <a:moveTo>
                      <a:pt x="0" y="0"/>
                    </a:moveTo>
                    <a:lnTo>
                      <a:pt x="0" y="58320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86790CF-ECEA-C9A4-C86A-E73FF13626A0}"/>
                  </a:ext>
                </a:extLst>
              </p:cNvPr>
              <p:cNvSpPr/>
              <p:nvPr/>
            </p:nvSpPr>
            <p:spPr>
              <a:xfrm>
                <a:off x="4220746" y="3202843"/>
                <a:ext cx="18478" cy="82296"/>
              </a:xfrm>
              <a:custGeom>
                <a:avLst/>
                <a:gdLst>
                  <a:gd name="connsiteX0" fmla="*/ 0 w 18478"/>
                  <a:gd name="connsiteY0" fmla="*/ 0 h 58322"/>
                  <a:gd name="connsiteX1" fmla="*/ 0 w 18478"/>
                  <a:gd name="connsiteY1" fmla="*/ 58322 h 58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2">
                    <a:moveTo>
                      <a:pt x="0" y="0"/>
                    </a:moveTo>
                    <a:lnTo>
                      <a:pt x="0" y="58322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90E7634-B01F-D666-C919-40E2D295CBA2}"/>
                  </a:ext>
                </a:extLst>
              </p:cNvPr>
              <p:cNvSpPr/>
              <p:nvPr/>
            </p:nvSpPr>
            <p:spPr>
              <a:xfrm>
                <a:off x="4252614" y="3253830"/>
                <a:ext cx="18478" cy="82296"/>
              </a:xfrm>
              <a:custGeom>
                <a:avLst/>
                <a:gdLst>
                  <a:gd name="connsiteX0" fmla="*/ 0 w 18478"/>
                  <a:gd name="connsiteY0" fmla="*/ 0 h 58320"/>
                  <a:gd name="connsiteX1" fmla="*/ 0 w 18478"/>
                  <a:gd name="connsiteY1" fmla="*/ 58321 h 58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0">
                    <a:moveTo>
                      <a:pt x="0" y="0"/>
                    </a:moveTo>
                    <a:lnTo>
                      <a:pt x="0" y="58321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9BBF439-FF81-BE82-73F1-51AED4267A85}"/>
                  </a:ext>
                </a:extLst>
              </p:cNvPr>
              <p:cNvSpPr/>
              <p:nvPr/>
            </p:nvSpPr>
            <p:spPr>
              <a:xfrm>
                <a:off x="4280500" y="3311352"/>
                <a:ext cx="18478" cy="82296"/>
              </a:xfrm>
              <a:custGeom>
                <a:avLst/>
                <a:gdLst>
                  <a:gd name="connsiteX0" fmla="*/ 0 w 18478"/>
                  <a:gd name="connsiteY0" fmla="*/ 0 h 58320"/>
                  <a:gd name="connsiteX1" fmla="*/ 0 w 18478"/>
                  <a:gd name="connsiteY1" fmla="*/ 58320 h 58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0">
                    <a:moveTo>
                      <a:pt x="0" y="0"/>
                    </a:moveTo>
                    <a:lnTo>
                      <a:pt x="0" y="58320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1D7148B-DB20-C366-E1C3-524FDABFF24E}"/>
                  </a:ext>
                </a:extLst>
              </p:cNvPr>
              <p:cNvSpPr/>
              <p:nvPr/>
            </p:nvSpPr>
            <p:spPr>
              <a:xfrm>
                <a:off x="4723338" y="3520513"/>
                <a:ext cx="18478" cy="82296"/>
              </a:xfrm>
              <a:custGeom>
                <a:avLst/>
                <a:gdLst>
                  <a:gd name="connsiteX0" fmla="*/ 0 w 18478"/>
                  <a:gd name="connsiteY0" fmla="*/ 0 h 58325"/>
                  <a:gd name="connsiteX1" fmla="*/ 0 w 18478"/>
                  <a:gd name="connsiteY1" fmla="*/ 58326 h 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5">
                    <a:moveTo>
                      <a:pt x="0" y="0"/>
                    </a:moveTo>
                    <a:lnTo>
                      <a:pt x="0" y="58326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22AD5D0-6AA2-4BC8-EBA9-64D6D032DD48}"/>
                  </a:ext>
                </a:extLst>
              </p:cNvPr>
              <p:cNvSpPr/>
              <p:nvPr/>
            </p:nvSpPr>
            <p:spPr>
              <a:xfrm>
                <a:off x="4740596" y="3551241"/>
                <a:ext cx="18478" cy="82296"/>
              </a:xfrm>
              <a:custGeom>
                <a:avLst/>
                <a:gdLst>
                  <a:gd name="connsiteX0" fmla="*/ 0 w 18478"/>
                  <a:gd name="connsiteY0" fmla="*/ 0 h 58325"/>
                  <a:gd name="connsiteX1" fmla="*/ 0 w 18478"/>
                  <a:gd name="connsiteY1" fmla="*/ 58326 h 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5">
                    <a:moveTo>
                      <a:pt x="0" y="0"/>
                    </a:moveTo>
                    <a:lnTo>
                      <a:pt x="0" y="58326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CB98558-6799-1CC2-6BB6-5F4074B56349}"/>
                  </a:ext>
                </a:extLst>
              </p:cNvPr>
              <p:cNvSpPr/>
              <p:nvPr/>
            </p:nvSpPr>
            <p:spPr>
              <a:xfrm>
                <a:off x="4770476" y="3585225"/>
                <a:ext cx="18478" cy="82296"/>
              </a:xfrm>
              <a:custGeom>
                <a:avLst/>
                <a:gdLst>
                  <a:gd name="connsiteX0" fmla="*/ 0 w 18478"/>
                  <a:gd name="connsiteY0" fmla="*/ 0 h 58325"/>
                  <a:gd name="connsiteX1" fmla="*/ 0 w 18478"/>
                  <a:gd name="connsiteY1" fmla="*/ 58326 h 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5">
                    <a:moveTo>
                      <a:pt x="0" y="0"/>
                    </a:moveTo>
                    <a:lnTo>
                      <a:pt x="0" y="58326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E76FEA4-EF7A-BAAC-7749-02C38BC0A3B1}"/>
                  </a:ext>
                </a:extLst>
              </p:cNvPr>
              <p:cNvSpPr/>
              <p:nvPr/>
            </p:nvSpPr>
            <p:spPr>
              <a:xfrm>
                <a:off x="4805659" y="3632289"/>
                <a:ext cx="18478" cy="82296"/>
              </a:xfrm>
              <a:custGeom>
                <a:avLst/>
                <a:gdLst>
                  <a:gd name="connsiteX0" fmla="*/ 0 w 18478"/>
                  <a:gd name="connsiteY0" fmla="*/ 0 h 58325"/>
                  <a:gd name="connsiteX1" fmla="*/ 0 w 18478"/>
                  <a:gd name="connsiteY1" fmla="*/ 58326 h 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5">
                    <a:moveTo>
                      <a:pt x="0" y="0"/>
                    </a:moveTo>
                    <a:lnTo>
                      <a:pt x="0" y="58326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160EF16-EC98-4F00-853C-C2B119A24F1B}"/>
                  </a:ext>
                </a:extLst>
              </p:cNvPr>
              <p:cNvSpPr/>
              <p:nvPr/>
            </p:nvSpPr>
            <p:spPr>
              <a:xfrm>
                <a:off x="4913223" y="3719233"/>
                <a:ext cx="18478" cy="82296"/>
              </a:xfrm>
              <a:custGeom>
                <a:avLst/>
                <a:gdLst>
                  <a:gd name="connsiteX0" fmla="*/ 0 w 18478"/>
                  <a:gd name="connsiteY0" fmla="*/ 0 h 58325"/>
                  <a:gd name="connsiteX1" fmla="*/ 0 w 18478"/>
                  <a:gd name="connsiteY1" fmla="*/ 58326 h 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5">
                    <a:moveTo>
                      <a:pt x="0" y="0"/>
                    </a:moveTo>
                    <a:lnTo>
                      <a:pt x="0" y="58326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E7A24A7-E533-73E5-C293-ABC48106B83A}"/>
                  </a:ext>
                </a:extLst>
              </p:cNvPr>
              <p:cNvSpPr/>
              <p:nvPr/>
            </p:nvSpPr>
            <p:spPr>
              <a:xfrm>
                <a:off x="5027420" y="3780015"/>
                <a:ext cx="18478" cy="82296"/>
              </a:xfrm>
              <a:custGeom>
                <a:avLst/>
                <a:gdLst>
                  <a:gd name="connsiteX0" fmla="*/ 0 w 18478"/>
                  <a:gd name="connsiteY0" fmla="*/ 0 h 58325"/>
                  <a:gd name="connsiteX1" fmla="*/ 0 w 18478"/>
                  <a:gd name="connsiteY1" fmla="*/ 58326 h 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5">
                    <a:moveTo>
                      <a:pt x="0" y="0"/>
                    </a:moveTo>
                    <a:lnTo>
                      <a:pt x="0" y="58326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59B8DAB-6B36-F949-1395-D6D5C56E1412}"/>
                  </a:ext>
                </a:extLst>
              </p:cNvPr>
              <p:cNvSpPr/>
              <p:nvPr/>
            </p:nvSpPr>
            <p:spPr>
              <a:xfrm>
                <a:off x="5194724" y="3786564"/>
                <a:ext cx="18478" cy="82296"/>
              </a:xfrm>
              <a:custGeom>
                <a:avLst/>
                <a:gdLst>
                  <a:gd name="connsiteX0" fmla="*/ 0 w 18478"/>
                  <a:gd name="connsiteY0" fmla="*/ 0 h 58325"/>
                  <a:gd name="connsiteX1" fmla="*/ 0 w 18478"/>
                  <a:gd name="connsiteY1" fmla="*/ 58326 h 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5">
                    <a:moveTo>
                      <a:pt x="0" y="0"/>
                    </a:moveTo>
                    <a:lnTo>
                      <a:pt x="0" y="58326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0AB328C7-841A-A98F-1ACB-2F86569AABA6}"/>
                  </a:ext>
                </a:extLst>
              </p:cNvPr>
              <p:cNvSpPr/>
              <p:nvPr/>
            </p:nvSpPr>
            <p:spPr>
              <a:xfrm>
                <a:off x="5212648" y="3799626"/>
                <a:ext cx="18478" cy="82296"/>
              </a:xfrm>
              <a:custGeom>
                <a:avLst/>
                <a:gdLst>
                  <a:gd name="connsiteX0" fmla="*/ 0 w 18478"/>
                  <a:gd name="connsiteY0" fmla="*/ 0 h 58325"/>
                  <a:gd name="connsiteX1" fmla="*/ 0 w 18478"/>
                  <a:gd name="connsiteY1" fmla="*/ 58326 h 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5">
                    <a:moveTo>
                      <a:pt x="0" y="0"/>
                    </a:moveTo>
                    <a:lnTo>
                      <a:pt x="0" y="58326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D5E3374-E0E5-B90D-A1DF-96CEE74F5527}"/>
                  </a:ext>
                </a:extLst>
              </p:cNvPr>
              <p:cNvSpPr/>
              <p:nvPr/>
            </p:nvSpPr>
            <p:spPr>
              <a:xfrm>
                <a:off x="5237871" y="3799626"/>
                <a:ext cx="18478" cy="82296"/>
              </a:xfrm>
              <a:custGeom>
                <a:avLst/>
                <a:gdLst>
                  <a:gd name="connsiteX0" fmla="*/ 0 w 18478"/>
                  <a:gd name="connsiteY0" fmla="*/ 0 h 58325"/>
                  <a:gd name="connsiteX1" fmla="*/ 0 w 18478"/>
                  <a:gd name="connsiteY1" fmla="*/ 58326 h 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5">
                    <a:moveTo>
                      <a:pt x="0" y="0"/>
                    </a:moveTo>
                    <a:lnTo>
                      <a:pt x="0" y="58326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777D89C-79AB-DFB2-CF40-EF3332CC3570}"/>
                  </a:ext>
                </a:extLst>
              </p:cNvPr>
              <p:cNvSpPr/>
              <p:nvPr/>
            </p:nvSpPr>
            <p:spPr>
              <a:xfrm>
                <a:off x="5275069" y="3831009"/>
                <a:ext cx="18478" cy="82296"/>
              </a:xfrm>
              <a:custGeom>
                <a:avLst/>
                <a:gdLst>
                  <a:gd name="connsiteX0" fmla="*/ 0 w 18478"/>
                  <a:gd name="connsiteY0" fmla="*/ 0 h 58325"/>
                  <a:gd name="connsiteX1" fmla="*/ 0 w 18478"/>
                  <a:gd name="connsiteY1" fmla="*/ 58326 h 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5">
                    <a:moveTo>
                      <a:pt x="0" y="0"/>
                    </a:moveTo>
                    <a:lnTo>
                      <a:pt x="0" y="58326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924A253-9744-B5DD-0B03-8D12DE78DBC2}"/>
                  </a:ext>
                </a:extLst>
              </p:cNvPr>
              <p:cNvSpPr/>
              <p:nvPr/>
            </p:nvSpPr>
            <p:spPr>
              <a:xfrm>
                <a:off x="5314890" y="3907491"/>
                <a:ext cx="18478" cy="82296"/>
              </a:xfrm>
              <a:custGeom>
                <a:avLst/>
                <a:gdLst>
                  <a:gd name="connsiteX0" fmla="*/ 0 w 18478"/>
                  <a:gd name="connsiteY0" fmla="*/ 0 h 58325"/>
                  <a:gd name="connsiteX1" fmla="*/ 0 w 18478"/>
                  <a:gd name="connsiteY1" fmla="*/ 58326 h 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5">
                    <a:moveTo>
                      <a:pt x="0" y="0"/>
                    </a:moveTo>
                    <a:lnTo>
                      <a:pt x="0" y="58326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F5EC875-C075-2CD7-4D14-06B79EBC4145}"/>
                  </a:ext>
                </a:extLst>
              </p:cNvPr>
              <p:cNvSpPr/>
              <p:nvPr/>
            </p:nvSpPr>
            <p:spPr>
              <a:xfrm>
                <a:off x="5839254" y="4073864"/>
                <a:ext cx="18478" cy="82296"/>
              </a:xfrm>
              <a:custGeom>
                <a:avLst/>
                <a:gdLst>
                  <a:gd name="connsiteX0" fmla="*/ 0 w 18478"/>
                  <a:gd name="connsiteY0" fmla="*/ 0 h 58325"/>
                  <a:gd name="connsiteX1" fmla="*/ 0 w 18478"/>
                  <a:gd name="connsiteY1" fmla="*/ 58326 h 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5">
                    <a:moveTo>
                      <a:pt x="0" y="0"/>
                    </a:moveTo>
                    <a:lnTo>
                      <a:pt x="0" y="58326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8A7439C-A2B6-EAF2-A6FC-EF2F53AC6A28}"/>
                  </a:ext>
                </a:extLst>
              </p:cNvPr>
              <p:cNvSpPr/>
              <p:nvPr/>
            </p:nvSpPr>
            <p:spPr>
              <a:xfrm>
                <a:off x="5327511" y="3941475"/>
                <a:ext cx="18478" cy="82296"/>
              </a:xfrm>
              <a:custGeom>
                <a:avLst/>
                <a:gdLst>
                  <a:gd name="connsiteX0" fmla="*/ 0 w 18478"/>
                  <a:gd name="connsiteY0" fmla="*/ 0 h 58325"/>
                  <a:gd name="connsiteX1" fmla="*/ 0 w 18478"/>
                  <a:gd name="connsiteY1" fmla="*/ 58326 h 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5">
                    <a:moveTo>
                      <a:pt x="0" y="0"/>
                    </a:moveTo>
                    <a:lnTo>
                      <a:pt x="0" y="58326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1385209C-73B3-2FC3-D563-5D12CC2A63B7}"/>
                  </a:ext>
                </a:extLst>
              </p:cNvPr>
              <p:cNvSpPr/>
              <p:nvPr/>
            </p:nvSpPr>
            <p:spPr>
              <a:xfrm>
                <a:off x="5340797" y="3941475"/>
                <a:ext cx="18478" cy="82296"/>
              </a:xfrm>
              <a:custGeom>
                <a:avLst/>
                <a:gdLst>
                  <a:gd name="connsiteX0" fmla="*/ 0 w 18478"/>
                  <a:gd name="connsiteY0" fmla="*/ 0 h 58325"/>
                  <a:gd name="connsiteX1" fmla="*/ 0 w 18478"/>
                  <a:gd name="connsiteY1" fmla="*/ 58326 h 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5">
                    <a:moveTo>
                      <a:pt x="0" y="0"/>
                    </a:moveTo>
                    <a:lnTo>
                      <a:pt x="0" y="58326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24127E1A-AE8E-46EC-2CE3-E69F5CC389FA}"/>
                  </a:ext>
                </a:extLst>
              </p:cNvPr>
              <p:cNvSpPr/>
              <p:nvPr/>
            </p:nvSpPr>
            <p:spPr>
              <a:xfrm>
                <a:off x="5353399" y="3941475"/>
                <a:ext cx="18478" cy="82296"/>
              </a:xfrm>
              <a:custGeom>
                <a:avLst/>
                <a:gdLst>
                  <a:gd name="connsiteX0" fmla="*/ 0 w 18478"/>
                  <a:gd name="connsiteY0" fmla="*/ 0 h 58325"/>
                  <a:gd name="connsiteX1" fmla="*/ 0 w 18478"/>
                  <a:gd name="connsiteY1" fmla="*/ 58326 h 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5">
                    <a:moveTo>
                      <a:pt x="0" y="0"/>
                    </a:moveTo>
                    <a:lnTo>
                      <a:pt x="0" y="58326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B9AEDEA1-08B9-B406-5ACA-76B4837A2811}"/>
                  </a:ext>
                </a:extLst>
              </p:cNvPr>
              <p:cNvSpPr/>
              <p:nvPr/>
            </p:nvSpPr>
            <p:spPr>
              <a:xfrm>
                <a:off x="3208950" y="2272491"/>
                <a:ext cx="18478" cy="82296"/>
              </a:xfrm>
              <a:custGeom>
                <a:avLst/>
                <a:gdLst>
                  <a:gd name="connsiteX0" fmla="*/ 0 w 18478"/>
                  <a:gd name="connsiteY0" fmla="*/ 0 h 58320"/>
                  <a:gd name="connsiteX1" fmla="*/ 0 w 18478"/>
                  <a:gd name="connsiteY1" fmla="*/ 58320 h 58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0">
                    <a:moveTo>
                      <a:pt x="0" y="0"/>
                    </a:moveTo>
                    <a:lnTo>
                      <a:pt x="0" y="58320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E6685B65-941D-0D01-C557-DCC657A9D5B0}"/>
                  </a:ext>
                </a:extLst>
              </p:cNvPr>
              <p:cNvSpPr/>
              <p:nvPr/>
            </p:nvSpPr>
            <p:spPr>
              <a:xfrm>
                <a:off x="3164705" y="2213560"/>
                <a:ext cx="18478" cy="82296"/>
              </a:xfrm>
              <a:custGeom>
                <a:avLst/>
                <a:gdLst>
                  <a:gd name="connsiteX0" fmla="*/ 0 w 18478"/>
                  <a:gd name="connsiteY0" fmla="*/ 0 h 58322"/>
                  <a:gd name="connsiteX1" fmla="*/ 0 w 18478"/>
                  <a:gd name="connsiteY1" fmla="*/ 58322 h 58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2">
                    <a:moveTo>
                      <a:pt x="0" y="0"/>
                    </a:moveTo>
                    <a:lnTo>
                      <a:pt x="0" y="58322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6F7FCDC0-71AE-6962-FE89-E2EBAB2A2483}"/>
                  </a:ext>
                </a:extLst>
              </p:cNvPr>
              <p:cNvSpPr/>
              <p:nvPr/>
            </p:nvSpPr>
            <p:spPr>
              <a:xfrm>
                <a:off x="3135809" y="2055665"/>
                <a:ext cx="18478" cy="82296"/>
              </a:xfrm>
              <a:custGeom>
                <a:avLst/>
                <a:gdLst>
                  <a:gd name="connsiteX0" fmla="*/ 0 w 18478"/>
                  <a:gd name="connsiteY0" fmla="*/ 0 h 58322"/>
                  <a:gd name="connsiteX1" fmla="*/ 0 w 18478"/>
                  <a:gd name="connsiteY1" fmla="*/ 58322 h 58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2">
                    <a:moveTo>
                      <a:pt x="0" y="0"/>
                    </a:moveTo>
                    <a:lnTo>
                      <a:pt x="0" y="58322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6CD073FE-67A1-0A72-11EE-D449058BDE3E}"/>
                  </a:ext>
                </a:extLst>
              </p:cNvPr>
              <p:cNvSpPr/>
              <p:nvPr/>
            </p:nvSpPr>
            <p:spPr>
              <a:xfrm>
                <a:off x="3126416" y="1884966"/>
                <a:ext cx="18478" cy="82296"/>
              </a:xfrm>
              <a:custGeom>
                <a:avLst/>
                <a:gdLst>
                  <a:gd name="connsiteX0" fmla="*/ 0 w 18478"/>
                  <a:gd name="connsiteY0" fmla="*/ 0 h 58322"/>
                  <a:gd name="connsiteX1" fmla="*/ 0 w 18478"/>
                  <a:gd name="connsiteY1" fmla="*/ 58322 h 58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2">
                    <a:moveTo>
                      <a:pt x="0" y="0"/>
                    </a:moveTo>
                    <a:lnTo>
                      <a:pt x="0" y="58322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FBD5518C-E0CF-ACB2-23E0-D3A54356DACA}"/>
                  </a:ext>
                </a:extLst>
              </p:cNvPr>
              <p:cNvSpPr/>
              <p:nvPr/>
            </p:nvSpPr>
            <p:spPr>
              <a:xfrm>
                <a:off x="3088851" y="1717009"/>
                <a:ext cx="18478" cy="82296"/>
              </a:xfrm>
              <a:custGeom>
                <a:avLst/>
                <a:gdLst>
                  <a:gd name="connsiteX0" fmla="*/ 0 w 18478"/>
                  <a:gd name="connsiteY0" fmla="*/ 0 h 58321"/>
                  <a:gd name="connsiteX1" fmla="*/ 0 w 18478"/>
                  <a:gd name="connsiteY1" fmla="*/ 58322 h 58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1">
                    <a:moveTo>
                      <a:pt x="0" y="0"/>
                    </a:moveTo>
                    <a:lnTo>
                      <a:pt x="0" y="58322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6274305E-ACAF-B8C5-A657-EC0FA1CEC8E4}"/>
                  </a:ext>
                </a:extLst>
              </p:cNvPr>
              <p:cNvSpPr/>
              <p:nvPr/>
            </p:nvSpPr>
            <p:spPr>
              <a:xfrm>
                <a:off x="2571654" y="1618025"/>
                <a:ext cx="18478" cy="82296"/>
              </a:xfrm>
              <a:custGeom>
                <a:avLst/>
                <a:gdLst>
                  <a:gd name="connsiteX0" fmla="*/ 0 w 18478"/>
                  <a:gd name="connsiteY0" fmla="*/ 0 h 58321"/>
                  <a:gd name="connsiteX1" fmla="*/ 0 w 18478"/>
                  <a:gd name="connsiteY1" fmla="*/ 58322 h 58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1">
                    <a:moveTo>
                      <a:pt x="0" y="0"/>
                    </a:moveTo>
                    <a:lnTo>
                      <a:pt x="0" y="58322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EA0EE120-C82F-BC92-36F7-C969D9A921B7}"/>
                  </a:ext>
                </a:extLst>
              </p:cNvPr>
              <p:cNvSpPr/>
              <p:nvPr/>
            </p:nvSpPr>
            <p:spPr>
              <a:xfrm>
                <a:off x="5818983" y="4004458"/>
                <a:ext cx="18478" cy="82296"/>
              </a:xfrm>
              <a:custGeom>
                <a:avLst/>
                <a:gdLst>
                  <a:gd name="connsiteX0" fmla="*/ 0 w 18478"/>
                  <a:gd name="connsiteY0" fmla="*/ 0 h 58325"/>
                  <a:gd name="connsiteX1" fmla="*/ 0 w 18478"/>
                  <a:gd name="connsiteY1" fmla="*/ 58326 h 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5">
                    <a:moveTo>
                      <a:pt x="0" y="0"/>
                    </a:moveTo>
                    <a:lnTo>
                      <a:pt x="0" y="58326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70C1A9CC-A598-DA06-04C5-7E52A2C9C8C1}"/>
                  </a:ext>
                </a:extLst>
              </p:cNvPr>
              <p:cNvSpPr/>
              <p:nvPr/>
            </p:nvSpPr>
            <p:spPr>
              <a:xfrm>
                <a:off x="5948370" y="4119509"/>
                <a:ext cx="18478" cy="82296"/>
              </a:xfrm>
              <a:custGeom>
                <a:avLst/>
                <a:gdLst>
                  <a:gd name="connsiteX0" fmla="*/ 0 w 18478"/>
                  <a:gd name="connsiteY0" fmla="*/ 0 h 58307"/>
                  <a:gd name="connsiteX1" fmla="*/ 0 w 18478"/>
                  <a:gd name="connsiteY1" fmla="*/ 58308 h 5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07">
                    <a:moveTo>
                      <a:pt x="0" y="0"/>
                    </a:moveTo>
                    <a:lnTo>
                      <a:pt x="0" y="58308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603" name="Freeform: Shape 602">
                <a:extLst>
                  <a:ext uri="{FF2B5EF4-FFF2-40B4-BE49-F238E27FC236}">
                    <a16:creationId xmlns:a16="http://schemas.microsoft.com/office/drawing/2014/main" id="{443D142E-6191-18F4-04E2-C666B83A69D4}"/>
                  </a:ext>
                </a:extLst>
              </p:cNvPr>
              <p:cNvSpPr/>
              <p:nvPr/>
            </p:nvSpPr>
            <p:spPr>
              <a:xfrm>
                <a:off x="6288300" y="4148982"/>
                <a:ext cx="18478" cy="82296"/>
              </a:xfrm>
              <a:custGeom>
                <a:avLst/>
                <a:gdLst>
                  <a:gd name="connsiteX0" fmla="*/ 0 w 18478"/>
                  <a:gd name="connsiteY0" fmla="*/ 0 h 58307"/>
                  <a:gd name="connsiteX1" fmla="*/ 0 w 18478"/>
                  <a:gd name="connsiteY1" fmla="*/ 58308 h 5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07">
                    <a:moveTo>
                      <a:pt x="0" y="0"/>
                    </a:moveTo>
                    <a:lnTo>
                      <a:pt x="0" y="58308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58AEA64F-5950-1C96-85DE-0B7E5F2405C2}"/>
                  </a:ext>
                </a:extLst>
              </p:cNvPr>
              <p:cNvSpPr/>
              <p:nvPr/>
            </p:nvSpPr>
            <p:spPr>
              <a:xfrm>
                <a:off x="6358796" y="4148982"/>
                <a:ext cx="18478" cy="82296"/>
              </a:xfrm>
              <a:custGeom>
                <a:avLst/>
                <a:gdLst>
                  <a:gd name="connsiteX0" fmla="*/ 0 w 18478"/>
                  <a:gd name="connsiteY0" fmla="*/ 0 h 58307"/>
                  <a:gd name="connsiteX1" fmla="*/ 0 w 18478"/>
                  <a:gd name="connsiteY1" fmla="*/ 58308 h 5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07">
                    <a:moveTo>
                      <a:pt x="0" y="0"/>
                    </a:moveTo>
                    <a:lnTo>
                      <a:pt x="0" y="58308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0E614E40-15DF-0EF2-2F30-73ED1D49CC4D}"/>
                  </a:ext>
                </a:extLst>
              </p:cNvPr>
              <p:cNvSpPr/>
              <p:nvPr/>
            </p:nvSpPr>
            <p:spPr>
              <a:xfrm>
                <a:off x="6383890" y="4148982"/>
                <a:ext cx="18478" cy="82296"/>
              </a:xfrm>
              <a:custGeom>
                <a:avLst/>
                <a:gdLst>
                  <a:gd name="connsiteX0" fmla="*/ 0 w 18478"/>
                  <a:gd name="connsiteY0" fmla="*/ 0 h 58307"/>
                  <a:gd name="connsiteX1" fmla="*/ 0 w 18478"/>
                  <a:gd name="connsiteY1" fmla="*/ 58308 h 5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07">
                    <a:moveTo>
                      <a:pt x="0" y="0"/>
                    </a:moveTo>
                    <a:lnTo>
                      <a:pt x="0" y="58308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5F52B631-BCE9-D263-2DE5-0782DF0BEF05}"/>
                  </a:ext>
                </a:extLst>
              </p:cNvPr>
              <p:cNvSpPr/>
              <p:nvPr/>
            </p:nvSpPr>
            <p:spPr>
              <a:xfrm>
                <a:off x="6398377" y="4148982"/>
                <a:ext cx="18478" cy="82296"/>
              </a:xfrm>
              <a:custGeom>
                <a:avLst/>
                <a:gdLst>
                  <a:gd name="connsiteX0" fmla="*/ 0 w 18478"/>
                  <a:gd name="connsiteY0" fmla="*/ 0 h 58307"/>
                  <a:gd name="connsiteX1" fmla="*/ 0 w 18478"/>
                  <a:gd name="connsiteY1" fmla="*/ 58308 h 5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07">
                    <a:moveTo>
                      <a:pt x="0" y="0"/>
                    </a:moveTo>
                    <a:lnTo>
                      <a:pt x="0" y="58308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B71A796D-C4F6-7C00-B675-7AB977BF15D1}"/>
                  </a:ext>
                </a:extLst>
              </p:cNvPr>
              <p:cNvSpPr/>
              <p:nvPr/>
            </p:nvSpPr>
            <p:spPr>
              <a:xfrm>
                <a:off x="6411903" y="4148982"/>
                <a:ext cx="18478" cy="82296"/>
              </a:xfrm>
              <a:custGeom>
                <a:avLst/>
                <a:gdLst>
                  <a:gd name="connsiteX0" fmla="*/ 0 w 18478"/>
                  <a:gd name="connsiteY0" fmla="*/ 0 h 58307"/>
                  <a:gd name="connsiteX1" fmla="*/ 0 w 18478"/>
                  <a:gd name="connsiteY1" fmla="*/ 58308 h 5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07">
                    <a:moveTo>
                      <a:pt x="0" y="0"/>
                    </a:moveTo>
                    <a:lnTo>
                      <a:pt x="0" y="58308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E3EC4401-E905-1A23-4922-983716012410}"/>
                  </a:ext>
                </a:extLst>
              </p:cNvPr>
              <p:cNvSpPr/>
              <p:nvPr/>
            </p:nvSpPr>
            <p:spPr>
              <a:xfrm>
                <a:off x="6448601" y="4148982"/>
                <a:ext cx="18478" cy="82296"/>
              </a:xfrm>
              <a:custGeom>
                <a:avLst/>
                <a:gdLst>
                  <a:gd name="connsiteX0" fmla="*/ 0 w 18478"/>
                  <a:gd name="connsiteY0" fmla="*/ 0 h 58307"/>
                  <a:gd name="connsiteX1" fmla="*/ 0 w 18478"/>
                  <a:gd name="connsiteY1" fmla="*/ 58308 h 5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07">
                    <a:moveTo>
                      <a:pt x="0" y="0"/>
                    </a:moveTo>
                    <a:lnTo>
                      <a:pt x="0" y="58308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C4595747-97AD-7AF1-337E-BF115D3D3B3B}"/>
                  </a:ext>
                </a:extLst>
              </p:cNvPr>
              <p:cNvSpPr/>
              <p:nvPr/>
            </p:nvSpPr>
            <p:spPr>
              <a:xfrm>
                <a:off x="6860931" y="4148982"/>
                <a:ext cx="18478" cy="82296"/>
              </a:xfrm>
              <a:custGeom>
                <a:avLst/>
                <a:gdLst>
                  <a:gd name="connsiteX0" fmla="*/ 0 w 18478"/>
                  <a:gd name="connsiteY0" fmla="*/ 0 h 58307"/>
                  <a:gd name="connsiteX1" fmla="*/ 0 w 18478"/>
                  <a:gd name="connsiteY1" fmla="*/ 58308 h 5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07">
                    <a:moveTo>
                      <a:pt x="0" y="0"/>
                    </a:moveTo>
                    <a:lnTo>
                      <a:pt x="0" y="58308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61E52746-FC5E-4E93-F3D1-ACD48D86D1FA}"/>
                  </a:ext>
                </a:extLst>
              </p:cNvPr>
              <p:cNvSpPr/>
              <p:nvPr/>
            </p:nvSpPr>
            <p:spPr>
              <a:xfrm>
                <a:off x="7003862" y="4204124"/>
                <a:ext cx="18478" cy="82296"/>
              </a:xfrm>
              <a:custGeom>
                <a:avLst/>
                <a:gdLst>
                  <a:gd name="connsiteX0" fmla="*/ 0 w 18478"/>
                  <a:gd name="connsiteY0" fmla="*/ 0 h 58307"/>
                  <a:gd name="connsiteX1" fmla="*/ 0 w 18478"/>
                  <a:gd name="connsiteY1" fmla="*/ 58308 h 5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07">
                    <a:moveTo>
                      <a:pt x="0" y="0"/>
                    </a:moveTo>
                    <a:lnTo>
                      <a:pt x="0" y="58308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ACD22F10-9788-403D-C6AA-84876C1D4443}"/>
                  </a:ext>
                </a:extLst>
              </p:cNvPr>
              <p:cNvSpPr/>
              <p:nvPr/>
            </p:nvSpPr>
            <p:spPr>
              <a:xfrm>
                <a:off x="7408467" y="4204124"/>
                <a:ext cx="18478" cy="82296"/>
              </a:xfrm>
              <a:custGeom>
                <a:avLst/>
                <a:gdLst>
                  <a:gd name="connsiteX0" fmla="*/ 0 w 18478"/>
                  <a:gd name="connsiteY0" fmla="*/ 0 h 58307"/>
                  <a:gd name="connsiteX1" fmla="*/ 0 w 18478"/>
                  <a:gd name="connsiteY1" fmla="*/ 58308 h 5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07">
                    <a:moveTo>
                      <a:pt x="0" y="0"/>
                    </a:moveTo>
                    <a:lnTo>
                      <a:pt x="0" y="58308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612" name="Freeform: Shape 611">
                <a:extLst>
                  <a:ext uri="{FF2B5EF4-FFF2-40B4-BE49-F238E27FC236}">
                    <a16:creationId xmlns:a16="http://schemas.microsoft.com/office/drawing/2014/main" id="{81EC4565-6C46-EBFA-A4FF-F4FA9DF477C6}"/>
                  </a:ext>
                </a:extLst>
              </p:cNvPr>
              <p:cNvSpPr/>
              <p:nvPr/>
            </p:nvSpPr>
            <p:spPr>
              <a:xfrm>
                <a:off x="7934772" y="4283972"/>
                <a:ext cx="18478" cy="82296"/>
              </a:xfrm>
              <a:custGeom>
                <a:avLst/>
                <a:gdLst>
                  <a:gd name="connsiteX0" fmla="*/ 0 w 18478"/>
                  <a:gd name="connsiteY0" fmla="*/ 0 h 58325"/>
                  <a:gd name="connsiteX1" fmla="*/ 0 w 18478"/>
                  <a:gd name="connsiteY1" fmla="*/ 58326 h 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5">
                    <a:moveTo>
                      <a:pt x="0" y="0"/>
                    </a:moveTo>
                    <a:lnTo>
                      <a:pt x="0" y="58326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613" name="Freeform: Shape 612">
                <a:extLst>
                  <a:ext uri="{FF2B5EF4-FFF2-40B4-BE49-F238E27FC236}">
                    <a16:creationId xmlns:a16="http://schemas.microsoft.com/office/drawing/2014/main" id="{5D4C78EA-58AE-2DA2-70D4-15110F54E56C}"/>
                  </a:ext>
                </a:extLst>
              </p:cNvPr>
              <p:cNvSpPr/>
              <p:nvPr/>
            </p:nvSpPr>
            <p:spPr>
              <a:xfrm>
                <a:off x="8020715" y="4283972"/>
                <a:ext cx="18478" cy="82296"/>
              </a:xfrm>
              <a:custGeom>
                <a:avLst/>
                <a:gdLst>
                  <a:gd name="connsiteX0" fmla="*/ 0 w 18478"/>
                  <a:gd name="connsiteY0" fmla="*/ 0 h 58325"/>
                  <a:gd name="connsiteX1" fmla="*/ 0 w 18478"/>
                  <a:gd name="connsiteY1" fmla="*/ 58326 h 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5">
                    <a:moveTo>
                      <a:pt x="0" y="0"/>
                    </a:moveTo>
                    <a:lnTo>
                      <a:pt x="0" y="58326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A60E31C1-4F1B-4614-5B14-B16E9AB798F9}"/>
                  </a:ext>
                </a:extLst>
              </p:cNvPr>
              <p:cNvSpPr/>
              <p:nvPr/>
            </p:nvSpPr>
            <p:spPr>
              <a:xfrm>
                <a:off x="8037124" y="4283972"/>
                <a:ext cx="18478" cy="82296"/>
              </a:xfrm>
              <a:custGeom>
                <a:avLst/>
                <a:gdLst>
                  <a:gd name="connsiteX0" fmla="*/ 0 w 18478"/>
                  <a:gd name="connsiteY0" fmla="*/ 0 h 58325"/>
                  <a:gd name="connsiteX1" fmla="*/ 0 w 18478"/>
                  <a:gd name="connsiteY1" fmla="*/ 58326 h 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5">
                    <a:moveTo>
                      <a:pt x="0" y="0"/>
                    </a:moveTo>
                    <a:lnTo>
                      <a:pt x="0" y="58326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E38C197F-FEFB-A746-9C27-D5FF29B3835F}"/>
                  </a:ext>
                </a:extLst>
              </p:cNvPr>
              <p:cNvSpPr/>
              <p:nvPr/>
            </p:nvSpPr>
            <p:spPr>
              <a:xfrm>
                <a:off x="8050650" y="4283972"/>
                <a:ext cx="18478" cy="82296"/>
              </a:xfrm>
              <a:custGeom>
                <a:avLst/>
                <a:gdLst>
                  <a:gd name="connsiteX0" fmla="*/ 0 w 18478"/>
                  <a:gd name="connsiteY0" fmla="*/ 0 h 58325"/>
                  <a:gd name="connsiteX1" fmla="*/ 0 w 18478"/>
                  <a:gd name="connsiteY1" fmla="*/ 58326 h 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78" h="58325">
                    <a:moveTo>
                      <a:pt x="0" y="0"/>
                    </a:moveTo>
                    <a:lnTo>
                      <a:pt x="0" y="58326"/>
                    </a:lnTo>
                  </a:path>
                </a:pathLst>
              </a:custGeom>
              <a:ln w="9230" cap="flat">
                <a:solidFill>
                  <a:srgbClr val="9395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 sz="1800" dirty="0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4A9625C-1222-F36E-8B2A-E2D12AD783B9}"/>
              </a:ext>
            </a:extLst>
          </p:cNvPr>
          <p:cNvGrpSpPr/>
          <p:nvPr/>
        </p:nvGrpSpPr>
        <p:grpSpPr>
          <a:xfrm>
            <a:off x="2565677" y="1587147"/>
            <a:ext cx="5883023" cy="3313229"/>
            <a:chOff x="1924217" y="1224049"/>
            <a:chExt cx="4383995" cy="2249825"/>
          </a:xfrm>
        </p:grpSpPr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ADCF191E-F80F-5F24-3FF4-8B87C33C7A3C}"/>
                </a:ext>
              </a:extLst>
            </p:cNvPr>
            <p:cNvSpPr/>
            <p:nvPr/>
          </p:nvSpPr>
          <p:spPr>
            <a:xfrm>
              <a:off x="1924217" y="1224049"/>
              <a:ext cx="4383995" cy="2249825"/>
            </a:xfrm>
            <a:custGeom>
              <a:avLst/>
              <a:gdLst>
                <a:gd name="connsiteX0" fmla="*/ 5845327 w 5845326"/>
                <a:gd name="connsiteY0" fmla="*/ 2999767 h 2999766"/>
                <a:gd name="connsiteX1" fmla="*/ 5845327 w 5845326"/>
                <a:gd name="connsiteY1" fmla="*/ 2673680 h 2999766"/>
                <a:gd name="connsiteX2" fmla="*/ 5460937 w 5845326"/>
                <a:gd name="connsiteY2" fmla="*/ 2673680 h 2999766"/>
                <a:gd name="connsiteX3" fmla="*/ 5460937 w 5845326"/>
                <a:gd name="connsiteY3" fmla="*/ 2338078 h 2999766"/>
                <a:gd name="connsiteX4" fmla="*/ 4618428 w 5845326"/>
                <a:gd name="connsiteY4" fmla="*/ 2338078 h 2999766"/>
                <a:gd name="connsiteX5" fmla="*/ 4618428 w 5845326"/>
                <a:gd name="connsiteY5" fmla="*/ 2246460 h 2999766"/>
                <a:gd name="connsiteX6" fmla="*/ 4477012 w 5845326"/>
                <a:gd name="connsiteY6" fmla="*/ 2246460 h 2999766"/>
                <a:gd name="connsiteX7" fmla="*/ 4477012 w 5845326"/>
                <a:gd name="connsiteY7" fmla="*/ 2163155 h 2999766"/>
                <a:gd name="connsiteX8" fmla="*/ 4434696 w 5845326"/>
                <a:gd name="connsiteY8" fmla="*/ 2163155 h 2999766"/>
                <a:gd name="connsiteX9" fmla="*/ 4434696 w 5845326"/>
                <a:gd name="connsiteY9" fmla="*/ 2072700 h 2999766"/>
                <a:gd name="connsiteX10" fmla="*/ 4375473 w 5845326"/>
                <a:gd name="connsiteY10" fmla="*/ 2072700 h 2999766"/>
                <a:gd name="connsiteX11" fmla="*/ 4375473 w 5845326"/>
                <a:gd name="connsiteY11" fmla="*/ 2007243 h 2999766"/>
                <a:gd name="connsiteX12" fmla="*/ 3814613 w 5845326"/>
                <a:gd name="connsiteY12" fmla="*/ 2007243 h 2999766"/>
                <a:gd name="connsiteX13" fmla="*/ 3814613 w 5845326"/>
                <a:gd name="connsiteY13" fmla="*/ 1960833 h 2999766"/>
                <a:gd name="connsiteX14" fmla="*/ 3803730 w 5845326"/>
                <a:gd name="connsiteY14" fmla="*/ 1960833 h 2999766"/>
                <a:gd name="connsiteX15" fmla="*/ 3803730 w 5845326"/>
                <a:gd name="connsiteY15" fmla="*/ 1909657 h 2999766"/>
                <a:gd name="connsiteX16" fmla="*/ 3777139 w 5845326"/>
                <a:gd name="connsiteY16" fmla="*/ 1909657 h 2999766"/>
                <a:gd name="connsiteX17" fmla="*/ 3777139 w 5845326"/>
                <a:gd name="connsiteY17" fmla="*/ 1858499 h 2999766"/>
                <a:gd name="connsiteX18" fmla="*/ 3467698 w 5845326"/>
                <a:gd name="connsiteY18" fmla="*/ 1858499 h 2999766"/>
                <a:gd name="connsiteX19" fmla="*/ 3467698 w 5845326"/>
                <a:gd name="connsiteY19" fmla="*/ 1819148 h 2999766"/>
                <a:gd name="connsiteX20" fmla="*/ 3303886 w 5845326"/>
                <a:gd name="connsiteY20" fmla="*/ 1819148 h 2999766"/>
                <a:gd name="connsiteX21" fmla="*/ 3303886 w 5845326"/>
                <a:gd name="connsiteY21" fmla="*/ 1779873 h 2999766"/>
                <a:gd name="connsiteX22" fmla="*/ 3275078 w 5845326"/>
                <a:gd name="connsiteY22" fmla="*/ 1779873 h 2999766"/>
                <a:gd name="connsiteX23" fmla="*/ 3275078 w 5845326"/>
                <a:gd name="connsiteY23" fmla="*/ 1696227 h 2999766"/>
                <a:gd name="connsiteX24" fmla="*/ 3201201 w 5845326"/>
                <a:gd name="connsiteY24" fmla="*/ 1696227 h 2999766"/>
                <a:gd name="connsiteX25" fmla="*/ 3201201 w 5845326"/>
                <a:gd name="connsiteY25" fmla="*/ 1658402 h 2999766"/>
                <a:gd name="connsiteX26" fmla="*/ 2811859 w 5845326"/>
                <a:gd name="connsiteY26" fmla="*/ 1658402 h 2999766"/>
                <a:gd name="connsiteX27" fmla="*/ 2811859 w 5845326"/>
                <a:gd name="connsiteY27" fmla="*/ 1623490 h 2999766"/>
                <a:gd name="connsiteX28" fmla="*/ 2757920 w 5845326"/>
                <a:gd name="connsiteY28" fmla="*/ 1623490 h 2999766"/>
                <a:gd name="connsiteX29" fmla="*/ 2757920 w 5845326"/>
                <a:gd name="connsiteY29" fmla="*/ 1555844 h 2999766"/>
                <a:gd name="connsiteX30" fmla="*/ 2669999 w 5845326"/>
                <a:gd name="connsiteY30" fmla="*/ 1555844 h 2999766"/>
                <a:gd name="connsiteX31" fmla="*/ 2669999 w 5845326"/>
                <a:gd name="connsiteY31" fmla="*/ 1522384 h 2999766"/>
                <a:gd name="connsiteX32" fmla="*/ 2459455 w 5845326"/>
                <a:gd name="connsiteY32" fmla="*/ 1522384 h 2999766"/>
                <a:gd name="connsiteX33" fmla="*/ 2459455 w 5845326"/>
                <a:gd name="connsiteY33" fmla="*/ 1494018 h 2999766"/>
                <a:gd name="connsiteX34" fmla="*/ 2434325 w 5845326"/>
                <a:gd name="connsiteY34" fmla="*/ 1494018 h 2999766"/>
                <a:gd name="connsiteX35" fmla="*/ 2434325 w 5845326"/>
                <a:gd name="connsiteY35" fmla="*/ 1459832 h 2999766"/>
                <a:gd name="connsiteX36" fmla="*/ 2306509 w 5845326"/>
                <a:gd name="connsiteY36" fmla="*/ 1459832 h 2999766"/>
                <a:gd name="connsiteX37" fmla="*/ 2306509 w 5845326"/>
                <a:gd name="connsiteY37" fmla="*/ 1428555 h 2999766"/>
                <a:gd name="connsiteX38" fmla="*/ 2296179 w 5845326"/>
                <a:gd name="connsiteY38" fmla="*/ 1428555 h 2999766"/>
                <a:gd name="connsiteX39" fmla="*/ 2296179 w 5845326"/>
                <a:gd name="connsiteY39" fmla="*/ 1393641 h 2999766"/>
                <a:gd name="connsiteX40" fmla="*/ 2265875 w 5845326"/>
                <a:gd name="connsiteY40" fmla="*/ 1393641 h 2999766"/>
                <a:gd name="connsiteX41" fmla="*/ 2265875 w 5845326"/>
                <a:gd name="connsiteY41" fmla="*/ 1366001 h 2999766"/>
                <a:gd name="connsiteX42" fmla="*/ 2257762 w 5845326"/>
                <a:gd name="connsiteY42" fmla="*/ 1366001 h 2999766"/>
                <a:gd name="connsiteX43" fmla="*/ 2257762 w 5845326"/>
                <a:gd name="connsiteY43" fmla="*/ 1333996 h 2999766"/>
                <a:gd name="connsiteX44" fmla="*/ 2189041 w 5845326"/>
                <a:gd name="connsiteY44" fmla="*/ 1333996 h 2999766"/>
                <a:gd name="connsiteX45" fmla="*/ 2189041 w 5845326"/>
                <a:gd name="connsiteY45" fmla="*/ 1210344 h 2999766"/>
                <a:gd name="connsiteX46" fmla="*/ 2176494 w 5845326"/>
                <a:gd name="connsiteY46" fmla="*/ 1210344 h 2999766"/>
                <a:gd name="connsiteX47" fmla="*/ 2176494 w 5845326"/>
                <a:gd name="connsiteY47" fmla="*/ 1158700 h 2999766"/>
                <a:gd name="connsiteX48" fmla="*/ 2165407 w 5845326"/>
                <a:gd name="connsiteY48" fmla="*/ 1158700 h 2999766"/>
                <a:gd name="connsiteX49" fmla="*/ 2165407 w 5845326"/>
                <a:gd name="connsiteY49" fmla="*/ 1125968 h 2999766"/>
                <a:gd name="connsiteX50" fmla="*/ 2136599 w 5845326"/>
                <a:gd name="connsiteY50" fmla="*/ 1125968 h 2999766"/>
                <a:gd name="connsiteX51" fmla="*/ 2136599 w 5845326"/>
                <a:gd name="connsiteY51" fmla="*/ 1067052 h 2999766"/>
                <a:gd name="connsiteX52" fmla="*/ 2127729 w 5845326"/>
                <a:gd name="connsiteY52" fmla="*/ 1067052 h 2999766"/>
                <a:gd name="connsiteX53" fmla="*/ 2127729 w 5845326"/>
                <a:gd name="connsiteY53" fmla="*/ 1016136 h 2999766"/>
                <a:gd name="connsiteX54" fmla="*/ 2109251 w 5845326"/>
                <a:gd name="connsiteY54" fmla="*/ 1016136 h 2999766"/>
                <a:gd name="connsiteX55" fmla="*/ 2109251 w 5845326"/>
                <a:gd name="connsiteY55" fmla="*/ 953582 h 2999766"/>
                <a:gd name="connsiteX56" fmla="*/ 2087834 w 5845326"/>
                <a:gd name="connsiteY56" fmla="*/ 953582 h 2999766"/>
                <a:gd name="connsiteX57" fmla="*/ 2087834 w 5845326"/>
                <a:gd name="connsiteY57" fmla="*/ 894665 h 2999766"/>
                <a:gd name="connsiteX58" fmla="*/ 2049417 w 5845326"/>
                <a:gd name="connsiteY58" fmla="*/ 894665 h 2999766"/>
                <a:gd name="connsiteX59" fmla="*/ 2049417 w 5845326"/>
                <a:gd name="connsiteY59" fmla="*/ 869934 h 2999766"/>
                <a:gd name="connsiteX60" fmla="*/ 1725085 w 5845326"/>
                <a:gd name="connsiteY60" fmla="*/ 869934 h 2999766"/>
                <a:gd name="connsiteX61" fmla="*/ 1725085 w 5845326"/>
                <a:gd name="connsiteY61" fmla="*/ 812472 h 2999766"/>
                <a:gd name="connsiteX62" fmla="*/ 1711787 w 5845326"/>
                <a:gd name="connsiteY62" fmla="*/ 812472 h 2999766"/>
                <a:gd name="connsiteX63" fmla="*/ 1711787 w 5845326"/>
                <a:gd name="connsiteY63" fmla="*/ 725914 h 2999766"/>
                <a:gd name="connsiteX64" fmla="*/ 1698488 w 5845326"/>
                <a:gd name="connsiteY64" fmla="*/ 725914 h 2999766"/>
                <a:gd name="connsiteX65" fmla="*/ 1698488 w 5845326"/>
                <a:gd name="connsiteY65" fmla="*/ 702639 h 2999766"/>
                <a:gd name="connsiteX66" fmla="*/ 1689623 w 5845326"/>
                <a:gd name="connsiteY66" fmla="*/ 702639 h 2999766"/>
                <a:gd name="connsiteX67" fmla="*/ 1689623 w 5845326"/>
                <a:gd name="connsiteY67" fmla="*/ 671362 h 2999766"/>
                <a:gd name="connsiteX68" fmla="*/ 1671892 w 5845326"/>
                <a:gd name="connsiteY68" fmla="*/ 671362 h 2999766"/>
                <a:gd name="connsiteX69" fmla="*/ 1671892 w 5845326"/>
                <a:gd name="connsiteY69" fmla="*/ 646632 h 2999766"/>
                <a:gd name="connsiteX70" fmla="*/ 1649727 w 5845326"/>
                <a:gd name="connsiteY70" fmla="*/ 646632 h 2999766"/>
                <a:gd name="connsiteX71" fmla="*/ 1649727 w 5845326"/>
                <a:gd name="connsiteY71" fmla="*/ 590624 h 2999766"/>
                <a:gd name="connsiteX72" fmla="*/ 1634952 w 5845326"/>
                <a:gd name="connsiteY72" fmla="*/ 590624 h 2999766"/>
                <a:gd name="connsiteX73" fmla="*/ 1634952 w 5845326"/>
                <a:gd name="connsiteY73" fmla="*/ 432786 h 2999766"/>
                <a:gd name="connsiteX74" fmla="*/ 1620177 w 5845326"/>
                <a:gd name="connsiteY74" fmla="*/ 432786 h 2999766"/>
                <a:gd name="connsiteX75" fmla="*/ 1620177 w 5845326"/>
                <a:gd name="connsiteY75" fmla="*/ 374596 h 2999766"/>
                <a:gd name="connsiteX76" fmla="*/ 1570676 w 5845326"/>
                <a:gd name="connsiteY76" fmla="*/ 374596 h 2999766"/>
                <a:gd name="connsiteX77" fmla="*/ 1570676 w 5845326"/>
                <a:gd name="connsiteY77" fmla="*/ 353502 h 2999766"/>
                <a:gd name="connsiteX78" fmla="*/ 1094894 w 5845326"/>
                <a:gd name="connsiteY78" fmla="*/ 353502 h 2999766"/>
                <a:gd name="connsiteX79" fmla="*/ 1094894 w 5845326"/>
                <a:gd name="connsiteY79" fmla="*/ 327317 h 2999766"/>
                <a:gd name="connsiteX80" fmla="*/ 1078640 w 5845326"/>
                <a:gd name="connsiteY80" fmla="*/ 327317 h 2999766"/>
                <a:gd name="connsiteX81" fmla="*/ 1078640 w 5845326"/>
                <a:gd name="connsiteY81" fmla="*/ 299676 h 2999766"/>
                <a:gd name="connsiteX82" fmla="*/ 933837 w 5845326"/>
                <a:gd name="connsiteY82" fmla="*/ 299676 h 2999766"/>
                <a:gd name="connsiteX83" fmla="*/ 933837 w 5845326"/>
                <a:gd name="connsiteY83" fmla="*/ 282946 h 2999766"/>
                <a:gd name="connsiteX84" fmla="*/ 847396 w 5845326"/>
                <a:gd name="connsiteY84" fmla="*/ 282946 h 2999766"/>
                <a:gd name="connsiteX85" fmla="*/ 847396 w 5845326"/>
                <a:gd name="connsiteY85" fmla="*/ 255306 h 2999766"/>
                <a:gd name="connsiteX86" fmla="*/ 639057 w 5845326"/>
                <a:gd name="connsiteY86" fmla="*/ 255306 h 2999766"/>
                <a:gd name="connsiteX87" fmla="*/ 639057 w 5845326"/>
                <a:gd name="connsiteY87" fmla="*/ 233486 h 2999766"/>
                <a:gd name="connsiteX88" fmla="*/ 628714 w 5845326"/>
                <a:gd name="connsiteY88" fmla="*/ 233486 h 2999766"/>
                <a:gd name="connsiteX89" fmla="*/ 628714 w 5845326"/>
                <a:gd name="connsiteY89" fmla="*/ 209482 h 2999766"/>
                <a:gd name="connsiteX90" fmla="*/ 588819 w 5845326"/>
                <a:gd name="connsiteY90" fmla="*/ 209482 h 2999766"/>
                <a:gd name="connsiteX91" fmla="*/ 588819 w 5845326"/>
                <a:gd name="connsiteY91" fmla="*/ 159294 h 2999766"/>
                <a:gd name="connsiteX92" fmla="*/ 574044 w 5845326"/>
                <a:gd name="connsiteY92" fmla="*/ 159294 h 2999766"/>
                <a:gd name="connsiteX93" fmla="*/ 574044 w 5845326"/>
                <a:gd name="connsiteY93" fmla="*/ 132381 h 2999766"/>
                <a:gd name="connsiteX94" fmla="*/ 563700 w 5845326"/>
                <a:gd name="connsiteY94" fmla="*/ 132381 h 2999766"/>
                <a:gd name="connsiteX95" fmla="*/ 563700 w 5845326"/>
                <a:gd name="connsiteY95" fmla="*/ 91649 h 2999766"/>
                <a:gd name="connsiteX96" fmla="*/ 550402 w 5845326"/>
                <a:gd name="connsiteY96" fmla="*/ 91649 h 2999766"/>
                <a:gd name="connsiteX97" fmla="*/ 550402 w 5845326"/>
                <a:gd name="connsiteY97" fmla="*/ 66918 h 2999766"/>
                <a:gd name="connsiteX98" fmla="*/ 536364 w 5845326"/>
                <a:gd name="connsiteY98" fmla="*/ 66918 h 2999766"/>
                <a:gd name="connsiteX99" fmla="*/ 536364 w 5845326"/>
                <a:gd name="connsiteY99" fmla="*/ 48734 h 2999766"/>
                <a:gd name="connsiteX100" fmla="*/ 511247 w 5845326"/>
                <a:gd name="connsiteY100" fmla="*/ 48734 h 2999766"/>
                <a:gd name="connsiteX101" fmla="*/ 511247 w 5845326"/>
                <a:gd name="connsiteY101" fmla="*/ 21094 h 2999766"/>
                <a:gd name="connsiteX102" fmla="*/ 203169 w 5845326"/>
                <a:gd name="connsiteY102" fmla="*/ 21094 h 2999766"/>
                <a:gd name="connsiteX103" fmla="*/ 203169 w 5845326"/>
                <a:gd name="connsiteY103" fmla="*/ 0 h 2999766"/>
                <a:gd name="connsiteX104" fmla="*/ 0 w 5845326"/>
                <a:gd name="connsiteY104" fmla="*/ 0 h 299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845326" h="2999766">
                  <a:moveTo>
                    <a:pt x="5845327" y="2999767"/>
                  </a:moveTo>
                  <a:lnTo>
                    <a:pt x="5845327" y="2673680"/>
                  </a:lnTo>
                  <a:lnTo>
                    <a:pt x="5460937" y="2673680"/>
                  </a:lnTo>
                  <a:lnTo>
                    <a:pt x="5460937" y="2338078"/>
                  </a:lnTo>
                  <a:lnTo>
                    <a:pt x="4618428" y="2338078"/>
                  </a:lnTo>
                  <a:lnTo>
                    <a:pt x="4618428" y="2246460"/>
                  </a:lnTo>
                  <a:lnTo>
                    <a:pt x="4477012" y="2246460"/>
                  </a:lnTo>
                  <a:lnTo>
                    <a:pt x="4477012" y="2163155"/>
                  </a:lnTo>
                  <a:lnTo>
                    <a:pt x="4434696" y="2163155"/>
                  </a:lnTo>
                  <a:lnTo>
                    <a:pt x="4434696" y="2072700"/>
                  </a:lnTo>
                  <a:lnTo>
                    <a:pt x="4375473" y="2072700"/>
                  </a:lnTo>
                  <a:lnTo>
                    <a:pt x="4375473" y="2007243"/>
                  </a:lnTo>
                  <a:lnTo>
                    <a:pt x="3814613" y="2007243"/>
                  </a:lnTo>
                  <a:lnTo>
                    <a:pt x="3814613" y="1960833"/>
                  </a:lnTo>
                  <a:lnTo>
                    <a:pt x="3803730" y="1960833"/>
                  </a:lnTo>
                  <a:lnTo>
                    <a:pt x="3803730" y="1909657"/>
                  </a:lnTo>
                  <a:lnTo>
                    <a:pt x="3777139" y="1909657"/>
                  </a:lnTo>
                  <a:lnTo>
                    <a:pt x="3777139" y="1858499"/>
                  </a:lnTo>
                  <a:lnTo>
                    <a:pt x="3467698" y="1858499"/>
                  </a:lnTo>
                  <a:lnTo>
                    <a:pt x="3467698" y="1819148"/>
                  </a:lnTo>
                  <a:lnTo>
                    <a:pt x="3303886" y="1819148"/>
                  </a:lnTo>
                  <a:lnTo>
                    <a:pt x="3303886" y="1779873"/>
                  </a:lnTo>
                  <a:lnTo>
                    <a:pt x="3275078" y="1779873"/>
                  </a:lnTo>
                  <a:lnTo>
                    <a:pt x="3275078" y="1696227"/>
                  </a:lnTo>
                  <a:lnTo>
                    <a:pt x="3201201" y="1696227"/>
                  </a:lnTo>
                  <a:lnTo>
                    <a:pt x="3201201" y="1658402"/>
                  </a:lnTo>
                  <a:lnTo>
                    <a:pt x="2811859" y="1658402"/>
                  </a:lnTo>
                  <a:lnTo>
                    <a:pt x="2811859" y="1623490"/>
                  </a:lnTo>
                  <a:lnTo>
                    <a:pt x="2757920" y="1623490"/>
                  </a:lnTo>
                  <a:lnTo>
                    <a:pt x="2757920" y="1555844"/>
                  </a:lnTo>
                  <a:lnTo>
                    <a:pt x="2669999" y="1555844"/>
                  </a:lnTo>
                  <a:lnTo>
                    <a:pt x="2669999" y="1522384"/>
                  </a:lnTo>
                  <a:lnTo>
                    <a:pt x="2459455" y="1522384"/>
                  </a:lnTo>
                  <a:lnTo>
                    <a:pt x="2459455" y="1494018"/>
                  </a:lnTo>
                  <a:lnTo>
                    <a:pt x="2434325" y="1494018"/>
                  </a:lnTo>
                  <a:lnTo>
                    <a:pt x="2434325" y="1459832"/>
                  </a:lnTo>
                  <a:lnTo>
                    <a:pt x="2306509" y="1459832"/>
                  </a:lnTo>
                  <a:lnTo>
                    <a:pt x="2306509" y="1428555"/>
                  </a:lnTo>
                  <a:lnTo>
                    <a:pt x="2296179" y="1428555"/>
                  </a:lnTo>
                  <a:lnTo>
                    <a:pt x="2296179" y="1393641"/>
                  </a:lnTo>
                  <a:lnTo>
                    <a:pt x="2265875" y="1393641"/>
                  </a:lnTo>
                  <a:lnTo>
                    <a:pt x="2265875" y="1366001"/>
                  </a:lnTo>
                  <a:lnTo>
                    <a:pt x="2257762" y="1366001"/>
                  </a:lnTo>
                  <a:lnTo>
                    <a:pt x="2257762" y="1333996"/>
                  </a:lnTo>
                  <a:lnTo>
                    <a:pt x="2189041" y="1333996"/>
                  </a:lnTo>
                  <a:lnTo>
                    <a:pt x="2189041" y="1210344"/>
                  </a:lnTo>
                  <a:lnTo>
                    <a:pt x="2176494" y="1210344"/>
                  </a:lnTo>
                  <a:lnTo>
                    <a:pt x="2176494" y="1158700"/>
                  </a:lnTo>
                  <a:lnTo>
                    <a:pt x="2165407" y="1158700"/>
                  </a:lnTo>
                  <a:lnTo>
                    <a:pt x="2165407" y="1125968"/>
                  </a:lnTo>
                  <a:lnTo>
                    <a:pt x="2136599" y="1125968"/>
                  </a:lnTo>
                  <a:lnTo>
                    <a:pt x="2136599" y="1067052"/>
                  </a:lnTo>
                  <a:lnTo>
                    <a:pt x="2127729" y="1067052"/>
                  </a:lnTo>
                  <a:lnTo>
                    <a:pt x="2127729" y="1016136"/>
                  </a:lnTo>
                  <a:lnTo>
                    <a:pt x="2109251" y="1016136"/>
                  </a:lnTo>
                  <a:lnTo>
                    <a:pt x="2109251" y="953582"/>
                  </a:lnTo>
                  <a:lnTo>
                    <a:pt x="2087834" y="953582"/>
                  </a:lnTo>
                  <a:lnTo>
                    <a:pt x="2087834" y="894665"/>
                  </a:lnTo>
                  <a:lnTo>
                    <a:pt x="2049417" y="894665"/>
                  </a:lnTo>
                  <a:lnTo>
                    <a:pt x="2049417" y="869934"/>
                  </a:lnTo>
                  <a:lnTo>
                    <a:pt x="1725085" y="869934"/>
                  </a:lnTo>
                  <a:lnTo>
                    <a:pt x="1725085" y="812472"/>
                  </a:lnTo>
                  <a:lnTo>
                    <a:pt x="1711787" y="812472"/>
                  </a:lnTo>
                  <a:lnTo>
                    <a:pt x="1711787" y="725914"/>
                  </a:lnTo>
                  <a:lnTo>
                    <a:pt x="1698488" y="725914"/>
                  </a:lnTo>
                  <a:lnTo>
                    <a:pt x="1698488" y="702639"/>
                  </a:lnTo>
                  <a:lnTo>
                    <a:pt x="1689623" y="702639"/>
                  </a:lnTo>
                  <a:lnTo>
                    <a:pt x="1689623" y="671362"/>
                  </a:lnTo>
                  <a:lnTo>
                    <a:pt x="1671892" y="671362"/>
                  </a:lnTo>
                  <a:lnTo>
                    <a:pt x="1671892" y="646632"/>
                  </a:lnTo>
                  <a:lnTo>
                    <a:pt x="1649727" y="646632"/>
                  </a:lnTo>
                  <a:lnTo>
                    <a:pt x="1649727" y="590624"/>
                  </a:lnTo>
                  <a:lnTo>
                    <a:pt x="1634952" y="590624"/>
                  </a:lnTo>
                  <a:lnTo>
                    <a:pt x="1634952" y="432786"/>
                  </a:lnTo>
                  <a:lnTo>
                    <a:pt x="1620177" y="432786"/>
                  </a:lnTo>
                  <a:lnTo>
                    <a:pt x="1620177" y="374596"/>
                  </a:lnTo>
                  <a:lnTo>
                    <a:pt x="1570676" y="374596"/>
                  </a:lnTo>
                  <a:lnTo>
                    <a:pt x="1570676" y="353502"/>
                  </a:lnTo>
                  <a:lnTo>
                    <a:pt x="1094894" y="353502"/>
                  </a:lnTo>
                  <a:lnTo>
                    <a:pt x="1094894" y="327317"/>
                  </a:lnTo>
                  <a:lnTo>
                    <a:pt x="1078640" y="327317"/>
                  </a:lnTo>
                  <a:lnTo>
                    <a:pt x="1078640" y="299676"/>
                  </a:lnTo>
                  <a:lnTo>
                    <a:pt x="933837" y="299676"/>
                  </a:lnTo>
                  <a:lnTo>
                    <a:pt x="933837" y="282946"/>
                  </a:lnTo>
                  <a:lnTo>
                    <a:pt x="847396" y="282946"/>
                  </a:lnTo>
                  <a:lnTo>
                    <a:pt x="847396" y="255306"/>
                  </a:lnTo>
                  <a:lnTo>
                    <a:pt x="639057" y="255306"/>
                  </a:lnTo>
                  <a:lnTo>
                    <a:pt x="639057" y="233486"/>
                  </a:lnTo>
                  <a:lnTo>
                    <a:pt x="628714" y="233486"/>
                  </a:lnTo>
                  <a:lnTo>
                    <a:pt x="628714" y="209482"/>
                  </a:lnTo>
                  <a:lnTo>
                    <a:pt x="588819" y="209482"/>
                  </a:lnTo>
                  <a:lnTo>
                    <a:pt x="588819" y="159294"/>
                  </a:lnTo>
                  <a:lnTo>
                    <a:pt x="574044" y="159294"/>
                  </a:lnTo>
                  <a:lnTo>
                    <a:pt x="574044" y="132381"/>
                  </a:lnTo>
                  <a:lnTo>
                    <a:pt x="563700" y="132381"/>
                  </a:lnTo>
                  <a:lnTo>
                    <a:pt x="563700" y="91649"/>
                  </a:lnTo>
                  <a:lnTo>
                    <a:pt x="550402" y="91649"/>
                  </a:lnTo>
                  <a:lnTo>
                    <a:pt x="550402" y="66918"/>
                  </a:lnTo>
                  <a:lnTo>
                    <a:pt x="536364" y="66918"/>
                  </a:lnTo>
                  <a:lnTo>
                    <a:pt x="536364" y="48734"/>
                  </a:lnTo>
                  <a:lnTo>
                    <a:pt x="511247" y="48734"/>
                  </a:lnTo>
                  <a:lnTo>
                    <a:pt x="511247" y="21094"/>
                  </a:lnTo>
                  <a:lnTo>
                    <a:pt x="203169" y="21094"/>
                  </a:lnTo>
                  <a:lnTo>
                    <a:pt x="203169" y="0"/>
                  </a:lnTo>
                  <a:lnTo>
                    <a:pt x="0" y="0"/>
                  </a:lnTo>
                </a:path>
              </a:pathLst>
            </a:custGeom>
            <a:noFill/>
            <a:ln w="18459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907FA2-1FBB-7995-C13D-9EFC74F41BE5}"/>
                </a:ext>
              </a:extLst>
            </p:cNvPr>
            <p:cNvSpPr/>
            <p:nvPr/>
          </p:nvSpPr>
          <p:spPr>
            <a:xfrm>
              <a:off x="5324476" y="2498145"/>
              <a:ext cx="542924" cy="136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D976CFAE-A642-425B-62F1-E66A076C0AA7}"/>
                </a:ext>
              </a:extLst>
            </p:cNvPr>
            <p:cNvSpPr/>
            <p:nvPr/>
          </p:nvSpPr>
          <p:spPr>
            <a:xfrm>
              <a:off x="2552199" y="1354049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465F9185-367D-B2AE-8114-508BCC819E09}"/>
                </a:ext>
              </a:extLst>
            </p:cNvPr>
            <p:cNvSpPr/>
            <p:nvPr/>
          </p:nvSpPr>
          <p:spPr>
            <a:xfrm>
              <a:off x="2725189" y="1386284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05B29620-2E8B-3613-0A0B-2A2105AB1C66}"/>
                </a:ext>
              </a:extLst>
            </p:cNvPr>
            <p:cNvSpPr/>
            <p:nvPr/>
          </p:nvSpPr>
          <p:spPr>
            <a:xfrm>
              <a:off x="2740828" y="1407934"/>
              <a:ext cx="13859" cy="61722"/>
            </a:xfrm>
            <a:custGeom>
              <a:avLst/>
              <a:gdLst>
                <a:gd name="connsiteX0" fmla="*/ 0 w 18478"/>
                <a:gd name="connsiteY0" fmla="*/ 61584 h 61584"/>
                <a:gd name="connsiteX1" fmla="*/ 0 w 18478"/>
                <a:gd name="connsiteY1" fmla="*/ 0 h 6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4">
                  <a:moveTo>
                    <a:pt x="0" y="61584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38521AD-7E48-3D89-58B0-001F975B7391}"/>
                </a:ext>
              </a:extLst>
            </p:cNvPr>
            <p:cNvSpPr/>
            <p:nvPr/>
          </p:nvSpPr>
          <p:spPr>
            <a:xfrm>
              <a:off x="2773081" y="1427660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F4C10797-B504-FB3D-9DE5-51A70337FC39}"/>
                </a:ext>
              </a:extLst>
            </p:cNvPr>
            <p:cNvSpPr/>
            <p:nvPr/>
          </p:nvSpPr>
          <p:spPr>
            <a:xfrm>
              <a:off x="2779433" y="1427660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B6B3E5EF-90D5-D64D-DB0A-CE9981E7A598}"/>
                </a:ext>
              </a:extLst>
            </p:cNvPr>
            <p:cNvSpPr/>
            <p:nvPr/>
          </p:nvSpPr>
          <p:spPr>
            <a:xfrm>
              <a:off x="2784320" y="1427660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C60A8C31-B49A-5BBE-44CE-EC74ECDA557E}"/>
                </a:ext>
              </a:extLst>
            </p:cNvPr>
            <p:cNvSpPr/>
            <p:nvPr/>
          </p:nvSpPr>
          <p:spPr>
            <a:xfrm>
              <a:off x="2791161" y="1427660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B6FA2E9C-B312-C3B9-71AC-C9D46BAA8E14}"/>
                </a:ext>
              </a:extLst>
            </p:cNvPr>
            <p:cNvSpPr/>
            <p:nvPr/>
          </p:nvSpPr>
          <p:spPr>
            <a:xfrm>
              <a:off x="2795560" y="1427660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D83C42F7-5FCF-BB45-1910-4466AFA7D8A9}"/>
                </a:ext>
              </a:extLst>
            </p:cNvPr>
            <p:cNvSpPr/>
            <p:nvPr/>
          </p:nvSpPr>
          <p:spPr>
            <a:xfrm>
              <a:off x="2801423" y="1427660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167136E2-CCF9-77A0-CDB7-0F192AC21A5A}"/>
                </a:ext>
              </a:extLst>
            </p:cNvPr>
            <p:cNvSpPr/>
            <p:nvPr/>
          </p:nvSpPr>
          <p:spPr>
            <a:xfrm>
              <a:off x="3157736" y="1611283"/>
              <a:ext cx="13859" cy="61722"/>
            </a:xfrm>
            <a:custGeom>
              <a:avLst/>
              <a:gdLst>
                <a:gd name="connsiteX0" fmla="*/ 0 w 18478"/>
                <a:gd name="connsiteY0" fmla="*/ 61584 h 61584"/>
                <a:gd name="connsiteX1" fmla="*/ 0 w 18478"/>
                <a:gd name="connsiteY1" fmla="*/ 0 h 6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4">
                  <a:moveTo>
                    <a:pt x="0" y="61584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F0FEB2E-7159-81ED-BBC6-40D685FED23B}"/>
                </a:ext>
              </a:extLst>
            </p:cNvPr>
            <p:cNvSpPr/>
            <p:nvPr/>
          </p:nvSpPr>
          <p:spPr>
            <a:xfrm>
              <a:off x="3172104" y="1645232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462DACCE-696A-DD35-E908-D864D647D15A}"/>
                </a:ext>
              </a:extLst>
            </p:cNvPr>
            <p:cNvSpPr/>
            <p:nvPr/>
          </p:nvSpPr>
          <p:spPr>
            <a:xfrm>
              <a:off x="3190493" y="1660792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1F236A5D-EC4E-8B34-F412-306C0D6ED75C}"/>
                </a:ext>
              </a:extLst>
            </p:cNvPr>
            <p:cNvSpPr/>
            <p:nvPr/>
          </p:nvSpPr>
          <p:spPr>
            <a:xfrm>
              <a:off x="3216929" y="1769990"/>
              <a:ext cx="13859" cy="61722"/>
            </a:xfrm>
            <a:custGeom>
              <a:avLst/>
              <a:gdLst>
                <a:gd name="connsiteX0" fmla="*/ 0 w 18478"/>
                <a:gd name="connsiteY0" fmla="*/ 61584 h 61584"/>
                <a:gd name="connsiteX1" fmla="*/ 0 w 18478"/>
                <a:gd name="connsiteY1" fmla="*/ 0 h 6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4">
                  <a:moveTo>
                    <a:pt x="0" y="61584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ECF4791F-1140-EF01-9EE8-44BD4A5DED47}"/>
                </a:ext>
              </a:extLst>
            </p:cNvPr>
            <p:cNvSpPr/>
            <p:nvPr/>
          </p:nvSpPr>
          <p:spPr>
            <a:xfrm>
              <a:off x="3228422" y="1812709"/>
              <a:ext cx="13859" cy="61722"/>
            </a:xfrm>
            <a:custGeom>
              <a:avLst/>
              <a:gdLst>
                <a:gd name="connsiteX0" fmla="*/ 0 w 18478"/>
                <a:gd name="connsiteY0" fmla="*/ 61583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28C8D385-310D-1FCF-CDE1-DABF62D629B6}"/>
                </a:ext>
              </a:extLst>
            </p:cNvPr>
            <p:cNvSpPr/>
            <p:nvPr/>
          </p:nvSpPr>
          <p:spPr>
            <a:xfrm>
              <a:off x="3490924" y="1862365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AACCBA62-960B-0C45-C5FE-6929790492B1}"/>
                </a:ext>
              </a:extLst>
            </p:cNvPr>
            <p:cNvSpPr/>
            <p:nvPr/>
          </p:nvSpPr>
          <p:spPr>
            <a:xfrm>
              <a:off x="2360149" y="1285730"/>
              <a:ext cx="13859" cy="61722"/>
            </a:xfrm>
            <a:custGeom>
              <a:avLst/>
              <a:gdLst>
                <a:gd name="connsiteX0" fmla="*/ 0 w 18478"/>
                <a:gd name="connsiteY0" fmla="*/ 61583 h 61583"/>
                <a:gd name="connsiteX1" fmla="*/ 0 w 18478"/>
                <a:gd name="connsiteY1" fmla="*/ 0 h 6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3">
                  <a:moveTo>
                    <a:pt x="0" y="6158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F30D20F3-06D8-355A-02C0-A89DA99F58D9}"/>
                </a:ext>
              </a:extLst>
            </p:cNvPr>
            <p:cNvSpPr/>
            <p:nvPr/>
          </p:nvSpPr>
          <p:spPr>
            <a:xfrm>
              <a:off x="3535827" y="2003272"/>
              <a:ext cx="13859" cy="61722"/>
            </a:xfrm>
            <a:custGeom>
              <a:avLst/>
              <a:gdLst>
                <a:gd name="connsiteX0" fmla="*/ 0 w 18478"/>
                <a:gd name="connsiteY0" fmla="*/ 61584 h 61584"/>
                <a:gd name="connsiteX1" fmla="*/ 0 w 18478"/>
                <a:gd name="connsiteY1" fmla="*/ 0 h 6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4">
                  <a:moveTo>
                    <a:pt x="0" y="61584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873E3DB6-B7C6-BF29-FA9D-834716A1A79A}"/>
                </a:ext>
              </a:extLst>
            </p:cNvPr>
            <p:cNvSpPr/>
            <p:nvPr/>
          </p:nvSpPr>
          <p:spPr>
            <a:xfrm>
              <a:off x="3557475" y="2029818"/>
              <a:ext cx="13859" cy="61722"/>
            </a:xfrm>
            <a:custGeom>
              <a:avLst/>
              <a:gdLst>
                <a:gd name="connsiteX0" fmla="*/ 0 w 18478"/>
                <a:gd name="connsiteY0" fmla="*/ 61584 h 61584"/>
                <a:gd name="connsiteX1" fmla="*/ 0 w 18478"/>
                <a:gd name="connsiteY1" fmla="*/ 0 h 6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4">
                  <a:moveTo>
                    <a:pt x="0" y="61584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AAA426CA-60B7-9B8D-8759-BC5C9E4B3AD8}"/>
                </a:ext>
              </a:extLst>
            </p:cNvPr>
            <p:cNvSpPr/>
            <p:nvPr/>
          </p:nvSpPr>
          <p:spPr>
            <a:xfrm>
              <a:off x="3575866" y="2168178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4886B53D-DB93-5A48-4475-95EB655F2535}"/>
                </a:ext>
              </a:extLst>
            </p:cNvPr>
            <p:cNvSpPr/>
            <p:nvPr/>
          </p:nvSpPr>
          <p:spPr>
            <a:xfrm>
              <a:off x="3598330" y="2168178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0C79E362-ED9A-792C-67F0-FB638BE40718}"/>
                </a:ext>
              </a:extLst>
            </p:cNvPr>
            <p:cNvSpPr/>
            <p:nvPr/>
          </p:nvSpPr>
          <p:spPr>
            <a:xfrm>
              <a:off x="3907176" y="2303722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DE609D77-A1AA-EAF3-98E2-A457385B39A9}"/>
                </a:ext>
              </a:extLst>
            </p:cNvPr>
            <p:cNvSpPr/>
            <p:nvPr/>
          </p:nvSpPr>
          <p:spPr>
            <a:xfrm>
              <a:off x="3964773" y="2325039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B0AA7DF6-D9BF-6930-22D7-AC16557E0AE9}"/>
                </a:ext>
              </a:extLst>
            </p:cNvPr>
            <p:cNvSpPr/>
            <p:nvPr/>
          </p:nvSpPr>
          <p:spPr>
            <a:xfrm>
              <a:off x="4014208" y="2379739"/>
              <a:ext cx="13859" cy="61722"/>
            </a:xfrm>
            <a:custGeom>
              <a:avLst/>
              <a:gdLst>
                <a:gd name="connsiteX0" fmla="*/ 0 w 18478"/>
                <a:gd name="connsiteY0" fmla="*/ 61583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4C3E3DD9-3F3B-60E6-2668-6B6C13D516F7}"/>
                </a:ext>
              </a:extLst>
            </p:cNvPr>
            <p:cNvSpPr/>
            <p:nvPr/>
          </p:nvSpPr>
          <p:spPr>
            <a:xfrm>
              <a:off x="4071805" y="2407893"/>
              <a:ext cx="13859" cy="61722"/>
            </a:xfrm>
            <a:custGeom>
              <a:avLst/>
              <a:gdLst>
                <a:gd name="connsiteX0" fmla="*/ 0 w 18478"/>
                <a:gd name="connsiteY0" fmla="*/ 61583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8CE3ABAA-1D02-FFDA-EACF-AEEC7FC8A2AF}"/>
                </a:ext>
              </a:extLst>
            </p:cNvPr>
            <p:cNvSpPr/>
            <p:nvPr/>
          </p:nvSpPr>
          <p:spPr>
            <a:xfrm>
              <a:off x="4119202" y="2407893"/>
              <a:ext cx="13859" cy="61722"/>
            </a:xfrm>
            <a:custGeom>
              <a:avLst/>
              <a:gdLst>
                <a:gd name="connsiteX0" fmla="*/ 0 w 18478"/>
                <a:gd name="connsiteY0" fmla="*/ 61583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B01781F1-6AA9-5598-DB24-9A94090DDF43}"/>
                </a:ext>
              </a:extLst>
            </p:cNvPr>
            <p:cNvSpPr/>
            <p:nvPr/>
          </p:nvSpPr>
          <p:spPr>
            <a:xfrm>
              <a:off x="4272399" y="2407893"/>
              <a:ext cx="13859" cy="61722"/>
            </a:xfrm>
            <a:custGeom>
              <a:avLst/>
              <a:gdLst>
                <a:gd name="connsiteX0" fmla="*/ 0 w 18478"/>
                <a:gd name="connsiteY0" fmla="*/ 61583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99F76B8E-EE29-D825-7B9A-09E3B904F3BA}"/>
                </a:ext>
              </a:extLst>
            </p:cNvPr>
            <p:cNvSpPr/>
            <p:nvPr/>
          </p:nvSpPr>
          <p:spPr>
            <a:xfrm>
              <a:off x="4303844" y="2407893"/>
              <a:ext cx="13859" cy="61722"/>
            </a:xfrm>
            <a:custGeom>
              <a:avLst/>
              <a:gdLst>
                <a:gd name="connsiteX0" fmla="*/ 0 w 18478"/>
                <a:gd name="connsiteY0" fmla="*/ 61583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29CF58F7-AC93-3D87-662F-81E0DFCFE7A2}"/>
                </a:ext>
              </a:extLst>
            </p:cNvPr>
            <p:cNvSpPr/>
            <p:nvPr/>
          </p:nvSpPr>
          <p:spPr>
            <a:xfrm>
              <a:off x="4313656" y="2407893"/>
              <a:ext cx="13859" cy="61722"/>
            </a:xfrm>
            <a:custGeom>
              <a:avLst/>
              <a:gdLst>
                <a:gd name="connsiteX0" fmla="*/ 0 w 18478"/>
                <a:gd name="connsiteY0" fmla="*/ 61583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33051D48-E211-5B45-9EAC-980FE55EF270}"/>
                </a:ext>
              </a:extLst>
            </p:cNvPr>
            <p:cNvSpPr/>
            <p:nvPr/>
          </p:nvSpPr>
          <p:spPr>
            <a:xfrm>
              <a:off x="4394135" y="2491149"/>
              <a:ext cx="13859" cy="61722"/>
            </a:xfrm>
            <a:custGeom>
              <a:avLst/>
              <a:gdLst>
                <a:gd name="connsiteX0" fmla="*/ 0 w 18478"/>
                <a:gd name="connsiteY0" fmla="*/ 61584 h 61584"/>
                <a:gd name="connsiteX1" fmla="*/ 0 w 18478"/>
                <a:gd name="connsiteY1" fmla="*/ 0 h 6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4">
                  <a:moveTo>
                    <a:pt x="0" y="61584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4BDE0199-76AE-B3A6-81B7-5E1760B9CF56}"/>
                </a:ext>
              </a:extLst>
            </p:cNvPr>
            <p:cNvSpPr/>
            <p:nvPr/>
          </p:nvSpPr>
          <p:spPr>
            <a:xfrm>
              <a:off x="4407204" y="2522522"/>
              <a:ext cx="13859" cy="61722"/>
            </a:xfrm>
            <a:custGeom>
              <a:avLst/>
              <a:gdLst>
                <a:gd name="connsiteX0" fmla="*/ 0 w 18478"/>
                <a:gd name="connsiteY0" fmla="*/ 61581 h 61580"/>
                <a:gd name="connsiteX1" fmla="*/ 0 w 18478"/>
                <a:gd name="connsiteY1" fmla="*/ 0 h 6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0">
                  <a:moveTo>
                    <a:pt x="0" y="61581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CD9A5582-2D56-6FFA-F446-D030F2E0497F}"/>
                </a:ext>
              </a:extLst>
            </p:cNvPr>
            <p:cNvSpPr/>
            <p:nvPr/>
          </p:nvSpPr>
          <p:spPr>
            <a:xfrm>
              <a:off x="4727899" y="2560730"/>
              <a:ext cx="13859" cy="61722"/>
            </a:xfrm>
            <a:custGeom>
              <a:avLst/>
              <a:gdLst>
                <a:gd name="connsiteX0" fmla="*/ 0 w 18478"/>
                <a:gd name="connsiteY0" fmla="*/ 61575 h 61575"/>
                <a:gd name="connsiteX1" fmla="*/ 0 w 18478"/>
                <a:gd name="connsiteY1" fmla="*/ 0 h 6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75">
                  <a:moveTo>
                    <a:pt x="0" y="61575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5731012D-B294-6168-097D-C1641C8FEF0B}"/>
                </a:ext>
              </a:extLst>
            </p:cNvPr>
            <p:cNvSpPr/>
            <p:nvPr/>
          </p:nvSpPr>
          <p:spPr>
            <a:xfrm>
              <a:off x="4794490" y="2669732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FE40D4A6-BBD8-AC0D-5EDF-2CD8B2F137D1}"/>
                </a:ext>
              </a:extLst>
            </p:cNvPr>
            <p:cNvSpPr/>
            <p:nvPr/>
          </p:nvSpPr>
          <p:spPr>
            <a:xfrm>
              <a:off x="4824716" y="2669732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F5A24B1E-BFA7-737D-9A89-E8B593F1CB4E}"/>
                </a:ext>
              </a:extLst>
            </p:cNvPr>
            <p:cNvSpPr/>
            <p:nvPr/>
          </p:nvSpPr>
          <p:spPr>
            <a:xfrm>
              <a:off x="5108227" y="2669732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412B2C31-3B00-638A-5ED6-3111D65F8E90}"/>
                </a:ext>
              </a:extLst>
            </p:cNvPr>
            <p:cNvSpPr/>
            <p:nvPr/>
          </p:nvSpPr>
          <p:spPr>
            <a:xfrm>
              <a:off x="5189524" y="2669732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9E837CC8-56DF-52B5-70CF-79D626E2D50A}"/>
                </a:ext>
              </a:extLst>
            </p:cNvPr>
            <p:cNvSpPr/>
            <p:nvPr/>
          </p:nvSpPr>
          <p:spPr>
            <a:xfrm>
              <a:off x="5197285" y="2669732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D863548C-5DCE-7883-3C7F-78571B3176EE}"/>
                </a:ext>
              </a:extLst>
            </p:cNvPr>
            <p:cNvSpPr/>
            <p:nvPr/>
          </p:nvSpPr>
          <p:spPr>
            <a:xfrm>
              <a:off x="5225473" y="2715987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6E3F3616-DF63-0DE3-6D4F-E7DFC8601503}"/>
                </a:ext>
              </a:extLst>
            </p:cNvPr>
            <p:cNvSpPr/>
            <p:nvPr/>
          </p:nvSpPr>
          <p:spPr>
            <a:xfrm>
              <a:off x="5232417" y="2715987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18CF4F6C-F611-E2C3-4585-B63EBD115F54}"/>
                </a:ext>
              </a:extLst>
            </p:cNvPr>
            <p:cNvSpPr/>
            <p:nvPr/>
          </p:nvSpPr>
          <p:spPr>
            <a:xfrm>
              <a:off x="5368871" y="2845897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2A0990CE-CE0E-23F1-FD84-1DD691C17BFF}"/>
                </a:ext>
              </a:extLst>
            </p:cNvPr>
            <p:cNvSpPr/>
            <p:nvPr/>
          </p:nvSpPr>
          <p:spPr>
            <a:xfrm>
              <a:off x="5504910" y="2918295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D131F261-6514-D8F6-3D9E-D76416F05493}"/>
                </a:ext>
              </a:extLst>
            </p:cNvPr>
            <p:cNvSpPr/>
            <p:nvPr/>
          </p:nvSpPr>
          <p:spPr>
            <a:xfrm>
              <a:off x="5572902" y="2918295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ECB67B1F-1A01-C1BA-76EF-CFD046C3C7A0}"/>
                </a:ext>
              </a:extLst>
            </p:cNvPr>
            <p:cNvSpPr/>
            <p:nvPr/>
          </p:nvSpPr>
          <p:spPr>
            <a:xfrm>
              <a:off x="5621546" y="2918295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E9907DF7-C98E-025E-DAD5-F8543FBF3766}"/>
                </a:ext>
              </a:extLst>
            </p:cNvPr>
            <p:cNvSpPr/>
            <p:nvPr/>
          </p:nvSpPr>
          <p:spPr>
            <a:xfrm>
              <a:off x="5950930" y="2918295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18D2DF7C-E61F-A67B-2301-E090C310AEE5}"/>
                </a:ext>
              </a:extLst>
            </p:cNvPr>
            <p:cNvSpPr/>
            <p:nvPr/>
          </p:nvSpPr>
          <p:spPr>
            <a:xfrm>
              <a:off x="6007419" y="2918295"/>
              <a:ext cx="13859" cy="61722"/>
            </a:xfrm>
            <a:custGeom>
              <a:avLst/>
              <a:gdLst>
                <a:gd name="connsiteX0" fmla="*/ 0 w 18478"/>
                <a:gd name="connsiteY0" fmla="*/ 61582 h 61582"/>
                <a:gd name="connsiteX1" fmla="*/ 0 w 18478"/>
                <a:gd name="connsiteY1" fmla="*/ 0 h 6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82">
                  <a:moveTo>
                    <a:pt x="0" y="6158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0C552E0E-9554-F2FF-662A-CE6B5A93FDFF}"/>
                </a:ext>
              </a:extLst>
            </p:cNvPr>
            <p:cNvSpPr/>
            <p:nvPr/>
          </p:nvSpPr>
          <p:spPr>
            <a:xfrm>
              <a:off x="4720345" y="2560730"/>
              <a:ext cx="13859" cy="61722"/>
            </a:xfrm>
            <a:custGeom>
              <a:avLst/>
              <a:gdLst>
                <a:gd name="connsiteX0" fmla="*/ 0 w 18478"/>
                <a:gd name="connsiteY0" fmla="*/ 61575 h 61575"/>
                <a:gd name="connsiteX1" fmla="*/ 0 w 18478"/>
                <a:gd name="connsiteY1" fmla="*/ 0 h 6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75">
                  <a:moveTo>
                    <a:pt x="0" y="61575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BAE59B9E-94FF-6222-839A-7FA6A4565203}"/>
                </a:ext>
              </a:extLst>
            </p:cNvPr>
            <p:cNvSpPr/>
            <p:nvPr/>
          </p:nvSpPr>
          <p:spPr>
            <a:xfrm>
              <a:off x="4712779" y="2560730"/>
              <a:ext cx="13859" cy="61722"/>
            </a:xfrm>
            <a:custGeom>
              <a:avLst/>
              <a:gdLst>
                <a:gd name="connsiteX0" fmla="*/ 0 w 18478"/>
                <a:gd name="connsiteY0" fmla="*/ 61575 h 61575"/>
                <a:gd name="connsiteX1" fmla="*/ 0 w 18478"/>
                <a:gd name="connsiteY1" fmla="*/ 0 h 6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61575">
                  <a:moveTo>
                    <a:pt x="0" y="61575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CD182CF3-507B-7786-FC2B-BDC16830041E}"/>
              </a:ext>
            </a:extLst>
          </p:cNvPr>
          <p:cNvGrpSpPr/>
          <p:nvPr/>
        </p:nvGrpSpPr>
        <p:grpSpPr>
          <a:xfrm>
            <a:off x="2565796" y="1505707"/>
            <a:ext cx="6664563" cy="2451335"/>
            <a:chOff x="2565741" y="1591055"/>
            <a:chExt cx="6621860" cy="2219415"/>
          </a:xfrm>
        </p:grpSpPr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9D17C080-1003-EABB-2391-6D015951B2AC}"/>
                </a:ext>
              </a:extLst>
            </p:cNvPr>
            <p:cNvSpPr/>
            <p:nvPr/>
          </p:nvSpPr>
          <p:spPr>
            <a:xfrm>
              <a:off x="2570532" y="1591055"/>
              <a:ext cx="18478" cy="82296"/>
            </a:xfrm>
            <a:custGeom>
              <a:avLst/>
              <a:gdLst>
                <a:gd name="connsiteX0" fmla="*/ 0 w 18478"/>
                <a:gd name="connsiteY0" fmla="*/ 0 h 50156"/>
                <a:gd name="connsiteX1" fmla="*/ 0 w 18478"/>
                <a:gd name="connsiteY1" fmla="*/ 50156 h 5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6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9DC0F7CA-4195-7445-6086-A5E2F6F99410}"/>
                </a:ext>
              </a:extLst>
            </p:cNvPr>
            <p:cNvSpPr/>
            <p:nvPr/>
          </p:nvSpPr>
          <p:spPr>
            <a:xfrm>
              <a:off x="2792105" y="1660051"/>
              <a:ext cx="18478" cy="82296"/>
            </a:xfrm>
            <a:custGeom>
              <a:avLst/>
              <a:gdLst>
                <a:gd name="connsiteX0" fmla="*/ 0 w 18478"/>
                <a:gd name="connsiteY0" fmla="*/ 0 h 50156"/>
                <a:gd name="connsiteX1" fmla="*/ 0 w 18478"/>
                <a:gd name="connsiteY1" fmla="*/ 50156 h 5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6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7903F16B-9F5A-8D96-0B69-1B3F336D59CE}"/>
                </a:ext>
              </a:extLst>
            </p:cNvPr>
            <p:cNvSpPr/>
            <p:nvPr/>
          </p:nvSpPr>
          <p:spPr>
            <a:xfrm>
              <a:off x="3119847" y="1758794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CDAC1A34-095F-52B6-4909-BFD336BB794A}"/>
                </a:ext>
              </a:extLst>
            </p:cNvPr>
            <p:cNvSpPr/>
            <p:nvPr/>
          </p:nvSpPr>
          <p:spPr>
            <a:xfrm>
              <a:off x="3207552" y="1873651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94FD9A61-6D70-8230-37EB-56FD0D1A7DB3}"/>
                </a:ext>
              </a:extLst>
            </p:cNvPr>
            <p:cNvSpPr/>
            <p:nvPr/>
          </p:nvSpPr>
          <p:spPr>
            <a:xfrm>
              <a:off x="3593979" y="1932353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DAC86166-33FA-851D-ACB3-1B18A9CFAC98}"/>
                </a:ext>
              </a:extLst>
            </p:cNvPr>
            <p:cNvSpPr/>
            <p:nvPr/>
          </p:nvSpPr>
          <p:spPr>
            <a:xfrm>
              <a:off x="3613912" y="1932353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239CC963-28C3-A228-24EE-0071F8DE9434}"/>
                </a:ext>
              </a:extLst>
            </p:cNvPr>
            <p:cNvSpPr/>
            <p:nvPr/>
          </p:nvSpPr>
          <p:spPr>
            <a:xfrm>
              <a:off x="3630750" y="1932353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2243761-5439-2978-B19C-FAC01E749CB2}"/>
                </a:ext>
              </a:extLst>
            </p:cNvPr>
            <p:cNvSpPr/>
            <p:nvPr/>
          </p:nvSpPr>
          <p:spPr>
            <a:xfrm>
              <a:off x="3657211" y="1981750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3492E969-ECB5-B8DC-2BAD-57F9EB2D012D}"/>
                </a:ext>
              </a:extLst>
            </p:cNvPr>
            <p:cNvSpPr/>
            <p:nvPr/>
          </p:nvSpPr>
          <p:spPr>
            <a:xfrm>
              <a:off x="3679548" y="2005095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DF6823F4-4F7F-3F27-3937-BEE2ABE6CA32}"/>
                </a:ext>
              </a:extLst>
            </p:cNvPr>
            <p:cNvSpPr/>
            <p:nvPr/>
          </p:nvSpPr>
          <p:spPr>
            <a:xfrm>
              <a:off x="3702916" y="2036898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ED7E23BE-63DB-2714-0C0C-3DCD69168A4D}"/>
                </a:ext>
              </a:extLst>
            </p:cNvPr>
            <p:cNvSpPr/>
            <p:nvPr/>
          </p:nvSpPr>
          <p:spPr>
            <a:xfrm>
              <a:off x="3725598" y="2055167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5476C97D-C4F6-6C75-1ACC-25B796BBFA74}"/>
                </a:ext>
              </a:extLst>
            </p:cNvPr>
            <p:cNvSpPr/>
            <p:nvPr/>
          </p:nvSpPr>
          <p:spPr>
            <a:xfrm>
              <a:off x="3752058" y="2077499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B561EC30-7BE1-14F0-DF2D-57AFCA24F1EC}"/>
                </a:ext>
              </a:extLst>
            </p:cNvPr>
            <p:cNvSpPr/>
            <p:nvPr/>
          </p:nvSpPr>
          <p:spPr>
            <a:xfrm>
              <a:off x="3769928" y="2077837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ECB0D94C-537F-E45E-35E6-60E457D2EADD}"/>
                </a:ext>
              </a:extLst>
            </p:cNvPr>
            <p:cNvSpPr/>
            <p:nvPr/>
          </p:nvSpPr>
          <p:spPr>
            <a:xfrm>
              <a:off x="3808548" y="2103976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A900A8D9-63A6-1004-C631-C712EB18A27A}"/>
                </a:ext>
              </a:extLst>
            </p:cNvPr>
            <p:cNvSpPr/>
            <p:nvPr/>
          </p:nvSpPr>
          <p:spPr>
            <a:xfrm>
              <a:off x="3855916" y="2131007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65F936B2-4314-654A-62D7-8B2BF78A6710}"/>
                </a:ext>
              </a:extLst>
            </p:cNvPr>
            <p:cNvSpPr/>
            <p:nvPr/>
          </p:nvSpPr>
          <p:spPr>
            <a:xfrm>
              <a:off x="3890009" y="2131007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8B2B3962-2B90-CB1D-25EC-51233369AA36}"/>
                </a:ext>
              </a:extLst>
            </p:cNvPr>
            <p:cNvSpPr/>
            <p:nvPr/>
          </p:nvSpPr>
          <p:spPr>
            <a:xfrm>
              <a:off x="3925009" y="2131007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BB0B9628-E729-3B9E-C573-A1CD1D5D8CD9}"/>
                </a:ext>
              </a:extLst>
            </p:cNvPr>
            <p:cNvSpPr/>
            <p:nvPr/>
          </p:nvSpPr>
          <p:spPr>
            <a:xfrm>
              <a:off x="4109639" y="2174466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D6611415-FF1C-3DD1-8252-798CDDBCE71D}"/>
                </a:ext>
              </a:extLst>
            </p:cNvPr>
            <p:cNvSpPr/>
            <p:nvPr/>
          </p:nvSpPr>
          <p:spPr>
            <a:xfrm>
              <a:off x="4136379" y="2213746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1D125893-6D05-11BE-906E-F226B7B5D76B}"/>
                </a:ext>
              </a:extLst>
            </p:cNvPr>
            <p:cNvSpPr/>
            <p:nvPr/>
          </p:nvSpPr>
          <p:spPr>
            <a:xfrm>
              <a:off x="4158873" y="2249684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663BD5A0-1C7A-1EFF-7B20-CE29F0829AEB}"/>
                </a:ext>
              </a:extLst>
            </p:cNvPr>
            <p:cNvSpPr/>
            <p:nvPr/>
          </p:nvSpPr>
          <p:spPr>
            <a:xfrm>
              <a:off x="4172031" y="2250937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DD1F6DA5-2102-3DBA-EDC8-E7BF1B25F037}"/>
                </a:ext>
              </a:extLst>
            </p:cNvPr>
            <p:cNvSpPr/>
            <p:nvPr/>
          </p:nvSpPr>
          <p:spPr>
            <a:xfrm>
              <a:off x="4183067" y="2280606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6BB34BF9-2933-BEFE-72CC-1DA9EDA15D99}"/>
                </a:ext>
              </a:extLst>
            </p:cNvPr>
            <p:cNvSpPr/>
            <p:nvPr/>
          </p:nvSpPr>
          <p:spPr>
            <a:xfrm>
              <a:off x="4198347" y="2297740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52D625FE-7FAC-3475-1591-38F32BE8FF3B}"/>
                </a:ext>
              </a:extLst>
            </p:cNvPr>
            <p:cNvSpPr/>
            <p:nvPr/>
          </p:nvSpPr>
          <p:spPr>
            <a:xfrm>
              <a:off x="4212776" y="2320304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2E0B5497-22B8-265D-278A-CE88F557F7CD}"/>
                </a:ext>
              </a:extLst>
            </p:cNvPr>
            <p:cNvSpPr/>
            <p:nvPr/>
          </p:nvSpPr>
          <p:spPr>
            <a:xfrm>
              <a:off x="4228481" y="2344541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9E98BE6D-5F73-9B89-06EF-206A21DDCEDC}"/>
                </a:ext>
              </a:extLst>
            </p:cNvPr>
            <p:cNvSpPr/>
            <p:nvPr/>
          </p:nvSpPr>
          <p:spPr>
            <a:xfrm>
              <a:off x="4251400" y="2383404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AE97E904-6BFD-EF04-8D47-F0D5B12CAA7E}"/>
                </a:ext>
              </a:extLst>
            </p:cNvPr>
            <p:cNvSpPr/>
            <p:nvPr/>
          </p:nvSpPr>
          <p:spPr>
            <a:xfrm>
              <a:off x="4283658" y="2410983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C8D3447A-E59A-2E49-B10D-5D23DB9AF0E0}"/>
                </a:ext>
              </a:extLst>
            </p:cNvPr>
            <p:cNvSpPr/>
            <p:nvPr/>
          </p:nvSpPr>
          <p:spPr>
            <a:xfrm>
              <a:off x="4306577" y="2425191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66E8143E-0FA1-C70D-F637-CA576873FD85}"/>
                </a:ext>
              </a:extLst>
            </p:cNvPr>
            <p:cNvSpPr/>
            <p:nvPr/>
          </p:nvSpPr>
          <p:spPr>
            <a:xfrm>
              <a:off x="4340949" y="2449427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577810CD-A900-9370-2DE2-A288288AE45C}"/>
                </a:ext>
              </a:extLst>
            </p:cNvPr>
            <p:cNvSpPr/>
            <p:nvPr/>
          </p:nvSpPr>
          <p:spPr>
            <a:xfrm>
              <a:off x="4638952" y="2478972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2F178768-5254-657D-224A-BFB588792138}"/>
                </a:ext>
              </a:extLst>
            </p:cNvPr>
            <p:cNvSpPr/>
            <p:nvPr/>
          </p:nvSpPr>
          <p:spPr>
            <a:xfrm>
              <a:off x="4673155" y="2517452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9AB0A479-9E42-6722-816E-D3C8E13E28E3}"/>
                </a:ext>
              </a:extLst>
            </p:cNvPr>
            <p:cNvSpPr/>
            <p:nvPr/>
          </p:nvSpPr>
          <p:spPr>
            <a:xfrm>
              <a:off x="4704403" y="2588347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6DB1330B-48F1-32A7-F287-30C4B4C80D87}"/>
                </a:ext>
              </a:extLst>
            </p:cNvPr>
            <p:cNvSpPr/>
            <p:nvPr/>
          </p:nvSpPr>
          <p:spPr>
            <a:xfrm>
              <a:off x="4732213" y="2630736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70A528BC-2F78-1CEC-4711-BFE95FBC5AD7}"/>
                </a:ext>
              </a:extLst>
            </p:cNvPr>
            <p:cNvSpPr/>
            <p:nvPr/>
          </p:nvSpPr>
          <p:spPr>
            <a:xfrm>
              <a:off x="4756604" y="2665998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23EE127C-D4A9-11E9-2E06-15E75DD08C1C}"/>
                </a:ext>
              </a:extLst>
            </p:cNvPr>
            <p:cNvSpPr/>
            <p:nvPr/>
          </p:nvSpPr>
          <p:spPr>
            <a:xfrm>
              <a:off x="4793931" y="2790911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21D65E62-7255-E8BB-97D7-8EB404BD36C0}"/>
                </a:ext>
              </a:extLst>
            </p:cNvPr>
            <p:cNvSpPr/>
            <p:nvPr/>
          </p:nvSpPr>
          <p:spPr>
            <a:xfrm>
              <a:off x="4838131" y="2810041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A3816943-066B-FD66-5144-E2A3707895CF}"/>
                </a:ext>
              </a:extLst>
            </p:cNvPr>
            <p:cNvSpPr/>
            <p:nvPr/>
          </p:nvSpPr>
          <p:spPr>
            <a:xfrm>
              <a:off x="4883090" y="2810041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9322CA18-F95D-7A2C-8BE0-C31FFE496727}"/>
                </a:ext>
              </a:extLst>
            </p:cNvPr>
            <p:cNvSpPr/>
            <p:nvPr/>
          </p:nvSpPr>
          <p:spPr>
            <a:xfrm>
              <a:off x="4934534" y="2810041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A2A8FC2-E79F-FFEF-2EB6-01F6B2FEC42F}"/>
                </a:ext>
              </a:extLst>
            </p:cNvPr>
            <p:cNvSpPr/>
            <p:nvPr/>
          </p:nvSpPr>
          <p:spPr>
            <a:xfrm>
              <a:off x="5169617" y="2855430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A5DB3E5E-1DFD-2185-B5BF-E02F7FBC4F05}"/>
                </a:ext>
              </a:extLst>
            </p:cNvPr>
            <p:cNvSpPr/>
            <p:nvPr/>
          </p:nvSpPr>
          <p:spPr>
            <a:xfrm>
              <a:off x="5203525" y="2876060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0CF438FA-BB10-64A2-44A4-454D66AC100B}"/>
                </a:ext>
              </a:extLst>
            </p:cNvPr>
            <p:cNvSpPr/>
            <p:nvPr/>
          </p:nvSpPr>
          <p:spPr>
            <a:xfrm>
              <a:off x="5233996" y="2911321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FDFEC60A-7604-19DB-85C1-6BDF71C3B2E7}"/>
                </a:ext>
              </a:extLst>
            </p:cNvPr>
            <p:cNvSpPr/>
            <p:nvPr/>
          </p:nvSpPr>
          <p:spPr>
            <a:xfrm>
              <a:off x="5257242" y="2911321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9C1EF565-22D3-901E-14CD-CE66477E87D6}"/>
                </a:ext>
              </a:extLst>
            </p:cNvPr>
            <p:cNvSpPr/>
            <p:nvPr/>
          </p:nvSpPr>
          <p:spPr>
            <a:xfrm>
              <a:off x="5291150" y="2954835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2C6F2066-524B-8D12-B640-EC58FFDECA86}"/>
                </a:ext>
              </a:extLst>
            </p:cNvPr>
            <p:cNvSpPr/>
            <p:nvPr/>
          </p:nvSpPr>
          <p:spPr>
            <a:xfrm>
              <a:off x="5329641" y="2972465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C5122BF8-1EC9-A94B-5E38-E447C23F5D8C}"/>
                </a:ext>
              </a:extLst>
            </p:cNvPr>
            <p:cNvSpPr/>
            <p:nvPr/>
          </p:nvSpPr>
          <p:spPr>
            <a:xfrm>
              <a:off x="5378018" y="3002474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B4894BAF-0328-B868-EE85-6887E80D7485}"/>
                </a:ext>
              </a:extLst>
            </p:cNvPr>
            <p:cNvSpPr/>
            <p:nvPr/>
          </p:nvSpPr>
          <p:spPr>
            <a:xfrm>
              <a:off x="5403555" y="3002474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70872FA9-935E-82EF-1C1E-2436AFB37913}"/>
                </a:ext>
              </a:extLst>
            </p:cNvPr>
            <p:cNvSpPr/>
            <p:nvPr/>
          </p:nvSpPr>
          <p:spPr>
            <a:xfrm>
              <a:off x="5501842" y="3002474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1783A00E-0207-7AE5-556C-03574E0C824F}"/>
                </a:ext>
              </a:extLst>
            </p:cNvPr>
            <p:cNvSpPr/>
            <p:nvPr/>
          </p:nvSpPr>
          <p:spPr>
            <a:xfrm>
              <a:off x="5752171" y="3002474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E6AD6A31-2420-F6A2-1D85-5FBAC5D7B5A4}"/>
                </a:ext>
              </a:extLst>
            </p:cNvPr>
            <p:cNvSpPr/>
            <p:nvPr/>
          </p:nvSpPr>
          <p:spPr>
            <a:xfrm>
              <a:off x="5795983" y="3065119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7CE24C40-0F39-A97E-1A2E-CB6CFDB6961B}"/>
                </a:ext>
              </a:extLst>
            </p:cNvPr>
            <p:cNvSpPr/>
            <p:nvPr/>
          </p:nvSpPr>
          <p:spPr>
            <a:xfrm>
              <a:off x="5827027" y="3126161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29CC3483-435C-C294-48AB-159D57232D0F}"/>
                </a:ext>
              </a:extLst>
            </p:cNvPr>
            <p:cNvSpPr/>
            <p:nvPr/>
          </p:nvSpPr>
          <p:spPr>
            <a:xfrm>
              <a:off x="5846836" y="3183179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A65BB3B7-BB05-F8AD-F572-62AD99567012}"/>
                </a:ext>
              </a:extLst>
            </p:cNvPr>
            <p:cNvSpPr/>
            <p:nvPr/>
          </p:nvSpPr>
          <p:spPr>
            <a:xfrm>
              <a:off x="5872743" y="3250325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8B62D6BB-990A-9AB0-1A95-B21A8B9F5491}"/>
                </a:ext>
              </a:extLst>
            </p:cNvPr>
            <p:cNvSpPr/>
            <p:nvPr/>
          </p:nvSpPr>
          <p:spPr>
            <a:xfrm>
              <a:off x="5891406" y="3250325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2E97A798-F070-E660-A0EE-8A320527A293}"/>
                </a:ext>
              </a:extLst>
            </p:cNvPr>
            <p:cNvSpPr/>
            <p:nvPr/>
          </p:nvSpPr>
          <p:spPr>
            <a:xfrm>
              <a:off x="5930654" y="3291586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8C3B4D57-6BC3-9375-5B8B-7E850A0AF60F}"/>
                </a:ext>
              </a:extLst>
            </p:cNvPr>
            <p:cNvSpPr/>
            <p:nvPr/>
          </p:nvSpPr>
          <p:spPr>
            <a:xfrm>
              <a:off x="6035058" y="3291586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9F5A09D6-BDD0-BD39-9F26-FEF36BFC7CA9}"/>
                </a:ext>
              </a:extLst>
            </p:cNvPr>
            <p:cNvSpPr/>
            <p:nvPr/>
          </p:nvSpPr>
          <p:spPr>
            <a:xfrm>
              <a:off x="6261364" y="3317846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1F513D44-4E00-5C96-ADCB-D7164230E3FB}"/>
                </a:ext>
              </a:extLst>
            </p:cNvPr>
            <p:cNvSpPr/>
            <p:nvPr/>
          </p:nvSpPr>
          <p:spPr>
            <a:xfrm>
              <a:off x="6312051" y="3338476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2D86CD60-129F-D658-9038-02DC2E1F03C8}"/>
                </a:ext>
              </a:extLst>
            </p:cNvPr>
            <p:cNvSpPr/>
            <p:nvPr/>
          </p:nvSpPr>
          <p:spPr>
            <a:xfrm>
              <a:off x="6349765" y="3338476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683D3730-C5C3-5CAB-5B95-3F8295CA3328}"/>
                </a:ext>
              </a:extLst>
            </p:cNvPr>
            <p:cNvSpPr/>
            <p:nvPr/>
          </p:nvSpPr>
          <p:spPr>
            <a:xfrm>
              <a:off x="6385189" y="3370361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D596C676-5A2F-3C2F-5341-AF275E60AD78}"/>
                </a:ext>
              </a:extLst>
            </p:cNvPr>
            <p:cNvSpPr/>
            <p:nvPr/>
          </p:nvSpPr>
          <p:spPr>
            <a:xfrm>
              <a:off x="6459879" y="3370361"/>
              <a:ext cx="18478" cy="82296"/>
            </a:xfrm>
            <a:custGeom>
              <a:avLst/>
              <a:gdLst>
                <a:gd name="connsiteX0" fmla="*/ 0 w 18478"/>
                <a:gd name="connsiteY0" fmla="*/ 0 h 50155"/>
                <a:gd name="connsiteX1" fmla="*/ 0 w 18478"/>
                <a:gd name="connsiteY1" fmla="*/ 50156 h 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5">
                  <a:moveTo>
                    <a:pt x="0" y="0"/>
                  </a:moveTo>
                  <a:lnTo>
                    <a:pt x="0" y="50156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CE80DBEC-0CC8-7561-6AB5-74FAD088BF74}"/>
                </a:ext>
              </a:extLst>
            </p:cNvPr>
            <p:cNvSpPr/>
            <p:nvPr/>
          </p:nvSpPr>
          <p:spPr>
            <a:xfrm>
              <a:off x="6805279" y="3427248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A275A42B-9D4A-3F29-976A-FE17868ADA30}"/>
                </a:ext>
              </a:extLst>
            </p:cNvPr>
            <p:cNvSpPr/>
            <p:nvPr/>
          </p:nvSpPr>
          <p:spPr>
            <a:xfrm>
              <a:off x="5741508" y="3002474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F1FF5ED3-9777-FDDE-DF2A-8BB2EBE968F8}"/>
                </a:ext>
              </a:extLst>
            </p:cNvPr>
            <p:cNvSpPr/>
            <p:nvPr/>
          </p:nvSpPr>
          <p:spPr>
            <a:xfrm>
              <a:off x="4916240" y="2810041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E7258652-9265-AAC2-9271-A0F2FD090D90}"/>
                </a:ext>
              </a:extLst>
            </p:cNvPr>
            <p:cNvSpPr/>
            <p:nvPr/>
          </p:nvSpPr>
          <p:spPr>
            <a:xfrm>
              <a:off x="4904044" y="2810041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BC42382B-7D8C-B474-1C83-D1751618BFAD}"/>
                </a:ext>
              </a:extLst>
            </p:cNvPr>
            <p:cNvSpPr/>
            <p:nvPr/>
          </p:nvSpPr>
          <p:spPr>
            <a:xfrm>
              <a:off x="4867087" y="2810041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D71DF30B-23C5-FC75-3995-E39324B1D00D}"/>
                </a:ext>
              </a:extLst>
            </p:cNvPr>
            <p:cNvSpPr/>
            <p:nvPr/>
          </p:nvSpPr>
          <p:spPr>
            <a:xfrm>
              <a:off x="6806351" y="3426193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24796CEE-2993-946B-4DFE-349FED2E5A32}"/>
                </a:ext>
              </a:extLst>
            </p:cNvPr>
            <p:cNvSpPr/>
            <p:nvPr/>
          </p:nvSpPr>
          <p:spPr>
            <a:xfrm>
              <a:off x="6850902" y="3460140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0B2499A-D08C-2F4B-F33A-692F42E8835C}"/>
                </a:ext>
              </a:extLst>
            </p:cNvPr>
            <p:cNvSpPr/>
            <p:nvPr/>
          </p:nvSpPr>
          <p:spPr>
            <a:xfrm>
              <a:off x="6862396" y="3460140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4D2DB07B-0BAC-4532-CAE3-D1580E79683B}"/>
                </a:ext>
              </a:extLst>
            </p:cNvPr>
            <p:cNvSpPr/>
            <p:nvPr/>
          </p:nvSpPr>
          <p:spPr>
            <a:xfrm>
              <a:off x="6877123" y="3460140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E1C3248F-D49C-FC8A-FF20-923135AB72FB}"/>
                </a:ext>
              </a:extLst>
            </p:cNvPr>
            <p:cNvSpPr/>
            <p:nvPr/>
          </p:nvSpPr>
          <p:spPr>
            <a:xfrm>
              <a:off x="6913785" y="3483845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F6F303DF-1B5F-9697-7AE0-1FD25A0931C9}"/>
                </a:ext>
              </a:extLst>
            </p:cNvPr>
            <p:cNvSpPr/>
            <p:nvPr/>
          </p:nvSpPr>
          <p:spPr>
            <a:xfrm>
              <a:off x="6931746" y="3483845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718622FD-C844-2174-2325-4DF9B5F121E3}"/>
                </a:ext>
              </a:extLst>
            </p:cNvPr>
            <p:cNvSpPr/>
            <p:nvPr/>
          </p:nvSpPr>
          <p:spPr>
            <a:xfrm>
              <a:off x="6951499" y="3483845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DAF5A6EC-407E-1D63-AF03-3ACC44F54774}"/>
                </a:ext>
              </a:extLst>
            </p:cNvPr>
            <p:cNvSpPr/>
            <p:nvPr/>
          </p:nvSpPr>
          <p:spPr>
            <a:xfrm>
              <a:off x="6969830" y="3483845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E35F2EC4-F084-CA18-227A-9F5B067646F2}"/>
                </a:ext>
              </a:extLst>
            </p:cNvPr>
            <p:cNvSpPr/>
            <p:nvPr/>
          </p:nvSpPr>
          <p:spPr>
            <a:xfrm>
              <a:off x="6990655" y="3483845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2FB29A53-001D-89AC-283E-C7BF9F24B782}"/>
                </a:ext>
              </a:extLst>
            </p:cNvPr>
            <p:cNvSpPr/>
            <p:nvPr/>
          </p:nvSpPr>
          <p:spPr>
            <a:xfrm>
              <a:off x="7019408" y="3483845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C9CA0A01-8F30-352A-4A35-EC882936C2BE}"/>
                </a:ext>
              </a:extLst>
            </p:cNvPr>
            <p:cNvSpPr/>
            <p:nvPr/>
          </p:nvSpPr>
          <p:spPr>
            <a:xfrm>
              <a:off x="7366840" y="3483845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512801DE-878E-CA7F-6C49-7C93024E69D8}"/>
                </a:ext>
              </a:extLst>
            </p:cNvPr>
            <p:cNvSpPr/>
            <p:nvPr/>
          </p:nvSpPr>
          <p:spPr>
            <a:xfrm>
              <a:off x="7469174" y="3593639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01DE1AED-4230-EE3D-B793-36B3667E5928}"/>
                </a:ext>
              </a:extLst>
            </p:cNvPr>
            <p:cNvSpPr/>
            <p:nvPr/>
          </p:nvSpPr>
          <p:spPr>
            <a:xfrm>
              <a:off x="7729001" y="3658205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086C4C27-DDC4-F4FD-5B31-3368BDA54E8E}"/>
                </a:ext>
              </a:extLst>
            </p:cNvPr>
            <p:cNvSpPr/>
            <p:nvPr/>
          </p:nvSpPr>
          <p:spPr>
            <a:xfrm>
              <a:off x="7922027" y="3658205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3CD173-1F78-51C7-40C9-A44551A91B4C}"/>
                </a:ext>
              </a:extLst>
            </p:cNvPr>
            <p:cNvSpPr/>
            <p:nvPr/>
          </p:nvSpPr>
          <p:spPr>
            <a:xfrm>
              <a:off x="7963086" y="3658205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8EB8C622-D33B-4DB2-2A81-38BFB75AF76B}"/>
                </a:ext>
              </a:extLst>
            </p:cNvPr>
            <p:cNvSpPr/>
            <p:nvPr/>
          </p:nvSpPr>
          <p:spPr>
            <a:xfrm>
              <a:off x="8003000" y="3728174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CAB1A09-70E5-ED48-F7EE-52ABE4CFED0F}"/>
                </a:ext>
              </a:extLst>
            </p:cNvPr>
            <p:cNvSpPr/>
            <p:nvPr/>
          </p:nvSpPr>
          <p:spPr>
            <a:xfrm>
              <a:off x="8042839" y="3728174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D2766AD4-181F-128B-AF73-0B5260296BA7}"/>
                </a:ext>
              </a:extLst>
            </p:cNvPr>
            <p:cNvSpPr/>
            <p:nvPr/>
          </p:nvSpPr>
          <p:spPr>
            <a:xfrm>
              <a:off x="8082661" y="3728174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10DC4E16-1197-6887-83DE-F899A36EC78A}"/>
                </a:ext>
              </a:extLst>
            </p:cNvPr>
            <p:cNvSpPr/>
            <p:nvPr/>
          </p:nvSpPr>
          <p:spPr>
            <a:xfrm>
              <a:off x="9082107" y="3728174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FC50226D-58CD-6C7C-F627-44F29514F019}"/>
                </a:ext>
              </a:extLst>
            </p:cNvPr>
            <p:cNvSpPr/>
            <p:nvPr/>
          </p:nvSpPr>
          <p:spPr>
            <a:xfrm>
              <a:off x="9125606" y="3728174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A790C079-69B1-A83E-6609-E12FFB1BDE29}"/>
                </a:ext>
              </a:extLst>
            </p:cNvPr>
            <p:cNvSpPr/>
            <p:nvPr/>
          </p:nvSpPr>
          <p:spPr>
            <a:xfrm>
              <a:off x="9009191" y="3728174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2B91DF60-1B05-19E1-3B0B-182499C21B85}"/>
                </a:ext>
              </a:extLst>
            </p:cNvPr>
            <p:cNvSpPr/>
            <p:nvPr/>
          </p:nvSpPr>
          <p:spPr>
            <a:xfrm>
              <a:off x="9169123" y="3728174"/>
              <a:ext cx="18478" cy="82296"/>
            </a:xfrm>
            <a:custGeom>
              <a:avLst/>
              <a:gdLst>
                <a:gd name="connsiteX0" fmla="*/ 0 w 18478"/>
                <a:gd name="connsiteY0" fmla="*/ 0 h 50157"/>
                <a:gd name="connsiteX1" fmla="*/ 0 w 18478"/>
                <a:gd name="connsiteY1" fmla="*/ 50157 h 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50157">
                  <a:moveTo>
                    <a:pt x="0" y="0"/>
                  </a:moveTo>
                  <a:lnTo>
                    <a:pt x="0" y="50157"/>
                  </a:lnTo>
                </a:path>
              </a:pathLst>
            </a:custGeom>
            <a:ln w="9230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C46393DF-A82C-A60A-FD24-9975B886F791}"/>
                </a:ext>
              </a:extLst>
            </p:cNvPr>
            <p:cNvSpPr/>
            <p:nvPr/>
          </p:nvSpPr>
          <p:spPr>
            <a:xfrm>
              <a:off x="2565741" y="1667490"/>
              <a:ext cx="6606061" cy="2139227"/>
            </a:xfrm>
            <a:custGeom>
              <a:avLst/>
              <a:gdLst>
                <a:gd name="connsiteX0" fmla="*/ 6606062 w 6606061"/>
                <a:gd name="connsiteY0" fmla="*/ 2139228 h 2139227"/>
                <a:gd name="connsiteX1" fmla="*/ 5398122 w 6606061"/>
                <a:gd name="connsiteY1" fmla="*/ 2139228 h 2139227"/>
                <a:gd name="connsiteX2" fmla="*/ 5398122 w 6606061"/>
                <a:gd name="connsiteY2" fmla="*/ 2066239 h 2139227"/>
                <a:gd name="connsiteX3" fmla="*/ 5032857 w 6606061"/>
                <a:gd name="connsiteY3" fmla="*/ 2066239 h 2139227"/>
                <a:gd name="connsiteX4" fmla="*/ 5032857 w 6606061"/>
                <a:gd name="connsiteY4" fmla="*/ 2007476 h 2139227"/>
                <a:gd name="connsiteX5" fmla="*/ 4891811 w 6606061"/>
                <a:gd name="connsiteY5" fmla="*/ 2007476 h 2139227"/>
                <a:gd name="connsiteX6" fmla="*/ 4891811 w 6606061"/>
                <a:gd name="connsiteY6" fmla="*/ 1946949 h 2139227"/>
                <a:gd name="connsiteX7" fmla="*/ 4810432 w 6606061"/>
                <a:gd name="connsiteY7" fmla="*/ 1946949 h 2139227"/>
                <a:gd name="connsiteX8" fmla="*/ 4810432 w 6606061"/>
                <a:gd name="connsiteY8" fmla="*/ 1895318 h 2139227"/>
                <a:gd name="connsiteX9" fmla="*/ 4329436 w 6606061"/>
                <a:gd name="connsiteY9" fmla="*/ 1895318 h 2139227"/>
                <a:gd name="connsiteX10" fmla="*/ 4329436 w 6606061"/>
                <a:gd name="connsiteY10" fmla="*/ 1870285 h 2139227"/>
                <a:gd name="connsiteX11" fmla="*/ 4267108 w 6606061"/>
                <a:gd name="connsiteY11" fmla="*/ 1870285 h 2139227"/>
                <a:gd name="connsiteX12" fmla="*/ 4267108 w 6606061"/>
                <a:gd name="connsiteY12" fmla="*/ 1834791 h 2139227"/>
                <a:gd name="connsiteX13" fmla="*/ 4110632 w 6606061"/>
                <a:gd name="connsiteY13" fmla="*/ 1834791 h 2139227"/>
                <a:gd name="connsiteX14" fmla="*/ 4110632 w 6606061"/>
                <a:gd name="connsiteY14" fmla="*/ 1802753 h 2139227"/>
                <a:gd name="connsiteX15" fmla="*/ 4012992 w 6606061"/>
                <a:gd name="connsiteY15" fmla="*/ 1802753 h 2139227"/>
                <a:gd name="connsiteX16" fmla="*/ 4012992 w 6606061"/>
                <a:gd name="connsiteY16" fmla="*/ 1781377 h 2139227"/>
                <a:gd name="connsiteX17" fmla="*/ 3794188 w 6606061"/>
                <a:gd name="connsiteY17" fmla="*/ 1781377 h 2139227"/>
                <a:gd name="connsiteX18" fmla="*/ 3794188 w 6606061"/>
                <a:gd name="connsiteY18" fmla="*/ 1747558 h 2139227"/>
                <a:gd name="connsiteX19" fmla="*/ 3716430 w 6606061"/>
                <a:gd name="connsiteY19" fmla="*/ 1747558 h 2139227"/>
                <a:gd name="connsiteX20" fmla="*/ 3716430 w 6606061"/>
                <a:gd name="connsiteY20" fmla="*/ 1729755 h 2139227"/>
                <a:gd name="connsiteX21" fmla="*/ 3571762 w 6606061"/>
                <a:gd name="connsiteY21" fmla="*/ 1729755 h 2139227"/>
                <a:gd name="connsiteX22" fmla="*/ 3571762 w 6606061"/>
                <a:gd name="connsiteY22" fmla="*/ 1699489 h 2139227"/>
                <a:gd name="connsiteX23" fmla="*/ 3345733 w 6606061"/>
                <a:gd name="connsiteY23" fmla="*/ 1699489 h 2139227"/>
                <a:gd name="connsiteX24" fmla="*/ 3345733 w 6606061"/>
                <a:gd name="connsiteY24" fmla="*/ 1660322 h 2139227"/>
                <a:gd name="connsiteX25" fmla="*/ 3284255 w 6606061"/>
                <a:gd name="connsiteY25" fmla="*/ 1660322 h 2139227"/>
                <a:gd name="connsiteX26" fmla="*/ 3284255 w 6606061"/>
                <a:gd name="connsiteY26" fmla="*/ 1592671 h 2139227"/>
                <a:gd name="connsiteX27" fmla="*/ 3266165 w 6606061"/>
                <a:gd name="connsiteY27" fmla="*/ 1592671 h 2139227"/>
                <a:gd name="connsiteX28" fmla="*/ 3266165 w 6606061"/>
                <a:gd name="connsiteY28" fmla="*/ 1535700 h 2139227"/>
                <a:gd name="connsiteX29" fmla="*/ 3246282 w 6606061"/>
                <a:gd name="connsiteY29" fmla="*/ 1535700 h 2139227"/>
                <a:gd name="connsiteX30" fmla="*/ 3246282 w 6606061"/>
                <a:gd name="connsiteY30" fmla="*/ 1471609 h 2139227"/>
                <a:gd name="connsiteX31" fmla="*/ 3208309 w 6606061"/>
                <a:gd name="connsiteY31" fmla="*/ 1471609 h 2139227"/>
                <a:gd name="connsiteX32" fmla="*/ 3208309 w 6606061"/>
                <a:gd name="connsiteY32" fmla="*/ 1412859 h 2139227"/>
                <a:gd name="connsiteX33" fmla="*/ 2797827 w 6606061"/>
                <a:gd name="connsiteY33" fmla="*/ 1412859 h 2139227"/>
                <a:gd name="connsiteX34" fmla="*/ 2797827 w 6606061"/>
                <a:gd name="connsiteY34" fmla="*/ 1387935 h 2139227"/>
                <a:gd name="connsiteX35" fmla="*/ 2749007 w 6606061"/>
                <a:gd name="connsiteY35" fmla="*/ 1387935 h 2139227"/>
                <a:gd name="connsiteX36" fmla="*/ 2749007 w 6606061"/>
                <a:gd name="connsiteY36" fmla="*/ 1370131 h 2139227"/>
                <a:gd name="connsiteX37" fmla="*/ 2707412 w 6606061"/>
                <a:gd name="connsiteY37" fmla="*/ 1370131 h 2139227"/>
                <a:gd name="connsiteX38" fmla="*/ 2707412 w 6606061"/>
                <a:gd name="connsiteY38" fmla="*/ 1325623 h 2139227"/>
                <a:gd name="connsiteX39" fmla="*/ 2649555 w 6606061"/>
                <a:gd name="connsiteY39" fmla="*/ 1325623 h 2139227"/>
                <a:gd name="connsiteX40" fmla="*/ 2649555 w 6606061"/>
                <a:gd name="connsiteY40" fmla="*/ 1282895 h 2139227"/>
                <a:gd name="connsiteX41" fmla="*/ 2616996 w 6606061"/>
                <a:gd name="connsiteY41" fmla="*/ 1282895 h 2139227"/>
                <a:gd name="connsiteX42" fmla="*/ 2616996 w 6606061"/>
                <a:gd name="connsiteY42" fmla="*/ 1261531 h 2139227"/>
                <a:gd name="connsiteX43" fmla="*/ 2544672 w 6606061"/>
                <a:gd name="connsiteY43" fmla="*/ 1261531 h 2139227"/>
                <a:gd name="connsiteX44" fmla="*/ 2544672 w 6606061"/>
                <a:gd name="connsiteY44" fmla="*/ 1245509 h 2139227"/>
                <a:gd name="connsiteX45" fmla="*/ 2447013 w 6606061"/>
                <a:gd name="connsiteY45" fmla="*/ 1245509 h 2139227"/>
                <a:gd name="connsiteX46" fmla="*/ 2447013 w 6606061"/>
                <a:gd name="connsiteY46" fmla="*/ 1222364 h 2139227"/>
                <a:gd name="connsiteX47" fmla="*/ 2248110 w 6606061"/>
                <a:gd name="connsiteY47" fmla="*/ 1222364 h 2139227"/>
                <a:gd name="connsiteX48" fmla="*/ 2248110 w 6606061"/>
                <a:gd name="connsiteY48" fmla="*/ 1201001 h 2139227"/>
                <a:gd name="connsiteX49" fmla="*/ 2210137 w 6606061"/>
                <a:gd name="connsiteY49" fmla="*/ 1201001 h 2139227"/>
                <a:gd name="connsiteX50" fmla="*/ 2210137 w 6606061"/>
                <a:gd name="connsiteY50" fmla="*/ 1160054 h 2139227"/>
                <a:gd name="connsiteX51" fmla="*/ 2210137 w 6606061"/>
                <a:gd name="connsiteY51" fmla="*/ 1076380 h 2139227"/>
                <a:gd name="connsiteX52" fmla="*/ 2170353 w 6606061"/>
                <a:gd name="connsiteY52" fmla="*/ 1076380 h 2139227"/>
                <a:gd name="connsiteX53" fmla="*/ 2170353 w 6606061"/>
                <a:gd name="connsiteY53" fmla="*/ 1038992 h 2139227"/>
                <a:gd name="connsiteX54" fmla="*/ 2150470 w 6606061"/>
                <a:gd name="connsiteY54" fmla="*/ 1038992 h 2139227"/>
                <a:gd name="connsiteX55" fmla="*/ 2150470 w 6606061"/>
                <a:gd name="connsiteY55" fmla="*/ 1003387 h 2139227"/>
                <a:gd name="connsiteX56" fmla="*/ 2119721 w 6606061"/>
                <a:gd name="connsiteY56" fmla="*/ 1003387 h 2139227"/>
                <a:gd name="connsiteX57" fmla="*/ 2119721 w 6606061"/>
                <a:gd name="connsiteY57" fmla="*/ 960660 h 2139227"/>
                <a:gd name="connsiteX58" fmla="*/ 2119721 w 6606061"/>
                <a:gd name="connsiteY58" fmla="*/ 928613 h 2139227"/>
                <a:gd name="connsiteX59" fmla="*/ 2088992 w 6606061"/>
                <a:gd name="connsiteY59" fmla="*/ 928613 h 2139227"/>
                <a:gd name="connsiteX60" fmla="*/ 2088992 w 6606061"/>
                <a:gd name="connsiteY60" fmla="*/ 889446 h 2139227"/>
                <a:gd name="connsiteX61" fmla="*/ 1982297 w 6606061"/>
                <a:gd name="connsiteY61" fmla="*/ 889446 h 2139227"/>
                <a:gd name="connsiteX62" fmla="*/ 1982297 w 6606061"/>
                <a:gd name="connsiteY62" fmla="*/ 875205 h 2139227"/>
                <a:gd name="connsiteX63" fmla="*/ 1856606 w 6606061"/>
                <a:gd name="connsiteY63" fmla="*/ 875205 h 2139227"/>
                <a:gd name="connsiteX64" fmla="*/ 1856606 w 6606061"/>
                <a:gd name="connsiteY64" fmla="*/ 863738 h 2139227"/>
                <a:gd name="connsiteX65" fmla="*/ 1745968 w 6606061"/>
                <a:gd name="connsiteY65" fmla="*/ 863738 h 2139227"/>
                <a:gd name="connsiteX66" fmla="*/ 1745968 w 6606061"/>
                <a:gd name="connsiteY66" fmla="*/ 839061 h 2139227"/>
                <a:gd name="connsiteX67" fmla="*/ 1721767 w 6606061"/>
                <a:gd name="connsiteY67" fmla="*/ 839061 h 2139227"/>
                <a:gd name="connsiteX68" fmla="*/ 1721767 w 6606061"/>
                <a:gd name="connsiteY68" fmla="*/ 817787 h 2139227"/>
                <a:gd name="connsiteX69" fmla="*/ 1698428 w 6606061"/>
                <a:gd name="connsiteY69" fmla="*/ 817787 h 2139227"/>
                <a:gd name="connsiteX70" fmla="*/ 1698428 w 6606061"/>
                <a:gd name="connsiteY70" fmla="*/ 798213 h 2139227"/>
                <a:gd name="connsiteX71" fmla="*/ 1664720 w 6606061"/>
                <a:gd name="connsiteY71" fmla="*/ 798213 h 2139227"/>
                <a:gd name="connsiteX72" fmla="*/ 1664720 w 6606061"/>
                <a:gd name="connsiteY72" fmla="*/ 759070 h 2139227"/>
                <a:gd name="connsiteX73" fmla="*/ 1645704 w 6606061"/>
                <a:gd name="connsiteY73" fmla="*/ 759070 h 2139227"/>
                <a:gd name="connsiteX74" fmla="*/ 1645704 w 6606061"/>
                <a:gd name="connsiteY74" fmla="*/ 734391 h 2139227"/>
                <a:gd name="connsiteX75" fmla="*/ 1633604 w 6606061"/>
                <a:gd name="connsiteY75" fmla="*/ 734391 h 2139227"/>
                <a:gd name="connsiteX76" fmla="*/ 1633604 w 6606061"/>
                <a:gd name="connsiteY76" fmla="*/ 713968 h 2139227"/>
                <a:gd name="connsiteX77" fmla="*/ 1617180 w 6606061"/>
                <a:gd name="connsiteY77" fmla="*/ 713968 h 2139227"/>
                <a:gd name="connsiteX78" fmla="*/ 1617180 w 6606061"/>
                <a:gd name="connsiteY78" fmla="*/ 696097 h 2139227"/>
                <a:gd name="connsiteX79" fmla="*/ 1603351 w 6606061"/>
                <a:gd name="connsiteY79" fmla="*/ 696097 h 2139227"/>
                <a:gd name="connsiteX80" fmla="*/ 1603351 w 6606061"/>
                <a:gd name="connsiteY80" fmla="*/ 664611 h 2139227"/>
                <a:gd name="connsiteX81" fmla="*/ 1577422 w 6606061"/>
                <a:gd name="connsiteY81" fmla="*/ 664611 h 2139227"/>
                <a:gd name="connsiteX82" fmla="*/ 1577422 w 6606061"/>
                <a:gd name="connsiteY82" fmla="*/ 622913 h 2139227"/>
                <a:gd name="connsiteX83" fmla="*/ 1555813 w 6606061"/>
                <a:gd name="connsiteY83" fmla="*/ 622913 h 2139227"/>
                <a:gd name="connsiteX84" fmla="*/ 1555813 w 6606061"/>
                <a:gd name="connsiteY84" fmla="*/ 582067 h 2139227"/>
                <a:gd name="connsiteX85" fmla="*/ 1492716 w 6606061"/>
                <a:gd name="connsiteY85" fmla="*/ 582067 h 2139227"/>
                <a:gd name="connsiteX86" fmla="*/ 1492716 w 6606061"/>
                <a:gd name="connsiteY86" fmla="*/ 565897 h 2139227"/>
                <a:gd name="connsiteX87" fmla="*/ 1436534 w 6606061"/>
                <a:gd name="connsiteY87" fmla="*/ 565897 h 2139227"/>
                <a:gd name="connsiteX88" fmla="*/ 1436534 w 6606061"/>
                <a:gd name="connsiteY88" fmla="*/ 554836 h 2139227"/>
                <a:gd name="connsiteX89" fmla="*/ 1401096 w 6606061"/>
                <a:gd name="connsiteY89" fmla="*/ 554836 h 2139227"/>
                <a:gd name="connsiteX90" fmla="*/ 1401096 w 6606061"/>
                <a:gd name="connsiteY90" fmla="*/ 538666 h 2139227"/>
                <a:gd name="connsiteX91" fmla="*/ 1265394 w 6606061"/>
                <a:gd name="connsiteY91" fmla="*/ 538666 h 2139227"/>
                <a:gd name="connsiteX92" fmla="*/ 1265394 w 6606061"/>
                <a:gd name="connsiteY92" fmla="*/ 513988 h 2139227"/>
                <a:gd name="connsiteX93" fmla="*/ 1216126 w 6606061"/>
                <a:gd name="connsiteY93" fmla="*/ 513988 h 2139227"/>
                <a:gd name="connsiteX94" fmla="*/ 1216126 w 6606061"/>
                <a:gd name="connsiteY94" fmla="*/ 490161 h 2139227"/>
                <a:gd name="connsiteX95" fmla="*/ 1176368 w 6606061"/>
                <a:gd name="connsiteY95" fmla="*/ 490161 h 2139227"/>
                <a:gd name="connsiteX96" fmla="*/ 1176368 w 6606061"/>
                <a:gd name="connsiteY96" fmla="*/ 468037 h 2139227"/>
                <a:gd name="connsiteX97" fmla="*/ 1145250 w 6606061"/>
                <a:gd name="connsiteY97" fmla="*/ 468037 h 2139227"/>
                <a:gd name="connsiteX98" fmla="*/ 1145250 w 6606061"/>
                <a:gd name="connsiteY98" fmla="*/ 448463 h 2139227"/>
                <a:gd name="connsiteX99" fmla="*/ 1120184 w 6606061"/>
                <a:gd name="connsiteY99" fmla="*/ 448463 h 2139227"/>
                <a:gd name="connsiteX100" fmla="*/ 1120184 w 6606061"/>
                <a:gd name="connsiteY100" fmla="*/ 421232 h 2139227"/>
                <a:gd name="connsiteX101" fmla="*/ 1096848 w 6606061"/>
                <a:gd name="connsiteY101" fmla="*/ 421232 h 2139227"/>
                <a:gd name="connsiteX102" fmla="*/ 1096848 w 6606061"/>
                <a:gd name="connsiteY102" fmla="*/ 390597 h 2139227"/>
                <a:gd name="connsiteX103" fmla="*/ 1074376 w 6606061"/>
                <a:gd name="connsiteY103" fmla="*/ 390597 h 2139227"/>
                <a:gd name="connsiteX104" fmla="*/ 1074376 w 6606061"/>
                <a:gd name="connsiteY104" fmla="*/ 362126 h 2139227"/>
                <a:gd name="connsiteX105" fmla="*/ 1073677 w 6606061"/>
                <a:gd name="connsiteY105" fmla="*/ 362126 h 2139227"/>
                <a:gd name="connsiteX106" fmla="*/ 1073677 w 6606061"/>
                <a:gd name="connsiteY106" fmla="*/ 336135 h 2139227"/>
                <a:gd name="connsiteX107" fmla="*/ 912743 w 6606061"/>
                <a:gd name="connsiteY107" fmla="*/ 336135 h 2139227"/>
                <a:gd name="connsiteX108" fmla="*/ 912743 w 6606061"/>
                <a:gd name="connsiteY108" fmla="*/ 315712 h 2139227"/>
                <a:gd name="connsiteX109" fmla="*/ 821987 w 6606061"/>
                <a:gd name="connsiteY109" fmla="*/ 315712 h 2139227"/>
                <a:gd name="connsiteX110" fmla="*/ 821987 w 6606061"/>
                <a:gd name="connsiteY110" fmla="*/ 305499 h 2139227"/>
                <a:gd name="connsiteX111" fmla="*/ 775313 w 6606061"/>
                <a:gd name="connsiteY111" fmla="*/ 305499 h 2139227"/>
                <a:gd name="connsiteX112" fmla="*/ 775313 w 6606061"/>
                <a:gd name="connsiteY112" fmla="*/ 284226 h 2139227"/>
                <a:gd name="connsiteX113" fmla="*/ 630968 w 6606061"/>
                <a:gd name="connsiteY113" fmla="*/ 284226 h 2139227"/>
                <a:gd name="connsiteX114" fmla="*/ 630968 w 6606061"/>
                <a:gd name="connsiteY114" fmla="*/ 265504 h 2139227"/>
                <a:gd name="connsiteX115" fmla="*/ 589480 w 6606061"/>
                <a:gd name="connsiteY115" fmla="*/ 265504 h 2139227"/>
                <a:gd name="connsiteX116" fmla="*/ 589480 w 6606061"/>
                <a:gd name="connsiteY116" fmla="*/ 166790 h 2139227"/>
                <a:gd name="connsiteX117" fmla="*/ 453779 w 6606061"/>
                <a:gd name="connsiteY117" fmla="*/ 166790 h 2139227"/>
                <a:gd name="connsiteX118" fmla="*/ 453779 w 6606061"/>
                <a:gd name="connsiteY118" fmla="*/ 150622 h 2139227"/>
                <a:gd name="connsiteX119" fmla="*/ 426983 w 6606061"/>
                <a:gd name="connsiteY119" fmla="*/ 150622 h 2139227"/>
                <a:gd name="connsiteX120" fmla="*/ 426983 w 6606061"/>
                <a:gd name="connsiteY120" fmla="*/ 137858 h 2139227"/>
                <a:gd name="connsiteX121" fmla="*/ 331906 w 6606061"/>
                <a:gd name="connsiteY121" fmla="*/ 137858 h 2139227"/>
                <a:gd name="connsiteX122" fmla="*/ 331906 w 6606061"/>
                <a:gd name="connsiteY122" fmla="*/ 126795 h 2139227"/>
                <a:gd name="connsiteX123" fmla="*/ 290418 w 6606061"/>
                <a:gd name="connsiteY123" fmla="*/ 126795 h 2139227"/>
                <a:gd name="connsiteX124" fmla="*/ 290418 w 6606061"/>
                <a:gd name="connsiteY124" fmla="*/ 78290 h 2139227"/>
                <a:gd name="connsiteX125" fmla="*/ 271404 w 6606061"/>
                <a:gd name="connsiteY125" fmla="*/ 78290 h 2139227"/>
                <a:gd name="connsiteX126" fmla="*/ 271404 w 6606061"/>
                <a:gd name="connsiteY126" fmla="*/ 67227 h 2139227"/>
                <a:gd name="connsiteX127" fmla="*/ 191883 w 6606061"/>
                <a:gd name="connsiteY127" fmla="*/ 67227 h 2139227"/>
                <a:gd name="connsiteX128" fmla="*/ 191883 w 6606061"/>
                <a:gd name="connsiteY128" fmla="*/ 48506 h 2139227"/>
                <a:gd name="connsiteX129" fmla="*/ 116685 w 6606061"/>
                <a:gd name="connsiteY129" fmla="*/ 48506 h 2139227"/>
                <a:gd name="connsiteX130" fmla="*/ 116685 w 6606061"/>
                <a:gd name="connsiteY130" fmla="*/ 34890 h 2139227"/>
                <a:gd name="connsiteX131" fmla="*/ 94213 w 6606061"/>
                <a:gd name="connsiteY131" fmla="*/ 34890 h 2139227"/>
                <a:gd name="connsiteX132" fmla="*/ 94213 w 6606061"/>
                <a:gd name="connsiteY132" fmla="*/ 10212 h 2139227"/>
                <a:gd name="connsiteX133" fmla="*/ 57046 w 6606061"/>
                <a:gd name="connsiteY133" fmla="*/ 10212 h 2139227"/>
                <a:gd name="connsiteX134" fmla="*/ 57046 w 6606061"/>
                <a:gd name="connsiteY134" fmla="*/ 0 h 2139227"/>
                <a:gd name="connsiteX135" fmla="*/ 0 w 6606061"/>
                <a:gd name="connsiteY135" fmla="*/ 0 h 213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606061" h="2139227">
                  <a:moveTo>
                    <a:pt x="6606062" y="2139228"/>
                  </a:moveTo>
                  <a:lnTo>
                    <a:pt x="5398122" y="2139228"/>
                  </a:lnTo>
                  <a:lnTo>
                    <a:pt x="5398122" y="2066239"/>
                  </a:lnTo>
                  <a:lnTo>
                    <a:pt x="5032857" y="2066239"/>
                  </a:lnTo>
                  <a:lnTo>
                    <a:pt x="5032857" y="2007476"/>
                  </a:lnTo>
                  <a:lnTo>
                    <a:pt x="4891811" y="2007476"/>
                  </a:lnTo>
                  <a:lnTo>
                    <a:pt x="4891811" y="1946949"/>
                  </a:lnTo>
                  <a:lnTo>
                    <a:pt x="4810432" y="1946949"/>
                  </a:lnTo>
                  <a:lnTo>
                    <a:pt x="4810432" y="1895318"/>
                  </a:lnTo>
                  <a:lnTo>
                    <a:pt x="4329436" y="1895318"/>
                  </a:lnTo>
                  <a:lnTo>
                    <a:pt x="4329436" y="1870285"/>
                  </a:lnTo>
                  <a:lnTo>
                    <a:pt x="4267108" y="1870285"/>
                  </a:lnTo>
                  <a:lnTo>
                    <a:pt x="4267108" y="1834791"/>
                  </a:lnTo>
                  <a:lnTo>
                    <a:pt x="4110632" y="1834791"/>
                  </a:lnTo>
                  <a:lnTo>
                    <a:pt x="4110632" y="1802753"/>
                  </a:lnTo>
                  <a:lnTo>
                    <a:pt x="4012992" y="1802753"/>
                  </a:lnTo>
                  <a:lnTo>
                    <a:pt x="4012992" y="1781377"/>
                  </a:lnTo>
                  <a:lnTo>
                    <a:pt x="3794188" y="1781377"/>
                  </a:lnTo>
                  <a:lnTo>
                    <a:pt x="3794188" y="1747558"/>
                  </a:lnTo>
                  <a:lnTo>
                    <a:pt x="3716430" y="1747558"/>
                  </a:lnTo>
                  <a:lnTo>
                    <a:pt x="3716430" y="1729755"/>
                  </a:lnTo>
                  <a:lnTo>
                    <a:pt x="3571762" y="1729755"/>
                  </a:lnTo>
                  <a:lnTo>
                    <a:pt x="3571762" y="1699489"/>
                  </a:lnTo>
                  <a:lnTo>
                    <a:pt x="3345733" y="1699489"/>
                  </a:lnTo>
                  <a:lnTo>
                    <a:pt x="3345733" y="1660322"/>
                  </a:lnTo>
                  <a:lnTo>
                    <a:pt x="3284255" y="1660322"/>
                  </a:lnTo>
                  <a:lnTo>
                    <a:pt x="3284255" y="1592671"/>
                  </a:lnTo>
                  <a:lnTo>
                    <a:pt x="3266165" y="1592671"/>
                  </a:lnTo>
                  <a:lnTo>
                    <a:pt x="3266165" y="1535700"/>
                  </a:lnTo>
                  <a:lnTo>
                    <a:pt x="3246282" y="1535700"/>
                  </a:lnTo>
                  <a:lnTo>
                    <a:pt x="3246282" y="1471609"/>
                  </a:lnTo>
                  <a:lnTo>
                    <a:pt x="3208309" y="1471609"/>
                  </a:lnTo>
                  <a:lnTo>
                    <a:pt x="3208309" y="1412859"/>
                  </a:lnTo>
                  <a:lnTo>
                    <a:pt x="2797827" y="1412859"/>
                  </a:lnTo>
                  <a:lnTo>
                    <a:pt x="2797827" y="1387935"/>
                  </a:lnTo>
                  <a:lnTo>
                    <a:pt x="2749007" y="1387935"/>
                  </a:lnTo>
                  <a:lnTo>
                    <a:pt x="2749007" y="1370131"/>
                  </a:lnTo>
                  <a:lnTo>
                    <a:pt x="2707412" y="1370131"/>
                  </a:lnTo>
                  <a:lnTo>
                    <a:pt x="2707412" y="1325623"/>
                  </a:lnTo>
                  <a:lnTo>
                    <a:pt x="2649555" y="1325623"/>
                  </a:lnTo>
                  <a:lnTo>
                    <a:pt x="2649555" y="1282895"/>
                  </a:lnTo>
                  <a:lnTo>
                    <a:pt x="2616996" y="1282895"/>
                  </a:lnTo>
                  <a:lnTo>
                    <a:pt x="2616996" y="1261531"/>
                  </a:lnTo>
                  <a:lnTo>
                    <a:pt x="2544672" y="1261531"/>
                  </a:lnTo>
                  <a:lnTo>
                    <a:pt x="2544672" y="1245509"/>
                  </a:lnTo>
                  <a:lnTo>
                    <a:pt x="2447013" y="1245509"/>
                  </a:lnTo>
                  <a:lnTo>
                    <a:pt x="2447013" y="1222364"/>
                  </a:lnTo>
                  <a:lnTo>
                    <a:pt x="2248110" y="1222364"/>
                  </a:lnTo>
                  <a:lnTo>
                    <a:pt x="2248110" y="1201001"/>
                  </a:lnTo>
                  <a:lnTo>
                    <a:pt x="2210137" y="1201001"/>
                  </a:lnTo>
                  <a:lnTo>
                    <a:pt x="2210137" y="1160054"/>
                  </a:lnTo>
                  <a:lnTo>
                    <a:pt x="2210137" y="1076380"/>
                  </a:lnTo>
                  <a:lnTo>
                    <a:pt x="2170353" y="1076380"/>
                  </a:lnTo>
                  <a:lnTo>
                    <a:pt x="2170353" y="1038992"/>
                  </a:lnTo>
                  <a:lnTo>
                    <a:pt x="2150470" y="1038992"/>
                  </a:lnTo>
                  <a:lnTo>
                    <a:pt x="2150470" y="1003387"/>
                  </a:lnTo>
                  <a:lnTo>
                    <a:pt x="2119721" y="1003387"/>
                  </a:lnTo>
                  <a:lnTo>
                    <a:pt x="2119721" y="960660"/>
                  </a:lnTo>
                  <a:lnTo>
                    <a:pt x="2119721" y="928613"/>
                  </a:lnTo>
                  <a:lnTo>
                    <a:pt x="2088992" y="928613"/>
                  </a:lnTo>
                  <a:lnTo>
                    <a:pt x="2088992" y="889446"/>
                  </a:lnTo>
                  <a:lnTo>
                    <a:pt x="1982297" y="889446"/>
                  </a:lnTo>
                  <a:lnTo>
                    <a:pt x="1982297" y="875205"/>
                  </a:lnTo>
                  <a:lnTo>
                    <a:pt x="1856606" y="875205"/>
                  </a:lnTo>
                  <a:lnTo>
                    <a:pt x="1856606" y="863738"/>
                  </a:lnTo>
                  <a:lnTo>
                    <a:pt x="1745968" y="863738"/>
                  </a:lnTo>
                  <a:lnTo>
                    <a:pt x="1745968" y="839061"/>
                  </a:lnTo>
                  <a:lnTo>
                    <a:pt x="1721767" y="839061"/>
                  </a:lnTo>
                  <a:lnTo>
                    <a:pt x="1721767" y="817787"/>
                  </a:lnTo>
                  <a:lnTo>
                    <a:pt x="1698428" y="817787"/>
                  </a:lnTo>
                  <a:lnTo>
                    <a:pt x="1698428" y="798213"/>
                  </a:lnTo>
                  <a:lnTo>
                    <a:pt x="1664720" y="798213"/>
                  </a:lnTo>
                  <a:lnTo>
                    <a:pt x="1664720" y="759070"/>
                  </a:lnTo>
                  <a:lnTo>
                    <a:pt x="1645704" y="759070"/>
                  </a:lnTo>
                  <a:lnTo>
                    <a:pt x="1645704" y="734391"/>
                  </a:lnTo>
                  <a:lnTo>
                    <a:pt x="1633604" y="734391"/>
                  </a:lnTo>
                  <a:lnTo>
                    <a:pt x="1633604" y="713968"/>
                  </a:lnTo>
                  <a:lnTo>
                    <a:pt x="1617180" y="713968"/>
                  </a:lnTo>
                  <a:lnTo>
                    <a:pt x="1617180" y="696097"/>
                  </a:lnTo>
                  <a:lnTo>
                    <a:pt x="1603351" y="696097"/>
                  </a:lnTo>
                  <a:lnTo>
                    <a:pt x="1603351" y="664611"/>
                  </a:lnTo>
                  <a:lnTo>
                    <a:pt x="1577422" y="664611"/>
                  </a:lnTo>
                  <a:lnTo>
                    <a:pt x="1577422" y="622913"/>
                  </a:lnTo>
                  <a:lnTo>
                    <a:pt x="1555813" y="622913"/>
                  </a:lnTo>
                  <a:lnTo>
                    <a:pt x="1555813" y="582067"/>
                  </a:lnTo>
                  <a:lnTo>
                    <a:pt x="1492716" y="582067"/>
                  </a:lnTo>
                  <a:lnTo>
                    <a:pt x="1492716" y="565897"/>
                  </a:lnTo>
                  <a:lnTo>
                    <a:pt x="1436534" y="565897"/>
                  </a:lnTo>
                  <a:lnTo>
                    <a:pt x="1436534" y="554836"/>
                  </a:lnTo>
                  <a:lnTo>
                    <a:pt x="1401096" y="554836"/>
                  </a:lnTo>
                  <a:lnTo>
                    <a:pt x="1401096" y="538666"/>
                  </a:lnTo>
                  <a:lnTo>
                    <a:pt x="1265394" y="538666"/>
                  </a:lnTo>
                  <a:lnTo>
                    <a:pt x="1265394" y="513988"/>
                  </a:lnTo>
                  <a:lnTo>
                    <a:pt x="1216126" y="513988"/>
                  </a:lnTo>
                  <a:lnTo>
                    <a:pt x="1216126" y="490161"/>
                  </a:lnTo>
                  <a:lnTo>
                    <a:pt x="1176368" y="490161"/>
                  </a:lnTo>
                  <a:lnTo>
                    <a:pt x="1176368" y="468037"/>
                  </a:lnTo>
                  <a:lnTo>
                    <a:pt x="1145250" y="468037"/>
                  </a:lnTo>
                  <a:lnTo>
                    <a:pt x="1145250" y="448463"/>
                  </a:lnTo>
                  <a:lnTo>
                    <a:pt x="1120184" y="448463"/>
                  </a:lnTo>
                  <a:lnTo>
                    <a:pt x="1120184" y="421232"/>
                  </a:lnTo>
                  <a:lnTo>
                    <a:pt x="1096848" y="421232"/>
                  </a:lnTo>
                  <a:lnTo>
                    <a:pt x="1096848" y="390597"/>
                  </a:lnTo>
                  <a:lnTo>
                    <a:pt x="1074376" y="390597"/>
                  </a:lnTo>
                  <a:lnTo>
                    <a:pt x="1074376" y="362126"/>
                  </a:lnTo>
                  <a:lnTo>
                    <a:pt x="1073677" y="362126"/>
                  </a:lnTo>
                  <a:lnTo>
                    <a:pt x="1073677" y="336135"/>
                  </a:lnTo>
                  <a:lnTo>
                    <a:pt x="912743" y="336135"/>
                  </a:lnTo>
                  <a:lnTo>
                    <a:pt x="912743" y="315712"/>
                  </a:lnTo>
                  <a:lnTo>
                    <a:pt x="821987" y="315712"/>
                  </a:lnTo>
                  <a:lnTo>
                    <a:pt x="821987" y="305499"/>
                  </a:lnTo>
                  <a:lnTo>
                    <a:pt x="775313" y="305499"/>
                  </a:lnTo>
                  <a:lnTo>
                    <a:pt x="775313" y="284226"/>
                  </a:lnTo>
                  <a:lnTo>
                    <a:pt x="630968" y="284226"/>
                  </a:lnTo>
                  <a:lnTo>
                    <a:pt x="630968" y="265504"/>
                  </a:lnTo>
                  <a:lnTo>
                    <a:pt x="589480" y="265504"/>
                  </a:lnTo>
                  <a:lnTo>
                    <a:pt x="589480" y="166790"/>
                  </a:lnTo>
                  <a:lnTo>
                    <a:pt x="453779" y="166790"/>
                  </a:lnTo>
                  <a:lnTo>
                    <a:pt x="453779" y="150622"/>
                  </a:lnTo>
                  <a:lnTo>
                    <a:pt x="426983" y="150622"/>
                  </a:lnTo>
                  <a:lnTo>
                    <a:pt x="426983" y="137858"/>
                  </a:lnTo>
                  <a:lnTo>
                    <a:pt x="331906" y="137858"/>
                  </a:lnTo>
                  <a:lnTo>
                    <a:pt x="331906" y="126795"/>
                  </a:lnTo>
                  <a:lnTo>
                    <a:pt x="290418" y="126795"/>
                  </a:lnTo>
                  <a:lnTo>
                    <a:pt x="290418" y="78290"/>
                  </a:lnTo>
                  <a:lnTo>
                    <a:pt x="271404" y="78290"/>
                  </a:lnTo>
                  <a:lnTo>
                    <a:pt x="271404" y="67227"/>
                  </a:lnTo>
                  <a:lnTo>
                    <a:pt x="191883" y="67227"/>
                  </a:lnTo>
                  <a:lnTo>
                    <a:pt x="191883" y="48506"/>
                  </a:lnTo>
                  <a:lnTo>
                    <a:pt x="116685" y="48506"/>
                  </a:lnTo>
                  <a:lnTo>
                    <a:pt x="116685" y="34890"/>
                  </a:lnTo>
                  <a:lnTo>
                    <a:pt x="94213" y="34890"/>
                  </a:lnTo>
                  <a:lnTo>
                    <a:pt x="94213" y="10212"/>
                  </a:lnTo>
                  <a:lnTo>
                    <a:pt x="57046" y="10212"/>
                  </a:lnTo>
                  <a:lnTo>
                    <a:pt x="57046" y="0"/>
                  </a:lnTo>
                  <a:lnTo>
                    <a:pt x="0" y="0"/>
                  </a:lnTo>
                </a:path>
              </a:pathLst>
            </a:custGeom>
            <a:noFill/>
            <a:ln w="1845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</p:grpSp>
      <p:graphicFrame>
        <p:nvGraphicFramePr>
          <p:cNvPr id="681" name="Chart 680">
            <a:extLst>
              <a:ext uri="{FF2B5EF4-FFF2-40B4-BE49-F238E27FC236}">
                <a16:creationId xmlns:a16="http://schemas.microsoft.com/office/drawing/2014/main" id="{DC5D4E8C-E4E0-7ADD-090E-F127E4C796BA}"/>
              </a:ext>
            </a:extLst>
          </p:cNvPr>
          <p:cNvGraphicFramePr/>
          <p:nvPr/>
        </p:nvGraphicFramePr>
        <p:xfrm>
          <a:off x="591387" y="1390937"/>
          <a:ext cx="11009227" cy="4088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83" name="Table 682">
            <a:extLst>
              <a:ext uri="{FF2B5EF4-FFF2-40B4-BE49-F238E27FC236}">
                <a16:creationId xmlns:a16="http://schemas.microsoft.com/office/drawing/2014/main" id="{070BCE1A-F91A-66DC-AD93-6A1BA1C06400}"/>
              </a:ext>
            </a:extLst>
          </p:cNvPr>
          <p:cNvGraphicFramePr>
            <a:graphicFrameLocks noGrp="1"/>
          </p:cNvGraphicFramePr>
          <p:nvPr/>
        </p:nvGraphicFramePr>
        <p:xfrm>
          <a:off x="6029451" y="1540738"/>
          <a:ext cx="4819623" cy="118908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367719">
                  <a:extLst>
                    <a:ext uri="{9D8B030D-6E8A-4147-A177-3AD203B41FA5}">
                      <a16:colId xmlns:a16="http://schemas.microsoft.com/office/drawing/2014/main" val="3609005308"/>
                    </a:ext>
                  </a:extLst>
                </a:gridCol>
                <a:gridCol w="58225">
                  <a:extLst>
                    <a:ext uri="{9D8B030D-6E8A-4147-A177-3AD203B41FA5}">
                      <a16:colId xmlns:a16="http://schemas.microsoft.com/office/drawing/2014/main" val="2552005627"/>
                    </a:ext>
                  </a:extLst>
                </a:gridCol>
                <a:gridCol w="2393679">
                  <a:extLst>
                    <a:ext uri="{9D8B030D-6E8A-4147-A177-3AD203B41FA5}">
                      <a16:colId xmlns:a16="http://schemas.microsoft.com/office/drawing/2014/main" val="943285839"/>
                    </a:ext>
                  </a:extLst>
                </a:gridCol>
              </a:tblGrid>
              <a:tr h="57948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Amivantamab-Chemotherapy </a:t>
                      </a:r>
                      <a:br>
                        <a:rPr lang="en-US" sz="11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vs Chemotherapy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Median PFS: 6.3 vs 4.2 months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rgbClr val="0F477D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Amivantamab-Lazertinib-Chemotherapy</a:t>
                      </a:r>
                      <a:r>
                        <a:rPr lang="en-US" sz="1100" b="1" baseline="300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 vs Chemotherapy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Median PFS: 8.3 vs 4.2 months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57706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70C0"/>
                          </a:solidFill>
                        </a:rPr>
                        <a:t>HR,</a:t>
                      </a:r>
                      <a:r>
                        <a:rPr lang="en-US" sz="1200" b="1" dirty="0">
                          <a:solidFill>
                            <a:srgbClr val="0070C0"/>
                          </a:solidFill>
                        </a:rPr>
                        <a:t> 0.48 </a:t>
                      </a:r>
                      <a:br>
                        <a:rPr lang="en-US" sz="1500" b="1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1100" b="0" dirty="0">
                          <a:solidFill>
                            <a:srgbClr val="0070C0"/>
                          </a:solidFill>
                        </a:rPr>
                        <a:t>(95% CI, 0.36–0.64)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100" b="0" i="1" dirty="0">
                          <a:solidFill>
                            <a:srgbClr val="0070C0"/>
                          </a:solidFill>
                        </a:rPr>
                        <a:t>P</a:t>
                      </a:r>
                      <a:r>
                        <a:rPr lang="en-US" sz="1100" b="0" dirty="0">
                          <a:solidFill>
                            <a:srgbClr val="0070C0"/>
                          </a:solidFill>
                        </a:rPr>
                        <a:t>&lt;0.001</a:t>
                      </a:r>
                    </a:p>
                  </a:txBody>
                  <a:tcPr marL="0" marR="0" marT="6096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rgbClr val="0F477D"/>
                        </a:solidFill>
                      </a:endParaRPr>
                    </a:p>
                  </a:txBody>
                  <a:tcPr marL="0" marR="0" marT="6096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HR,</a:t>
                      </a: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0.44 </a:t>
                      </a:r>
                      <a:br>
                        <a:rPr kumimoji="0" lang="en-US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(95% CI, 0.35–0.56)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US" sz="11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P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&lt;0.001</a:t>
                      </a:r>
                    </a:p>
                  </a:txBody>
                  <a:tcPr marL="0" marR="0" marT="6096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935608"/>
                  </a:ext>
                </a:extLst>
              </a:tr>
            </a:tbl>
          </a:graphicData>
        </a:graphic>
      </p:graphicFrame>
      <p:sp>
        <p:nvSpPr>
          <p:cNvPr id="690" name="Rectangle 689">
            <a:extLst>
              <a:ext uri="{FF2B5EF4-FFF2-40B4-BE49-F238E27FC236}">
                <a16:creationId xmlns:a16="http://schemas.microsoft.com/office/drawing/2014/main" id="{027BA372-3FFD-EA29-C3EE-CDEEB639AA46}"/>
              </a:ext>
            </a:extLst>
          </p:cNvPr>
          <p:cNvSpPr/>
          <p:nvPr/>
        </p:nvSpPr>
        <p:spPr>
          <a:xfrm>
            <a:off x="6512878" y="2140355"/>
            <a:ext cx="1388205" cy="613103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1333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1" name="Rectangle 690">
            <a:extLst>
              <a:ext uri="{FF2B5EF4-FFF2-40B4-BE49-F238E27FC236}">
                <a16:creationId xmlns:a16="http://schemas.microsoft.com/office/drawing/2014/main" id="{DDE80041-0225-AFFB-6D09-7F8C12DEA5B0}"/>
              </a:ext>
            </a:extLst>
          </p:cNvPr>
          <p:cNvSpPr/>
          <p:nvPr/>
        </p:nvSpPr>
        <p:spPr>
          <a:xfrm>
            <a:off x="8961782" y="2140355"/>
            <a:ext cx="1388205" cy="613103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1333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469EC-01EF-B619-9BA2-AD5AEF5AF396}"/>
              </a:ext>
            </a:extLst>
          </p:cNvPr>
          <p:cNvSpPr txBox="1"/>
          <p:nvPr/>
        </p:nvSpPr>
        <p:spPr>
          <a:xfrm>
            <a:off x="7397663" y="6606181"/>
            <a:ext cx="4794337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67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Passaro A et al. ESMO 2023. Passaro A et al. Ann Oncol 2024;35(1):77-90.</a:t>
            </a:r>
            <a:endParaRPr lang="en-US" sz="1067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16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33EE867-0357-6093-16DA-78BD5100DC9A}"/>
              </a:ext>
            </a:extLst>
          </p:cNvPr>
          <p:cNvGraphicFramePr/>
          <p:nvPr/>
        </p:nvGraphicFramePr>
        <p:xfrm>
          <a:off x="591387" y="1443561"/>
          <a:ext cx="11009227" cy="4088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3E565C8B-775D-0D58-8281-981359CAFD39}"/>
              </a:ext>
            </a:extLst>
          </p:cNvPr>
          <p:cNvSpPr txBox="1"/>
          <p:nvPr/>
        </p:nvSpPr>
        <p:spPr>
          <a:xfrm>
            <a:off x="1" y="5400656"/>
            <a:ext cx="2314671" cy="62324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1219140">
              <a:spcBef>
                <a:spcPts val="600"/>
              </a:spcBef>
              <a:spcAft>
                <a:spcPts val="133"/>
              </a:spcAft>
            </a:pPr>
            <a:r>
              <a:rPr lang="en-US" sz="800" b="1" dirty="0"/>
              <a:t>No. at risk</a:t>
            </a:r>
          </a:p>
          <a:p>
            <a:pPr algn="r" defTabSz="1219140">
              <a:spcAft>
                <a:spcPts val="133"/>
              </a:spcAft>
            </a:pPr>
            <a:r>
              <a:rPr lang="en-US" sz="800" dirty="0">
                <a:solidFill>
                  <a:srgbClr val="0070C0"/>
                </a:solidFill>
              </a:rPr>
              <a:t>Amivantamab-Chemotherapy</a:t>
            </a:r>
          </a:p>
          <a:p>
            <a:pPr algn="r" defTabSz="1219140">
              <a:spcAft>
                <a:spcPts val="133"/>
              </a:spcAft>
            </a:pPr>
            <a:r>
              <a:rPr lang="en-US" sz="800" dirty="0">
                <a:solidFill>
                  <a:schemeClr val="bg2"/>
                </a:solidFill>
              </a:rPr>
              <a:t>Amivantamab-Lazertinib-Chemotherapy</a:t>
            </a:r>
          </a:p>
          <a:p>
            <a:pPr algn="r" defTabSz="1219140">
              <a:spcAft>
                <a:spcPts val="133"/>
              </a:spcAft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Chemotherapy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B2E5F4-271F-F6C1-9DF9-1C71AB2DD353}"/>
              </a:ext>
            </a:extLst>
          </p:cNvPr>
          <p:cNvSpPr txBox="1"/>
          <p:nvPr/>
        </p:nvSpPr>
        <p:spPr>
          <a:xfrm>
            <a:off x="2307811" y="5536593"/>
            <a:ext cx="487640" cy="48731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9140">
              <a:spcAft>
                <a:spcPts val="133"/>
              </a:spcAft>
            </a:pPr>
            <a:r>
              <a:rPr lang="en-US" sz="800" dirty="0"/>
              <a:t>131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263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263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33C254-0ECC-E4E4-B816-C511154B0D3F}"/>
              </a:ext>
            </a:extLst>
          </p:cNvPr>
          <p:cNvSpPr txBox="1"/>
          <p:nvPr/>
        </p:nvSpPr>
        <p:spPr>
          <a:xfrm>
            <a:off x="3503043" y="5536593"/>
            <a:ext cx="487640" cy="48731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9140">
              <a:spcAft>
                <a:spcPts val="133"/>
              </a:spcAft>
            </a:pPr>
            <a:r>
              <a:rPr lang="en-US" sz="800" dirty="0"/>
              <a:t>103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211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167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7B8537-0CD7-3813-9A7B-206977856ACC}"/>
              </a:ext>
            </a:extLst>
          </p:cNvPr>
          <p:cNvSpPr txBox="1"/>
          <p:nvPr/>
        </p:nvSpPr>
        <p:spPr>
          <a:xfrm>
            <a:off x="4669867" y="5536593"/>
            <a:ext cx="487640" cy="48731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9140">
              <a:spcAft>
                <a:spcPts val="133"/>
              </a:spcAft>
            </a:pPr>
            <a:r>
              <a:rPr lang="en-US" sz="800" dirty="0"/>
              <a:t>72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135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89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53DF67-B974-2B89-1FE0-708AC9468A81}"/>
              </a:ext>
            </a:extLst>
          </p:cNvPr>
          <p:cNvSpPr txBox="1"/>
          <p:nvPr/>
        </p:nvSpPr>
        <p:spPr>
          <a:xfrm>
            <a:off x="5866697" y="5536593"/>
            <a:ext cx="487640" cy="48731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9140">
              <a:spcAft>
                <a:spcPts val="133"/>
              </a:spcAft>
            </a:pPr>
            <a:r>
              <a:rPr lang="en-US" sz="800" dirty="0"/>
              <a:t>40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74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37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B0229D-925B-5A2C-C01E-DEFB5FA76FF0}"/>
              </a:ext>
            </a:extLst>
          </p:cNvPr>
          <p:cNvSpPr txBox="1"/>
          <p:nvPr/>
        </p:nvSpPr>
        <p:spPr>
          <a:xfrm>
            <a:off x="7034768" y="5536593"/>
            <a:ext cx="487640" cy="48731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9140">
              <a:spcAft>
                <a:spcPts val="133"/>
              </a:spcAft>
            </a:pPr>
            <a:r>
              <a:rPr lang="en-US" sz="800" dirty="0"/>
              <a:t>11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32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13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452290-E345-C21A-467B-11D6A2943350}"/>
              </a:ext>
            </a:extLst>
          </p:cNvPr>
          <p:cNvSpPr txBox="1"/>
          <p:nvPr/>
        </p:nvSpPr>
        <p:spPr>
          <a:xfrm>
            <a:off x="8212161" y="5536593"/>
            <a:ext cx="487640" cy="48731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9140">
              <a:spcAft>
                <a:spcPts val="133"/>
              </a:spcAft>
            </a:pPr>
            <a:r>
              <a:rPr lang="en-US" sz="800" dirty="0"/>
              <a:t>0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6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861D6FC-6ADC-CE1A-5898-8E3809A439BB}"/>
              </a:ext>
            </a:extLst>
          </p:cNvPr>
          <p:cNvSpPr txBox="1"/>
          <p:nvPr/>
        </p:nvSpPr>
        <p:spPr>
          <a:xfrm>
            <a:off x="9388863" y="5536593"/>
            <a:ext cx="487640" cy="48731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9140">
              <a:spcAft>
                <a:spcPts val="133"/>
              </a:spcAft>
            </a:pPr>
            <a:r>
              <a:rPr lang="en-US" sz="800" dirty="0"/>
              <a:t>0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0</a:t>
            </a:r>
          </a:p>
          <a:p>
            <a:pPr algn="ctr" defTabSz="1219140">
              <a:spcAft>
                <a:spcPts val="133"/>
              </a:spcAft>
            </a:pPr>
            <a:r>
              <a:rPr lang="en-US" sz="800" dirty="0"/>
              <a:t>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E1C22-2F2D-B749-4EC6-692A297A3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498" y="233780"/>
            <a:ext cx="10289521" cy="611005"/>
          </a:xfrm>
        </p:spPr>
        <p:txBody>
          <a:bodyPr/>
          <a:lstStyle/>
          <a:p>
            <a:pPr algn="l"/>
            <a:r>
              <a:rPr lang="en-US" b="0" dirty="0"/>
              <a:t>MARIPOSA-2—Intracranial PFS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FC0B7-EAE9-FB82-DEA3-F850A0FDD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aseline="30000" dirty="0"/>
              <a:t>a</a:t>
            </a:r>
            <a:r>
              <a:rPr lang="en-US" dirty="0"/>
              <a:t>Amivantamab-lazertinib-chemotherapy arm includes all patients regardless of the dosing regimen received. </a:t>
            </a:r>
            <a:r>
              <a:rPr lang="en-US" baseline="30000" dirty="0"/>
              <a:t>b</a:t>
            </a:r>
            <a:r>
              <a:rPr lang="en-US" dirty="0"/>
              <a:t>Nominal </a:t>
            </a:r>
            <a:r>
              <a:rPr lang="en-US" i="1" dirty="0"/>
              <a:t>P</a:t>
            </a:r>
            <a:r>
              <a:rPr lang="en-US" dirty="0"/>
              <a:t>-value; endpoint not part of hierarchical hypothesis testing.</a:t>
            </a:r>
          </a:p>
          <a:p>
            <a:r>
              <a:rPr lang="en-US" dirty="0"/>
              <a:t>BICR, blinded independent central review; CI, confidence interval; HR, hazard ratio; icPFS, intracranial progression-free survival.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FBECEFB-489C-007C-3E3C-867A22774C6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sz="1600" dirty="0"/>
              <a:t>Amivantamab-chemotherapy and amivantamab-lazertinib-chemotherapy </a:t>
            </a:r>
            <a:br>
              <a:rPr lang="en-US" sz="1600" dirty="0"/>
            </a:br>
            <a:r>
              <a:rPr lang="en-US" sz="1600" dirty="0"/>
              <a:t>reduced the risk of intracranial progression or death by 45% and 42%, respectively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2C69C7-65F0-5CB6-3738-5D1DAA72418D}"/>
              </a:ext>
            </a:extLst>
          </p:cNvPr>
          <p:cNvSpPr txBox="1"/>
          <p:nvPr/>
        </p:nvSpPr>
        <p:spPr>
          <a:xfrm>
            <a:off x="8505384" y="3600985"/>
            <a:ext cx="3251200" cy="208480"/>
          </a:xfrm>
          <a:prstGeom prst="rect">
            <a:avLst/>
          </a:prstGeom>
          <a:noFill/>
        </p:spPr>
        <p:txBody>
          <a:bodyPr wrap="square" tIns="91440" bIns="91440" rtlCol="0" anchor="ctr">
            <a:noAutofit/>
          </a:bodyPr>
          <a:lstStyle/>
          <a:p>
            <a:pPr defTabSz="1219140"/>
            <a:r>
              <a:rPr lang="en-US" sz="1100" b="1" dirty="0">
                <a:solidFill>
                  <a:srgbClr val="6E1E50"/>
                </a:solidFill>
              </a:rPr>
              <a:t>Amivantamab-Lazertinib-Chemotherapy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10DE8A-FB70-8E8A-5B1B-B3B48080B94F}"/>
              </a:ext>
            </a:extLst>
          </p:cNvPr>
          <p:cNvSpPr txBox="1"/>
          <p:nvPr/>
        </p:nvSpPr>
        <p:spPr>
          <a:xfrm>
            <a:off x="7890556" y="3184758"/>
            <a:ext cx="3251200" cy="353943"/>
          </a:xfrm>
          <a:prstGeom prst="rect">
            <a:avLst/>
          </a:prstGeom>
          <a:noFill/>
        </p:spPr>
        <p:txBody>
          <a:bodyPr wrap="square" lIns="91440" tIns="91440" bIns="91440" rtlCol="0">
            <a:spAutoFit/>
          </a:bodyPr>
          <a:lstStyle/>
          <a:p>
            <a:pPr defTabSz="1219140"/>
            <a:r>
              <a:rPr lang="en-US" sz="1100" b="1" dirty="0">
                <a:solidFill>
                  <a:srgbClr val="0070C0"/>
                </a:solidFill>
              </a:rPr>
              <a:t>Amivantamab-Chemotherapy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5609DF-6407-39F5-0780-E4A618CF0711}"/>
              </a:ext>
            </a:extLst>
          </p:cNvPr>
          <p:cNvSpPr txBox="1"/>
          <p:nvPr/>
        </p:nvSpPr>
        <p:spPr>
          <a:xfrm>
            <a:off x="5571355" y="3643000"/>
            <a:ext cx="1285276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140"/>
            <a:r>
              <a:rPr lang="en-US" sz="1067" b="1" dirty="0">
                <a:solidFill>
                  <a:srgbClr val="FFFFFF">
                    <a:lumMod val="50000"/>
                  </a:srgbClr>
                </a:solidFill>
              </a:rPr>
              <a:t>Chemotherapy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7D7A1A-315D-9E59-5FB6-E4B2930EE1BC}"/>
              </a:ext>
            </a:extLst>
          </p:cNvPr>
          <p:cNvSpPr txBox="1"/>
          <p:nvPr/>
        </p:nvSpPr>
        <p:spPr>
          <a:xfrm>
            <a:off x="4553657" y="2864009"/>
            <a:ext cx="304800" cy="178510"/>
          </a:xfrm>
          <a:prstGeom prst="rect">
            <a:avLst/>
          </a:prstGeom>
          <a:solidFill>
            <a:srgbClr val="7F7F7F"/>
          </a:solidFill>
        </p:spPr>
        <p:txBody>
          <a:bodyPr wrap="square" lIns="0" tIns="12192" rIns="0" bIns="12192" rtlCol="0" anchor="ctr">
            <a:spAutoFit/>
          </a:bodyPr>
          <a:lstStyle/>
          <a:p>
            <a:pPr algn="ctr" defTabSz="1219140"/>
            <a:r>
              <a:rPr lang="en-US" sz="1000" dirty="0">
                <a:solidFill>
                  <a:srgbClr val="FFFFFF"/>
                </a:solidFill>
              </a:rPr>
              <a:t>66%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2B8967-FC44-C6CD-772E-0707C1F08921}"/>
              </a:ext>
            </a:extLst>
          </p:cNvPr>
          <p:cNvSpPr txBox="1"/>
          <p:nvPr/>
        </p:nvSpPr>
        <p:spPr>
          <a:xfrm>
            <a:off x="4937040" y="2434315"/>
            <a:ext cx="304800" cy="178510"/>
          </a:xfrm>
          <a:prstGeom prst="rect">
            <a:avLst/>
          </a:prstGeom>
          <a:solidFill>
            <a:srgbClr val="0070C0"/>
          </a:solidFill>
        </p:spPr>
        <p:txBody>
          <a:bodyPr wrap="square" lIns="0" tIns="12192" rIns="0" bIns="12192" rtlCol="0" anchor="ctr">
            <a:spAutoFit/>
          </a:bodyPr>
          <a:lstStyle/>
          <a:p>
            <a:pPr algn="ctr" defTabSz="1219140"/>
            <a:r>
              <a:rPr lang="en-US" sz="1000" dirty="0">
                <a:solidFill>
                  <a:srgbClr val="FFFFFF"/>
                </a:solidFill>
              </a:rPr>
              <a:t>78%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25CE0D-00E4-92A6-9D1F-0EAAD7E90FF2}"/>
              </a:ext>
            </a:extLst>
          </p:cNvPr>
          <p:cNvSpPr txBox="1"/>
          <p:nvPr/>
        </p:nvSpPr>
        <p:spPr>
          <a:xfrm>
            <a:off x="4858217" y="1969923"/>
            <a:ext cx="304800" cy="178510"/>
          </a:xfrm>
          <a:prstGeom prst="rect">
            <a:avLst/>
          </a:prstGeom>
          <a:solidFill>
            <a:schemeClr val="bg2"/>
          </a:solidFill>
        </p:spPr>
        <p:txBody>
          <a:bodyPr wrap="square" lIns="0" tIns="12192" rIns="0" bIns="12192" rtlCol="0" anchor="ctr">
            <a:spAutoFit/>
          </a:bodyPr>
          <a:lstStyle/>
          <a:p>
            <a:pPr algn="ctr" defTabSz="1219140"/>
            <a:r>
              <a:rPr lang="en-US" sz="1000" dirty="0">
                <a:solidFill>
                  <a:srgbClr val="FFFFFF"/>
                </a:solidFill>
              </a:rPr>
              <a:t>79%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101F4C-3899-3395-205F-46D9CABA9026}"/>
              </a:ext>
            </a:extLst>
          </p:cNvPr>
          <p:cNvSpPr txBox="1"/>
          <p:nvPr/>
        </p:nvSpPr>
        <p:spPr>
          <a:xfrm>
            <a:off x="6926519" y="3865837"/>
            <a:ext cx="304800" cy="178510"/>
          </a:xfrm>
          <a:prstGeom prst="rect">
            <a:avLst/>
          </a:prstGeom>
          <a:solidFill>
            <a:srgbClr val="7F7F7F"/>
          </a:solidFill>
        </p:spPr>
        <p:txBody>
          <a:bodyPr wrap="square" lIns="0" tIns="12192" rIns="0" bIns="12192" rtlCol="0" anchor="ctr">
            <a:spAutoFit/>
          </a:bodyPr>
          <a:lstStyle/>
          <a:p>
            <a:pPr algn="ctr" defTabSz="1219140"/>
            <a:r>
              <a:rPr lang="en-US" sz="1000" dirty="0">
                <a:solidFill>
                  <a:srgbClr val="FFFFFF"/>
                </a:solidFill>
              </a:rPr>
              <a:t>34%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ED9874-2133-65E6-D85A-05562F8DE380}"/>
              </a:ext>
            </a:extLst>
          </p:cNvPr>
          <p:cNvSpPr txBox="1"/>
          <p:nvPr/>
        </p:nvSpPr>
        <p:spPr>
          <a:xfrm>
            <a:off x="6945303" y="3337067"/>
            <a:ext cx="304800" cy="178510"/>
          </a:xfrm>
          <a:prstGeom prst="rect">
            <a:avLst/>
          </a:prstGeom>
          <a:solidFill>
            <a:srgbClr val="0070C0"/>
          </a:solidFill>
        </p:spPr>
        <p:txBody>
          <a:bodyPr wrap="square" lIns="0" tIns="12192" rIns="0" bIns="12192" rtlCol="0" anchor="ctr">
            <a:spAutoFit/>
          </a:bodyPr>
          <a:lstStyle/>
          <a:p>
            <a:pPr algn="ctr" defTabSz="1219140"/>
            <a:r>
              <a:rPr lang="en-US" sz="1000" dirty="0">
                <a:solidFill>
                  <a:srgbClr val="FFFFFF"/>
                </a:solidFill>
              </a:rPr>
              <a:t>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70FA13-AC20-927C-72D5-3CF57843A6F9}"/>
              </a:ext>
            </a:extLst>
          </p:cNvPr>
          <p:cNvSpPr txBox="1"/>
          <p:nvPr/>
        </p:nvSpPr>
        <p:spPr>
          <a:xfrm>
            <a:off x="7255527" y="2807343"/>
            <a:ext cx="304800" cy="178510"/>
          </a:xfrm>
          <a:prstGeom prst="rect">
            <a:avLst/>
          </a:prstGeom>
          <a:solidFill>
            <a:schemeClr val="bg2"/>
          </a:solidFill>
        </p:spPr>
        <p:txBody>
          <a:bodyPr wrap="square" lIns="0" tIns="12192" rIns="0" bIns="12192" rtlCol="0" anchor="ctr">
            <a:spAutoFit/>
          </a:bodyPr>
          <a:lstStyle/>
          <a:p>
            <a:pPr algn="ctr" defTabSz="1219140"/>
            <a:r>
              <a:rPr lang="en-US" sz="1000" dirty="0">
                <a:solidFill>
                  <a:srgbClr val="FFFFFF"/>
                </a:solidFill>
              </a:rPr>
              <a:t>54%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AE4D47-6779-4A88-835E-C051B9A6EF29}"/>
              </a:ext>
            </a:extLst>
          </p:cNvPr>
          <p:cNvCxnSpPr>
            <a:cxnSpLocks/>
          </p:cNvCxnSpPr>
          <p:nvPr/>
        </p:nvCxnSpPr>
        <p:spPr>
          <a:xfrm flipH="1">
            <a:off x="7277527" y="3041123"/>
            <a:ext cx="0" cy="19118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1ED714-BE7E-D735-9DB9-92AE0CA77F2D}"/>
              </a:ext>
            </a:extLst>
          </p:cNvPr>
          <p:cNvCxnSpPr>
            <a:cxnSpLocks/>
          </p:cNvCxnSpPr>
          <p:nvPr/>
        </p:nvCxnSpPr>
        <p:spPr>
          <a:xfrm flipH="1">
            <a:off x="4915749" y="2159016"/>
            <a:ext cx="0" cy="279398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aphic 650">
            <a:extLst>
              <a:ext uri="{FF2B5EF4-FFF2-40B4-BE49-F238E27FC236}">
                <a16:creationId xmlns:a16="http://schemas.microsoft.com/office/drawing/2014/main" id="{D38C3674-FB38-49FE-53F5-0D422902608E}"/>
              </a:ext>
            </a:extLst>
          </p:cNvPr>
          <p:cNvGrpSpPr/>
          <p:nvPr/>
        </p:nvGrpSpPr>
        <p:grpSpPr>
          <a:xfrm>
            <a:off x="2567163" y="1587018"/>
            <a:ext cx="6077144" cy="3367876"/>
            <a:chOff x="2567162" y="1587018"/>
            <a:chExt cx="6077144" cy="3072846"/>
          </a:xfrm>
          <a:noFill/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3975E54-DA67-CE1A-E883-02765287D65B}"/>
                </a:ext>
              </a:extLst>
            </p:cNvPr>
            <p:cNvSpPr/>
            <p:nvPr/>
          </p:nvSpPr>
          <p:spPr>
            <a:xfrm>
              <a:off x="8375426" y="3818104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2531E25-528E-4431-F511-35E21FCB26B8}"/>
                </a:ext>
              </a:extLst>
            </p:cNvPr>
            <p:cNvSpPr/>
            <p:nvPr/>
          </p:nvSpPr>
          <p:spPr>
            <a:xfrm>
              <a:off x="8128054" y="3818104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BD43E0E-B2AC-3713-0DBF-BEC752F22B60}"/>
                </a:ext>
              </a:extLst>
            </p:cNvPr>
            <p:cNvSpPr/>
            <p:nvPr/>
          </p:nvSpPr>
          <p:spPr>
            <a:xfrm>
              <a:off x="8044864" y="3818104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F891D25-A481-0787-327D-B0A125DCCBE0}"/>
                </a:ext>
              </a:extLst>
            </p:cNvPr>
            <p:cNvSpPr/>
            <p:nvPr/>
          </p:nvSpPr>
          <p:spPr>
            <a:xfrm>
              <a:off x="8029268" y="3818104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F2E68DD-FCC6-CBBF-C4DC-8109D012B4C2}"/>
                </a:ext>
              </a:extLst>
            </p:cNvPr>
            <p:cNvSpPr/>
            <p:nvPr/>
          </p:nvSpPr>
          <p:spPr>
            <a:xfrm>
              <a:off x="8007722" y="3818104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F73D3B5-E4C5-F2F5-4003-2A9866659240}"/>
                </a:ext>
              </a:extLst>
            </p:cNvPr>
            <p:cNvSpPr/>
            <p:nvPr/>
          </p:nvSpPr>
          <p:spPr>
            <a:xfrm>
              <a:off x="7928246" y="3717170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F642DD8-1C43-5D3B-07FA-22AEB5A91977}"/>
                </a:ext>
              </a:extLst>
            </p:cNvPr>
            <p:cNvSpPr/>
            <p:nvPr/>
          </p:nvSpPr>
          <p:spPr>
            <a:xfrm>
              <a:off x="7009366" y="3497038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425FD88-E8AC-D328-E54C-7F40FB636F4A}"/>
                </a:ext>
              </a:extLst>
            </p:cNvPr>
            <p:cNvSpPr/>
            <p:nvPr/>
          </p:nvSpPr>
          <p:spPr>
            <a:xfrm>
              <a:off x="6951436" y="3344927"/>
              <a:ext cx="18478" cy="78594"/>
            </a:xfrm>
            <a:custGeom>
              <a:avLst/>
              <a:gdLst>
                <a:gd name="connsiteX0" fmla="*/ 0 w 18478"/>
                <a:gd name="connsiteY0" fmla="*/ 0 h 78594"/>
                <a:gd name="connsiteX1" fmla="*/ 0 w 18478"/>
                <a:gd name="connsiteY1" fmla="*/ 78594 h 7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4">
                  <a:moveTo>
                    <a:pt x="0" y="0"/>
                  </a:moveTo>
                  <a:lnTo>
                    <a:pt x="0" y="78594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4966340-D61D-0CB7-CE37-B327FFEFBF30}"/>
                </a:ext>
              </a:extLst>
            </p:cNvPr>
            <p:cNvSpPr/>
            <p:nvPr/>
          </p:nvSpPr>
          <p:spPr>
            <a:xfrm>
              <a:off x="6912058" y="3344927"/>
              <a:ext cx="18478" cy="78594"/>
            </a:xfrm>
            <a:custGeom>
              <a:avLst/>
              <a:gdLst>
                <a:gd name="connsiteX0" fmla="*/ 0 w 18478"/>
                <a:gd name="connsiteY0" fmla="*/ 0 h 78594"/>
                <a:gd name="connsiteX1" fmla="*/ 0 w 18478"/>
                <a:gd name="connsiteY1" fmla="*/ 78594 h 7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4">
                  <a:moveTo>
                    <a:pt x="0" y="0"/>
                  </a:moveTo>
                  <a:lnTo>
                    <a:pt x="0" y="78594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058CD68-2966-3DB5-CCC9-548E9957AF93}"/>
                </a:ext>
              </a:extLst>
            </p:cNvPr>
            <p:cNvSpPr/>
            <p:nvPr/>
          </p:nvSpPr>
          <p:spPr>
            <a:xfrm>
              <a:off x="6858581" y="3344927"/>
              <a:ext cx="18478" cy="78594"/>
            </a:xfrm>
            <a:custGeom>
              <a:avLst/>
              <a:gdLst>
                <a:gd name="connsiteX0" fmla="*/ 0 w 18478"/>
                <a:gd name="connsiteY0" fmla="*/ 0 h 78594"/>
                <a:gd name="connsiteX1" fmla="*/ 0 w 18478"/>
                <a:gd name="connsiteY1" fmla="*/ 78594 h 7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4">
                  <a:moveTo>
                    <a:pt x="0" y="0"/>
                  </a:moveTo>
                  <a:lnTo>
                    <a:pt x="0" y="78594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86D60C8B-4E0B-BDC8-4869-DCAE42115DEF}"/>
                </a:ext>
              </a:extLst>
            </p:cNvPr>
            <p:cNvSpPr/>
            <p:nvPr/>
          </p:nvSpPr>
          <p:spPr>
            <a:xfrm>
              <a:off x="6820700" y="3344927"/>
              <a:ext cx="18478" cy="78594"/>
            </a:xfrm>
            <a:custGeom>
              <a:avLst/>
              <a:gdLst>
                <a:gd name="connsiteX0" fmla="*/ 0 w 18478"/>
                <a:gd name="connsiteY0" fmla="*/ 0 h 78594"/>
                <a:gd name="connsiteX1" fmla="*/ 0 w 18478"/>
                <a:gd name="connsiteY1" fmla="*/ 78594 h 7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4">
                  <a:moveTo>
                    <a:pt x="0" y="0"/>
                  </a:moveTo>
                  <a:lnTo>
                    <a:pt x="0" y="78594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E3B4F2DE-773A-8B8B-2FD4-3650FC02CECD}"/>
                </a:ext>
              </a:extLst>
            </p:cNvPr>
            <p:cNvSpPr/>
            <p:nvPr/>
          </p:nvSpPr>
          <p:spPr>
            <a:xfrm>
              <a:off x="6453736" y="3344927"/>
              <a:ext cx="18478" cy="78594"/>
            </a:xfrm>
            <a:custGeom>
              <a:avLst/>
              <a:gdLst>
                <a:gd name="connsiteX0" fmla="*/ 0 w 18478"/>
                <a:gd name="connsiteY0" fmla="*/ 0 h 78594"/>
                <a:gd name="connsiteX1" fmla="*/ 0 w 18478"/>
                <a:gd name="connsiteY1" fmla="*/ 78594 h 7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4">
                  <a:moveTo>
                    <a:pt x="0" y="0"/>
                  </a:moveTo>
                  <a:lnTo>
                    <a:pt x="0" y="78594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9B5D9DF-7BA8-DFC0-8DE4-6B4F373B5FDB}"/>
                </a:ext>
              </a:extLst>
            </p:cNvPr>
            <p:cNvSpPr/>
            <p:nvPr/>
          </p:nvSpPr>
          <p:spPr>
            <a:xfrm>
              <a:off x="6409166" y="3288613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7175A586-B2C9-B0D0-9574-402E57AB9572}"/>
                </a:ext>
              </a:extLst>
            </p:cNvPr>
            <p:cNvSpPr/>
            <p:nvPr/>
          </p:nvSpPr>
          <p:spPr>
            <a:xfrm>
              <a:off x="6395067" y="3288613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A922F3F-5256-95BB-1146-0E16ED419156}"/>
                </a:ext>
              </a:extLst>
            </p:cNvPr>
            <p:cNvSpPr/>
            <p:nvPr/>
          </p:nvSpPr>
          <p:spPr>
            <a:xfrm>
              <a:off x="6357925" y="3233764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D151C18-769E-91B2-F31C-C63D808CE312}"/>
                </a:ext>
              </a:extLst>
            </p:cNvPr>
            <p:cNvSpPr/>
            <p:nvPr/>
          </p:nvSpPr>
          <p:spPr>
            <a:xfrm>
              <a:off x="6333404" y="3233764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52F055A-048D-3424-233D-F7A1641F17A8}"/>
                </a:ext>
              </a:extLst>
            </p:cNvPr>
            <p:cNvSpPr/>
            <p:nvPr/>
          </p:nvSpPr>
          <p:spPr>
            <a:xfrm>
              <a:off x="6293287" y="3233764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5051CB4-DC68-0869-BF32-1D5F3DE39FE5}"/>
                </a:ext>
              </a:extLst>
            </p:cNvPr>
            <p:cNvSpPr/>
            <p:nvPr/>
          </p:nvSpPr>
          <p:spPr>
            <a:xfrm>
              <a:off x="6279188" y="3233764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FDBF22DF-BDB2-3151-4048-320FF8FD4C74}"/>
                </a:ext>
              </a:extLst>
            </p:cNvPr>
            <p:cNvSpPr/>
            <p:nvPr/>
          </p:nvSpPr>
          <p:spPr>
            <a:xfrm>
              <a:off x="6136552" y="3154780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6A961AE2-D5D2-A81B-3D29-71D21EE03725}"/>
                </a:ext>
              </a:extLst>
            </p:cNvPr>
            <p:cNvSpPr/>
            <p:nvPr/>
          </p:nvSpPr>
          <p:spPr>
            <a:xfrm>
              <a:off x="6099411" y="3154780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C2EFDDFD-E072-8850-9ADD-A11DB0CC9260}"/>
                </a:ext>
              </a:extLst>
            </p:cNvPr>
            <p:cNvSpPr/>
            <p:nvPr/>
          </p:nvSpPr>
          <p:spPr>
            <a:xfrm>
              <a:off x="6060051" y="3154780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32C783A1-DF13-03EA-4367-D29D27BB6648}"/>
                </a:ext>
              </a:extLst>
            </p:cNvPr>
            <p:cNvSpPr/>
            <p:nvPr/>
          </p:nvSpPr>
          <p:spPr>
            <a:xfrm>
              <a:off x="6021413" y="3154780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CDB23EA5-50A6-BE08-D86C-687128560941}"/>
                </a:ext>
              </a:extLst>
            </p:cNvPr>
            <p:cNvSpPr/>
            <p:nvPr/>
          </p:nvSpPr>
          <p:spPr>
            <a:xfrm>
              <a:off x="5936005" y="3155511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A125A33-6F5C-C22C-758B-E8C6F1A5C803}"/>
                </a:ext>
              </a:extLst>
            </p:cNvPr>
            <p:cNvSpPr/>
            <p:nvPr/>
          </p:nvSpPr>
          <p:spPr>
            <a:xfrm>
              <a:off x="5920391" y="3155511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1975683-734B-B95A-F3E5-B83B11F11313}"/>
                </a:ext>
              </a:extLst>
            </p:cNvPr>
            <p:cNvSpPr/>
            <p:nvPr/>
          </p:nvSpPr>
          <p:spPr>
            <a:xfrm>
              <a:off x="5908509" y="3155511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1A5E9FA-E5C9-C65E-5B1A-9A06D8B76900}"/>
                </a:ext>
              </a:extLst>
            </p:cNvPr>
            <p:cNvSpPr/>
            <p:nvPr/>
          </p:nvSpPr>
          <p:spPr>
            <a:xfrm>
              <a:off x="5882861" y="3122122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E99BF7E-30DD-2413-1015-7E81E1057757}"/>
                </a:ext>
              </a:extLst>
            </p:cNvPr>
            <p:cNvSpPr/>
            <p:nvPr/>
          </p:nvSpPr>
          <p:spPr>
            <a:xfrm>
              <a:off x="5867210" y="3122122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98AF6C05-45D0-20EF-B4D0-F2623A431FC0}"/>
                </a:ext>
              </a:extLst>
            </p:cNvPr>
            <p:cNvSpPr/>
            <p:nvPr/>
          </p:nvSpPr>
          <p:spPr>
            <a:xfrm>
              <a:off x="5856769" y="3122122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D5A18AE-3EBA-8A22-00B7-1F966E9EF413}"/>
                </a:ext>
              </a:extLst>
            </p:cNvPr>
            <p:cNvSpPr/>
            <p:nvPr/>
          </p:nvSpPr>
          <p:spPr>
            <a:xfrm>
              <a:off x="5833727" y="3081883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F797E975-D96C-1265-7411-4BFE017C5864}"/>
                </a:ext>
              </a:extLst>
            </p:cNvPr>
            <p:cNvSpPr/>
            <p:nvPr/>
          </p:nvSpPr>
          <p:spPr>
            <a:xfrm>
              <a:off x="5825910" y="3081883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3327F1C1-D252-07DC-FDE0-7D1F391393FB}"/>
                </a:ext>
              </a:extLst>
            </p:cNvPr>
            <p:cNvSpPr/>
            <p:nvPr/>
          </p:nvSpPr>
          <p:spPr>
            <a:xfrm>
              <a:off x="5811552" y="3058340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8138E347-0BA3-0B3E-A265-8762F893DA77}"/>
                </a:ext>
              </a:extLst>
            </p:cNvPr>
            <p:cNvSpPr/>
            <p:nvPr/>
          </p:nvSpPr>
          <p:spPr>
            <a:xfrm>
              <a:off x="5781562" y="3058340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04F4FA6-74B3-CD84-8C1E-827559ABD6B4}"/>
                </a:ext>
              </a:extLst>
            </p:cNvPr>
            <p:cNvSpPr/>
            <p:nvPr/>
          </p:nvSpPr>
          <p:spPr>
            <a:xfrm>
              <a:off x="5757651" y="3022382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3A70FE2C-64B6-F007-A154-A30E4C71185C}"/>
                </a:ext>
              </a:extLst>
            </p:cNvPr>
            <p:cNvSpPr/>
            <p:nvPr/>
          </p:nvSpPr>
          <p:spPr>
            <a:xfrm>
              <a:off x="5737213" y="2972299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A616B-1292-06AE-3BFE-D6C2A55D3ECD}"/>
                </a:ext>
              </a:extLst>
            </p:cNvPr>
            <p:cNvSpPr/>
            <p:nvPr/>
          </p:nvSpPr>
          <p:spPr>
            <a:xfrm>
              <a:off x="5350717" y="2819040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741F765-79D3-CEC1-D660-FF503E03F0DB}"/>
                </a:ext>
              </a:extLst>
            </p:cNvPr>
            <p:cNvSpPr/>
            <p:nvPr/>
          </p:nvSpPr>
          <p:spPr>
            <a:xfrm>
              <a:off x="5324330" y="2792751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13591FE-8BF3-8882-1F27-4B2C029B9724}"/>
                </a:ext>
              </a:extLst>
            </p:cNvPr>
            <p:cNvSpPr/>
            <p:nvPr/>
          </p:nvSpPr>
          <p:spPr>
            <a:xfrm>
              <a:off x="5310951" y="2792751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7D9015D4-EF17-03D0-B4E1-927CFB95E2D9}"/>
                </a:ext>
              </a:extLst>
            </p:cNvPr>
            <p:cNvSpPr/>
            <p:nvPr/>
          </p:nvSpPr>
          <p:spPr>
            <a:xfrm>
              <a:off x="5276877" y="2772293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0233D476-99BA-17BD-4C1A-0FF4ABB547FD}"/>
                </a:ext>
              </a:extLst>
            </p:cNvPr>
            <p:cNvSpPr/>
            <p:nvPr/>
          </p:nvSpPr>
          <p:spPr>
            <a:xfrm>
              <a:off x="5249270" y="2753418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8B71779A-E8D8-984B-A953-84423E777AD3}"/>
                </a:ext>
              </a:extLst>
            </p:cNvPr>
            <p:cNvSpPr/>
            <p:nvPr/>
          </p:nvSpPr>
          <p:spPr>
            <a:xfrm>
              <a:off x="5238534" y="2753418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FF8A050F-28D9-9F35-4DEC-8371BB999116}"/>
                </a:ext>
              </a:extLst>
            </p:cNvPr>
            <p:cNvSpPr/>
            <p:nvPr/>
          </p:nvSpPr>
          <p:spPr>
            <a:xfrm>
              <a:off x="5213995" y="2736055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C16C7DD8-72A0-8CAB-8BF7-94F65FF0A35F}"/>
                </a:ext>
              </a:extLst>
            </p:cNvPr>
            <p:cNvSpPr/>
            <p:nvPr/>
          </p:nvSpPr>
          <p:spPr>
            <a:xfrm>
              <a:off x="5197124" y="2736055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8D3CAB49-8F5E-C960-16B4-F8D77B0F8E56}"/>
                </a:ext>
              </a:extLst>
            </p:cNvPr>
            <p:cNvSpPr/>
            <p:nvPr/>
          </p:nvSpPr>
          <p:spPr>
            <a:xfrm>
              <a:off x="5121214" y="2695287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63AC518A-6704-B7DB-7F7B-DFA3AD91AFA6}"/>
                </a:ext>
              </a:extLst>
            </p:cNvPr>
            <p:cNvSpPr/>
            <p:nvPr/>
          </p:nvSpPr>
          <p:spPr>
            <a:xfrm>
              <a:off x="5026124" y="2675657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6C41E20-A6E3-976F-7D26-BA1A3E8DCA61}"/>
                </a:ext>
              </a:extLst>
            </p:cNvPr>
            <p:cNvSpPr/>
            <p:nvPr/>
          </p:nvSpPr>
          <p:spPr>
            <a:xfrm>
              <a:off x="4913405" y="2619034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6A5209F-1B6D-D994-2B9E-AAC84D537057}"/>
                </a:ext>
              </a:extLst>
            </p:cNvPr>
            <p:cNvSpPr/>
            <p:nvPr/>
          </p:nvSpPr>
          <p:spPr>
            <a:xfrm>
              <a:off x="4897292" y="2619034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89DE33F4-A496-9318-1D95-5ECA784FFA9F}"/>
                </a:ext>
              </a:extLst>
            </p:cNvPr>
            <p:cNvSpPr/>
            <p:nvPr/>
          </p:nvSpPr>
          <p:spPr>
            <a:xfrm>
              <a:off x="4840544" y="2620544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AE1C55A2-5803-9ADE-F190-F31F61E279CB}"/>
                </a:ext>
              </a:extLst>
            </p:cNvPr>
            <p:cNvSpPr/>
            <p:nvPr/>
          </p:nvSpPr>
          <p:spPr>
            <a:xfrm>
              <a:off x="4825983" y="2583551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1042F625-BD32-FCA9-1A1B-E90844EA06A6}"/>
                </a:ext>
              </a:extLst>
            </p:cNvPr>
            <p:cNvSpPr/>
            <p:nvPr/>
          </p:nvSpPr>
          <p:spPr>
            <a:xfrm>
              <a:off x="4807579" y="2548823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7F82525-0EA0-74A4-9C16-712DEB529F1F}"/>
                </a:ext>
              </a:extLst>
            </p:cNvPr>
            <p:cNvSpPr/>
            <p:nvPr/>
          </p:nvSpPr>
          <p:spPr>
            <a:xfrm>
              <a:off x="4796066" y="2548823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856CA36E-85F8-4747-5458-5EB452451D58}"/>
                </a:ext>
              </a:extLst>
            </p:cNvPr>
            <p:cNvSpPr/>
            <p:nvPr/>
          </p:nvSpPr>
          <p:spPr>
            <a:xfrm>
              <a:off x="4756190" y="2508808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4A71C1FC-44DE-2714-416C-665558504646}"/>
                </a:ext>
              </a:extLst>
            </p:cNvPr>
            <p:cNvSpPr/>
            <p:nvPr/>
          </p:nvSpPr>
          <p:spPr>
            <a:xfrm>
              <a:off x="4739319" y="2483140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925ECA34-D4FB-0EE2-2CDB-43CE027904CF}"/>
                </a:ext>
              </a:extLst>
            </p:cNvPr>
            <p:cNvSpPr/>
            <p:nvPr/>
          </p:nvSpPr>
          <p:spPr>
            <a:xfrm>
              <a:off x="4722448" y="2449922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3810FBF9-3E74-CB0C-D518-1AEF12BC7327}"/>
                </a:ext>
              </a:extLst>
            </p:cNvPr>
            <p:cNvSpPr/>
            <p:nvPr/>
          </p:nvSpPr>
          <p:spPr>
            <a:xfrm>
              <a:off x="4710178" y="2449922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E1B5F56A-6752-B457-F5EE-A50CEDEE64F9}"/>
                </a:ext>
              </a:extLst>
            </p:cNvPr>
            <p:cNvSpPr/>
            <p:nvPr/>
          </p:nvSpPr>
          <p:spPr>
            <a:xfrm>
              <a:off x="4678746" y="2449922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767DB855-3DB0-6E29-1443-C7D315196811}"/>
                </a:ext>
              </a:extLst>
            </p:cNvPr>
            <p:cNvSpPr/>
            <p:nvPr/>
          </p:nvSpPr>
          <p:spPr>
            <a:xfrm>
              <a:off x="4627376" y="2449922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BD872911-9045-B166-3574-2400C6F3FF81}"/>
                </a:ext>
              </a:extLst>
            </p:cNvPr>
            <p:cNvSpPr/>
            <p:nvPr/>
          </p:nvSpPr>
          <p:spPr>
            <a:xfrm>
              <a:off x="4484741" y="2403867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387800AD-3EB1-77FA-D4B0-853CA6FDDEA7}"/>
                </a:ext>
              </a:extLst>
            </p:cNvPr>
            <p:cNvSpPr/>
            <p:nvPr/>
          </p:nvSpPr>
          <p:spPr>
            <a:xfrm>
              <a:off x="4286897" y="2344980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7717D81D-E345-2F3E-B659-CCD027323017}"/>
                </a:ext>
              </a:extLst>
            </p:cNvPr>
            <p:cNvSpPr/>
            <p:nvPr/>
          </p:nvSpPr>
          <p:spPr>
            <a:xfrm>
              <a:off x="4257758" y="2318555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00E2B380-0503-4FF5-C760-9557B23F1365}"/>
                </a:ext>
              </a:extLst>
            </p:cNvPr>
            <p:cNvSpPr/>
            <p:nvPr/>
          </p:nvSpPr>
          <p:spPr>
            <a:xfrm>
              <a:off x="4218650" y="2299682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C4490CCB-0DB1-880F-E70E-0A2AA79A97F7}"/>
                </a:ext>
              </a:extLst>
            </p:cNvPr>
            <p:cNvSpPr/>
            <p:nvPr/>
          </p:nvSpPr>
          <p:spPr>
            <a:xfrm>
              <a:off x="4211749" y="2299682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A74E7702-64B4-7BAD-13D7-1C62C9426A80}"/>
                </a:ext>
              </a:extLst>
            </p:cNvPr>
            <p:cNvSpPr/>
            <p:nvPr/>
          </p:nvSpPr>
          <p:spPr>
            <a:xfrm>
              <a:off x="4169573" y="2246834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A920FEF0-EE28-ABAC-2979-331BF66025DA}"/>
                </a:ext>
              </a:extLst>
            </p:cNvPr>
            <p:cNvSpPr/>
            <p:nvPr/>
          </p:nvSpPr>
          <p:spPr>
            <a:xfrm>
              <a:off x="4152185" y="2246834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6610DE2-8603-3768-5AB6-23D3F02DC6E4}"/>
                </a:ext>
              </a:extLst>
            </p:cNvPr>
            <p:cNvSpPr/>
            <p:nvPr/>
          </p:nvSpPr>
          <p:spPr>
            <a:xfrm>
              <a:off x="4135188" y="2221193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CB55FE2A-69D9-827D-22C4-F63E6B0D1050}"/>
                </a:ext>
              </a:extLst>
            </p:cNvPr>
            <p:cNvSpPr/>
            <p:nvPr/>
          </p:nvSpPr>
          <p:spPr>
            <a:xfrm>
              <a:off x="4120030" y="2221193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95548A4B-85A8-5859-8B2E-938760F88D1B}"/>
                </a:ext>
              </a:extLst>
            </p:cNvPr>
            <p:cNvSpPr/>
            <p:nvPr/>
          </p:nvSpPr>
          <p:spPr>
            <a:xfrm>
              <a:off x="3968198" y="2221193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BEE9B903-3A8C-903B-2B20-45042994B74C}"/>
                </a:ext>
              </a:extLst>
            </p:cNvPr>
            <p:cNvSpPr/>
            <p:nvPr/>
          </p:nvSpPr>
          <p:spPr>
            <a:xfrm>
              <a:off x="3877713" y="2160042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B6C71FCE-55C5-6636-3513-F9E9EEE8A991}"/>
                </a:ext>
              </a:extLst>
            </p:cNvPr>
            <p:cNvSpPr/>
            <p:nvPr/>
          </p:nvSpPr>
          <p:spPr>
            <a:xfrm>
              <a:off x="3840138" y="2160042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22EF567-E847-93B3-14DE-96A63547B25E}"/>
                </a:ext>
              </a:extLst>
            </p:cNvPr>
            <p:cNvSpPr/>
            <p:nvPr/>
          </p:nvSpPr>
          <p:spPr>
            <a:xfrm>
              <a:off x="3760387" y="2113232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D2589DC3-074E-EE1A-4772-676AC4B64275}"/>
                </a:ext>
              </a:extLst>
            </p:cNvPr>
            <p:cNvSpPr/>
            <p:nvPr/>
          </p:nvSpPr>
          <p:spPr>
            <a:xfrm>
              <a:off x="3732782" y="2113232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76145265-D2D8-2FCD-A459-7854BF0142B0}"/>
                </a:ext>
              </a:extLst>
            </p:cNvPr>
            <p:cNvSpPr/>
            <p:nvPr/>
          </p:nvSpPr>
          <p:spPr>
            <a:xfrm>
              <a:off x="3708243" y="2113232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E1D9A46A-8035-6BA9-22F8-4F5F1B181811}"/>
                </a:ext>
              </a:extLst>
            </p:cNvPr>
            <p:cNvSpPr/>
            <p:nvPr/>
          </p:nvSpPr>
          <p:spPr>
            <a:xfrm>
              <a:off x="3687539" y="2104929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C923EFDE-BD84-D5AD-D331-A36A24902B68}"/>
                </a:ext>
              </a:extLst>
            </p:cNvPr>
            <p:cNvSpPr/>
            <p:nvPr/>
          </p:nvSpPr>
          <p:spPr>
            <a:xfrm>
              <a:off x="3671435" y="2104929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E4E2E7FD-574D-62BB-76CE-681A34A20CA1}"/>
                </a:ext>
              </a:extLst>
            </p:cNvPr>
            <p:cNvSpPr/>
            <p:nvPr/>
          </p:nvSpPr>
          <p:spPr>
            <a:xfrm>
              <a:off x="3647665" y="2060386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F142E45E-E1AB-4A23-1AEF-F62086640CE6}"/>
                </a:ext>
              </a:extLst>
            </p:cNvPr>
            <p:cNvSpPr/>
            <p:nvPr/>
          </p:nvSpPr>
          <p:spPr>
            <a:xfrm>
              <a:off x="3631561" y="2036981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FA90323C-2031-0992-5E91-970CBEFB2C87}"/>
                </a:ext>
              </a:extLst>
            </p:cNvPr>
            <p:cNvSpPr/>
            <p:nvPr/>
          </p:nvSpPr>
          <p:spPr>
            <a:xfrm>
              <a:off x="3352434" y="1986398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93515174-7AA9-3441-C05C-4A1B45D32A55}"/>
                </a:ext>
              </a:extLst>
            </p:cNvPr>
            <p:cNvSpPr/>
            <p:nvPr/>
          </p:nvSpPr>
          <p:spPr>
            <a:xfrm>
              <a:off x="3339399" y="1986398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204471E-2A82-685A-87EC-1CE337659184}"/>
                </a:ext>
              </a:extLst>
            </p:cNvPr>
            <p:cNvSpPr/>
            <p:nvPr/>
          </p:nvSpPr>
          <p:spPr>
            <a:xfrm>
              <a:off x="3212871" y="1952424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A7AC97B7-C90C-F4FE-9898-DD5934FDD1F0}"/>
                </a:ext>
              </a:extLst>
            </p:cNvPr>
            <p:cNvSpPr/>
            <p:nvPr/>
          </p:nvSpPr>
          <p:spPr>
            <a:xfrm>
              <a:off x="3160726" y="1861828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E58F39A0-3C40-CF54-C4A2-3DA69A99488F}"/>
                </a:ext>
              </a:extLst>
            </p:cNvPr>
            <p:cNvSpPr/>
            <p:nvPr/>
          </p:nvSpPr>
          <p:spPr>
            <a:xfrm>
              <a:off x="3143857" y="1811245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CA49FBB1-C971-AF78-40F7-4589756ACB7E}"/>
                </a:ext>
              </a:extLst>
            </p:cNvPr>
            <p:cNvSpPr/>
            <p:nvPr/>
          </p:nvSpPr>
          <p:spPr>
            <a:xfrm>
              <a:off x="3131588" y="1767456"/>
              <a:ext cx="18478" cy="78591"/>
            </a:xfrm>
            <a:custGeom>
              <a:avLst/>
              <a:gdLst>
                <a:gd name="connsiteX0" fmla="*/ 0 w 18478"/>
                <a:gd name="connsiteY0" fmla="*/ 0 h 78591"/>
                <a:gd name="connsiteX1" fmla="*/ 0 w 18478"/>
                <a:gd name="connsiteY1" fmla="*/ 78592 h 7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1">
                  <a:moveTo>
                    <a:pt x="0" y="0"/>
                  </a:moveTo>
                  <a:lnTo>
                    <a:pt x="0" y="78592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FCFDFBB-931C-3442-E525-BB3838513DB6}"/>
                </a:ext>
              </a:extLst>
            </p:cNvPr>
            <p:cNvSpPr/>
            <p:nvPr/>
          </p:nvSpPr>
          <p:spPr>
            <a:xfrm>
              <a:off x="3096312" y="1661005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F946432F-6DF4-B2ED-B1D5-D338F0693126}"/>
                </a:ext>
              </a:extLst>
            </p:cNvPr>
            <p:cNvSpPr/>
            <p:nvPr/>
          </p:nvSpPr>
          <p:spPr>
            <a:xfrm>
              <a:off x="2937580" y="1617216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D12C7CC1-1937-54C3-2284-0EBFB04AAD4F}"/>
                </a:ext>
              </a:extLst>
            </p:cNvPr>
            <p:cNvSpPr/>
            <p:nvPr/>
          </p:nvSpPr>
          <p:spPr>
            <a:xfrm>
              <a:off x="2571035" y="1587018"/>
              <a:ext cx="18478" cy="78592"/>
            </a:xfrm>
            <a:custGeom>
              <a:avLst/>
              <a:gdLst>
                <a:gd name="connsiteX0" fmla="*/ 0 w 18478"/>
                <a:gd name="connsiteY0" fmla="*/ 0 h 78592"/>
                <a:gd name="connsiteX1" fmla="*/ 0 w 18478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30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E54471E3-6CA7-B611-628C-5D78CBA85E33}"/>
                </a:ext>
              </a:extLst>
            </p:cNvPr>
            <p:cNvSpPr/>
            <p:nvPr/>
          </p:nvSpPr>
          <p:spPr>
            <a:xfrm>
              <a:off x="2567162" y="1664549"/>
              <a:ext cx="6077144" cy="2995315"/>
            </a:xfrm>
            <a:custGeom>
              <a:avLst/>
              <a:gdLst>
                <a:gd name="connsiteX0" fmla="*/ 6077145 w 6077144"/>
                <a:gd name="connsiteY0" fmla="*/ 2995315 h 2995315"/>
                <a:gd name="connsiteX1" fmla="*/ 6077145 w 6077144"/>
                <a:gd name="connsiteY1" fmla="*/ 2226563 h 2995315"/>
                <a:gd name="connsiteX2" fmla="*/ 5429345 w 6077144"/>
                <a:gd name="connsiteY2" fmla="*/ 2226563 h 2995315"/>
                <a:gd name="connsiteX3" fmla="*/ 5429345 w 6077144"/>
                <a:gd name="connsiteY3" fmla="*/ 2129759 h 2995315"/>
                <a:gd name="connsiteX4" fmla="*/ 5328120 w 6077144"/>
                <a:gd name="connsiteY4" fmla="*/ 2129759 h 2995315"/>
                <a:gd name="connsiteX5" fmla="*/ 5328120 w 6077144"/>
                <a:gd name="connsiteY5" fmla="*/ 2050038 h 2995315"/>
                <a:gd name="connsiteX6" fmla="*/ 5105435 w 6077144"/>
                <a:gd name="connsiteY6" fmla="*/ 2050038 h 2995315"/>
                <a:gd name="connsiteX7" fmla="*/ 5105435 w 6077144"/>
                <a:gd name="connsiteY7" fmla="*/ 1973156 h 2995315"/>
                <a:gd name="connsiteX8" fmla="*/ 4686102 w 6077144"/>
                <a:gd name="connsiteY8" fmla="*/ 1973156 h 2995315"/>
                <a:gd name="connsiteX9" fmla="*/ 4686102 w 6077144"/>
                <a:gd name="connsiteY9" fmla="*/ 1904824 h 2995315"/>
                <a:gd name="connsiteX10" fmla="*/ 4428734 w 6077144"/>
                <a:gd name="connsiteY10" fmla="*/ 1904824 h 2995315"/>
                <a:gd name="connsiteX11" fmla="*/ 4428734 w 6077144"/>
                <a:gd name="connsiteY11" fmla="*/ 1822265 h 2995315"/>
                <a:gd name="connsiteX12" fmla="*/ 4408481 w 6077144"/>
                <a:gd name="connsiteY12" fmla="*/ 1822265 h 2995315"/>
                <a:gd name="connsiteX13" fmla="*/ 4408481 w 6077144"/>
                <a:gd name="connsiteY13" fmla="*/ 1759627 h 2995315"/>
                <a:gd name="connsiteX14" fmla="*/ 3862626 w 6077144"/>
                <a:gd name="connsiteY14" fmla="*/ 1759627 h 2995315"/>
                <a:gd name="connsiteX15" fmla="*/ 3862626 w 6077144"/>
                <a:gd name="connsiteY15" fmla="*/ 1699759 h 2995315"/>
                <a:gd name="connsiteX16" fmla="*/ 3798949 w 6077144"/>
                <a:gd name="connsiteY16" fmla="*/ 1699759 h 2995315"/>
                <a:gd name="connsiteX17" fmla="*/ 3798949 w 6077144"/>
                <a:gd name="connsiteY17" fmla="*/ 1643881 h 2995315"/>
                <a:gd name="connsiteX18" fmla="*/ 3610690 w 6077144"/>
                <a:gd name="connsiteY18" fmla="*/ 1643881 h 2995315"/>
                <a:gd name="connsiteX19" fmla="*/ 3610690 w 6077144"/>
                <a:gd name="connsiteY19" fmla="*/ 1590731 h 2995315"/>
                <a:gd name="connsiteX20" fmla="*/ 3570537 w 6077144"/>
                <a:gd name="connsiteY20" fmla="*/ 1590731 h 2995315"/>
                <a:gd name="connsiteX21" fmla="*/ 3570537 w 6077144"/>
                <a:gd name="connsiteY21" fmla="*/ 1563475 h 2995315"/>
                <a:gd name="connsiteX22" fmla="*/ 3329688 w 6077144"/>
                <a:gd name="connsiteY22" fmla="*/ 1563475 h 2995315"/>
                <a:gd name="connsiteX23" fmla="*/ 3329688 w 6077144"/>
                <a:gd name="connsiteY23" fmla="*/ 1532129 h 2995315"/>
                <a:gd name="connsiteX24" fmla="*/ 3281237 w 6077144"/>
                <a:gd name="connsiteY24" fmla="*/ 1532129 h 2995315"/>
                <a:gd name="connsiteX25" fmla="*/ 3281237 w 6077144"/>
                <a:gd name="connsiteY25" fmla="*/ 1493970 h 2995315"/>
                <a:gd name="connsiteX26" fmla="*/ 3246627 w 6077144"/>
                <a:gd name="connsiteY26" fmla="*/ 1493970 h 2995315"/>
                <a:gd name="connsiteX27" fmla="*/ 3246627 w 6077144"/>
                <a:gd name="connsiteY27" fmla="*/ 1469438 h 2995315"/>
                <a:gd name="connsiteX28" fmla="*/ 3202334 w 6077144"/>
                <a:gd name="connsiteY28" fmla="*/ 1469438 h 2995315"/>
                <a:gd name="connsiteX29" fmla="*/ 3202334 w 6077144"/>
                <a:gd name="connsiteY29" fmla="*/ 1432642 h 2995315"/>
                <a:gd name="connsiteX30" fmla="*/ 3173267 w 6077144"/>
                <a:gd name="connsiteY30" fmla="*/ 1432642 h 2995315"/>
                <a:gd name="connsiteX31" fmla="*/ 3173267 w 6077144"/>
                <a:gd name="connsiteY31" fmla="*/ 1384942 h 2995315"/>
                <a:gd name="connsiteX32" fmla="*/ 3146972 w 6077144"/>
                <a:gd name="connsiteY32" fmla="*/ 1384942 h 2995315"/>
                <a:gd name="connsiteX33" fmla="*/ 3146972 w 6077144"/>
                <a:gd name="connsiteY33" fmla="*/ 1356323 h 2995315"/>
                <a:gd name="connsiteX34" fmla="*/ 3032073 w 6077144"/>
                <a:gd name="connsiteY34" fmla="*/ 1356323 h 2995315"/>
                <a:gd name="connsiteX35" fmla="*/ 3032073 w 6077144"/>
                <a:gd name="connsiteY35" fmla="*/ 1326342 h 2995315"/>
                <a:gd name="connsiteX36" fmla="*/ 3001620 w 6077144"/>
                <a:gd name="connsiteY36" fmla="*/ 1326342 h 2995315"/>
                <a:gd name="connsiteX37" fmla="*/ 3001620 w 6077144"/>
                <a:gd name="connsiteY37" fmla="*/ 1307261 h 2995315"/>
                <a:gd name="connsiteX38" fmla="*/ 2935172 w 6077144"/>
                <a:gd name="connsiteY38" fmla="*/ 1307261 h 2995315"/>
                <a:gd name="connsiteX39" fmla="*/ 2935172 w 6077144"/>
                <a:gd name="connsiteY39" fmla="*/ 1281367 h 2995315"/>
                <a:gd name="connsiteX40" fmla="*/ 2854883 w 6077144"/>
                <a:gd name="connsiteY40" fmla="*/ 1281367 h 2995315"/>
                <a:gd name="connsiteX41" fmla="*/ 2854883 w 6077144"/>
                <a:gd name="connsiteY41" fmla="*/ 1226854 h 2995315"/>
                <a:gd name="connsiteX42" fmla="*/ 2759109 w 6077144"/>
                <a:gd name="connsiteY42" fmla="*/ 1226854 h 2995315"/>
                <a:gd name="connsiteX43" fmla="*/ 2759109 w 6077144"/>
                <a:gd name="connsiteY43" fmla="*/ 1200271 h 2995315"/>
                <a:gd name="connsiteX44" fmla="*/ 2724591 w 6077144"/>
                <a:gd name="connsiteY44" fmla="*/ 1200271 h 2995315"/>
                <a:gd name="connsiteX45" fmla="*/ 2724591 w 6077144"/>
                <a:gd name="connsiteY45" fmla="*/ 1184753 h 2995315"/>
                <a:gd name="connsiteX46" fmla="*/ 2699811 w 6077144"/>
                <a:gd name="connsiteY46" fmla="*/ 1184753 h 2995315"/>
                <a:gd name="connsiteX47" fmla="*/ 2699811 w 6077144"/>
                <a:gd name="connsiteY47" fmla="*/ 1170713 h 2995315"/>
                <a:gd name="connsiteX48" fmla="*/ 2660785 w 6077144"/>
                <a:gd name="connsiteY48" fmla="*/ 1170713 h 2995315"/>
                <a:gd name="connsiteX49" fmla="*/ 2660785 w 6077144"/>
                <a:gd name="connsiteY49" fmla="*/ 1150762 h 2995315"/>
                <a:gd name="connsiteX50" fmla="*/ 2569224 w 6077144"/>
                <a:gd name="connsiteY50" fmla="*/ 1150762 h 2995315"/>
                <a:gd name="connsiteX51" fmla="*/ 2569224 w 6077144"/>
                <a:gd name="connsiteY51" fmla="*/ 1104945 h 2995315"/>
                <a:gd name="connsiteX52" fmla="*/ 2544444 w 6077144"/>
                <a:gd name="connsiteY52" fmla="*/ 1104945 h 2995315"/>
                <a:gd name="connsiteX53" fmla="*/ 2544444 w 6077144"/>
                <a:gd name="connsiteY53" fmla="*/ 1087949 h 2995315"/>
                <a:gd name="connsiteX54" fmla="*/ 2457373 w 6077144"/>
                <a:gd name="connsiteY54" fmla="*/ 1087949 h 2995315"/>
                <a:gd name="connsiteX55" fmla="*/ 2457373 w 6077144"/>
                <a:gd name="connsiteY55" fmla="*/ 1064302 h 2995315"/>
                <a:gd name="connsiteX56" fmla="*/ 2413838 w 6077144"/>
                <a:gd name="connsiteY56" fmla="*/ 1064302 h 2995315"/>
                <a:gd name="connsiteX57" fmla="*/ 2413838 w 6077144"/>
                <a:gd name="connsiteY57" fmla="*/ 1045089 h 2995315"/>
                <a:gd name="connsiteX58" fmla="*/ 2358310 w 6077144"/>
                <a:gd name="connsiteY58" fmla="*/ 1045089 h 2995315"/>
                <a:gd name="connsiteX59" fmla="*/ 2358310 w 6077144"/>
                <a:gd name="connsiteY59" fmla="*/ 1027353 h 2995315"/>
                <a:gd name="connsiteX60" fmla="*/ 2266731 w 6077144"/>
                <a:gd name="connsiteY60" fmla="*/ 1027353 h 2995315"/>
                <a:gd name="connsiteX61" fmla="*/ 2266731 w 6077144"/>
                <a:gd name="connsiteY61" fmla="*/ 993361 h 2995315"/>
                <a:gd name="connsiteX62" fmla="*/ 2242708 w 6077144"/>
                <a:gd name="connsiteY62" fmla="*/ 993361 h 2995315"/>
                <a:gd name="connsiteX63" fmla="*/ 2242708 w 6077144"/>
                <a:gd name="connsiteY63" fmla="*/ 956412 h 2995315"/>
                <a:gd name="connsiteX64" fmla="*/ 2217190 w 6077144"/>
                <a:gd name="connsiteY64" fmla="*/ 956412 h 2995315"/>
                <a:gd name="connsiteX65" fmla="*/ 2217190 w 6077144"/>
                <a:gd name="connsiteY65" fmla="*/ 920941 h 2995315"/>
                <a:gd name="connsiteX66" fmla="*/ 2186423 w 6077144"/>
                <a:gd name="connsiteY66" fmla="*/ 920941 h 2995315"/>
                <a:gd name="connsiteX67" fmla="*/ 2186423 w 6077144"/>
                <a:gd name="connsiteY67" fmla="*/ 895079 h 2995315"/>
                <a:gd name="connsiteX68" fmla="*/ 2155656 w 6077144"/>
                <a:gd name="connsiteY68" fmla="*/ 895079 h 2995315"/>
                <a:gd name="connsiteX69" fmla="*/ 2155656 w 6077144"/>
                <a:gd name="connsiteY69" fmla="*/ 861824 h 2995315"/>
                <a:gd name="connsiteX70" fmla="*/ 1954499 w 6077144"/>
                <a:gd name="connsiteY70" fmla="*/ 861824 h 2995315"/>
                <a:gd name="connsiteX71" fmla="*/ 1954499 w 6077144"/>
                <a:gd name="connsiteY71" fmla="*/ 813792 h 2995315"/>
                <a:gd name="connsiteX72" fmla="*/ 1888439 w 6077144"/>
                <a:gd name="connsiteY72" fmla="*/ 813792 h 2995315"/>
                <a:gd name="connsiteX73" fmla="*/ 1888439 w 6077144"/>
                <a:gd name="connsiteY73" fmla="*/ 794578 h 2995315"/>
                <a:gd name="connsiteX74" fmla="*/ 1820900 w 6077144"/>
                <a:gd name="connsiteY74" fmla="*/ 794578 h 2995315"/>
                <a:gd name="connsiteX75" fmla="*/ 1820900 w 6077144"/>
                <a:gd name="connsiteY75" fmla="*/ 777583 h 2995315"/>
                <a:gd name="connsiteX76" fmla="*/ 1733075 w 6077144"/>
                <a:gd name="connsiteY76" fmla="*/ 777583 h 2995315"/>
                <a:gd name="connsiteX77" fmla="*/ 1733075 w 6077144"/>
                <a:gd name="connsiteY77" fmla="*/ 760585 h 2995315"/>
                <a:gd name="connsiteX78" fmla="*/ 1706806 w 6077144"/>
                <a:gd name="connsiteY78" fmla="*/ 760585 h 2995315"/>
                <a:gd name="connsiteX79" fmla="*/ 1706806 w 6077144"/>
                <a:gd name="connsiteY79" fmla="*/ 731766 h 2995315"/>
                <a:gd name="connsiteX80" fmla="*/ 1666273 w 6077144"/>
                <a:gd name="connsiteY80" fmla="*/ 731766 h 2995315"/>
                <a:gd name="connsiteX81" fmla="*/ 1666273 w 6077144"/>
                <a:gd name="connsiteY81" fmla="*/ 708858 h 2995315"/>
                <a:gd name="connsiteX82" fmla="*/ 1641505 w 6077144"/>
                <a:gd name="connsiteY82" fmla="*/ 708858 h 2995315"/>
                <a:gd name="connsiteX83" fmla="*/ 1641505 w 6077144"/>
                <a:gd name="connsiteY83" fmla="*/ 680039 h 2995315"/>
                <a:gd name="connsiteX84" fmla="*/ 1621990 w 6077144"/>
                <a:gd name="connsiteY84" fmla="*/ 680039 h 2995315"/>
                <a:gd name="connsiteX85" fmla="*/ 1621990 w 6077144"/>
                <a:gd name="connsiteY85" fmla="*/ 659348 h 2995315"/>
                <a:gd name="connsiteX86" fmla="*/ 1573203 w 6077144"/>
                <a:gd name="connsiteY86" fmla="*/ 659348 h 2995315"/>
                <a:gd name="connsiteX87" fmla="*/ 1573203 w 6077144"/>
                <a:gd name="connsiteY87" fmla="*/ 632745 h 2995315"/>
                <a:gd name="connsiteX88" fmla="*/ 1379555 w 6077144"/>
                <a:gd name="connsiteY88" fmla="*/ 632745 h 2995315"/>
                <a:gd name="connsiteX89" fmla="*/ 1379555 w 6077144"/>
                <a:gd name="connsiteY89" fmla="*/ 618704 h 2995315"/>
                <a:gd name="connsiteX90" fmla="*/ 1361541 w 6077144"/>
                <a:gd name="connsiteY90" fmla="*/ 618704 h 2995315"/>
                <a:gd name="connsiteX91" fmla="*/ 1361541 w 6077144"/>
                <a:gd name="connsiteY91" fmla="*/ 605403 h 2995315"/>
                <a:gd name="connsiteX92" fmla="*/ 1334521 w 6077144"/>
                <a:gd name="connsiteY92" fmla="*/ 605403 h 2995315"/>
                <a:gd name="connsiteX93" fmla="*/ 1334521 w 6077144"/>
                <a:gd name="connsiteY93" fmla="*/ 571410 h 2995315"/>
                <a:gd name="connsiteX94" fmla="*/ 1254960 w 6077144"/>
                <a:gd name="connsiteY94" fmla="*/ 571410 h 2995315"/>
                <a:gd name="connsiteX95" fmla="*/ 1254960 w 6077144"/>
                <a:gd name="connsiteY95" fmla="*/ 556632 h 2995315"/>
                <a:gd name="connsiteX96" fmla="*/ 1213678 w 6077144"/>
                <a:gd name="connsiteY96" fmla="*/ 556632 h 2995315"/>
                <a:gd name="connsiteX97" fmla="*/ 1213678 w 6077144"/>
                <a:gd name="connsiteY97" fmla="*/ 527811 h 2995315"/>
                <a:gd name="connsiteX98" fmla="*/ 1127363 w 6077144"/>
                <a:gd name="connsiteY98" fmla="*/ 527811 h 2995315"/>
                <a:gd name="connsiteX99" fmla="*/ 1127363 w 6077144"/>
                <a:gd name="connsiteY99" fmla="*/ 511554 h 2995315"/>
                <a:gd name="connsiteX100" fmla="*/ 1083829 w 6077144"/>
                <a:gd name="connsiteY100" fmla="*/ 511554 h 2995315"/>
                <a:gd name="connsiteX101" fmla="*/ 1083829 w 6077144"/>
                <a:gd name="connsiteY101" fmla="*/ 468693 h 2995315"/>
                <a:gd name="connsiteX102" fmla="*/ 1064314 w 6077144"/>
                <a:gd name="connsiteY102" fmla="*/ 468693 h 2995315"/>
                <a:gd name="connsiteX103" fmla="*/ 1064314 w 6077144"/>
                <a:gd name="connsiteY103" fmla="*/ 448741 h 2995315"/>
                <a:gd name="connsiteX104" fmla="*/ 1039545 w 6077144"/>
                <a:gd name="connsiteY104" fmla="*/ 448741 h 2995315"/>
                <a:gd name="connsiteX105" fmla="*/ 1039545 w 6077144"/>
                <a:gd name="connsiteY105" fmla="*/ 419922 h 2995315"/>
                <a:gd name="connsiteX106" fmla="*/ 1000515 w 6077144"/>
                <a:gd name="connsiteY106" fmla="*/ 419922 h 2995315"/>
                <a:gd name="connsiteX107" fmla="*/ 1000515 w 6077144"/>
                <a:gd name="connsiteY107" fmla="*/ 407360 h 2995315"/>
                <a:gd name="connsiteX108" fmla="*/ 841393 w 6077144"/>
                <a:gd name="connsiteY108" fmla="*/ 407360 h 2995315"/>
                <a:gd name="connsiteX109" fmla="*/ 841393 w 6077144"/>
                <a:gd name="connsiteY109" fmla="*/ 393319 h 2995315"/>
                <a:gd name="connsiteX110" fmla="*/ 758079 w 6077144"/>
                <a:gd name="connsiteY110" fmla="*/ 393319 h 2995315"/>
                <a:gd name="connsiteX111" fmla="*/ 758079 w 6077144"/>
                <a:gd name="connsiteY111" fmla="*/ 377062 h 2995315"/>
                <a:gd name="connsiteX112" fmla="*/ 703288 w 6077144"/>
                <a:gd name="connsiteY112" fmla="*/ 377062 h 2995315"/>
                <a:gd name="connsiteX113" fmla="*/ 703288 w 6077144"/>
                <a:gd name="connsiteY113" fmla="*/ 367456 h 2995315"/>
                <a:gd name="connsiteX114" fmla="*/ 635737 w 6077144"/>
                <a:gd name="connsiteY114" fmla="*/ 367456 h 2995315"/>
                <a:gd name="connsiteX115" fmla="*/ 635737 w 6077144"/>
                <a:gd name="connsiteY115" fmla="*/ 332724 h 2995315"/>
                <a:gd name="connsiteX116" fmla="*/ 622225 w 6077144"/>
                <a:gd name="connsiteY116" fmla="*/ 332724 h 2995315"/>
                <a:gd name="connsiteX117" fmla="*/ 622225 w 6077144"/>
                <a:gd name="connsiteY117" fmla="*/ 298731 h 2995315"/>
                <a:gd name="connsiteX118" fmla="*/ 605713 w 6077144"/>
                <a:gd name="connsiteY118" fmla="*/ 298731 h 2995315"/>
                <a:gd name="connsiteX119" fmla="*/ 605713 w 6077144"/>
                <a:gd name="connsiteY119" fmla="*/ 269173 h 2995315"/>
                <a:gd name="connsiteX120" fmla="*/ 574940 w 6077144"/>
                <a:gd name="connsiteY120" fmla="*/ 269173 h 2995315"/>
                <a:gd name="connsiteX121" fmla="*/ 574940 w 6077144"/>
                <a:gd name="connsiteY121" fmla="*/ 219662 h 2995315"/>
                <a:gd name="connsiteX122" fmla="*/ 562179 w 6077144"/>
                <a:gd name="connsiteY122" fmla="*/ 219662 h 2995315"/>
                <a:gd name="connsiteX123" fmla="*/ 562179 w 6077144"/>
                <a:gd name="connsiteY123" fmla="*/ 183453 h 2995315"/>
                <a:gd name="connsiteX124" fmla="*/ 552423 w 6077144"/>
                <a:gd name="connsiteY124" fmla="*/ 183453 h 2995315"/>
                <a:gd name="connsiteX125" fmla="*/ 552423 w 6077144"/>
                <a:gd name="connsiteY125" fmla="*/ 150198 h 2995315"/>
                <a:gd name="connsiteX126" fmla="*/ 540413 w 6077144"/>
                <a:gd name="connsiteY126" fmla="*/ 150198 h 2995315"/>
                <a:gd name="connsiteX127" fmla="*/ 540413 w 6077144"/>
                <a:gd name="connsiteY127" fmla="*/ 72608 h 2995315"/>
                <a:gd name="connsiteX128" fmla="*/ 514143 w 6077144"/>
                <a:gd name="connsiteY128" fmla="*/ 72608 h 2995315"/>
                <a:gd name="connsiteX129" fmla="*/ 514143 w 6077144"/>
                <a:gd name="connsiteY129" fmla="*/ 30487 h 2995315"/>
                <a:gd name="connsiteX130" fmla="*/ 403809 w 6077144"/>
                <a:gd name="connsiteY130" fmla="*/ 30487 h 2995315"/>
                <a:gd name="connsiteX131" fmla="*/ 369282 w 6077144"/>
                <a:gd name="connsiteY131" fmla="*/ 30487 h 2995315"/>
                <a:gd name="connsiteX132" fmla="*/ 369282 w 6077144"/>
                <a:gd name="connsiteY132" fmla="*/ 3884 h 2995315"/>
                <a:gd name="connsiteX133" fmla="*/ 292724 w 6077144"/>
                <a:gd name="connsiteY133" fmla="*/ 3884 h 2995315"/>
                <a:gd name="connsiteX134" fmla="*/ 292724 w 6077144"/>
                <a:gd name="connsiteY134" fmla="*/ 0 h 2995315"/>
                <a:gd name="connsiteX135" fmla="*/ 0 w 6077144"/>
                <a:gd name="connsiteY135" fmla="*/ 0 h 299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077144" h="2995315">
                  <a:moveTo>
                    <a:pt x="6077145" y="2995315"/>
                  </a:moveTo>
                  <a:lnTo>
                    <a:pt x="6077145" y="2226563"/>
                  </a:lnTo>
                  <a:lnTo>
                    <a:pt x="5429345" y="2226563"/>
                  </a:lnTo>
                  <a:lnTo>
                    <a:pt x="5429345" y="2129759"/>
                  </a:lnTo>
                  <a:lnTo>
                    <a:pt x="5328120" y="2129759"/>
                  </a:lnTo>
                  <a:lnTo>
                    <a:pt x="5328120" y="2050038"/>
                  </a:lnTo>
                  <a:lnTo>
                    <a:pt x="5105435" y="2050038"/>
                  </a:lnTo>
                  <a:lnTo>
                    <a:pt x="5105435" y="1973156"/>
                  </a:lnTo>
                  <a:lnTo>
                    <a:pt x="4686102" y="1973156"/>
                  </a:lnTo>
                  <a:lnTo>
                    <a:pt x="4686102" y="1904824"/>
                  </a:lnTo>
                  <a:lnTo>
                    <a:pt x="4428734" y="1904824"/>
                  </a:lnTo>
                  <a:lnTo>
                    <a:pt x="4428734" y="1822265"/>
                  </a:lnTo>
                  <a:lnTo>
                    <a:pt x="4408481" y="1822265"/>
                  </a:lnTo>
                  <a:lnTo>
                    <a:pt x="4408481" y="1759627"/>
                  </a:lnTo>
                  <a:lnTo>
                    <a:pt x="3862626" y="1759627"/>
                  </a:lnTo>
                  <a:lnTo>
                    <a:pt x="3862626" y="1699759"/>
                  </a:lnTo>
                  <a:lnTo>
                    <a:pt x="3798949" y="1699759"/>
                  </a:lnTo>
                  <a:lnTo>
                    <a:pt x="3798949" y="1643881"/>
                  </a:lnTo>
                  <a:lnTo>
                    <a:pt x="3610690" y="1643881"/>
                  </a:lnTo>
                  <a:lnTo>
                    <a:pt x="3610690" y="1590731"/>
                  </a:lnTo>
                  <a:lnTo>
                    <a:pt x="3570537" y="1590731"/>
                  </a:lnTo>
                  <a:lnTo>
                    <a:pt x="3570537" y="1563475"/>
                  </a:lnTo>
                  <a:lnTo>
                    <a:pt x="3329688" y="1563475"/>
                  </a:lnTo>
                  <a:lnTo>
                    <a:pt x="3329688" y="1532129"/>
                  </a:lnTo>
                  <a:lnTo>
                    <a:pt x="3281237" y="1532129"/>
                  </a:lnTo>
                  <a:lnTo>
                    <a:pt x="3281237" y="1493970"/>
                  </a:lnTo>
                  <a:lnTo>
                    <a:pt x="3246627" y="1493970"/>
                  </a:lnTo>
                  <a:lnTo>
                    <a:pt x="3246627" y="1469438"/>
                  </a:lnTo>
                  <a:lnTo>
                    <a:pt x="3202334" y="1469438"/>
                  </a:lnTo>
                  <a:lnTo>
                    <a:pt x="3202334" y="1432642"/>
                  </a:lnTo>
                  <a:lnTo>
                    <a:pt x="3173267" y="1432642"/>
                  </a:lnTo>
                  <a:lnTo>
                    <a:pt x="3173267" y="1384942"/>
                  </a:lnTo>
                  <a:lnTo>
                    <a:pt x="3146972" y="1384942"/>
                  </a:lnTo>
                  <a:lnTo>
                    <a:pt x="3146972" y="1356323"/>
                  </a:lnTo>
                  <a:lnTo>
                    <a:pt x="3032073" y="1356323"/>
                  </a:lnTo>
                  <a:lnTo>
                    <a:pt x="3032073" y="1326342"/>
                  </a:lnTo>
                  <a:lnTo>
                    <a:pt x="3001620" y="1326342"/>
                  </a:lnTo>
                  <a:lnTo>
                    <a:pt x="3001620" y="1307261"/>
                  </a:lnTo>
                  <a:lnTo>
                    <a:pt x="2935172" y="1307261"/>
                  </a:lnTo>
                  <a:lnTo>
                    <a:pt x="2935172" y="1281367"/>
                  </a:lnTo>
                  <a:lnTo>
                    <a:pt x="2854883" y="1281367"/>
                  </a:lnTo>
                  <a:lnTo>
                    <a:pt x="2854883" y="1226854"/>
                  </a:lnTo>
                  <a:lnTo>
                    <a:pt x="2759109" y="1226854"/>
                  </a:lnTo>
                  <a:lnTo>
                    <a:pt x="2759109" y="1200271"/>
                  </a:lnTo>
                  <a:lnTo>
                    <a:pt x="2724591" y="1200271"/>
                  </a:lnTo>
                  <a:lnTo>
                    <a:pt x="2724591" y="1184753"/>
                  </a:lnTo>
                  <a:lnTo>
                    <a:pt x="2699811" y="1184753"/>
                  </a:lnTo>
                  <a:lnTo>
                    <a:pt x="2699811" y="1170713"/>
                  </a:lnTo>
                  <a:lnTo>
                    <a:pt x="2660785" y="1170713"/>
                  </a:lnTo>
                  <a:lnTo>
                    <a:pt x="2660785" y="1150762"/>
                  </a:lnTo>
                  <a:lnTo>
                    <a:pt x="2569224" y="1150762"/>
                  </a:lnTo>
                  <a:lnTo>
                    <a:pt x="2569224" y="1104945"/>
                  </a:lnTo>
                  <a:lnTo>
                    <a:pt x="2544444" y="1104945"/>
                  </a:lnTo>
                  <a:lnTo>
                    <a:pt x="2544444" y="1087949"/>
                  </a:lnTo>
                  <a:lnTo>
                    <a:pt x="2457373" y="1087949"/>
                  </a:lnTo>
                  <a:lnTo>
                    <a:pt x="2457373" y="1064302"/>
                  </a:lnTo>
                  <a:lnTo>
                    <a:pt x="2413838" y="1064302"/>
                  </a:lnTo>
                  <a:lnTo>
                    <a:pt x="2413838" y="1045089"/>
                  </a:lnTo>
                  <a:lnTo>
                    <a:pt x="2358310" y="1045089"/>
                  </a:lnTo>
                  <a:lnTo>
                    <a:pt x="2358310" y="1027353"/>
                  </a:lnTo>
                  <a:lnTo>
                    <a:pt x="2266731" y="1027353"/>
                  </a:lnTo>
                  <a:lnTo>
                    <a:pt x="2266731" y="993361"/>
                  </a:lnTo>
                  <a:lnTo>
                    <a:pt x="2242708" y="993361"/>
                  </a:lnTo>
                  <a:lnTo>
                    <a:pt x="2242708" y="956412"/>
                  </a:lnTo>
                  <a:lnTo>
                    <a:pt x="2217190" y="956412"/>
                  </a:lnTo>
                  <a:lnTo>
                    <a:pt x="2217190" y="920941"/>
                  </a:lnTo>
                  <a:lnTo>
                    <a:pt x="2186423" y="920941"/>
                  </a:lnTo>
                  <a:lnTo>
                    <a:pt x="2186423" y="895079"/>
                  </a:lnTo>
                  <a:lnTo>
                    <a:pt x="2155656" y="895079"/>
                  </a:lnTo>
                  <a:lnTo>
                    <a:pt x="2155656" y="861824"/>
                  </a:lnTo>
                  <a:lnTo>
                    <a:pt x="1954499" y="861824"/>
                  </a:lnTo>
                  <a:lnTo>
                    <a:pt x="1954499" y="813792"/>
                  </a:lnTo>
                  <a:lnTo>
                    <a:pt x="1888439" y="813792"/>
                  </a:lnTo>
                  <a:lnTo>
                    <a:pt x="1888439" y="794578"/>
                  </a:lnTo>
                  <a:lnTo>
                    <a:pt x="1820900" y="794578"/>
                  </a:lnTo>
                  <a:lnTo>
                    <a:pt x="1820900" y="777583"/>
                  </a:lnTo>
                  <a:lnTo>
                    <a:pt x="1733075" y="777583"/>
                  </a:lnTo>
                  <a:lnTo>
                    <a:pt x="1733075" y="760585"/>
                  </a:lnTo>
                  <a:lnTo>
                    <a:pt x="1706806" y="760585"/>
                  </a:lnTo>
                  <a:lnTo>
                    <a:pt x="1706806" y="731766"/>
                  </a:lnTo>
                  <a:lnTo>
                    <a:pt x="1666273" y="731766"/>
                  </a:lnTo>
                  <a:lnTo>
                    <a:pt x="1666273" y="708858"/>
                  </a:lnTo>
                  <a:lnTo>
                    <a:pt x="1641505" y="708858"/>
                  </a:lnTo>
                  <a:lnTo>
                    <a:pt x="1641505" y="680039"/>
                  </a:lnTo>
                  <a:lnTo>
                    <a:pt x="1621990" y="680039"/>
                  </a:lnTo>
                  <a:lnTo>
                    <a:pt x="1621990" y="659348"/>
                  </a:lnTo>
                  <a:lnTo>
                    <a:pt x="1573203" y="659348"/>
                  </a:lnTo>
                  <a:lnTo>
                    <a:pt x="1573203" y="632745"/>
                  </a:lnTo>
                  <a:lnTo>
                    <a:pt x="1379555" y="632745"/>
                  </a:lnTo>
                  <a:lnTo>
                    <a:pt x="1379555" y="618704"/>
                  </a:lnTo>
                  <a:lnTo>
                    <a:pt x="1361541" y="618704"/>
                  </a:lnTo>
                  <a:lnTo>
                    <a:pt x="1361541" y="605403"/>
                  </a:lnTo>
                  <a:lnTo>
                    <a:pt x="1334521" y="605403"/>
                  </a:lnTo>
                  <a:lnTo>
                    <a:pt x="1334521" y="571410"/>
                  </a:lnTo>
                  <a:lnTo>
                    <a:pt x="1254960" y="571410"/>
                  </a:lnTo>
                  <a:lnTo>
                    <a:pt x="1254960" y="556632"/>
                  </a:lnTo>
                  <a:lnTo>
                    <a:pt x="1213678" y="556632"/>
                  </a:lnTo>
                  <a:lnTo>
                    <a:pt x="1213678" y="527811"/>
                  </a:lnTo>
                  <a:lnTo>
                    <a:pt x="1127363" y="527811"/>
                  </a:lnTo>
                  <a:lnTo>
                    <a:pt x="1127363" y="511554"/>
                  </a:lnTo>
                  <a:lnTo>
                    <a:pt x="1083829" y="511554"/>
                  </a:lnTo>
                  <a:lnTo>
                    <a:pt x="1083829" y="468693"/>
                  </a:lnTo>
                  <a:lnTo>
                    <a:pt x="1064314" y="468693"/>
                  </a:lnTo>
                  <a:lnTo>
                    <a:pt x="1064314" y="448741"/>
                  </a:lnTo>
                  <a:lnTo>
                    <a:pt x="1039545" y="448741"/>
                  </a:lnTo>
                  <a:lnTo>
                    <a:pt x="1039545" y="419922"/>
                  </a:lnTo>
                  <a:lnTo>
                    <a:pt x="1000515" y="419922"/>
                  </a:lnTo>
                  <a:lnTo>
                    <a:pt x="1000515" y="407360"/>
                  </a:lnTo>
                  <a:lnTo>
                    <a:pt x="841393" y="407360"/>
                  </a:lnTo>
                  <a:lnTo>
                    <a:pt x="841393" y="393319"/>
                  </a:lnTo>
                  <a:lnTo>
                    <a:pt x="758079" y="393319"/>
                  </a:lnTo>
                  <a:lnTo>
                    <a:pt x="758079" y="377062"/>
                  </a:lnTo>
                  <a:lnTo>
                    <a:pt x="703288" y="377062"/>
                  </a:lnTo>
                  <a:lnTo>
                    <a:pt x="703288" y="367456"/>
                  </a:lnTo>
                  <a:lnTo>
                    <a:pt x="635737" y="367456"/>
                  </a:lnTo>
                  <a:lnTo>
                    <a:pt x="635737" y="332724"/>
                  </a:lnTo>
                  <a:lnTo>
                    <a:pt x="622225" y="332724"/>
                  </a:lnTo>
                  <a:lnTo>
                    <a:pt x="622225" y="298731"/>
                  </a:lnTo>
                  <a:lnTo>
                    <a:pt x="605713" y="298731"/>
                  </a:lnTo>
                  <a:lnTo>
                    <a:pt x="605713" y="269173"/>
                  </a:lnTo>
                  <a:lnTo>
                    <a:pt x="574940" y="269173"/>
                  </a:lnTo>
                  <a:lnTo>
                    <a:pt x="574940" y="219662"/>
                  </a:lnTo>
                  <a:lnTo>
                    <a:pt x="562179" y="219662"/>
                  </a:lnTo>
                  <a:lnTo>
                    <a:pt x="562179" y="183453"/>
                  </a:lnTo>
                  <a:lnTo>
                    <a:pt x="552423" y="183453"/>
                  </a:lnTo>
                  <a:lnTo>
                    <a:pt x="552423" y="150198"/>
                  </a:lnTo>
                  <a:lnTo>
                    <a:pt x="540413" y="150198"/>
                  </a:lnTo>
                  <a:lnTo>
                    <a:pt x="540413" y="72608"/>
                  </a:lnTo>
                  <a:lnTo>
                    <a:pt x="514143" y="72608"/>
                  </a:lnTo>
                  <a:lnTo>
                    <a:pt x="514143" y="30487"/>
                  </a:lnTo>
                  <a:lnTo>
                    <a:pt x="403809" y="30487"/>
                  </a:lnTo>
                  <a:lnTo>
                    <a:pt x="369282" y="30487"/>
                  </a:lnTo>
                  <a:lnTo>
                    <a:pt x="369282" y="3884"/>
                  </a:lnTo>
                  <a:lnTo>
                    <a:pt x="292724" y="3884"/>
                  </a:lnTo>
                  <a:lnTo>
                    <a:pt x="292724" y="0"/>
                  </a:lnTo>
                  <a:lnTo>
                    <a:pt x="0" y="0"/>
                  </a:lnTo>
                </a:path>
              </a:pathLst>
            </a:custGeom>
            <a:noFill/>
            <a:ln w="18459" cap="flat">
              <a:solidFill>
                <a:srgbClr val="939598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</p:grpSp>
      <p:grpSp>
        <p:nvGrpSpPr>
          <p:cNvPr id="313" name="Graphic 646">
            <a:extLst>
              <a:ext uri="{FF2B5EF4-FFF2-40B4-BE49-F238E27FC236}">
                <a16:creationId xmlns:a16="http://schemas.microsoft.com/office/drawing/2014/main" id="{CCE670C4-E7E6-8044-9E7E-911F3C453766}"/>
              </a:ext>
            </a:extLst>
          </p:cNvPr>
          <p:cNvGrpSpPr/>
          <p:nvPr/>
        </p:nvGrpSpPr>
        <p:grpSpPr>
          <a:xfrm>
            <a:off x="2559321" y="1631780"/>
            <a:ext cx="5847067" cy="3321237"/>
            <a:chOff x="2559321" y="1631779"/>
            <a:chExt cx="5847067" cy="3030293"/>
          </a:xfrm>
          <a:noFill/>
        </p:grpSpPr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9297960-2D31-D9C0-E45E-BC64EC6574E7}"/>
                </a:ext>
              </a:extLst>
            </p:cNvPr>
            <p:cNvSpPr/>
            <p:nvPr/>
          </p:nvSpPr>
          <p:spPr>
            <a:xfrm>
              <a:off x="8006367" y="3461860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1933EC16-A8F3-11D9-D1A9-ED929CDC91CD}"/>
                </a:ext>
              </a:extLst>
            </p:cNvPr>
            <p:cNvSpPr/>
            <p:nvPr/>
          </p:nvSpPr>
          <p:spPr>
            <a:xfrm>
              <a:off x="7932046" y="3461860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63CF04D2-7DB6-7B8A-C2F0-90FDBFE6EB2D}"/>
                </a:ext>
              </a:extLst>
            </p:cNvPr>
            <p:cNvSpPr/>
            <p:nvPr/>
          </p:nvSpPr>
          <p:spPr>
            <a:xfrm>
              <a:off x="7792330" y="3225594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FF9223E4-F150-99A5-5A41-74759F2F68B0}"/>
                </a:ext>
              </a:extLst>
            </p:cNvPr>
            <p:cNvSpPr/>
            <p:nvPr/>
          </p:nvSpPr>
          <p:spPr>
            <a:xfrm>
              <a:off x="7754227" y="3225594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B0031889-773C-0BE7-EC75-B83148B0DF4F}"/>
                </a:ext>
              </a:extLst>
            </p:cNvPr>
            <p:cNvSpPr/>
            <p:nvPr/>
          </p:nvSpPr>
          <p:spPr>
            <a:xfrm>
              <a:off x="7492886" y="3225594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5087CE7C-1287-652B-352E-60B542FBC21E}"/>
                </a:ext>
              </a:extLst>
            </p:cNvPr>
            <p:cNvSpPr/>
            <p:nvPr/>
          </p:nvSpPr>
          <p:spPr>
            <a:xfrm>
              <a:off x="7335893" y="3078559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C5464C40-C435-7B03-9FF4-E017C98D425C}"/>
                </a:ext>
              </a:extLst>
            </p:cNvPr>
            <p:cNvSpPr/>
            <p:nvPr/>
          </p:nvSpPr>
          <p:spPr>
            <a:xfrm>
              <a:off x="7092364" y="2940714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F54981F9-7A0E-A8FD-D4C5-3BE6DE667090}"/>
                </a:ext>
              </a:extLst>
            </p:cNvPr>
            <p:cNvSpPr/>
            <p:nvPr/>
          </p:nvSpPr>
          <p:spPr>
            <a:xfrm>
              <a:off x="7004056" y="2814797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8817AFE9-6737-847E-019C-709EFAA5D7CD}"/>
                </a:ext>
              </a:extLst>
            </p:cNvPr>
            <p:cNvSpPr/>
            <p:nvPr/>
          </p:nvSpPr>
          <p:spPr>
            <a:xfrm>
              <a:off x="6990012" y="2814797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0FBB7FA8-BCEB-70E9-459F-09E08C77048A}"/>
                </a:ext>
              </a:extLst>
            </p:cNvPr>
            <p:cNvSpPr/>
            <p:nvPr/>
          </p:nvSpPr>
          <p:spPr>
            <a:xfrm>
              <a:off x="6973566" y="2814797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0D1DA9CD-CCBA-BE59-F6C2-D491314535D2}"/>
                </a:ext>
              </a:extLst>
            </p:cNvPr>
            <p:cNvSpPr/>
            <p:nvPr/>
          </p:nvSpPr>
          <p:spPr>
            <a:xfrm>
              <a:off x="6954219" y="2814797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6D32F88-DCFE-655B-C5C5-111C3F37C4A3}"/>
                </a:ext>
              </a:extLst>
            </p:cNvPr>
            <p:cNvSpPr/>
            <p:nvPr/>
          </p:nvSpPr>
          <p:spPr>
            <a:xfrm>
              <a:off x="6932840" y="2814797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A65012D8-9DE9-018D-C6F0-717750193167}"/>
                </a:ext>
              </a:extLst>
            </p:cNvPr>
            <p:cNvSpPr/>
            <p:nvPr/>
          </p:nvSpPr>
          <p:spPr>
            <a:xfrm>
              <a:off x="6919960" y="2813994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A3CE2BBF-6888-E619-BBF0-4D7A6BC2D416}"/>
                </a:ext>
              </a:extLst>
            </p:cNvPr>
            <p:cNvSpPr/>
            <p:nvPr/>
          </p:nvSpPr>
          <p:spPr>
            <a:xfrm>
              <a:off x="6853012" y="2740998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B80029D8-8F81-5288-8E0C-1992432C2C2F}"/>
                </a:ext>
              </a:extLst>
            </p:cNvPr>
            <p:cNvSpPr/>
            <p:nvPr/>
          </p:nvSpPr>
          <p:spPr>
            <a:xfrm>
              <a:off x="6806336" y="2669988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53EBBF61-982F-08FB-7C9C-FCC0E7C6D7E1}"/>
                </a:ext>
              </a:extLst>
            </p:cNvPr>
            <p:cNvSpPr/>
            <p:nvPr/>
          </p:nvSpPr>
          <p:spPr>
            <a:xfrm>
              <a:off x="6430446" y="2602318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54049E34-5B2B-58A4-E62A-B6726B6F09E7}"/>
                </a:ext>
              </a:extLst>
            </p:cNvPr>
            <p:cNvSpPr/>
            <p:nvPr/>
          </p:nvSpPr>
          <p:spPr>
            <a:xfrm>
              <a:off x="6417178" y="2602318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93BF0F1-7E67-AA1B-CE02-323469A727A6}"/>
                </a:ext>
              </a:extLst>
            </p:cNvPr>
            <p:cNvSpPr/>
            <p:nvPr/>
          </p:nvSpPr>
          <p:spPr>
            <a:xfrm>
              <a:off x="6400400" y="2602318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AF014ED4-08C2-1227-C593-C14FA1CD9B91}"/>
                </a:ext>
              </a:extLst>
            </p:cNvPr>
            <p:cNvSpPr/>
            <p:nvPr/>
          </p:nvSpPr>
          <p:spPr>
            <a:xfrm>
              <a:off x="6370354" y="2602318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68C8D154-D908-21EE-1627-1A00FBD857E5}"/>
                </a:ext>
              </a:extLst>
            </p:cNvPr>
            <p:cNvSpPr/>
            <p:nvPr/>
          </p:nvSpPr>
          <p:spPr>
            <a:xfrm>
              <a:off x="6360634" y="2602318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70FC19B-BEA6-4993-40B6-9195B8E28DB0}"/>
                </a:ext>
              </a:extLst>
            </p:cNvPr>
            <p:cNvSpPr/>
            <p:nvPr/>
          </p:nvSpPr>
          <p:spPr>
            <a:xfrm>
              <a:off x="6350028" y="2602318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7366420F-D081-F2FC-FCD3-1402E3ABC26A}"/>
                </a:ext>
              </a:extLst>
            </p:cNvPr>
            <p:cNvSpPr/>
            <p:nvPr/>
          </p:nvSpPr>
          <p:spPr>
            <a:xfrm>
              <a:off x="6327040" y="2602318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CC9C3859-F8F5-5F02-389F-193F8DA77EAE}"/>
                </a:ext>
              </a:extLst>
            </p:cNvPr>
            <p:cNvSpPr/>
            <p:nvPr/>
          </p:nvSpPr>
          <p:spPr>
            <a:xfrm>
              <a:off x="6291709" y="2602318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E406EB09-A8FB-D2C8-4F82-A7863C520C2A}"/>
                </a:ext>
              </a:extLst>
            </p:cNvPr>
            <p:cNvSpPr/>
            <p:nvPr/>
          </p:nvSpPr>
          <p:spPr>
            <a:xfrm>
              <a:off x="6282858" y="2602318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37FE91C-14E9-7040-C48D-D5449A2A2C58}"/>
                </a:ext>
              </a:extLst>
            </p:cNvPr>
            <p:cNvSpPr/>
            <p:nvPr/>
          </p:nvSpPr>
          <p:spPr>
            <a:xfrm>
              <a:off x="6266967" y="2602318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388FAB6-18C0-94D5-C993-D610C2257FE6}"/>
                </a:ext>
              </a:extLst>
            </p:cNvPr>
            <p:cNvSpPr/>
            <p:nvPr/>
          </p:nvSpPr>
          <p:spPr>
            <a:xfrm>
              <a:off x="5870196" y="2559687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3FB8F403-EA6D-2C7E-E60A-4DD3F691C513}"/>
                </a:ext>
              </a:extLst>
            </p:cNvPr>
            <p:cNvSpPr/>
            <p:nvPr/>
          </p:nvSpPr>
          <p:spPr>
            <a:xfrm>
              <a:off x="5754429" y="2462248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F7D88140-AC64-701B-23BB-C134FE7C13B3}"/>
                </a:ext>
              </a:extLst>
            </p:cNvPr>
            <p:cNvSpPr/>
            <p:nvPr/>
          </p:nvSpPr>
          <p:spPr>
            <a:xfrm>
              <a:off x="5831318" y="2510097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7A532D3-781D-A48A-06EE-785350D75A66}"/>
                </a:ext>
              </a:extLst>
            </p:cNvPr>
            <p:cNvSpPr/>
            <p:nvPr/>
          </p:nvSpPr>
          <p:spPr>
            <a:xfrm>
              <a:off x="5733234" y="2462248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EFB2B5BD-544D-4EEE-26A7-53EC882B00FE}"/>
                </a:ext>
              </a:extLst>
            </p:cNvPr>
            <p:cNvSpPr/>
            <p:nvPr/>
          </p:nvSpPr>
          <p:spPr>
            <a:xfrm>
              <a:off x="5729686" y="2462248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AC80D760-3A70-BC92-A0C2-8BF7D65156DA}"/>
                </a:ext>
              </a:extLst>
            </p:cNvPr>
            <p:cNvSpPr/>
            <p:nvPr/>
          </p:nvSpPr>
          <p:spPr>
            <a:xfrm>
              <a:off x="5724383" y="2462248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388D55B-993D-DA9C-7AC2-071768906EF3}"/>
                </a:ext>
              </a:extLst>
            </p:cNvPr>
            <p:cNvSpPr/>
            <p:nvPr/>
          </p:nvSpPr>
          <p:spPr>
            <a:xfrm>
              <a:off x="5688608" y="2423476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C8286112-8C39-5A26-73DD-080F7D26A6E8}"/>
                </a:ext>
              </a:extLst>
            </p:cNvPr>
            <p:cNvSpPr/>
            <p:nvPr/>
          </p:nvSpPr>
          <p:spPr>
            <a:xfrm>
              <a:off x="5683305" y="2393027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10F0E9C4-714A-6DF3-0423-576C49865E55}"/>
                </a:ext>
              </a:extLst>
            </p:cNvPr>
            <p:cNvSpPr/>
            <p:nvPr/>
          </p:nvSpPr>
          <p:spPr>
            <a:xfrm>
              <a:off x="5594054" y="2343437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F295F1FA-32A2-A65A-641B-AEB81CB5A1A8}"/>
                </a:ext>
              </a:extLst>
            </p:cNvPr>
            <p:cNvSpPr/>
            <p:nvPr/>
          </p:nvSpPr>
          <p:spPr>
            <a:xfrm>
              <a:off x="5491553" y="2343437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F94A3948-7743-016D-0492-1B21DF0F0A20}"/>
                </a:ext>
              </a:extLst>
            </p:cNvPr>
            <p:cNvSpPr/>
            <p:nvPr/>
          </p:nvSpPr>
          <p:spPr>
            <a:xfrm>
              <a:off x="5437652" y="2343437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62430832-C9F0-3271-B654-C48DFEC39352}"/>
                </a:ext>
              </a:extLst>
            </p:cNvPr>
            <p:cNvSpPr/>
            <p:nvPr/>
          </p:nvSpPr>
          <p:spPr>
            <a:xfrm>
              <a:off x="5399660" y="2343437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D955AC4-BF0F-1DBF-74E5-DC73364EE015}"/>
                </a:ext>
              </a:extLst>
            </p:cNvPr>
            <p:cNvSpPr/>
            <p:nvPr/>
          </p:nvSpPr>
          <p:spPr>
            <a:xfrm>
              <a:off x="5359894" y="2343437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57C76100-93C1-EDCC-F8B2-7F8F147A3034}"/>
                </a:ext>
              </a:extLst>
            </p:cNvPr>
            <p:cNvSpPr/>
            <p:nvPr/>
          </p:nvSpPr>
          <p:spPr>
            <a:xfrm>
              <a:off x="5239710" y="2272098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7C3B5F3C-69A8-8698-3E7D-413CED73D459}"/>
                </a:ext>
              </a:extLst>
            </p:cNvPr>
            <p:cNvSpPr/>
            <p:nvPr/>
          </p:nvSpPr>
          <p:spPr>
            <a:xfrm>
              <a:off x="5192867" y="2233817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4672F05-2E55-03E1-C01D-70C53F9143C3}"/>
                </a:ext>
              </a:extLst>
            </p:cNvPr>
            <p:cNvSpPr/>
            <p:nvPr/>
          </p:nvSpPr>
          <p:spPr>
            <a:xfrm>
              <a:off x="5009948" y="2233817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6113BBAF-7240-7D2C-1E05-1317BEB03A48}"/>
                </a:ext>
              </a:extLst>
            </p:cNvPr>
            <p:cNvSpPr/>
            <p:nvPr/>
          </p:nvSpPr>
          <p:spPr>
            <a:xfrm>
              <a:off x="4804948" y="2172047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D7DCB54D-47DF-ECB7-332A-85B84B790072}"/>
                </a:ext>
              </a:extLst>
            </p:cNvPr>
            <p:cNvSpPr/>
            <p:nvPr/>
          </p:nvSpPr>
          <p:spPr>
            <a:xfrm>
              <a:off x="4776676" y="2172047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457D9B0F-8785-CCF5-9E83-0751724D772E}"/>
                </a:ext>
              </a:extLst>
            </p:cNvPr>
            <p:cNvSpPr/>
            <p:nvPr/>
          </p:nvSpPr>
          <p:spPr>
            <a:xfrm>
              <a:off x="4743969" y="2066778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14EAC505-109D-6E18-D718-0F6C42510A4D}"/>
                </a:ext>
              </a:extLst>
            </p:cNvPr>
            <p:cNvSpPr/>
            <p:nvPr/>
          </p:nvSpPr>
          <p:spPr>
            <a:xfrm>
              <a:off x="4715697" y="2038938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D7B542C-5EF8-E58A-65B5-4EE33219AE69}"/>
                </a:ext>
              </a:extLst>
            </p:cNvPr>
            <p:cNvSpPr/>
            <p:nvPr/>
          </p:nvSpPr>
          <p:spPr>
            <a:xfrm>
              <a:off x="4665324" y="2013708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E4B832-8526-4619-428C-C8479CB048A5}"/>
                </a:ext>
              </a:extLst>
            </p:cNvPr>
            <p:cNvSpPr/>
            <p:nvPr/>
          </p:nvSpPr>
          <p:spPr>
            <a:xfrm>
              <a:off x="4455907" y="1927578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82450FDD-86EF-90EC-134E-96D9A0BF3EF4}"/>
                </a:ext>
              </a:extLst>
            </p:cNvPr>
            <p:cNvSpPr/>
            <p:nvPr/>
          </p:nvSpPr>
          <p:spPr>
            <a:xfrm>
              <a:off x="4331307" y="1927578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299AD07-98C2-07A2-D45B-94D143775A17}"/>
                </a:ext>
              </a:extLst>
            </p:cNvPr>
            <p:cNvSpPr/>
            <p:nvPr/>
          </p:nvSpPr>
          <p:spPr>
            <a:xfrm>
              <a:off x="4251772" y="1801428"/>
              <a:ext cx="18478" cy="78592"/>
            </a:xfrm>
            <a:custGeom>
              <a:avLst/>
              <a:gdLst>
                <a:gd name="connsiteX0" fmla="*/ 0 w 18478"/>
                <a:gd name="connsiteY0" fmla="*/ 78592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89BBDC6C-EA56-ECC8-32BC-CA03101D29AC}"/>
                </a:ext>
              </a:extLst>
            </p:cNvPr>
            <p:cNvSpPr/>
            <p:nvPr/>
          </p:nvSpPr>
          <p:spPr>
            <a:xfrm>
              <a:off x="4240285" y="1801428"/>
              <a:ext cx="18478" cy="78592"/>
            </a:xfrm>
            <a:custGeom>
              <a:avLst/>
              <a:gdLst>
                <a:gd name="connsiteX0" fmla="*/ 0 w 18478"/>
                <a:gd name="connsiteY0" fmla="*/ 78592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2E5412F5-1F45-784B-A080-25EEEDD504A5}"/>
                </a:ext>
              </a:extLst>
            </p:cNvPr>
            <p:cNvSpPr/>
            <p:nvPr/>
          </p:nvSpPr>
          <p:spPr>
            <a:xfrm>
              <a:off x="4232332" y="1801428"/>
              <a:ext cx="18478" cy="78592"/>
            </a:xfrm>
            <a:custGeom>
              <a:avLst/>
              <a:gdLst>
                <a:gd name="connsiteX0" fmla="*/ 0 w 18478"/>
                <a:gd name="connsiteY0" fmla="*/ 78592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E3F9E676-541D-FDF8-AFD0-E011A94D942E}"/>
                </a:ext>
              </a:extLst>
            </p:cNvPr>
            <p:cNvSpPr/>
            <p:nvPr/>
          </p:nvSpPr>
          <p:spPr>
            <a:xfrm>
              <a:off x="4211124" y="1801428"/>
              <a:ext cx="18478" cy="78592"/>
            </a:xfrm>
            <a:custGeom>
              <a:avLst/>
              <a:gdLst>
                <a:gd name="connsiteX0" fmla="*/ 0 w 18478"/>
                <a:gd name="connsiteY0" fmla="*/ 78592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21DA5F8C-1F83-F4A2-45E0-1EEDEF68670A}"/>
                </a:ext>
              </a:extLst>
            </p:cNvPr>
            <p:cNvSpPr/>
            <p:nvPr/>
          </p:nvSpPr>
          <p:spPr>
            <a:xfrm>
              <a:off x="4200520" y="1801428"/>
              <a:ext cx="18478" cy="78592"/>
            </a:xfrm>
            <a:custGeom>
              <a:avLst/>
              <a:gdLst>
                <a:gd name="connsiteX0" fmla="*/ 0 w 18478"/>
                <a:gd name="connsiteY0" fmla="*/ 78592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DD3A8DEF-8286-DA11-F860-F41655A6FF0C}"/>
                </a:ext>
              </a:extLst>
            </p:cNvPr>
            <p:cNvSpPr/>
            <p:nvPr/>
          </p:nvSpPr>
          <p:spPr>
            <a:xfrm>
              <a:off x="4185498" y="1802298"/>
              <a:ext cx="18478" cy="78591"/>
            </a:xfrm>
            <a:custGeom>
              <a:avLst/>
              <a:gdLst>
                <a:gd name="connsiteX0" fmla="*/ 0 w 18478"/>
                <a:gd name="connsiteY0" fmla="*/ 78592 h 78591"/>
                <a:gd name="connsiteX1" fmla="*/ 0 w 18478"/>
                <a:gd name="connsiteY1" fmla="*/ 0 h 7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1">
                  <a:moveTo>
                    <a:pt x="0" y="78592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4F40CF6A-430A-1813-DA28-9E3F763CE94B}"/>
                </a:ext>
              </a:extLst>
            </p:cNvPr>
            <p:cNvSpPr/>
            <p:nvPr/>
          </p:nvSpPr>
          <p:spPr>
            <a:xfrm>
              <a:off x="3751620" y="1753578"/>
              <a:ext cx="18478" cy="78593"/>
            </a:xfrm>
            <a:custGeom>
              <a:avLst/>
              <a:gdLst>
                <a:gd name="connsiteX0" fmla="*/ 0 w 18478"/>
                <a:gd name="connsiteY0" fmla="*/ 78593 h 78593"/>
                <a:gd name="connsiteX1" fmla="*/ 0 w 18478"/>
                <a:gd name="connsiteY1" fmla="*/ 0 h 7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3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4C19F4F0-59B1-818C-A4FA-13611C90F352}"/>
                </a:ext>
              </a:extLst>
            </p:cNvPr>
            <p:cNvSpPr/>
            <p:nvPr/>
          </p:nvSpPr>
          <p:spPr>
            <a:xfrm>
              <a:off x="3742783" y="1753578"/>
              <a:ext cx="18478" cy="78593"/>
            </a:xfrm>
            <a:custGeom>
              <a:avLst/>
              <a:gdLst>
                <a:gd name="connsiteX0" fmla="*/ 0 w 18478"/>
                <a:gd name="connsiteY0" fmla="*/ 78593 h 78593"/>
                <a:gd name="connsiteX1" fmla="*/ 0 w 18478"/>
                <a:gd name="connsiteY1" fmla="*/ 0 h 7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3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95797F8-D498-F2C9-2650-1451F5C1AD65}"/>
                </a:ext>
              </a:extLst>
            </p:cNvPr>
            <p:cNvSpPr/>
            <p:nvPr/>
          </p:nvSpPr>
          <p:spPr>
            <a:xfrm>
              <a:off x="3729527" y="1753578"/>
              <a:ext cx="18478" cy="78593"/>
            </a:xfrm>
            <a:custGeom>
              <a:avLst/>
              <a:gdLst>
                <a:gd name="connsiteX0" fmla="*/ 0 w 18478"/>
                <a:gd name="connsiteY0" fmla="*/ 78593 h 78593"/>
                <a:gd name="connsiteX1" fmla="*/ 0 w 18478"/>
                <a:gd name="connsiteY1" fmla="*/ 0 h 7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3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B9DFB59D-3925-04F3-68F1-125CF62295BC}"/>
                </a:ext>
              </a:extLst>
            </p:cNvPr>
            <p:cNvSpPr/>
            <p:nvPr/>
          </p:nvSpPr>
          <p:spPr>
            <a:xfrm>
              <a:off x="3702134" y="1753578"/>
              <a:ext cx="18478" cy="78593"/>
            </a:xfrm>
            <a:custGeom>
              <a:avLst/>
              <a:gdLst>
                <a:gd name="connsiteX0" fmla="*/ 0 w 18478"/>
                <a:gd name="connsiteY0" fmla="*/ 78593 h 78593"/>
                <a:gd name="connsiteX1" fmla="*/ 0 w 18478"/>
                <a:gd name="connsiteY1" fmla="*/ 0 h 7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3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0931297E-F0BD-6734-E0EF-C2C962FF17B4}"/>
                </a:ext>
              </a:extLst>
            </p:cNvPr>
            <p:cNvSpPr/>
            <p:nvPr/>
          </p:nvSpPr>
          <p:spPr>
            <a:xfrm>
              <a:off x="3695064" y="1753578"/>
              <a:ext cx="18478" cy="78593"/>
            </a:xfrm>
            <a:custGeom>
              <a:avLst/>
              <a:gdLst>
                <a:gd name="connsiteX0" fmla="*/ 0 w 18478"/>
                <a:gd name="connsiteY0" fmla="*/ 78593 h 78593"/>
                <a:gd name="connsiteX1" fmla="*/ 0 w 18478"/>
                <a:gd name="connsiteY1" fmla="*/ 0 h 7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3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96CD0BFB-D500-11F5-1E15-B9F5CC74A8F1}"/>
                </a:ext>
              </a:extLst>
            </p:cNvPr>
            <p:cNvSpPr/>
            <p:nvPr/>
          </p:nvSpPr>
          <p:spPr>
            <a:xfrm>
              <a:off x="3682693" y="1753578"/>
              <a:ext cx="18478" cy="78593"/>
            </a:xfrm>
            <a:custGeom>
              <a:avLst/>
              <a:gdLst>
                <a:gd name="connsiteX0" fmla="*/ 0 w 18478"/>
                <a:gd name="connsiteY0" fmla="*/ 78593 h 78593"/>
                <a:gd name="connsiteX1" fmla="*/ 0 w 18478"/>
                <a:gd name="connsiteY1" fmla="*/ 0 h 7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3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480639CA-1BBE-CA71-FD0F-29E3B572B421}"/>
                </a:ext>
              </a:extLst>
            </p:cNvPr>
            <p:cNvSpPr/>
            <p:nvPr/>
          </p:nvSpPr>
          <p:spPr>
            <a:xfrm>
              <a:off x="3676508" y="1753578"/>
              <a:ext cx="18478" cy="78593"/>
            </a:xfrm>
            <a:custGeom>
              <a:avLst/>
              <a:gdLst>
                <a:gd name="connsiteX0" fmla="*/ 0 w 18478"/>
                <a:gd name="connsiteY0" fmla="*/ 78593 h 78593"/>
                <a:gd name="connsiteX1" fmla="*/ 0 w 18478"/>
                <a:gd name="connsiteY1" fmla="*/ 0 h 7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3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B3ABC1C0-9A43-0BD4-3E50-5509E030F1AD}"/>
                </a:ext>
              </a:extLst>
            </p:cNvPr>
            <p:cNvSpPr/>
            <p:nvPr/>
          </p:nvSpPr>
          <p:spPr>
            <a:xfrm>
              <a:off x="3658835" y="1753578"/>
              <a:ext cx="18478" cy="78593"/>
            </a:xfrm>
            <a:custGeom>
              <a:avLst/>
              <a:gdLst>
                <a:gd name="connsiteX0" fmla="*/ 0 w 18478"/>
                <a:gd name="connsiteY0" fmla="*/ 78593 h 78593"/>
                <a:gd name="connsiteX1" fmla="*/ 0 w 18478"/>
                <a:gd name="connsiteY1" fmla="*/ 0 h 7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3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9C551262-CCAE-6511-6DA6-EC63FC77C893}"/>
                </a:ext>
              </a:extLst>
            </p:cNvPr>
            <p:cNvSpPr/>
            <p:nvPr/>
          </p:nvSpPr>
          <p:spPr>
            <a:xfrm>
              <a:off x="3653532" y="1753578"/>
              <a:ext cx="18478" cy="78593"/>
            </a:xfrm>
            <a:custGeom>
              <a:avLst/>
              <a:gdLst>
                <a:gd name="connsiteX0" fmla="*/ 0 w 18478"/>
                <a:gd name="connsiteY0" fmla="*/ 78593 h 78593"/>
                <a:gd name="connsiteX1" fmla="*/ 0 w 18478"/>
                <a:gd name="connsiteY1" fmla="*/ 0 h 7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3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1B2432C-A722-336B-B6D0-7C02DAE292C8}"/>
                </a:ext>
              </a:extLst>
            </p:cNvPr>
            <p:cNvSpPr/>
            <p:nvPr/>
          </p:nvSpPr>
          <p:spPr>
            <a:xfrm>
              <a:off x="3636742" y="1753578"/>
              <a:ext cx="18478" cy="78593"/>
            </a:xfrm>
            <a:custGeom>
              <a:avLst/>
              <a:gdLst>
                <a:gd name="connsiteX0" fmla="*/ 0 w 18478"/>
                <a:gd name="connsiteY0" fmla="*/ 78593 h 78593"/>
                <a:gd name="connsiteX1" fmla="*/ 0 w 18478"/>
                <a:gd name="connsiteY1" fmla="*/ 0 h 7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3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1BF355AB-D6CA-0E94-178B-82C34FD44D2B}"/>
                </a:ext>
              </a:extLst>
            </p:cNvPr>
            <p:cNvSpPr/>
            <p:nvPr/>
          </p:nvSpPr>
          <p:spPr>
            <a:xfrm>
              <a:off x="3627906" y="1753578"/>
              <a:ext cx="18478" cy="78593"/>
            </a:xfrm>
            <a:custGeom>
              <a:avLst/>
              <a:gdLst>
                <a:gd name="connsiteX0" fmla="*/ 0 w 18478"/>
                <a:gd name="connsiteY0" fmla="*/ 78593 h 78593"/>
                <a:gd name="connsiteX1" fmla="*/ 0 w 18478"/>
                <a:gd name="connsiteY1" fmla="*/ 0 h 7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3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E7E7830D-C972-DF47-37CD-B9854AD486E0}"/>
                </a:ext>
              </a:extLst>
            </p:cNvPr>
            <p:cNvSpPr/>
            <p:nvPr/>
          </p:nvSpPr>
          <p:spPr>
            <a:xfrm>
              <a:off x="3612000" y="1753578"/>
              <a:ext cx="18478" cy="78593"/>
            </a:xfrm>
            <a:custGeom>
              <a:avLst/>
              <a:gdLst>
                <a:gd name="connsiteX0" fmla="*/ 0 w 18478"/>
                <a:gd name="connsiteY0" fmla="*/ 78593 h 78593"/>
                <a:gd name="connsiteX1" fmla="*/ 0 w 18478"/>
                <a:gd name="connsiteY1" fmla="*/ 0 h 7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3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A486EE4B-D52A-BFA2-F392-AC7D6E27CF9A}"/>
                </a:ext>
              </a:extLst>
            </p:cNvPr>
            <p:cNvSpPr/>
            <p:nvPr/>
          </p:nvSpPr>
          <p:spPr>
            <a:xfrm>
              <a:off x="3579306" y="1730088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BEC464F8-B224-C6D4-271E-ABCF810AC665}"/>
                </a:ext>
              </a:extLst>
            </p:cNvPr>
            <p:cNvSpPr/>
            <p:nvPr/>
          </p:nvSpPr>
          <p:spPr>
            <a:xfrm>
              <a:off x="3505961" y="1730088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077986E0-8148-5FEE-597A-DAFF7D937896}"/>
                </a:ext>
              </a:extLst>
            </p:cNvPr>
            <p:cNvSpPr/>
            <p:nvPr/>
          </p:nvSpPr>
          <p:spPr>
            <a:xfrm>
              <a:off x="3117149" y="1631779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9CA6069D-DB44-DD63-B46F-BFCAC3AAB86B}"/>
                </a:ext>
              </a:extLst>
            </p:cNvPr>
            <p:cNvSpPr/>
            <p:nvPr/>
          </p:nvSpPr>
          <p:spPr>
            <a:xfrm>
              <a:off x="3141009" y="1631779"/>
              <a:ext cx="18478" cy="78592"/>
            </a:xfrm>
            <a:custGeom>
              <a:avLst/>
              <a:gdLst>
                <a:gd name="connsiteX0" fmla="*/ 0 w 18478"/>
                <a:gd name="connsiteY0" fmla="*/ 78593 h 78592"/>
                <a:gd name="connsiteX1" fmla="*/ 0 w 18478"/>
                <a:gd name="connsiteY1" fmla="*/ 0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78" h="78592">
                  <a:moveTo>
                    <a:pt x="0" y="78593"/>
                  </a:moveTo>
                  <a:lnTo>
                    <a:pt x="0" y="0"/>
                  </a:lnTo>
                </a:path>
              </a:pathLst>
            </a:custGeom>
            <a:ln w="9230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41EDA9E5-0A73-980E-B0B8-BE6F9FDAE84B}"/>
                </a:ext>
              </a:extLst>
            </p:cNvPr>
            <p:cNvSpPr/>
            <p:nvPr/>
          </p:nvSpPr>
          <p:spPr>
            <a:xfrm>
              <a:off x="2559321" y="1668532"/>
              <a:ext cx="5847067" cy="2993539"/>
            </a:xfrm>
            <a:custGeom>
              <a:avLst/>
              <a:gdLst>
                <a:gd name="connsiteX0" fmla="*/ 5847068 w 5847067"/>
                <a:gd name="connsiteY0" fmla="*/ 2993540 h 2993539"/>
                <a:gd name="connsiteX1" fmla="*/ 5847068 w 5847067"/>
                <a:gd name="connsiteY1" fmla="*/ 2424362 h 2993539"/>
                <a:gd name="connsiteX2" fmla="*/ 5464563 w 5847067"/>
                <a:gd name="connsiteY2" fmla="*/ 2424362 h 2993539"/>
                <a:gd name="connsiteX3" fmla="*/ 5464563 w 5847067"/>
                <a:gd name="connsiteY3" fmla="*/ 1868027 h 2993539"/>
                <a:gd name="connsiteX4" fmla="*/ 5355891 w 5847067"/>
                <a:gd name="connsiteY4" fmla="*/ 1868027 h 2993539"/>
                <a:gd name="connsiteX5" fmla="*/ 5355891 w 5847067"/>
                <a:gd name="connsiteY5" fmla="*/ 1630516 h 2993539"/>
                <a:gd name="connsiteX6" fmla="*/ 4888625 w 5847067"/>
                <a:gd name="connsiteY6" fmla="*/ 1630516 h 2993539"/>
                <a:gd name="connsiteX7" fmla="*/ 4888625 w 5847067"/>
                <a:gd name="connsiteY7" fmla="*/ 1485012 h 2993539"/>
                <a:gd name="connsiteX8" fmla="*/ 4621297 w 5847067"/>
                <a:gd name="connsiteY8" fmla="*/ 1485012 h 2993539"/>
                <a:gd name="connsiteX9" fmla="*/ 4621297 w 5847067"/>
                <a:gd name="connsiteY9" fmla="*/ 1344045 h 2993539"/>
                <a:gd name="connsiteX10" fmla="*/ 4473986 w 5847067"/>
                <a:gd name="connsiteY10" fmla="*/ 1344045 h 2993539"/>
                <a:gd name="connsiteX11" fmla="*/ 4473986 w 5847067"/>
                <a:gd name="connsiteY11" fmla="*/ 1218828 h 2993539"/>
                <a:gd name="connsiteX12" fmla="*/ 4335471 w 5847067"/>
                <a:gd name="connsiteY12" fmla="*/ 1218828 h 2993539"/>
                <a:gd name="connsiteX13" fmla="*/ 4335471 w 5847067"/>
                <a:gd name="connsiteY13" fmla="*/ 1146922 h 2993539"/>
                <a:gd name="connsiteX14" fmla="*/ 4259912 w 5847067"/>
                <a:gd name="connsiteY14" fmla="*/ 1146922 h 2993539"/>
                <a:gd name="connsiteX15" fmla="*/ 4259912 w 5847067"/>
                <a:gd name="connsiteY15" fmla="*/ 1081213 h 2993539"/>
                <a:gd name="connsiteX16" fmla="*/ 3999255 w 5847067"/>
                <a:gd name="connsiteY16" fmla="*/ 1081213 h 2993539"/>
                <a:gd name="connsiteX17" fmla="*/ 3999255 w 5847067"/>
                <a:gd name="connsiteY17" fmla="*/ 1011786 h 2993539"/>
                <a:gd name="connsiteX18" fmla="*/ 3474132 w 5847067"/>
                <a:gd name="connsiteY18" fmla="*/ 1011786 h 2993539"/>
                <a:gd name="connsiteX19" fmla="*/ 3474132 w 5847067"/>
                <a:gd name="connsiteY19" fmla="*/ 955974 h 2993539"/>
                <a:gd name="connsiteX20" fmla="*/ 3299344 w 5847067"/>
                <a:gd name="connsiteY20" fmla="*/ 955974 h 2993539"/>
                <a:gd name="connsiteX21" fmla="*/ 3299344 w 5847067"/>
                <a:gd name="connsiteY21" fmla="*/ 916323 h 2993539"/>
                <a:gd name="connsiteX22" fmla="*/ 3229847 w 5847067"/>
                <a:gd name="connsiteY22" fmla="*/ 916323 h 2993539"/>
                <a:gd name="connsiteX23" fmla="*/ 3229847 w 5847067"/>
                <a:gd name="connsiteY23" fmla="*/ 872342 h 2993539"/>
                <a:gd name="connsiteX24" fmla="*/ 3169404 w 5847067"/>
                <a:gd name="connsiteY24" fmla="*/ 872342 h 2993539"/>
                <a:gd name="connsiteX25" fmla="*/ 3169404 w 5847067"/>
                <a:gd name="connsiteY25" fmla="*/ 829538 h 2993539"/>
                <a:gd name="connsiteX26" fmla="*/ 3129102 w 5847067"/>
                <a:gd name="connsiteY26" fmla="*/ 829538 h 2993539"/>
                <a:gd name="connsiteX27" fmla="*/ 3129102 w 5847067"/>
                <a:gd name="connsiteY27" fmla="*/ 799782 h 2993539"/>
                <a:gd name="connsiteX28" fmla="*/ 3115243 w 5847067"/>
                <a:gd name="connsiteY28" fmla="*/ 799782 h 2993539"/>
                <a:gd name="connsiteX29" fmla="*/ 3115243 w 5847067"/>
                <a:gd name="connsiteY29" fmla="*/ 752672 h 2993539"/>
                <a:gd name="connsiteX30" fmla="*/ 2757629 w 5847067"/>
                <a:gd name="connsiteY30" fmla="*/ 752672 h 2993539"/>
                <a:gd name="connsiteX31" fmla="*/ 2757629 w 5847067"/>
                <a:gd name="connsiteY31" fmla="*/ 675806 h 2993539"/>
                <a:gd name="connsiteX32" fmla="*/ 2666955 w 5847067"/>
                <a:gd name="connsiteY32" fmla="*/ 675806 h 2993539"/>
                <a:gd name="connsiteX33" fmla="*/ 2666955 w 5847067"/>
                <a:gd name="connsiteY33" fmla="*/ 639851 h 2993539"/>
                <a:gd name="connsiteX34" fmla="*/ 2334508 w 5847067"/>
                <a:gd name="connsiteY34" fmla="*/ 639851 h 2993539"/>
                <a:gd name="connsiteX35" fmla="*/ 2334508 w 5847067"/>
                <a:gd name="connsiteY35" fmla="*/ 610097 h 2993539"/>
                <a:gd name="connsiteX36" fmla="*/ 2269039 w 5847067"/>
                <a:gd name="connsiteY36" fmla="*/ 610097 h 2993539"/>
                <a:gd name="connsiteX37" fmla="*/ 2269039 w 5847067"/>
                <a:gd name="connsiteY37" fmla="*/ 577863 h 2993539"/>
                <a:gd name="connsiteX38" fmla="*/ 2192224 w 5847067"/>
                <a:gd name="connsiteY38" fmla="*/ 577863 h 2993539"/>
                <a:gd name="connsiteX39" fmla="*/ 2192224 w 5847067"/>
                <a:gd name="connsiteY39" fmla="*/ 478680 h 2993539"/>
                <a:gd name="connsiteX40" fmla="*/ 2167037 w 5847067"/>
                <a:gd name="connsiteY40" fmla="*/ 478680 h 2993539"/>
                <a:gd name="connsiteX41" fmla="*/ 2167037 w 5847067"/>
                <a:gd name="connsiteY41" fmla="*/ 445207 h 2993539"/>
                <a:gd name="connsiteX42" fmla="*/ 2133037 w 5847067"/>
                <a:gd name="connsiteY42" fmla="*/ 445207 h 2993539"/>
                <a:gd name="connsiteX43" fmla="*/ 2133037 w 5847067"/>
                <a:gd name="connsiteY43" fmla="*/ 420410 h 2993539"/>
                <a:gd name="connsiteX44" fmla="*/ 2088966 w 5847067"/>
                <a:gd name="connsiteY44" fmla="*/ 420410 h 2993539"/>
                <a:gd name="connsiteX45" fmla="*/ 2088966 w 5847067"/>
                <a:gd name="connsiteY45" fmla="*/ 331148 h 2993539"/>
                <a:gd name="connsiteX46" fmla="*/ 1730074 w 5847067"/>
                <a:gd name="connsiteY46" fmla="*/ 331148 h 2993539"/>
                <a:gd name="connsiteX47" fmla="*/ 1730074 w 5847067"/>
                <a:gd name="connsiteY47" fmla="*/ 307592 h 2993539"/>
                <a:gd name="connsiteX48" fmla="*/ 1716223 w 5847067"/>
                <a:gd name="connsiteY48" fmla="*/ 307592 h 2993539"/>
                <a:gd name="connsiteX49" fmla="*/ 1716223 w 5847067"/>
                <a:gd name="connsiteY49" fmla="*/ 267919 h 2993539"/>
                <a:gd name="connsiteX50" fmla="*/ 1702371 w 5847067"/>
                <a:gd name="connsiteY50" fmla="*/ 267919 h 2993539"/>
                <a:gd name="connsiteX51" fmla="*/ 1702371 w 5847067"/>
                <a:gd name="connsiteY51" fmla="*/ 210888 h 2993539"/>
                <a:gd name="connsiteX52" fmla="*/ 1629335 w 5847067"/>
                <a:gd name="connsiteY52" fmla="*/ 210888 h 2993539"/>
                <a:gd name="connsiteX53" fmla="*/ 1629335 w 5847067"/>
                <a:gd name="connsiteY53" fmla="*/ 183614 h 2993539"/>
                <a:gd name="connsiteX54" fmla="*/ 1363633 w 5847067"/>
                <a:gd name="connsiteY54" fmla="*/ 183614 h 2993539"/>
                <a:gd name="connsiteX55" fmla="*/ 1363633 w 5847067"/>
                <a:gd name="connsiteY55" fmla="*/ 160058 h 2993539"/>
                <a:gd name="connsiteX56" fmla="*/ 1028673 w 5847067"/>
                <a:gd name="connsiteY56" fmla="*/ 160058 h 2993539"/>
                <a:gd name="connsiteX57" fmla="*/ 1028673 w 5847067"/>
                <a:gd name="connsiteY57" fmla="*/ 136502 h 2993539"/>
                <a:gd name="connsiteX58" fmla="*/ 926673 w 5847067"/>
                <a:gd name="connsiteY58" fmla="*/ 136502 h 2993539"/>
                <a:gd name="connsiteX59" fmla="*/ 926673 w 5847067"/>
                <a:gd name="connsiteY59" fmla="*/ 122864 h 2993539"/>
                <a:gd name="connsiteX60" fmla="*/ 916599 w 5847067"/>
                <a:gd name="connsiteY60" fmla="*/ 122864 h 2993539"/>
                <a:gd name="connsiteX61" fmla="*/ 916599 w 5847067"/>
                <a:gd name="connsiteY61" fmla="*/ 111706 h 2993539"/>
                <a:gd name="connsiteX62" fmla="*/ 902747 w 5847067"/>
                <a:gd name="connsiteY62" fmla="*/ 111706 h 2993539"/>
                <a:gd name="connsiteX63" fmla="*/ 902747 w 5847067"/>
                <a:gd name="connsiteY63" fmla="*/ 81951 h 2993539"/>
                <a:gd name="connsiteX64" fmla="*/ 633268 w 5847067"/>
                <a:gd name="connsiteY64" fmla="*/ 81951 h 2993539"/>
                <a:gd name="connsiteX65" fmla="*/ 633268 w 5847067"/>
                <a:gd name="connsiteY65" fmla="*/ 68314 h 2993539"/>
                <a:gd name="connsiteX66" fmla="*/ 609342 w 5847067"/>
                <a:gd name="connsiteY66" fmla="*/ 68314 h 2993539"/>
                <a:gd name="connsiteX67" fmla="*/ 609342 w 5847067"/>
                <a:gd name="connsiteY67" fmla="*/ 44758 h 2993539"/>
                <a:gd name="connsiteX68" fmla="*/ 532527 w 5847067"/>
                <a:gd name="connsiteY68" fmla="*/ 44758 h 2993539"/>
                <a:gd name="connsiteX69" fmla="*/ 517417 w 5847067"/>
                <a:gd name="connsiteY69" fmla="*/ 44758 h 2993539"/>
                <a:gd name="connsiteX70" fmla="*/ 517417 w 5847067"/>
                <a:gd name="connsiteY70" fmla="*/ 13764 h 2993539"/>
                <a:gd name="connsiteX71" fmla="*/ 210158 w 5847067"/>
                <a:gd name="connsiteY71" fmla="*/ 13764 h 2993539"/>
                <a:gd name="connsiteX72" fmla="*/ 210158 w 5847067"/>
                <a:gd name="connsiteY72" fmla="*/ 0 h 2993539"/>
                <a:gd name="connsiteX73" fmla="*/ 0 w 5847067"/>
                <a:gd name="connsiteY73" fmla="*/ 0 h 299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847067" h="2993539">
                  <a:moveTo>
                    <a:pt x="5847068" y="2993540"/>
                  </a:moveTo>
                  <a:lnTo>
                    <a:pt x="5847068" y="2424362"/>
                  </a:lnTo>
                  <a:lnTo>
                    <a:pt x="5464563" y="2424362"/>
                  </a:lnTo>
                  <a:lnTo>
                    <a:pt x="5464563" y="1868027"/>
                  </a:lnTo>
                  <a:lnTo>
                    <a:pt x="5355891" y="1868027"/>
                  </a:lnTo>
                  <a:lnTo>
                    <a:pt x="5355891" y="1630516"/>
                  </a:lnTo>
                  <a:lnTo>
                    <a:pt x="4888625" y="1630516"/>
                  </a:lnTo>
                  <a:lnTo>
                    <a:pt x="4888625" y="1485012"/>
                  </a:lnTo>
                  <a:lnTo>
                    <a:pt x="4621297" y="1485012"/>
                  </a:lnTo>
                  <a:lnTo>
                    <a:pt x="4621297" y="1344045"/>
                  </a:lnTo>
                  <a:lnTo>
                    <a:pt x="4473986" y="1344045"/>
                  </a:lnTo>
                  <a:lnTo>
                    <a:pt x="4473986" y="1218828"/>
                  </a:lnTo>
                  <a:lnTo>
                    <a:pt x="4335471" y="1218828"/>
                  </a:lnTo>
                  <a:lnTo>
                    <a:pt x="4335471" y="1146922"/>
                  </a:lnTo>
                  <a:lnTo>
                    <a:pt x="4259912" y="1146922"/>
                  </a:lnTo>
                  <a:lnTo>
                    <a:pt x="4259912" y="1081213"/>
                  </a:lnTo>
                  <a:lnTo>
                    <a:pt x="3999255" y="1081213"/>
                  </a:lnTo>
                  <a:lnTo>
                    <a:pt x="3999255" y="1011786"/>
                  </a:lnTo>
                  <a:lnTo>
                    <a:pt x="3474132" y="1011786"/>
                  </a:lnTo>
                  <a:lnTo>
                    <a:pt x="3474132" y="955974"/>
                  </a:lnTo>
                  <a:lnTo>
                    <a:pt x="3299344" y="955974"/>
                  </a:lnTo>
                  <a:lnTo>
                    <a:pt x="3299344" y="916323"/>
                  </a:lnTo>
                  <a:lnTo>
                    <a:pt x="3229847" y="916323"/>
                  </a:lnTo>
                  <a:lnTo>
                    <a:pt x="3229847" y="872342"/>
                  </a:lnTo>
                  <a:lnTo>
                    <a:pt x="3169404" y="872342"/>
                  </a:lnTo>
                  <a:lnTo>
                    <a:pt x="3169404" y="829538"/>
                  </a:lnTo>
                  <a:lnTo>
                    <a:pt x="3129102" y="829538"/>
                  </a:lnTo>
                  <a:lnTo>
                    <a:pt x="3129102" y="799782"/>
                  </a:lnTo>
                  <a:lnTo>
                    <a:pt x="3115243" y="799782"/>
                  </a:lnTo>
                  <a:lnTo>
                    <a:pt x="3115243" y="752672"/>
                  </a:lnTo>
                  <a:lnTo>
                    <a:pt x="2757629" y="752672"/>
                  </a:lnTo>
                  <a:lnTo>
                    <a:pt x="2757629" y="675806"/>
                  </a:lnTo>
                  <a:lnTo>
                    <a:pt x="2666955" y="675806"/>
                  </a:lnTo>
                  <a:lnTo>
                    <a:pt x="2666955" y="639851"/>
                  </a:lnTo>
                  <a:lnTo>
                    <a:pt x="2334508" y="639851"/>
                  </a:lnTo>
                  <a:lnTo>
                    <a:pt x="2334508" y="610097"/>
                  </a:lnTo>
                  <a:lnTo>
                    <a:pt x="2269039" y="610097"/>
                  </a:lnTo>
                  <a:lnTo>
                    <a:pt x="2269039" y="577863"/>
                  </a:lnTo>
                  <a:lnTo>
                    <a:pt x="2192224" y="577863"/>
                  </a:lnTo>
                  <a:lnTo>
                    <a:pt x="2192224" y="478680"/>
                  </a:lnTo>
                  <a:lnTo>
                    <a:pt x="2167037" y="478680"/>
                  </a:lnTo>
                  <a:lnTo>
                    <a:pt x="2167037" y="445207"/>
                  </a:lnTo>
                  <a:lnTo>
                    <a:pt x="2133037" y="445207"/>
                  </a:lnTo>
                  <a:lnTo>
                    <a:pt x="2133037" y="420410"/>
                  </a:lnTo>
                  <a:lnTo>
                    <a:pt x="2088966" y="420410"/>
                  </a:lnTo>
                  <a:lnTo>
                    <a:pt x="2088966" y="331148"/>
                  </a:lnTo>
                  <a:lnTo>
                    <a:pt x="1730074" y="331148"/>
                  </a:lnTo>
                  <a:lnTo>
                    <a:pt x="1730074" y="307592"/>
                  </a:lnTo>
                  <a:lnTo>
                    <a:pt x="1716223" y="307592"/>
                  </a:lnTo>
                  <a:lnTo>
                    <a:pt x="1716223" y="267919"/>
                  </a:lnTo>
                  <a:lnTo>
                    <a:pt x="1702371" y="267919"/>
                  </a:lnTo>
                  <a:lnTo>
                    <a:pt x="1702371" y="210888"/>
                  </a:lnTo>
                  <a:lnTo>
                    <a:pt x="1629335" y="210888"/>
                  </a:lnTo>
                  <a:lnTo>
                    <a:pt x="1629335" y="183614"/>
                  </a:lnTo>
                  <a:lnTo>
                    <a:pt x="1363633" y="183614"/>
                  </a:lnTo>
                  <a:lnTo>
                    <a:pt x="1363633" y="160058"/>
                  </a:lnTo>
                  <a:lnTo>
                    <a:pt x="1028673" y="160058"/>
                  </a:lnTo>
                  <a:lnTo>
                    <a:pt x="1028673" y="136502"/>
                  </a:lnTo>
                  <a:lnTo>
                    <a:pt x="926673" y="136502"/>
                  </a:lnTo>
                  <a:lnTo>
                    <a:pt x="926673" y="122864"/>
                  </a:lnTo>
                  <a:lnTo>
                    <a:pt x="916599" y="122864"/>
                  </a:lnTo>
                  <a:lnTo>
                    <a:pt x="916599" y="111706"/>
                  </a:lnTo>
                  <a:lnTo>
                    <a:pt x="902747" y="111706"/>
                  </a:lnTo>
                  <a:lnTo>
                    <a:pt x="902747" y="81951"/>
                  </a:lnTo>
                  <a:lnTo>
                    <a:pt x="633268" y="81951"/>
                  </a:lnTo>
                  <a:lnTo>
                    <a:pt x="633268" y="68314"/>
                  </a:lnTo>
                  <a:lnTo>
                    <a:pt x="609342" y="68314"/>
                  </a:lnTo>
                  <a:lnTo>
                    <a:pt x="609342" y="44758"/>
                  </a:lnTo>
                  <a:lnTo>
                    <a:pt x="532527" y="44758"/>
                  </a:lnTo>
                  <a:lnTo>
                    <a:pt x="517417" y="44758"/>
                  </a:lnTo>
                  <a:lnTo>
                    <a:pt x="517417" y="13764"/>
                  </a:lnTo>
                  <a:lnTo>
                    <a:pt x="210158" y="13764"/>
                  </a:lnTo>
                  <a:lnTo>
                    <a:pt x="210158" y="0"/>
                  </a:lnTo>
                  <a:lnTo>
                    <a:pt x="0" y="0"/>
                  </a:lnTo>
                </a:path>
              </a:pathLst>
            </a:custGeom>
            <a:noFill/>
            <a:ln w="18459" cap="flat">
              <a:solidFill>
                <a:srgbClr val="1870B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</p:grpSp>
      <p:grpSp>
        <p:nvGrpSpPr>
          <p:cNvPr id="385" name="Graphic 648">
            <a:extLst>
              <a:ext uri="{FF2B5EF4-FFF2-40B4-BE49-F238E27FC236}">
                <a16:creationId xmlns:a16="http://schemas.microsoft.com/office/drawing/2014/main" id="{A3BC3B96-1588-5578-0230-4194BE4FCFF8}"/>
              </a:ext>
            </a:extLst>
          </p:cNvPr>
          <p:cNvGrpSpPr/>
          <p:nvPr/>
        </p:nvGrpSpPr>
        <p:grpSpPr>
          <a:xfrm>
            <a:off x="2541241" y="1587018"/>
            <a:ext cx="6750993" cy="3365983"/>
            <a:chOff x="2541239" y="1596071"/>
            <a:chExt cx="6750993" cy="3071118"/>
          </a:xfrm>
          <a:noFill/>
        </p:grpSpPr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B4FEE452-6E6E-BABD-CE05-FF68530AEE51}"/>
                </a:ext>
              </a:extLst>
            </p:cNvPr>
            <p:cNvSpPr/>
            <p:nvPr/>
          </p:nvSpPr>
          <p:spPr>
            <a:xfrm>
              <a:off x="2541239" y="1676596"/>
              <a:ext cx="6750993" cy="2990593"/>
            </a:xfrm>
            <a:custGeom>
              <a:avLst/>
              <a:gdLst>
                <a:gd name="connsiteX0" fmla="*/ 6750994 w 6750993"/>
                <a:gd name="connsiteY0" fmla="*/ 2990593 h 2990593"/>
                <a:gd name="connsiteX1" fmla="*/ 6750994 w 6750993"/>
                <a:gd name="connsiteY1" fmla="*/ 2104752 h 2990593"/>
                <a:gd name="connsiteX2" fmla="*/ 5971863 w 6750993"/>
                <a:gd name="connsiteY2" fmla="*/ 2104752 h 2990593"/>
                <a:gd name="connsiteX3" fmla="*/ 5971863 w 6750993"/>
                <a:gd name="connsiteY3" fmla="*/ 1931611 h 2990593"/>
                <a:gd name="connsiteX4" fmla="*/ 5626930 w 6750993"/>
                <a:gd name="connsiteY4" fmla="*/ 1931611 h 2990593"/>
                <a:gd name="connsiteX5" fmla="*/ 5626930 w 6750993"/>
                <a:gd name="connsiteY5" fmla="*/ 1751739 h 2990593"/>
                <a:gd name="connsiteX6" fmla="*/ 5316302 w 6750993"/>
                <a:gd name="connsiteY6" fmla="*/ 1751739 h 2990593"/>
                <a:gd name="connsiteX7" fmla="*/ 5316302 w 6750993"/>
                <a:gd name="connsiteY7" fmla="*/ 1699635 h 2990593"/>
                <a:gd name="connsiteX8" fmla="*/ 5225347 w 6750993"/>
                <a:gd name="connsiteY8" fmla="*/ 1699635 h 2990593"/>
                <a:gd name="connsiteX9" fmla="*/ 5225347 w 6750993"/>
                <a:gd name="connsiteY9" fmla="*/ 1644166 h 2990593"/>
                <a:gd name="connsiteX10" fmla="*/ 5118956 w 6750993"/>
                <a:gd name="connsiteY10" fmla="*/ 1644166 h 2990593"/>
                <a:gd name="connsiteX11" fmla="*/ 5118956 w 6750993"/>
                <a:gd name="connsiteY11" fmla="*/ 1521456 h 2990593"/>
                <a:gd name="connsiteX12" fmla="*/ 5045162 w 6750993"/>
                <a:gd name="connsiteY12" fmla="*/ 1521456 h 2990593"/>
                <a:gd name="connsiteX13" fmla="*/ 5045162 w 6750993"/>
                <a:gd name="connsiteY13" fmla="*/ 1462624 h 2990593"/>
                <a:gd name="connsiteX14" fmla="*/ 4856379 w 6750993"/>
                <a:gd name="connsiteY14" fmla="*/ 1462624 h 2990593"/>
                <a:gd name="connsiteX15" fmla="*/ 4856379 w 6750993"/>
                <a:gd name="connsiteY15" fmla="*/ 1418919 h 2990593"/>
                <a:gd name="connsiteX16" fmla="*/ 4803184 w 6750993"/>
                <a:gd name="connsiteY16" fmla="*/ 1418919 h 2990593"/>
                <a:gd name="connsiteX17" fmla="*/ 4803184 w 6750993"/>
                <a:gd name="connsiteY17" fmla="*/ 1363448 h 2990593"/>
                <a:gd name="connsiteX18" fmla="*/ 4499429 w 6750993"/>
                <a:gd name="connsiteY18" fmla="*/ 1363448 h 2990593"/>
                <a:gd name="connsiteX19" fmla="*/ 4499429 w 6750993"/>
                <a:gd name="connsiteY19" fmla="*/ 1307976 h 2990593"/>
                <a:gd name="connsiteX20" fmla="*/ 4427344 w 6750993"/>
                <a:gd name="connsiteY20" fmla="*/ 1307976 h 2990593"/>
                <a:gd name="connsiteX21" fmla="*/ 4427344 w 6750993"/>
                <a:gd name="connsiteY21" fmla="*/ 1265953 h 2990593"/>
                <a:gd name="connsiteX22" fmla="*/ 4377567 w 6750993"/>
                <a:gd name="connsiteY22" fmla="*/ 1265953 h 2990593"/>
                <a:gd name="connsiteX23" fmla="*/ 4377567 w 6750993"/>
                <a:gd name="connsiteY23" fmla="*/ 1223930 h 2990593"/>
                <a:gd name="connsiteX24" fmla="*/ 4353550 w 6750993"/>
                <a:gd name="connsiteY24" fmla="*/ 1223930 h 2990593"/>
                <a:gd name="connsiteX25" fmla="*/ 4353550 w 6750993"/>
                <a:gd name="connsiteY25" fmla="*/ 1134840 h 2990593"/>
                <a:gd name="connsiteX26" fmla="*/ 4205963 w 6750993"/>
                <a:gd name="connsiteY26" fmla="*/ 1134840 h 2990593"/>
                <a:gd name="connsiteX27" fmla="*/ 4205963 w 6750993"/>
                <a:gd name="connsiteY27" fmla="*/ 1104583 h 2990593"/>
                <a:gd name="connsiteX28" fmla="*/ 4173348 w 6750993"/>
                <a:gd name="connsiteY28" fmla="*/ 1104583 h 2990593"/>
                <a:gd name="connsiteX29" fmla="*/ 4173348 w 6750993"/>
                <a:gd name="connsiteY29" fmla="*/ 1060879 h 2990593"/>
                <a:gd name="connsiteX30" fmla="*/ 4121861 w 6750993"/>
                <a:gd name="connsiteY30" fmla="*/ 1060879 h 2990593"/>
                <a:gd name="connsiteX31" fmla="*/ 4121861 w 6750993"/>
                <a:gd name="connsiteY31" fmla="*/ 1032304 h 2990593"/>
                <a:gd name="connsiteX32" fmla="*/ 4048068 w 6750993"/>
                <a:gd name="connsiteY32" fmla="*/ 1032304 h 2990593"/>
                <a:gd name="connsiteX33" fmla="*/ 4048068 w 6750993"/>
                <a:gd name="connsiteY33" fmla="*/ 1003726 h 2990593"/>
                <a:gd name="connsiteX34" fmla="*/ 3867884 w 6750993"/>
                <a:gd name="connsiteY34" fmla="*/ 1003726 h 2990593"/>
                <a:gd name="connsiteX35" fmla="*/ 3867884 w 6750993"/>
                <a:gd name="connsiteY35" fmla="*/ 975151 h 2990593"/>
                <a:gd name="connsiteX36" fmla="*/ 3603598 w 6750993"/>
                <a:gd name="connsiteY36" fmla="*/ 975151 h 2990593"/>
                <a:gd name="connsiteX37" fmla="*/ 3603598 w 6750993"/>
                <a:gd name="connsiteY37" fmla="*/ 951617 h 2990593"/>
                <a:gd name="connsiteX38" fmla="*/ 3473173 w 6750993"/>
                <a:gd name="connsiteY38" fmla="*/ 951617 h 2990593"/>
                <a:gd name="connsiteX39" fmla="*/ 3473173 w 6750993"/>
                <a:gd name="connsiteY39" fmla="*/ 929766 h 2990593"/>
                <a:gd name="connsiteX40" fmla="*/ 3378782 w 6750993"/>
                <a:gd name="connsiteY40" fmla="*/ 929766 h 2990593"/>
                <a:gd name="connsiteX41" fmla="*/ 3378782 w 6750993"/>
                <a:gd name="connsiteY41" fmla="*/ 902869 h 2990593"/>
                <a:gd name="connsiteX42" fmla="*/ 3327295 w 6750993"/>
                <a:gd name="connsiteY42" fmla="*/ 902869 h 2990593"/>
                <a:gd name="connsiteX43" fmla="*/ 3327295 w 6750993"/>
                <a:gd name="connsiteY43" fmla="*/ 865889 h 2990593"/>
                <a:gd name="connsiteX44" fmla="*/ 3289535 w 6750993"/>
                <a:gd name="connsiteY44" fmla="*/ 865889 h 2990593"/>
                <a:gd name="connsiteX45" fmla="*/ 3289535 w 6750993"/>
                <a:gd name="connsiteY45" fmla="*/ 833952 h 2990593"/>
                <a:gd name="connsiteX46" fmla="*/ 3241484 w 6750993"/>
                <a:gd name="connsiteY46" fmla="*/ 833952 h 2990593"/>
                <a:gd name="connsiteX47" fmla="*/ 3241484 w 6750993"/>
                <a:gd name="connsiteY47" fmla="*/ 786885 h 2990593"/>
                <a:gd name="connsiteX48" fmla="*/ 3176272 w 6750993"/>
                <a:gd name="connsiteY48" fmla="*/ 786885 h 2990593"/>
                <a:gd name="connsiteX49" fmla="*/ 3176272 w 6750993"/>
                <a:gd name="connsiteY49" fmla="*/ 766715 h 2990593"/>
                <a:gd name="connsiteX50" fmla="*/ 3123077 w 6750993"/>
                <a:gd name="connsiteY50" fmla="*/ 766715 h 2990593"/>
                <a:gd name="connsiteX51" fmla="*/ 3123077 w 6750993"/>
                <a:gd name="connsiteY51" fmla="*/ 741500 h 2990593"/>
                <a:gd name="connsiteX52" fmla="*/ 3035557 w 6750993"/>
                <a:gd name="connsiteY52" fmla="*/ 741500 h 2990593"/>
                <a:gd name="connsiteX53" fmla="*/ 3035557 w 6750993"/>
                <a:gd name="connsiteY53" fmla="*/ 724691 h 2990593"/>
                <a:gd name="connsiteX54" fmla="*/ 2924003 w 6750993"/>
                <a:gd name="connsiteY54" fmla="*/ 724691 h 2990593"/>
                <a:gd name="connsiteX55" fmla="*/ 2924003 w 6750993"/>
                <a:gd name="connsiteY55" fmla="*/ 682666 h 2990593"/>
                <a:gd name="connsiteX56" fmla="*/ 2769544 w 6750993"/>
                <a:gd name="connsiteY56" fmla="*/ 682666 h 2990593"/>
                <a:gd name="connsiteX57" fmla="*/ 2769544 w 6750993"/>
                <a:gd name="connsiteY57" fmla="*/ 640643 h 2990593"/>
                <a:gd name="connsiteX58" fmla="*/ 2712913 w 6750993"/>
                <a:gd name="connsiteY58" fmla="*/ 640643 h 2990593"/>
                <a:gd name="connsiteX59" fmla="*/ 2712913 w 6750993"/>
                <a:gd name="connsiteY59" fmla="*/ 630708 h 2990593"/>
                <a:gd name="connsiteX60" fmla="*/ 2680613 w 6750993"/>
                <a:gd name="connsiteY60" fmla="*/ 630708 h 2990593"/>
                <a:gd name="connsiteX61" fmla="*/ 2680613 w 6750993"/>
                <a:gd name="connsiteY61" fmla="*/ 606564 h 2990593"/>
                <a:gd name="connsiteX62" fmla="*/ 2270152 w 6750993"/>
                <a:gd name="connsiteY62" fmla="*/ 606564 h 2990593"/>
                <a:gd name="connsiteX63" fmla="*/ 2270152 w 6750993"/>
                <a:gd name="connsiteY63" fmla="*/ 587529 h 2990593"/>
                <a:gd name="connsiteX64" fmla="*/ 2139690 w 6750993"/>
                <a:gd name="connsiteY64" fmla="*/ 587529 h 2990593"/>
                <a:gd name="connsiteX65" fmla="*/ 2139690 w 6750993"/>
                <a:gd name="connsiteY65" fmla="*/ 569649 h 2990593"/>
                <a:gd name="connsiteX66" fmla="*/ 2095354 w 6750993"/>
                <a:gd name="connsiteY66" fmla="*/ 569649 h 2990593"/>
                <a:gd name="connsiteX67" fmla="*/ 2095354 w 6750993"/>
                <a:gd name="connsiteY67" fmla="*/ 555601 h 2990593"/>
                <a:gd name="connsiteX68" fmla="*/ 1963666 w 6750993"/>
                <a:gd name="connsiteY68" fmla="*/ 555601 h 2990593"/>
                <a:gd name="connsiteX69" fmla="*/ 1963666 w 6750993"/>
                <a:gd name="connsiteY69" fmla="*/ 535167 h 2990593"/>
                <a:gd name="connsiteX70" fmla="*/ 1850218 w 6750993"/>
                <a:gd name="connsiteY70" fmla="*/ 535167 h 2990593"/>
                <a:gd name="connsiteX71" fmla="*/ 1850218 w 6750993"/>
                <a:gd name="connsiteY71" fmla="*/ 512178 h 2990593"/>
                <a:gd name="connsiteX72" fmla="*/ 1761556 w 6750993"/>
                <a:gd name="connsiteY72" fmla="*/ 512178 h 2990593"/>
                <a:gd name="connsiteX73" fmla="*/ 1761556 w 6750993"/>
                <a:gd name="connsiteY73" fmla="*/ 486636 h 2990593"/>
                <a:gd name="connsiteX74" fmla="*/ 1715920 w 6750993"/>
                <a:gd name="connsiteY74" fmla="*/ 486636 h 2990593"/>
                <a:gd name="connsiteX75" fmla="*/ 1715920 w 6750993"/>
                <a:gd name="connsiteY75" fmla="*/ 457262 h 2990593"/>
                <a:gd name="connsiteX76" fmla="*/ 1688539 w 6750993"/>
                <a:gd name="connsiteY76" fmla="*/ 457262 h 2990593"/>
                <a:gd name="connsiteX77" fmla="*/ 1688539 w 6750993"/>
                <a:gd name="connsiteY77" fmla="*/ 441934 h 2990593"/>
                <a:gd name="connsiteX78" fmla="*/ 1661157 w 6750993"/>
                <a:gd name="connsiteY78" fmla="*/ 441934 h 2990593"/>
                <a:gd name="connsiteX79" fmla="*/ 1661157 w 6750993"/>
                <a:gd name="connsiteY79" fmla="*/ 424054 h 2990593"/>
                <a:gd name="connsiteX80" fmla="*/ 1606630 w 6750993"/>
                <a:gd name="connsiteY80" fmla="*/ 424054 h 2990593"/>
                <a:gd name="connsiteX81" fmla="*/ 1606630 w 6750993"/>
                <a:gd name="connsiteY81" fmla="*/ 404897 h 2990593"/>
                <a:gd name="connsiteX82" fmla="*/ 1596014 w 6750993"/>
                <a:gd name="connsiteY82" fmla="*/ 404897 h 2990593"/>
                <a:gd name="connsiteX83" fmla="*/ 1596014 w 6750993"/>
                <a:gd name="connsiteY83" fmla="*/ 388375 h 2990593"/>
                <a:gd name="connsiteX84" fmla="*/ 1515121 w 6750993"/>
                <a:gd name="connsiteY84" fmla="*/ 388375 h 2990593"/>
                <a:gd name="connsiteX85" fmla="*/ 1515121 w 6750993"/>
                <a:gd name="connsiteY85" fmla="*/ 356366 h 2990593"/>
                <a:gd name="connsiteX86" fmla="*/ 1451231 w 6750993"/>
                <a:gd name="connsiteY86" fmla="*/ 356366 h 2990593"/>
                <a:gd name="connsiteX87" fmla="*/ 1451231 w 6750993"/>
                <a:gd name="connsiteY87" fmla="*/ 341041 h 2990593"/>
                <a:gd name="connsiteX88" fmla="*/ 1406897 w 6750993"/>
                <a:gd name="connsiteY88" fmla="*/ 341041 h 2990593"/>
                <a:gd name="connsiteX89" fmla="*/ 1406897 w 6750993"/>
                <a:gd name="connsiteY89" fmla="*/ 330824 h 2990593"/>
                <a:gd name="connsiteX90" fmla="*/ 1322146 w 6750993"/>
                <a:gd name="connsiteY90" fmla="*/ 330824 h 2990593"/>
                <a:gd name="connsiteX91" fmla="*/ 1322146 w 6750993"/>
                <a:gd name="connsiteY91" fmla="*/ 314221 h 2990593"/>
                <a:gd name="connsiteX92" fmla="*/ 1262165 w 6750993"/>
                <a:gd name="connsiteY92" fmla="*/ 314221 h 2990593"/>
                <a:gd name="connsiteX93" fmla="*/ 1262165 w 6750993"/>
                <a:gd name="connsiteY93" fmla="*/ 296341 h 2990593"/>
                <a:gd name="connsiteX94" fmla="*/ 1200883 w 6750993"/>
                <a:gd name="connsiteY94" fmla="*/ 296341 h 2990593"/>
                <a:gd name="connsiteX95" fmla="*/ 1200883 w 6750993"/>
                <a:gd name="connsiteY95" fmla="*/ 277184 h 2990593"/>
                <a:gd name="connsiteX96" fmla="*/ 1125258 w 6750993"/>
                <a:gd name="connsiteY96" fmla="*/ 277184 h 2990593"/>
                <a:gd name="connsiteX97" fmla="*/ 1125258 w 6750993"/>
                <a:gd name="connsiteY97" fmla="*/ 256748 h 2990593"/>
                <a:gd name="connsiteX98" fmla="*/ 1000084 w 6750993"/>
                <a:gd name="connsiteY98" fmla="*/ 256748 h 2990593"/>
                <a:gd name="connsiteX99" fmla="*/ 1000084 w 6750993"/>
                <a:gd name="connsiteY99" fmla="*/ 241423 h 2990593"/>
                <a:gd name="connsiteX100" fmla="*/ 925763 w 6750993"/>
                <a:gd name="connsiteY100" fmla="*/ 241423 h 2990593"/>
                <a:gd name="connsiteX101" fmla="*/ 925763 w 6750993"/>
                <a:gd name="connsiteY101" fmla="*/ 226097 h 2990593"/>
                <a:gd name="connsiteX102" fmla="*/ 807108 w 6750993"/>
                <a:gd name="connsiteY102" fmla="*/ 226097 h 2990593"/>
                <a:gd name="connsiteX103" fmla="*/ 807108 w 6750993"/>
                <a:gd name="connsiteY103" fmla="*/ 209494 h 2990593"/>
                <a:gd name="connsiteX104" fmla="*/ 778423 w 6750993"/>
                <a:gd name="connsiteY104" fmla="*/ 209494 h 2990593"/>
                <a:gd name="connsiteX105" fmla="*/ 778423 w 6750993"/>
                <a:gd name="connsiteY105" fmla="*/ 192892 h 2990593"/>
                <a:gd name="connsiteX106" fmla="*/ 593271 w 6750993"/>
                <a:gd name="connsiteY106" fmla="*/ 192892 h 2990593"/>
                <a:gd name="connsiteX107" fmla="*/ 593271 w 6750993"/>
                <a:gd name="connsiteY107" fmla="*/ 162241 h 2990593"/>
                <a:gd name="connsiteX108" fmla="*/ 465489 w 6750993"/>
                <a:gd name="connsiteY108" fmla="*/ 162241 h 2990593"/>
                <a:gd name="connsiteX109" fmla="*/ 465489 w 6750993"/>
                <a:gd name="connsiteY109" fmla="*/ 139252 h 2990593"/>
                <a:gd name="connsiteX110" fmla="*/ 434196 w 6750993"/>
                <a:gd name="connsiteY110" fmla="*/ 139252 h 2990593"/>
                <a:gd name="connsiteX111" fmla="*/ 434196 w 6750993"/>
                <a:gd name="connsiteY111" fmla="*/ 120095 h 2990593"/>
                <a:gd name="connsiteX112" fmla="*/ 402903 w 6750993"/>
                <a:gd name="connsiteY112" fmla="*/ 120095 h 2990593"/>
                <a:gd name="connsiteX113" fmla="*/ 402903 w 6750993"/>
                <a:gd name="connsiteY113" fmla="*/ 99660 h 2990593"/>
                <a:gd name="connsiteX114" fmla="*/ 327276 w 6750993"/>
                <a:gd name="connsiteY114" fmla="*/ 99660 h 2990593"/>
                <a:gd name="connsiteX115" fmla="*/ 327276 w 6750993"/>
                <a:gd name="connsiteY115" fmla="*/ 80503 h 2990593"/>
                <a:gd name="connsiteX116" fmla="*/ 306414 w 6750993"/>
                <a:gd name="connsiteY116" fmla="*/ 80503 h 2990593"/>
                <a:gd name="connsiteX117" fmla="*/ 306414 w 6750993"/>
                <a:gd name="connsiteY117" fmla="*/ 42189 h 2990593"/>
                <a:gd name="connsiteX118" fmla="*/ 280336 w 6750993"/>
                <a:gd name="connsiteY118" fmla="*/ 42189 h 2990593"/>
                <a:gd name="connsiteX119" fmla="*/ 251651 w 6750993"/>
                <a:gd name="connsiteY119" fmla="*/ 42189 h 2990593"/>
                <a:gd name="connsiteX120" fmla="*/ 251651 w 6750993"/>
                <a:gd name="connsiteY120" fmla="*/ 24309 h 2990593"/>
                <a:gd name="connsiteX121" fmla="*/ 108223 w 6750993"/>
                <a:gd name="connsiteY121" fmla="*/ 24309 h 2990593"/>
                <a:gd name="connsiteX122" fmla="*/ 108223 w 6750993"/>
                <a:gd name="connsiteY122" fmla="*/ 0 h 2990593"/>
                <a:gd name="connsiteX123" fmla="*/ 0 w 6750993"/>
                <a:gd name="connsiteY123" fmla="*/ 0 h 299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6750993" h="2990593">
                  <a:moveTo>
                    <a:pt x="6750994" y="2990593"/>
                  </a:moveTo>
                  <a:lnTo>
                    <a:pt x="6750994" y="2104752"/>
                  </a:lnTo>
                  <a:lnTo>
                    <a:pt x="5971863" y="2104752"/>
                  </a:lnTo>
                  <a:lnTo>
                    <a:pt x="5971863" y="1931611"/>
                  </a:lnTo>
                  <a:lnTo>
                    <a:pt x="5626930" y="1931611"/>
                  </a:lnTo>
                  <a:lnTo>
                    <a:pt x="5626930" y="1751739"/>
                  </a:lnTo>
                  <a:lnTo>
                    <a:pt x="5316302" y="1751739"/>
                  </a:lnTo>
                  <a:lnTo>
                    <a:pt x="5316302" y="1699635"/>
                  </a:lnTo>
                  <a:lnTo>
                    <a:pt x="5225347" y="1699635"/>
                  </a:lnTo>
                  <a:lnTo>
                    <a:pt x="5225347" y="1644166"/>
                  </a:lnTo>
                  <a:lnTo>
                    <a:pt x="5118956" y="1644166"/>
                  </a:lnTo>
                  <a:lnTo>
                    <a:pt x="5118956" y="1521456"/>
                  </a:lnTo>
                  <a:lnTo>
                    <a:pt x="5045162" y="1521456"/>
                  </a:lnTo>
                  <a:lnTo>
                    <a:pt x="5045162" y="1462624"/>
                  </a:lnTo>
                  <a:lnTo>
                    <a:pt x="4856379" y="1462624"/>
                  </a:lnTo>
                  <a:lnTo>
                    <a:pt x="4856379" y="1418919"/>
                  </a:lnTo>
                  <a:lnTo>
                    <a:pt x="4803184" y="1418919"/>
                  </a:lnTo>
                  <a:lnTo>
                    <a:pt x="4803184" y="1363448"/>
                  </a:lnTo>
                  <a:lnTo>
                    <a:pt x="4499429" y="1363448"/>
                  </a:lnTo>
                  <a:lnTo>
                    <a:pt x="4499429" y="1307976"/>
                  </a:lnTo>
                  <a:lnTo>
                    <a:pt x="4427344" y="1307976"/>
                  </a:lnTo>
                  <a:lnTo>
                    <a:pt x="4427344" y="1265953"/>
                  </a:lnTo>
                  <a:lnTo>
                    <a:pt x="4377567" y="1265953"/>
                  </a:lnTo>
                  <a:lnTo>
                    <a:pt x="4377567" y="1223930"/>
                  </a:lnTo>
                  <a:lnTo>
                    <a:pt x="4353550" y="1223930"/>
                  </a:lnTo>
                  <a:lnTo>
                    <a:pt x="4353550" y="1134840"/>
                  </a:lnTo>
                  <a:lnTo>
                    <a:pt x="4205963" y="1134840"/>
                  </a:lnTo>
                  <a:lnTo>
                    <a:pt x="4205963" y="1104583"/>
                  </a:lnTo>
                  <a:lnTo>
                    <a:pt x="4173348" y="1104583"/>
                  </a:lnTo>
                  <a:lnTo>
                    <a:pt x="4173348" y="1060879"/>
                  </a:lnTo>
                  <a:lnTo>
                    <a:pt x="4121861" y="1060879"/>
                  </a:lnTo>
                  <a:lnTo>
                    <a:pt x="4121861" y="1032304"/>
                  </a:lnTo>
                  <a:lnTo>
                    <a:pt x="4048068" y="1032304"/>
                  </a:lnTo>
                  <a:lnTo>
                    <a:pt x="4048068" y="1003726"/>
                  </a:lnTo>
                  <a:lnTo>
                    <a:pt x="3867884" y="1003726"/>
                  </a:lnTo>
                  <a:lnTo>
                    <a:pt x="3867884" y="975151"/>
                  </a:lnTo>
                  <a:lnTo>
                    <a:pt x="3603598" y="975151"/>
                  </a:lnTo>
                  <a:lnTo>
                    <a:pt x="3603598" y="951617"/>
                  </a:lnTo>
                  <a:lnTo>
                    <a:pt x="3473173" y="951617"/>
                  </a:lnTo>
                  <a:lnTo>
                    <a:pt x="3473173" y="929766"/>
                  </a:lnTo>
                  <a:lnTo>
                    <a:pt x="3378782" y="929766"/>
                  </a:lnTo>
                  <a:lnTo>
                    <a:pt x="3378782" y="902869"/>
                  </a:lnTo>
                  <a:lnTo>
                    <a:pt x="3327295" y="902869"/>
                  </a:lnTo>
                  <a:lnTo>
                    <a:pt x="3327295" y="865889"/>
                  </a:lnTo>
                  <a:lnTo>
                    <a:pt x="3289535" y="865889"/>
                  </a:lnTo>
                  <a:lnTo>
                    <a:pt x="3289535" y="833952"/>
                  </a:lnTo>
                  <a:lnTo>
                    <a:pt x="3241484" y="833952"/>
                  </a:lnTo>
                  <a:lnTo>
                    <a:pt x="3241484" y="786885"/>
                  </a:lnTo>
                  <a:lnTo>
                    <a:pt x="3176272" y="786885"/>
                  </a:lnTo>
                  <a:lnTo>
                    <a:pt x="3176272" y="766715"/>
                  </a:lnTo>
                  <a:lnTo>
                    <a:pt x="3123077" y="766715"/>
                  </a:lnTo>
                  <a:lnTo>
                    <a:pt x="3123077" y="741500"/>
                  </a:lnTo>
                  <a:lnTo>
                    <a:pt x="3035557" y="741500"/>
                  </a:lnTo>
                  <a:lnTo>
                    <a:pt x="3035557" y="724691"/>
                  </a:lnTo>
                  <a:lnTo>
                    <a:pt x="2924003" y="724691"/>
                  </a:lnTo>
                  <a:lnTo>
                    <a:pt x="2924003" y="682666"/>
                  </a:lnTo>
                  <a:lnTo>
                    <a:pt x="2769544" y="682666"/>
                  </a:lnTo>
                  <a:lnTo>
                    <a:pt x="2769544" y="640643"/>
                  </a:lnTo>
                  <a:lnTo>
                    <a:pt x="2712913" y="640643"/>
                  </a:lnTo>
                  <a:lnTo>
                    <a:pt x="2712913" y="630708"/>
                  </a:lnTo>
                  <a:lnTo>
                    <a:pt x="2680613" y="630708"/>
                  </a:lnTo>
                  <a:lnTo>
                    <a:pt x="2680613" y="606564"/>
                  </a:lnTo>
                  <a:lnTo>
                    <a:pt x="2270152" y="606564"/>
                  </a:lnTo>
                  <a:lnTo>
                    <a:pt x="2270152" y="587529"/>
                  </a:lnTo>
                  <a:lnTo>
                    <a:pt x="2139690" y="587529"/>
                  </a:lnTo>
                  <a:lnTo>
                    <a:pt x="2139690" y="569649"/>
                  </a:lnTo>
                  <a:lnTo>
                    <a:pt x="2095354" y="569649"/>
                  </a:lnTo>
                  <a:lnTo>
                    <a:pt x="2095354" y="555601"/>
                  </a:lnTo>
                  <a:lnTo>
                    <a:pt x="1963666" y="555601"/>
                  </a:lnTo>
                  <a:lnTo>
                    <a:pt x="1963666" y="535167"/>
                  </a:lnTo>
                  <a:lnTo>
                    <a:pt x="1850218" y="535167"/>
                  </a:lnTo>
                  <a:lnTo>
                    <a:pt x="1850218" y="512178"/>
                  </a:lnTo>
                  <a:lnTo>
                    <a:pt x="1761556" y="512178"/>
                  </a:lnTo>
                  <a:lnTo>
                    <a:pt x="1761556" y="486636"/>
                  </a:lnTo>
                  <a:lnTo>
                    <a:pt x="1715920" y="486636"/>
                  </a:lnTo>
                  <a:lnTo>
                    <a:pt x="1715920" y="457262"/>
                  </a:lnTo>
                  <a:lnTo>
                    <a:pt x="1688539" y="457262"/>
                  </a:lnTo>
                  <a:lnTo>
                    <a:pt x="1688539" y="441934"/>
                  </a:lnTo>
                  <a:lnTo>
                    <a:pt x="1661157" y="441934"/>
                  </a:lnTo>
                  <a:lnTo>
                    <a:pt x="1661157" y="424054"/>
                  </a:lnTo>
                  <a:lnTo>
                    <a:pt x="1606630" y="424054"/>
                  </a:lnTo>
                  <a:lnTo>
                    <a:pt x="1606630" y="404897"/>
                  </a:lnTo>
                  <a:lnTo>
                    <a:pt x="1596014" y="404897"/>
                  </a:lnTo>
                  <a:lnTo>
                    <a:pt x="1596014" y="388375"/>
                  </a:lnTo>
                  <a:lnTo>
                    <a:pt x="1515121" y="388375"/>
                  </a:lnTo>
                  <a:lnTo>
                    <a:pt x="1515121" y="356366"/>
                  </a:lnTo>
                  <a:lnTo>
                    <a:pt x="1451231" y="356366"/>
                  </a:lnTo>
                  <a:lnTo>
                    <a:pt x="1451231" y="341041"/>
                  </a:lnTo>
                  <a:lnTo>
                    <a:pt x="1406897" y="341041"/>
                  </a:lnTo>
                  <a:lnTo>
                    <a:pt x="1406897" y="330824"/>
                  </a:lnTo>
                  <a:lnTo>
                    <a:pt x="1322146" y="330824"/>
                  </a:lnTo>
                  <a:lnTo>
                    <a:pt x="1322146" y="314221"/>
                  </a:lnTo>
                  <a:lnTo>
                    <a:pt x="1262165" y="314221"/>
                  </a:lnTo>
                  <a:lnTo>
                    <a:pt x="1262165" y="296341"/>
                  </a:lnTo>
                  <a:lnTo>
                    <a:pt x="1200883" y="296341"/>
                  </a:lnTo>
                  <a:lnTo>
                    <a:pt x="1200883" y="277184"/>
                  </a:lnTo>
                  <a:lnTo>
                    <a:pt x="1125258" y="277184"/>
                  </a:lnTo>
                  <a:lnTo>
                    <a:pt x="1125258" y="256748"/>
                  </a:lnTo>
                  <a:lnTo>
                    <a:pt x="1000084" y="256748"/>
                  </a:lnTo>
                  <a:lnTo>
                    <a:pt x="1000084" y="241423"/>
                  </a:lnTo>
                  <a:lnTo>
                    <a:pt x="925763" y="241423"/>
                  </a:lnTo>
                  <a:lnTo>
                    <a:pt x="925763" y="226097"/>
                  </a:lnTo>
                  <a:lnTo>
                    <a:pt x="807108" y="226097"/>
                  </a:lnTo>
                  <a:lnTo>
                    <a:pt x="807108" y="209494"/>
                  </a:lnTo>
                  <a:lnTo>
                    <a:pt x="778423" y="209494"/>
                  </a:lnTo>
                  <a:lnTo>
                    <a:pt x="778423" y="192892"/>
                  </a:lnTo>
                  <a:lnTo>
                    <a:pt x="593271" y="192892"/>
                  </a:lnTo>
                  <a:lnTo>
                    <a:pt x="593271" y="162241"/>
                  </a:lnTo>
                  <a:lnTo>
                    <a:pt x="465489" y="162241"/>
                  </a:lnTo>
                  <a:lnTo>
                    <a:pt x="465489" y="139252"/>
                  </a:lnTo>
                  <a:lnTo>
                    <a:pt x="434196" y="139252"/>
                  </a:lnTo>
                  <a:lnTo>
                    <a:pt x="434196" y="120095"/>
                  </a:lnTo>
                  <a:lnTo>
                    <a:pt x="402903" y="120095"/>
                  </a:lnTo>
                  <a:lnTo>
                    <a:pt x="402903" y="99660"/>
                  </a:lnTo>
                  <a:lnTo>
                    <a:pt x="327276" y="99660"/>
                  </a:lnTo>
                  <a:lnTo>
                    <a:pt x="327276" y="80503"/>
                  </a:lnTo>
                  <a:lnTo>
                    <a:pt x="306414" y="80503"/>
                  </a:lnTo>
                  <a:lnTo>
                    <a:pt x="306414" y="42189"/>
                  </a:lnTo>
                  <a:lnTo>
                    <a:pt x="280336" y="42189"/>
                  </a:lnTo>
                  <a:lnTo>
                    <a:pt x="251651" y="42189"/>
                  </a:lnTo>
                  <a:lnTo>
                    <a:pt x="251651" y="24309"/>
                  </a:lnTo>
                  <a:lnTo>
                    <a:pt x="108223" y="24309"/>
                  </a:lnTo>
                  <a:lnTo>
                    <a:pt x="108223" y="0"/>
                  </a:lnTo>
                  <a:lnTo>
                    <a:pt x="0" y="0"/>
                  </a:lnTo>
                </a:path>
              </a:pathLst>
            </a:custGeom>
            <a:noFill/>
            <a:ln w="18558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2E272946-BEB1-0B5A-6064-15511E86BD7A}"/>
                </a:ext>
              </a:extLst>
            </p:cNvPr>
            <p:cNvSpPr/>
            <p:nvPr/>
          </p:nvSpPr>
          <p:spPr>
            <a:xfrm>
              <a:off x="9187217" y="3704574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D6C0BBF3-CDCE-E479-FA47-056ADC844C7B}"/>
                </a:ext>
              </a:extLst>
            </p:cNvPr>
            <p:cNvSpPr/>
            <p:nvPr/>
          </p:nvSpPr>
          <p:spPr>
            <a:xfrm>
              <a:off x="9133354" y="3704574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2D797063-C72E-293A-1AC9-145253828711}"/>
                </a:ext>
              </a:extLst>
            </p:cNvPr>
            <p:cNvSpPr/>
            <p:nvPr/>
          </p:nvSpPr>
          <p:spPr>
            <a:xfrm>
              <a:off x="9079508" y="3704574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1111C55B-EEC6-2D52-6F85-A6CA0BF7D722}"/>
                </a:ext>
              </a:extLst>
            </p:cNvPr>
            <p:cNvSpPr/>
            <p:nvPr/>
          </p:nvSpPr>
          <p:spPr>
            <a:xfrm>
              <a:off x="9025663" y="3704574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9090EC2F-637E-22B5-6DDF-A82216AB553B}"/>
                </a:ext>
              </a:extLst>
            </p:cNvPr>
            <p:cNvSpPr/>
            <p:nvPr/>
          </p:nvSpPr>
          <p:spPr>
            <a:xfrm>
              <a:off x="8091961" y="3351131"/>
              <a:ext cx="18573" cy="78587"/>
            </a:xfrm>
            <a:custGeom>
              <a:avLst/>
              <a:gdLst>
                <a:gd name="connsiteX0" fmla="*/ 0 w 18573"/>
                <a:gd name="connsiteY0" fmla="*/ 0 h 78587"/>
                <a:gd name="connsiteX1" fmla="*/ 0 w 18573"/>
                <a:gd name="connsiteY1" fmla="*/ 78587 h 7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87">
                  <a:moveTo>
                    <a:pt x="0" y="0"/>
                  </a:moveTo>
                  <a:lnTo>
                    <a:pt x="0" y="78587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9E664C35-62E6-72D7-E2E1-825D1DEED09F}"/>
                </a:ext>
              </a:extLst>
            </p:cNvPr>
            <p:cNvSpPr/>
            <p:nvPr/>
          </p:nvSpPr>
          <p:spPr>
            <a:xfrm>
              <a:off x="8045731" y="3351131"/>
              <a:ext cx="18573" cy="78587"/>
            </a:xfrm>
            <a:custGeom>
              <a:avLst/>
              <a:gdLst>
                <a:gd name="connsiteX0" fmla="*/ 0 w 18573"/>
                <a:gd name="connsiteY0" fmla="*/ 0 h 78587"/>
                <a:gd name="connsiteX1" fmla="*/ 0 w 18573"/>
                <a:gd name="connsiteY1" fmla="*/ 78587 h 7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87">
                  <a:moveTo>
                    <a:pt x="0" y="0"/>
                  </a:moveTo>
                  <a:lnTo>
                    <a:pt x="0" y="78587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2892F938-0E93-5AE0-D79E-763D04AECCA7}"/>
                </a:ext>
              </a:extLst>
            </p:cNvPr>
            <p:cNvSpPr/>
            <p:nvPr/>
          </p:nvSpPr>
          <p:spPr>
            <a:xfrm>
              <a:off x="7999500" y="3351131"/>
              <a:ext cx="18573" cy="78587"/>
            </a:xfrm>
            <a:custGeom>
              <a:avLst/>
              <a:gdLst>
                <a:gd name="connsiteX0" fmla="*/ 0 w 18573"/>
                <a:gd name="connsiteY0" fmla="*/ 0 h 78587"/>
                <a:gd name="connsiteX1" fmla="*/ 0 w 18573"/>
                <a:gd name="connsiteY1" fmla="*/ 78587 h 7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87">
                  <a:moveTo>
                    <a:pt x="0" y="0"/>
                  </a:moveTo>
                  <a:lnTo>
                    <a:pt x="0" y="78587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0E61908E-5969-457C-CD86-034E4BBB90E2}"/>
                </a:ext>
              </a:extLst>
            </p:cNvPr>
            <p:cNvSpPr/>
            <p:nvPr/>
          </p:nvSpPr>
          <p:spPr>
            <a:xfrm>
              <a:off x="7953270" y="3351131"/>
              <a:ext cx="18573" cy="78587"/>
            </a:xfrm>
            <a:custGeom>
              <a:avLst/>
              <a:gdLst>
                <a:gd name="connsiteX0" fmla="*/ 0 w 18573"/>
                <a:gd name="connsiteY0" fmla="*/ 0 h 78587"/>
                <a:gd name="connsiteX1" fmla="*/ 0 w 18573"/>
                <a:gd name="connsiteY1" fmla="*/ 78587 h 7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87">
                  <a:moveTo>
                    <a:pt x="0" y="0"/>
                  </a:moveTo>
                  <a:lnTo>
                    <a:pt x="0" y="78587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ED28C1BD-46BD-4DE2-AE1B-0D3FF9EFA14F}"/>
                </a:ext>
              </a:extLst>
            </p:cNvPr>
            <p:cNvSpPr/>
            <p:nvPr/>
          </p:nvSpPr>
          <p:spPr>
            <a:xfrm>
              <a:off x="7733469" y="3247854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6E430E8E-2DF1-3982-342B-E5A3F4B90B35}"/>
                </a:ext>
              </a:extLst>
            </p:cNvPr>
            <p:cNvSpPr/>
            <p:nvPr/>
          </p:nvSpPr>
          <p:spPr>
            <a:xfrm>
              <a:off x="7622342" y="3124715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16D86393-42CD-EF5C-68AE-B7423D001219}"/>
                </a:ext>
              </a:extLst>
            </p:cNvPr>
            <p:cNvSpPr/>
            <p:nvPr/>
          </p:nvSpPr>
          <p:spPr>
            <a:xfrm>
              <a:off x="7588519" y="3109391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C5947A88-283C-8873-B7A4-0FCBD54ACAB8}"/>
                </a:ext>
              </a:extLst>
            </p:cNvPr>
            <p:cNvSpPr/>
            <p:nvPr/>
          </p:nvSpPr>
          <p:spPr>
            <a:xfrm>
              <a:off x="7547137" y="3069669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03405426-D071-B13F-E6AB-E546F1D52DE9}"/>
                </a:ext>
              </a:extLst>
            </p:cNvPr>
            <p:cNvSpPr/>
            <p:nvPr/>
          </p:nvSpPr>
          <p:spPr>
            <a:xfrm>
              <a:off x="7505773" y="3069669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5A9BD8B5-E2BC-A0C3-ACBE-1AD422F33067}"/>
                </a:ext>
              </a:extLst>
            </p:cNvPr>
            <p:cNvSpPr/>
            <p:nvPr/>
          </p:nvSpPr>
          <p:spPr>
            <a:xfrm>
              <a:off x="7466842" y="3068876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F727C999-5880-62BE-CB16-74D2B48B657B}"/>
                </a:ext>
              </a:extLst>
            </p:cNvPr>
            <p:cNvSpPr/>
            <p:nvPr/>
          </p:nvSpPr>
          <p:spPr>
            <a:xfrm>
              <a:off x="7008591" y="2909192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E934FE33-D5E6-BFEE-A866-75FD88ACA355}"/>
                </a:ext>
              </a:extLst>
            </p:cNvPr>
            <p:cNvSpPr/>
            <p:nvPr/>
          </p:nvSpPr>
          <p:spPr>
            <a:xfrm>
              <a:off x="6950195" y="2875032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ACC49D52-C864-8554-59F3-54AFE7B7B3A0}"/>
                </a:ext>
              </a:extLst>
            </p:cNvPr>
            <p:cNvSpPr/>
            <p:nvPr/>
          </p:nvSpPr>
          <p:spPr>
            <a:xfrm>
              <a:off x="6916929" y="2836105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7F43520C-503F-3706-2E31-59ABC1AF5CE3}"/>
                </a:ext>
              </a:extLst>
            </p:cNvPr>
            <p:cNvSpPr/>
            <p:nvPr/>
          </p:nvSpPr>
          <p:spPr>
            <a:xfrm>
              <a:off x="6875566" y="2732826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9847D9E3-689D-0E52-38E6-3F81AB0A230C}"/>
                </a:ext>
              </a:extLst>
            </p:cNvPr>
            <p:cNvSpPr/>
            <p:nvPr/>
          </p:nvSpPr>
          <p:spPr>
            <a:xfrm>
              <a:off x="6457062" y="2608101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7C535CA7-F7FB-E07E-E9E4-34BA6F04A1DE}"/>
                </a:ext>
              </a:extLst>
            </p:cNvPr>
            <p:cNvSpPr/>
            <p:nvPr/>
          </p:nvSpPr>
          <p:spPr>
            <a:xfrm>
              <a:off x="6347570" y="2570762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BA1402D0-F3F9-5995-7D40-A10C9519D4D4}"/>
                </a:ext>
              </a:extLst>
            </p:cNvPr>
            <p:cNvSpPr/>
            <p:nvPr/>
          </p:nvSpPr>
          <p:spPr>
            <a:xfrm>
              <a:off x="6302956" y="2570762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14FB0FC6-9B00-57BE-851F-8938B99A042E}"/>
                </a:ext>
              </a:extLst>
            </p:cNvPr>
            <p:cNvSpPr/>
            <p:nvPr/>
          </p:nvSpPr>
          <p:spPr>
            <a:xfrm>
              <a:off x="6039357" y="2558050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BAE9BB07-D141-E296-05D8-C1B613D28865}"/>
                </a:ext>
              </a:extLst>
            </p:cNvPr>
            <p:cNvSpPr/>
            <p:nvPr/>
          </p:nvSpPr>
          <p:spPr>
            <a:xfrm>
              <a:off x="5945262" y="2531040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57B428EB-13E2-381D-463B-34D3BCCDCDEB}"/>
                </a:ext>
              </a:extLst>
            </p:cNvPr>
            <p:cNvSpPr/>
            <p:nvPr/>
          </p:nvSpPr>
          <p:spPr>
            <a:xfrm>
              <a:off x="5883635" y="2506412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DB85438C-E6C4-C1A2-45B5-961D4F3225CA}"/>
                </a:ext>
              </a:extLst>
            </p:cNvPr>
            <p:cNvSpPr/>
            <p:nvPr/>
          </p:nvSpPr>
          <p:spPr>
            <a:xfrm>
              <a:off x="5851186" y="2465895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3FE9F201-A22C-FB16-6AA8-8B74E8F4449B}"/>
                </a:ext>
              </a:extLst>
            </p:cNvPr>
            <p:cNvSpPr/>
            <p:nvPr/>
          </p:nvSpPr>
          <p:spPr>
            <a:xfrm>
              <a:off x="5806572" y="2430144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AB3BE86D-9B9D-0C6F-01B8-38E72CD6D245}"/>
                </a:ext>
              </a:extLst>
            </p:cNvPr>
            <p:cNvSpPr/>
            <p:nvPr/>
          </p:nvSpPr>
          <p:spPr>
            <a:xfrm>
              <a:off x="5743310" y="2388039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73271A1C-EB94-DB50-AE04-D08AB4375258}"/>
                </a:ext>
              </a:extLst>
            </p:cNvPr>
            <p:cNvSpPr/>
            <p:nvPr/>
          </p:nvSpPr>
          <p:spPr>
            <a:xfrm>
              <a:off x="5607053" y="2349907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C063C977-AE79-CBB1-D8E2-D1DB75989380}"/>
                </a:ext>
              </a:extLst>
            </p:cNvPr>
            <p:cNvSpPr/>
            <p:nvPr/>
          </p:nvSpPr>
          <p:spPr>
            <a:xfrm>
              <a:off x="5499994" y="2329251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FC098E86-AC40-0510-77A7-B08EC494AA1D}"/>
                </a:ext>
              </a:extLst>
            </p:cNvPr>
            <p:cNvSpPr/>
            <p:nvPr/>
          </p:nvSpPr>
          <p:spPr>
            <a:xfrm>
              <a:off x="5375884" y="2287146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9B9B64E5-5DAC-90C0-510C-4B69DEC2F6D7}"/>
                </a:ext>
              </a:extLst>
            </p:cNvPr>
            <p:cNvSpPr/>
            <p:nvPr/>
          </p:nvSpPr>
          <p:spPr>
            <a:xfrm>
              <a:off x="5340204" y="2287146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73FB1D18-AEF1-AD23-8389-9CEAF4F566C2}"/>
                </a:ext>
              </a:extLst>
            </p:cNvPr>
            <p:cNvSpPr/>
            <p:nvPr/>
          </p:nvSpPr>
          <p:spPr>
            <a:xfrm>
              <a:off x="5299657" y="2248219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52D18C2C-5E08-2FAC-C07D-BDD4BAA34F3D}"/>
                </a:ext>
              </a:extLst>
            </p:cNvPr>
            <p:cNvSpPr/>
            <p:nvPr/>
          </p:nvSpPr>
          <p:spPr>
            <a:xfrm>
              <a:off x="5253427" y="2233124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A0677AC9-9F95-B7A0-1881-7134B441DADD}"/>
                </a:ext>
              </a:extLst>
            </p:cNvPr>
            <p:cNvSpPr/>
            <p:nvPr/>
          </p:nvSpPr>
          <p:spPr>
            <a:xfrm>
              <a:off x="5216113" y="2212468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4D621350-3E2E-821C-76F1-662A74C46D5C}"/>
                </a:ext>
              </a:extLst>
            </p:cNvPr>
            <p:cNvSpPr/>
            <p:nvPr/>
          </p:nvSpPr>
          <p:spPr>
            <a:xfrm>
              <a:off x="5186098" y="2204525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D4D5D264-96C6-814D-0696-C8C095203428}"/>
                </a:ext>
              </a:extLst>
            </p:cNvPr>
            <p:cNvSpPr/>
            <p:nvPr/>
          </p:nvSpPr>
          <p:spPr>
            <a:xfrm>
              <a:off x="6824469" y="2732826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B1E7B2ED-C8E6-E737-6AE8-CD7C4D6BD82A}"/>
                </a:ext>
              </a:extLst>
            </p:cNvPr>
            <p:cNvSpPr/>
            <p:nvPr/>
          </p:nvSpPr>
          <p:spPr>
            <a:xfrm>
              <a:off x="4918450" y="2204525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EE4FFAF4-E7EB-B2C7-55FF-0CA0E9C8E5A3}"/>
                </a:ext>
              </a:extLst>
            </p:cNvPr>
            <p:cNvSpPr/>
            <p:nvPr/>
          </p:nvSpPr>
          <p:spPr>
            <a:xfrm>
              <a:off x="4870585" y="2204525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08FE0946-1519-5623-C99D-6D490E402D08}"/>
                </a:ext>
              </a:extLst>
            </p:cNvPr>
            <p:cNvSpPr/>
            <p:nvPr/>
          </p:nvSpPr>
          <p:spPr>
            <a:xfrm>
              <a:off x="4839771" y="2204525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4FDD1BB9-F524-399D-F774-A2B90C883094}"/>
                </a:ext>
              </a:extLst>
            </p:cNvPr>
            <p:cNvSpPr/>
            <p:nvPr/>
          </p:nvSpPr>
          <p:spPr>
            <a:xfrm>
              <a:off x="4806524" y="2187841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68CD3A58-90E9-382A-9A0E-8F4B29434320}"/>
                </a:ext>
              </a:extLst>
            </p:cNvPr>
            <p:cNvSpPr/>
            <p:nvPr/>
          </p:nvSpPr>
          <p:spPr>
            <a:xfrm>
              <a:off x="4763526" y="2187841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B485126C-9F5B-AC0D-A6FA-C9D241864EEF}"/>
                </a:ext>
              </a:extLst>
            </p:cNvPr>
            <p:cNvSpPr/>
            <p:nvPr/>
          </p:nvSpPr>
          <p:spPr>
            <a:xfrm>
              <a:off x="4722980" y="2187841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49C39211-CB2B-8B44-DEFE-D1CD937810B0}"/>
                </a:ext>
              </a:extLst>
            </p:cNvPr>
            <p:cNvSpPr/>
            <p:nvPr/>
          </p:nvSpPr>
          <p:spPr>
            <a:xfrm>
              <a:off x="4680799" y="2178308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1F3F9F57-AE1E-814D-0BA7-E9BB64926571}"/>
                </a:ext>
              </a:extLst>
            </p:cNvPr>
            <p:cNvSpPr/>
            <p:nvPr/>
          </p:nvSpPr>
          <p:spPr>
            <a:xfrm>
              <a:off x="4663767" y="2177513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19BEA3F4-279B-BE23-8DBF-1FBCA77DB923}"/>
                </a:ext>
              </a:extLst>
            </p:cNvPr>
            <p:cNvSpPr/>
            <p:nvPr/>
          </p:nvSpPr>
          <p:spPr>
            <a:xfrm>
              <a:off x="4635386" y="2167980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9AF5614F-BDCE-8A80-CF74-2C584C905E2C}"/>
                </a:ext>
              </a:extLst>
            </p:cNvPr>
            <p:cNvSpPr/>
            <p:nvPr/>
          </p:nvSpPr>
          <p:spPr>
            <a:xfrm>
              <a:off x="4541291" y="2161625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978190D1-2C75-6C1E-71D9-9F8B75B63049}"/>
                </a:ext>
              </a:extLst>
            </p:cNvPr>
            <p:cNvSpPr/>
            <p:nvPr/>
          </p:nvSpPr>
          <p:spPr>
            <a:xfrm>
              <a:off x="4434232" y="2129053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36DFF5C8-05A8-E49C-D0FC-42DFE6ADCD18}"/>
                </a:ext>
              </a:extLst>
            </p:cNvPr>
            <p:cNvSpPr/>
            <p:nvPr/>
          </p:nvSpPr>
          <p:spPr>
            <a:xfrm>
              <a:off x="4326356" y="2113163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1992B473-9769-338B-ABF9-EED7E92FFEFF}"/>
                </a:ext>
              </a:extLst>
            </p:cNvPr>
            <p:cNvSpPr/>
            <p:nvPr/>
          </p:nvSpPr>
          <p:spPr>
            <a:xfrm>
              <a:off x="4293103" y="2086152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BD7D118E-A0F0-7A36-3990-089CE2B41C27}"/>
                </a:ext>
              </a:extLst>
            </p:cNvPr>
            <p:cNvSpPr/>
            <p:nvPr/>
          </p:nvSpPr>
          <p:spPr>
            <a:xfrm>
              <a:off x="4255647" y="2074485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1485FB2D-831E-20C3-7B7D-642429406B11}"/>
                </a:ext>
              </a:extLst>
            </p:cNvPr>
            <p:cNvSpPr/>
            <p:nvPr/>
          </p:nvSpPr>
          <p:spPr>
            <a:xfrm>
              <a:off x="4227387" y="2053404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C6EDAA-FD0D-23D2-57A1-4ADABB67EDA3}"/>
                </a:ext>
              </a:extLst>
            </p:cNvPr>
            <p:cNvSpPr/>
            <p:nvPr/>
          </p:nvSpPr>
          <p:spPr>
            <a:xfrm>
              <a:off x="4185923" y="2031423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27623E04-793A-DFEC-E7E1-88A3E002C0C7}"/>
                </a:ext>
              </a:extLst>
            </p:cNvPr>
            <p:cNvSpPr/>
            <p:nvPr/>
          </p:nvSpPr>
          <p:spPr>
            <a:xfrm>
              <a:off x="4164025" y="2018712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D3AE4831-03DD-4C8B-91A2-9FA5EF4FD192}"/>
                </a:ext>
              </a:extLst>
            </p:cNvPr>
            <p:cNvSpPr/>
            <p:nvPr/>
          </p:nvSpPr>
          <p:spPr>
            <a:xfrm>
              <a:off x="4138750" y="1996467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23775F4-5AC7-A171-29E8-1C63652C17A8}"/>
                </a:ext>
              </a:extLst>
            </p:cNvPr>
            <p:cNvSpPr/>
            <p:nvPr/>
          </p:nvSpPr>
          <p:spPr>
            <a:xfrm>
              <a:off x="4090896" y="1996467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F793C344-D7C3-25E5-70C9-C43137B9890C}"/>
                </a:ext>
              </a:extLst>
            </p:cNvPr>
            <p:cNvSpPr/>
            <p:nvPr/>
          </p:nvSpPr>
          <p:spPr>
            <a:xfrm>
              <a:off x="3938413" y="1936884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1A13FF77-2287-19B9-8CBE-9F587974F872}"/>
                </a:ext>
              </a:extLst>
            </p:cNvPr>
            <p:cNvSpPr/>
            <p:nvPr/>
          </p:nvSpPr>
          <p:spPr>
            <a:xfrm>
              <a:off x="3896238" y="1936884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D3BFF0AE-27AD-5BA9-80F1-9C61954D7EEC}"/>
                </a:ext>
              </a:extLst>
            </p:cNvPr>
            <p:cNvSpPr/>
            <p:nvPr/>
          </p:nvSpPr>
          <p:spPr>
            <a:xfrm>
              <a:off x="3854872" y="1922585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FBA945F1-724D-3DC8-FFD0-6902A897872F}"/>
                </a:ext>
              </a:extLst>
            </p:cNvPr>
            <p:cNvSpPr/>
            <p:nvPr/>
          </p:nvSpPr>
          <p:spPr>
            <a:xfrm>
              <a:off x="3802964" y="1915435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43A35E5D-A191-A342-60C1-CF95CBC87364}"/>
                </a:ext>
              </a:extLst>
            </p:cNvPr>
            <p:cNvSpPr/>
            <p:nvPr/>
          </p:nvSpPr>
          <p:spPr>
            <a:xfrm>
              <a:off x="3728344" y="1882070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0339A60-DBF3-CF16-A91E-E5F81F394469}"/>
                </a:ext>
              </a:extLst>
            </p:cNvPr>
            <p:cNvSpPr/>
            <p:nvPr/>
          </p:nvSpPr>
          <p:spPr>
            <a:xfrm>
              <a:off x="3682112" y="1882070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94D4FF88-4887-4D66-A156-44BDF4DF67C1}"/>
                </a:ext>
              </a:extLst>
            </p:cNvPr>
            <p:cNvSpPr/>
            <p:nvPr/>
          </p:nvSpPr>
          <p:spPr>
            <a:xfrm>
              <a:off x="3635882" y="1858235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E633504-42F6-5DC0-731B-AF6D9B8A4800}"/>
                </a:ext>
              </a:extLst>
            </p:cNvPr>
            <p:cNvSpPr/>
            <p:nvPr/>
          </p:nvSpPr>
          <p:spPr>
            <a:xfrm>
              <a:off x="3584784" y="1855852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729C4E6-1653-6161-D32C-2AE3E25D7607}"/>
                </a:ext>
              </a:extLst>
            </p:cNvPr>
            <p:cNvSpPr/>
            <p:nvPr/>
          </p:nvSpPr>
          <p:spPr>
            <a:xfrm>
              <a:off x="3185734" y="1796269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ADB72A37-2FD1-F0E5-0FAD-64DEC0CE9802}"/>
                </a:ext>
              </a:extLst>
            </p:cNvPr>
            <p:cNvSpPr/>
            <p:nvPr/>
          </p:nvSpPr>
          <p:spPr>
            <a:xfrm>
              <a:off x="3094894" y="1767669"/>
              <a:ext cx="18573" cy="78593"/>
            </a:xfrm>
            <a:custGeom>
              <a:avLst/>
              <a:gdLst>
                <a:gd name="connsiteX0" fmla="*/ 0 w 18573"/>
                <a:gd name="connsiteY0" fmla="*/ 0 h 78593"/>
                <a:gd name="connsiteX1" fmla="*/ 0 w 18573"/>
                <a:gd name="connsiteY1" fmla="*/ 78593 h 7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3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02113B95-BBA0-56D3-344E-034D50262D86}"/>
                </a:ext>
              </a:extLst>
            </p:cNvPr>
            <p:cNvSpPr/>
            <p:nvPr/>
          </p:nvSpPr>
          <p:spPr>
            <a:xfrm>
              <a:off x="2766406" y="1628643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718F855F-E6ED-EDCA-3286-9E8A83C81AE3}"/>
                </a:ext>
              </a:extLst>
            </p:cNvPr>
            <p:cNvSpPr/>
            <p:nvPr/>
          </p:nvSpPr>
          <p:spPr>
            <a:xfrm>
              <a:off x="2545794" y="1596071"/>
              <a:ext cx="18573" cy="78592"/>
            </a:xfrm>
            <a:custGeom>
              <a:avLst/>
              <a:gdLst>
                <a:gd name="connsiteX0" fmla="*/ 0 w 18573"/>
                <a:gd name="connsiteY0" fmla="*/ 0 h 78592"/>
                <a:gd name="connsiteX1" fmla="*/ 0 w 18573"/>
                <a:gd name="connsiteY1" fmla="*/ 78593 h 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78592">
                  <a:moveTo>
                    <a:pt x="0" y="0"/>
                  </a:moveTo>
                  <a:lnTo>
                    <a:pt x="0" y="78593"/>
                  </a:lnTo>
                </a:path>
              </a:pathLst>
            </a:custGeom>
            <a:ln w="9279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426C3B6-53F9-7718-F093-A6A6FCA37B88}"/>
                </a:ext>
              </a:extLst>
            </p:cNvPr>
            <p:cNvSpPr/>
            <p:nvPr/>
          </p:nvSpPr>
          <p:spPr>
            <a:xfrm>
              <a:off x="4056360" y="2073710"/>
              <a:ext cx="80760" cy="18192"/>
            </a:xfrm>
            <a:custGeom>
              <a:avLst/>
              <a:gdLst>
                <a:gd name="connsiteX0" fmla="*/ 80761 w 80760"/>
                <a:gd name="connsiteY0" fmla="*/ 0 h 18192"/>
                <a:gd name="connsiteX1" fmla="*/ 0 w 80760"/>
                <a:gd name="connsiteY1" fmla="*/ 0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760" h="18192">
                  <a:moveTo>
                    <a:pt x="80761" y="0"/>
                  </a:moveTo>
                  <a:lnTo>
                    <a:pt x="0" y="0"/>
                  </a:lnTo>
                </a:path>
              </a:pathLst>
            </a:custGeom>
            <a:ln w="18558" cap="flat">
              <a:solidFill>
                <a:srgbClr val="6E1E5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sz="1800" dirty="0"/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58A2DA-AA33-2263-A90B-F33B6C9FD645}"/>
              </a:ext>
            </a:extLst>
          </p:cNvPr>
          <p:cNvGraphicFramePr>
            <a:graphicFrameLocks noGrp="1"/>
          </p:cNvGraphicFramePr>
          <p:nvPr/>
        </p:nvGraphicFramePr>
        <p:xfrm>
          <a:off x="6909075" y="1451393"/>
          <a:ext cx="4819623" cy="11125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367719">
                  <a:extLst>
                    <a:ext uri="{9D8B030D-6E8A-4147-A177-3AD203B41FA5}">
                      <a16:colId xmlns:a16="http://schemas.microsoft.com/office/drawing/2014/main" val="3609005308"/>
                    </a:ext>
                  </a:extLst>
                </a:gridCol>
                <a:gridCol w="58225">
                  <a:extLst>
                    <a:ext uri="{9D8B030D-6E8A-4147-A177-3AD203B41FA5}">
                      <a16:colId xmlns:a16="http://schemas.microsoft.com/office/drawing/2014/main" val="2552005627"/>
                    </a:ext>
                  </a:extLst>
                </a:gridCol>
                <a:gridCol w="2393679">
                  <a:extLst>
                    <a:ext uri="{9D8B030D-6E8A-4147-A177-3AD203B41FA5}">
                      <a16:colId xmlns:a16="http://schemas.microsoft.com/office/drawing/2014/main" val="943285839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Amivantamab-Chemotherapy </a:t>
                      </a:r>
                      <a:br>
                        <a:rPr lang="en-US" sz="11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vs Chemotherapy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Median icPFS: 12.5 vs 8.3 months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rgbClr val="0F477D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Amivantamab-Lazertinib- Chemotherapy</a:t>
                      </a:r>
                      <a:r>
                        <a:rPr lang="en-US" sz="1100" b="1" baseline="300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 vs Chemotherapy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Median icPFS: 12.8 vs 8.3 months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57706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70C0"/>
                          </a:solidFill>
                        </a:rPr>
                        <a:t>HR,</a:t>
                      </a:r>
                      <a:r>
                        <a:rPr lang="en-US" sz="1200" b="1" dirty="0">
                          <a:solidFill>
                            <a:srgbClr val="0070C0"/>
                          </a:solidFill>
                        </a:rPr>
                        <a:t> 0.55 </a:t>
                      </a:r>
                      <a:br>
                        <a:rPr lang="en-US" sz="1500" b="1" dirty="0">
                          <a:solidFill>
                            <a:srgbClr val="0070C0"/>
                          </a:solidFill>
                        </a:rPr>
                      </a:br>
                      <a:r>
                        <a:rPr lang="it-IT" sz="1100" b="0">
                          <a:solidFill>
                            <a:srgbClr val="0070C0"/>
                          </a:solidFill>
                        </a:rPr>
                        <a:t>(95% CI, 0.38–0.79)</a:t>
                      </a:r>
                    </a:p>
                    <a:p>
                      <a:pPr algn="ctr"/>
                      <a:r>
                        <a:rPr lang="it-IT" sz="1100" b="0" i="1" baseline="0">
                          <a:solidFill>
                            <a:srgbClr val="0070C0"/>
                          </a:solidFill>
                        </a:rPr>
                        <a:t>P</a:t>
                      </a:r>
                      <a:r>
                        <a:rPr lang="it-IT" sz="1100" b="0" baseline="0">
                          <a:solidFill>
                            <a:srgbClr val="0070C0"/>
                          </a:solidFill>
                        </a:rPr>
                        <a:t>=0.001</a:t>
                      </a:r>
                      <a:r>
                        <a:rPr lang="it-IT" sz="1100" b="0" baseline="30000">
                          <a:solidFill>
                            <a:srgbClr val="0070C0"/>
                          </a:solidFill>
                        </a:rPr>
                        <a:t>b</a:t>
                      </a:r>
                    </a:p>
                  </a:txBody>
                  <a:tcPr marL="0" marR="0" marT="6096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rgbClr val="0F477D"/>
                        </a:solidFill>
                      </a:endParaRPr>
                    </a:p>
                  </a:txBody>
                  <a:tcPr marL="0" marR="0" marT="6096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HR,</a:t>
                      </a: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0.58 </a:t>
                      </a:r>
                      <a:br>
                        <a:rPr kumimoji="0" lang="en-US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(95% CI, 0.44–0.78)</a:t>
                      </a:r>
                      <a:endParaRPr kumimoji="0" lang="en-US" sz="1100" b="0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P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&lt;0.001</a:t>
                      </a:r>
                      <a:r>
                        <a:rPr kumimoji="0" lang="en-US" sz="11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b</a:t>
                      </a:r>
                    </a:p>
                  </a:txBody>
                  <a:tcPr marL="0" marR="0" marT="6096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935608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7EC9100-FC75-EC68-4A49-0301F43B0573}"/>
              </a:ext>
            </a:extLst>
          </p:cNvPr>
          <p:cNvSpPr/>
          <p:nvPr/>
        </p:nvSpPr>
        <p:spPr>
          <a:xfrm>
            <a:off x="7416318" y="2006279"/>
            <a:ext cx="1361361" cy="54864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4A532D-657E-6215-86D7-71FE0A6E87C1}"/>
              </a:ext>
            </a:extLst>
          </p:cNvPr>
          <p:cNvSpPr/>
          <p:nvPr/>
        </p:nvSpPr>
        <p:spPr>
          <a:xfrm>
            <a:off x="9845916" y="2006279"/>
            <a:ext cx="1365504" cy="54864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8BDEAF-9689-7C57-D51F-2E63F473E600}"/>
              </a:ext>
            </a:extLst>
          </p:cNvPr>
          <p:cNvSpPr txBox="1"/>
          <p:nvPr/>
        </p:nvSpPr>
        <p:spPr>
          <a:xfrm>
            <a:off x="7397663" y="6606181"/>
            <a:ext cx="4794337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67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Passaro A et al. ESMO 2023. Passaro A et al. Ann Oncol 2024;35(1):77-90.</a:t>
            </a:r>
            <a:endParaRPr lang="en-US" sz="1067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64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C3140-FC5C-7CCA-7833-D2FDB6A98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019" y="303764"/>
            <a:ext cx="10729000" cy="611005"/>
          </a:xfrm>
        </p:spPr>
        <p:txBody>
          <a:bodyPr/>
          <a:lstStyle/>
          <a:p>
            <a:pPr algn="l"/>
            <a:r>
              <a:rPr lang="en-US" sz="3200" b="0" dirty="0"/>
              <a:t>MARIPOSA-2—Safety Profile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1CAD53-E881-07E2-4D5B-A379A4E9C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2400" y="682128"/>
            <a:ext cx="2707099" cy="5338995"/>
          </a:xfrm>
        </p:spPr>
        <p:txBody>
          <a:bodyPr anchor="ctr"/>
          <a:lstStyle/>
          <a:p>
            <a:pPr marL="230712" indent="-230712">
              <a:spcAft>
                <a:spcPts val="400"/>
              </a:spcAft>
              <a:buSzPct val="120000"/>
            </a:pPr>
            <a:r>
              <a:rPr lang="en-US" sz="1333" dirty="0">
                <a:latin typeface="+mn-lt"/>
              </a:rPr>
              <a:t>Amivantamab-containing arms had higher rates of EGFR- and MET-related AEs</a:t>
            </a:r>
          </a:p>
          <a:p>
            <a:pPr marL="230712" indent="-230712">
              <a:spcAft>
                <a:spcPts val="400"/>
              </a:spcAft>
              <a:buSzPct val="120000"/>
            </a:pPr>
            <a:r>
              <a:rPr lang="en-US" sz="1333" dirty="0">
                <a:latin typeface="+mn-lt"/>
              </a:rPr>
              <a:t>Neutropenia and thrombocytopenia:</a:t>
            </a:r>
          </a:p>
          <a:p>
            <a:pPr marL="457189" lvl="1" indent="-230712">
              <a:spcBef>
                <a:spcPts val="0"/>
              </a:spcBef>
              <a:spcAft>
                <a:spcPts val="400"/>
              </a:spcAft>
              <a:buSzPct val="120000"/>
            </a:pPr>
            <a:r>
              <a:rPr lang="en-US" sz="1333" dirty="0">
                <a:latin typeface="+mn-lt"/>
              </a:rPr>
              <a:t>Mostly occurred during cycle 1</a:t>
            </a:r>
          </a:p>
          <a:p>
            <a:pPr marL="457189" lvl="1" indent="-230712">
              <a:spcBef>
                <a:spcPts val="0"/>
              </a:spcBef>
              <a:spcAft>
                <a:spcPts val="400"/>
              </a:spcAft>
              <a:buSzPct val="120000"/>
            </a:pPr>
            <a:r>
              <a:rPr lang="en-US" sz="1333" dirty="0">
                <a:latin typeface="+mn-lt"/>
              </a:rPr>
              <a:t>Low rates of febrile neutropenia (</a:t>
            </a:r>
            <a:r>
              <a:rPr lang="en-US" sz="1333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2%</a:t>
            </a:r>
            <a:r>
              <a:rPr lang="en-US" sz="1333" dirty="0">
                <a:latin typeface="+mn-lt"/>
              </a:rPr>
              <a:t>, </a:t>
            </a:r>
            <a:r>
              <a:rPr lang="en-US" sz="1333" dirty="0">
                <a:solidFill>
                  <a:srgbClr val="0070C0"/>
                </a:solidFill>
                <a:latin typeface="+mn-lt"/>
              </a:rPr>
              <a:t>2%</a:t>
            </a:r>
            <a:r>
              <a:rPr lang="en-US" sz="1333" dirty="0">
                <a:latin typeface="+mn-lt"/>
              </a:rPr>
              <a:t>, </a:t>
            </a:r>
            <a:br>
              <a:rPr lang="en-US" sz="1333" dirty="0">
                <a:latin typeface="+mn-lt"/>
              </a:rPr>
            </a:br>
            <a:r>
              <a:rPr lang="en-US" sz="1333" dirty="0">
                <a:latin typeface="+mn-lt"/>
              </a:rPr>
              <a:t>and </a:t>
            </a:r>
            <a:r>
              <a:rPr lang="en-US" sz="1333" dirty="0">
                <a:solidFill>
                  <a:schemeClr val="bg2"/>
                </a:solidFill>
                <a:latin typeface="+mn-lt"/>
              </a:rPr>
              <a:t>8%</a:t>
            </a:r>
            <a:r>
              <a:rPr lang="en-US" sz="1333" dirty="0">
                <a:latin typeface="+mn-lt"/>
              </a:rPr>
              <a:t>)</a:t>
            </a:r>
          </a:p>
          <a:p>
            <a:pPr marL="461410" lvl="1" indent="-234933">
              <a:spcBef>
                <a:spcPts val="0"/>
              </a:spcBef>
              <a:spcAft>
                <a:spcPts val="400"/>
              </a:spcAft>
              <a:buSzPct val="120000"/>
            </a:pPr>
            <a:r>
              <a:rPr lang="en-US" sz="1333" dirty="0">
                <a:latin typeface="+mn-lt"/>
              </a:rPr>
              <a:t>Low rates of grade 3-4 bleeding</a:t>
            </a:r>
            <a:r>
              <a:rPr lang="en-US" sz="1333" baseline="30000" dirty="0">
                <a:latin typeface="+mn-lt"/>
              </a:rPr>
              <a:t>d</a:t>
            </a:r>
            <a:r>
              <a:rPr lang="en-US" sz="1333" dirty="0">
                <a:latin typeface="+mn-lt"/>
              </a:rPr>
              <a:t> (</a:t>
            </a:r>
            <a:r>
              <a:rPr lang="en-US" sz="1333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0%</a:t>
            </a:r>
            <a:r>
              <a:rPr lang="en-US" sz="1333" dirty="0">
                <a:latin typeface="+mn-lt"/>
              </a:rPr>
              <a:t>, </a:t>
            </a:r>
            <a:r>
              <a:rPr lang="en-US" sz="1333" dirty="0">
                <a:solidFill>
                  <a:srgbClr val="0070C0"/>
                </a:solidFill>
                <a:latin typeface="+mn-lt"/>
              </a:rPr>
              <a:t>1%</a:t>
            </a:r>
            <a:r>
              <a:rPr lang="en-US" sz="1333" dirty="0">
                <a:latin typeface="+mn-lt"/>
              </a:rPr>
              <a:t>, </a:t>
            </a:r>
            <a:br>
              <a:rPr lang="en-US" sz="1333" dirty="0">
                <a:latin typeface="+mn-lt"/>
              </a:rPr>
            </a:br>
            <a:r>
              <a:rPr lang="en-US" sz="1333" dirty="0">
                <a:latin typeface="+mn-lt"/>
              </a:rPr>
              <a:t>and </a:t>
            </a:r>
            <a:r>
              <a:rPr lang="en-US" sz="1333" dirty="0">
                <a:solidFill>
                  <a:schemeClr val="bg2"/>
                </a:solidFill>
                <a:latin typeface="+mn-lt"/>
              </a:rPr>
              <a:t>3%)</a:t>
            </a:r>
            <a:endParaRPr lang="en-US" sz="1333" dirty="0">
              <a:latin typeface="+mn-lt"/>
            </a:endParaRPr>
          </a:p>
          <a:p>
            <a:pPr marL="230712" indent="-230712">
              <a:spcAft>
                <a:spcPts val="400"/>
              </a:spcAft>
              <a:buSzPct val="120000"/>
            </a:pPr>
            <a:r>
              <a:rPr lang="en-US" sz="1333" dirty="0">
                <a:latin typeface="+mn-lt"/>
              </a:rPr>
              <a:t>VTE highest in amivantamab-lazertinib-chemotherapy arm</a:t>
            </a:r>
          </a:p>
          <a:p>
            <a:pPr marL="457189" lvl="1" indent="-226478">
              <a:spcBef>
                <a:spcPts val="0"/>
              </a:spcBef>
              <a:spcAft>
                <a:spcPts val="400"/>
              </a:spcAft>
              <a:buSzPct val="120000"/>
            </a:pPr>
            <a:r>
              <a:rPr lang="en-US" sz="1333" dirty="0">
                <a:latin typeface="+mn-lt"/>
              </a:rPr>
              <a:t>No grade 5 events </a:t>
            </a:r>
          </a:p>
          <a:p>
            <a:pPr marL="457189" lvl="1" indent="-226478">
              <a:spcBef>
                <a:spcPts val="0"/>
              </a:spcBef>
              <a:spcAft>
                <a:spcPts val="400"/>
              </a:spcAft>
              <a:buSzPct val="120000"/>
            </a:pPr>
            <a:r>
              <a:rPr lang="en-US" sz="1333" dirty="0">
                <a:latin typeface="+mn-lt"/>
              </a:rPr>
              <a:t>Rates of discontinuation </a:t>
            </a:r>
            <a:br>
              <a:rPr lang="en-US" sz="1333" dirty="0">
                <a:latin typeface="+mn-lt"/>
              </a:rPr>
            </a:br>
            <a:r>
              <a:rPr lang="en-US" sz="1333" dirty="0">
                <a:latin typeface="+mn-lt"/>
              </a:rPr>
              <a:t>due to VTE were low </a:t>
            </a:r>
            <a:br>
              <a:rPr lang="en-US" sz="1333" dirty="0">
                <a:latin typeface="+mn-lt"/>
              </a:rPr>
            </a:br>
            <a:r>
              <a:rPr lang="en-US" sz="1333" dirty="0">
                <a:latin typeface="+mn-lt"/>
              </a:rPr>
              <a:t>(</a:t>
            </a:r>
            <a:r>
              <a:rPr lang="en-US" sz="1333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0%</a:t>
            </a:r>
            <a:r>
              <a:rPr lang="en-US" sz="1333" dirty="0">
                <a:latin typeface="+mn-lt"/>
              </a:rPr>
              <a:t>, </a:t>
            </a:r>
            <a:r>
              <a:rPr lang="en-US" sz="1333" dirty="0">
                <a:solidFill>
                  <a:srgbClr val="0070C0"/>
                </a:solidFill>
                <a:latin typeface="+mn-lt"/>
              </a:rPr>
              <a:t>1%</a:t>
            </a:r>
            <a:r>
              <a:rPr lang="en-US" sz="1333" dirty="0">
                <a:latin typeface="+mn-lt"/>
              </a:rPr>
              <a:t>, and </a:t>
            </a:r>
            <a:r>
              <a:rPr lang="en-US" sz="1333" dirty="0">
                <a:solidFill>
                  <a:schemeClr val="bg2"/>
                </a:solidFill>
                <a:latin typeface="+mn-lt"/>
              </a:rPr>
              <a:t>0.4%</a:t>
            </a:r>
            <a:r>
              <a:rPr lang="en-US" sz="1333" dirty="0">
                <a:latin typeface="+mn-lt"/>
              </a:rPr>
              <a:t>)</a:t>
            </a:r>
          </a:p>
          <a:p>
            <a:pPr marL="230712" indent="-230712">
              <a:spcAft>
                <a:spcPts val="400"/>
              </a:spcAft>
              <a:buSzPct val="120000"/>
            </a:pPr>
            <a:r>
              <a:rPr lang="en-US" sz="1333" dirty="0">
                <a:latin typeface="+mn-lt"/>
              </a:rPr>
              <a:t>Incidence of ILD was low in all arms (&lt;3%)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FFD3E-4DA5-D8DA-F5A7-B0F88F8C32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729" y="6006045"/>
            <a:ext cx="11317579" cy="593269"/>
          </a:xfrm>
        </p:spPr>
        <p:txBody>
          <a:bodyPr/>
          <a:lstStyle/>
          <a:p>
            <a:r>
              <a:rPr lang="en-US" sz="733" baseline="30000" dirty="0"/>
              <a:t>a</a:t>
            </a:r>
            <a:r>
              <a:rPr lang="en-US" sz="733" dirty="0"/>
              <a:t>Amivantamab-lazertinib-chemotherapy arm includes all patients regardless of the dosing regimen received. </a:t>
            </a:r>
            <a:r>
              <a:rPr lang="en-US" sz="733" baseline="30000" dirty="0"/>
              <a:t>b</a:t>
            </a:r>
            <a:r>
              <a:rPr lang="en-US" sz="733" dirty="0"/>
              <a:t>Grouping includes the following preferred terms: rash, dermatitis acneiform, rash maculo-papular, erythema, acne, rash pruritic, rash erythematous, rash macular, drug eruption, folliculitis, dermatitis, skin lesion, rash pustular, papule, rash follicular, exfoliative rash, pustule, rash papular, skin exfoliation. </a:t>
            </a:r>
            <a:r>
              <a:rPr lang="en-US" sz="733" baseline="30000" dirty="0"/>
              <a:t>c</a:t>
            </a:r>
            <a:r>
              <a:rPr lang="en-US" sz="733" dirty="0"/>
              <a:t>Grouping includes the following preferred terms: pulmonary embolism, deep vein thrombosis, embolism, renal vein thrombosis, venous thrombosis limb, venous thrombosis, embolism venous, jugular vein thrombosis, superficial vein thrombosis, thrombophlebitis, thrombosis. </a:t>
            </a:r>
            <a:r>
              <a:rPr lang="en-US" sz="733" baseline="30000" dirty="0"/>
              <a:t>d</a:t>
            </a:r>
            <a:r>
              <a:rPr lang="en-US" sz="733" dirty="0"/>
              <a:t>Identified by the standardized MedDRA query for “Haemorrhage Terms (Excl Laboratory Terms)”.</a:t>
            </a:r>
          </a:p>
          <a:p>
            <a:r>
              <a:rPr lang="en-US" sz="733" dirty="0"/>
              <a:t>AE, adverse event; AESI, AE of special interest; EGFR, epidermal growth factor receptor; ILD, interstitial lung disease (includes pneumonitis); TEAE, treatment-emergent AE; VTE, venous thromboembolism.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69FE138-29CA-FACE-524F-FC3E7E1861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767662"/>
              </p:ext>
            </p:extLst>
          </p:nvPr>
        </p:nvGraphicFramePr>
        <p:xfrm>
          <a:off x="609599" y="872430"/>
          <a:ext cx="8517377" cy="5054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1007">
                  <a:extLst>
                    <a:ext uri="{9D8B030D-6E8A-4147-A177-3AD203B41FA5}">
                      <a16:colId xmlns:a16="http://schemas.microsoft.com/office/drawing/2014/main" val="2869990233"/>
                    </a:ext>
                  </a:extLst>
                </a:gridCol>
                <a:gridCol w="1024395">
                  <a:extLst>
                    <a:ext uri="{9D8B030D-6E8A-4147-A177-3AD203B41FA5}">
                      <a16:colId xmlns:a16="http://schemas.microsoft.com/office/drawing/2014/main" val="2885010976"/>
                    </a:ext>
                  </a:extLst>
                </a:gridCol>
                <a:gridCol w="1024395">
                  <a:extLst>
                    <a:ext uri="{9D8B030D-6E8A-4147-A177-3AD203B41FA5}">
                      <a16:colId xmlns:a16="http://schemas.microsoft.com/office/drawing/2014/main" val="679224239"/>
                    </a:ext>
                  </a:extLst>
                </a:gridCol>
                <a:gridCol w="1024395">
                  <a:extLst>
                    <a:ext uri="{9D8B030D-6E8A-4147-A177-3AD203B41FA5}">
                      <a16:colId xmlns:a16="http://schemas.microsoft.com/office/drawing/2014/main" val="2846274958"/>
                    </a:ext>
                  </a:extLst>
                </a:gridCol>
                <a:gridCol w="1024395">
                  <a:extLst>
                    <a:ext uri="{9D8B030D-6E8A-4147-A177-3AD203B41FA5}">
                      <a16:colId xmlns:a16="http://schemas.microsoft.com/office/drawing/2014/main" val="2035553320"/>
                    </a:ext>
                  </a:extLst>
                </a:gridCol>
                <a:gridCol w="1024395">
                  <a:extLst>
                    <a:ext uri="{9D8B030D-6E8A-4147-A177-3AD203B41FA5}">
                      <a16:colId xmlns:a16="http://schemas.microsoft.com/office/drawing/2014/main" val="3858678567"/>
                    </a:ext>
                  </a:extLst>
                </a:gridCol>
                <a:gridCol w="1024395">
                  <a:extLst>
                    <a:ext uri="{9D8B030D-6E8A-4147-A177-3AD203B41FA5}">
                      <a16:colId xmlns:a16="http://schemas.microsoft.com/office/drawing/2014/main" val="3860840762"/>
                    </a:ext>
                  </a:extLst>
                </a:gridCol>
              </a:tblGrid>
              <a:tr h="33184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Most common TEAEs (≥25%) </a:t>
                      </a:r>
                      <a:b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by preferred term, n (%)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Chemotherapy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(n=243)</a:t>
                      </a:r>
                      <a:endParaRPr lang="en-US" sz="11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0960" marR="6096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9144" marB="9144" anchor="b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Amivantamab-Chemotherapy (n=130)</a:t>
                      </a:r>
                      <a:endParaRPr lang="en-US" sz="11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0960" marR="6096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9144" marB="9144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Amivantamab-Lazertinib-Chemotherapy</a:t>
                      </a:r>
                      <a:r>
                        <a:rPr lang="en-US" sz="1100" b="1" i="0" u="none" strike="noStrike" cap="none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</a:t>
                      </a:r>
                      <a:r>
                        <a:rPr lang="en-US" sz="11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(n=263)</a:t>
                      </a:r>
                      <a:endParaRPr lang="en-US" sz="11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0960" marR="6096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9144" marB="9144" anchor="b"/>
                </a:tc>
                <a:extLst>
                  <a:ext uri="{0D108BD9-81ED-4DB2-BD59-A6C34878D82A}">
                    <a16:rowId xmlns:a16="http://schemas.microsoft.com/office/drawing/2014/main" val="39689260"/>
                  </a:ext>
                </a:extLst>
              </a:tr>
              <a:tr h="16592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9144" marB="9144" anchor="ctr"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All grades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Grade ≥3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All grades</a:t>
                      </a:r>
                      <a:endParaRPr lang="en-US" sz="1100" b="1" strike="noStrike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Grade ≥3</a:t>
                      </a:r>
                      <a:endParaRPr lang="en-US" sz="1100" b="1" strike="noStrike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All grades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Grade ≥3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373171"/>
                  </a:ext>
                </a:extLst>
              </a:tr>
              <a:tr h="1659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j-lt"/>
                        </a:rPr>
                        <a:t>Associated with EGFR inhibition</a:t>
                      </a:r>
                      <a:endParaRPr lang="en-US" sz="11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strike="noStrike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strike="noStrike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791543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+mj-lt"/>
                        </a:rPr>
                        <a:t>Paronychia</a:t>
                      </a:r>
                      <a:r>
                        <a:rPr lang="en-US" sz="1100" dirty="0">
                          <a:effectLst/>
                          <a:latin typeface="+mj-lt"/>
                        </a:rPr>
                        <a:t> 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(0.4)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 (37)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(2)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133 (51)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(4)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557243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Rash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(5)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 (43)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(6)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126 (48)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 (6)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362558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Stomatitis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 (9)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 (32)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120 (46)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 (9)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601170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Diarrhea 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 (7)</a:t>
                      </a:r>
                    </a:p>
                  </a:txBody>
                  <a:tcPr marL="60960" marR="60960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(0.4)</a:t>
                      </a:r>
                    </a:p>
                  </a:txBody>
                  <a:tcPr marL="60960" marR="60960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 (14)</a:t>
                      </a:r>
                    </a:p>
                  </a:txBody>
                  <a:tcPr marL="60960" marR="60960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60960" marR="60960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 (26)</a:t>
                      </a:r>
                    </a:p>
                  </a:txBody>
                  <a:tcPr marL="60960" marR="60960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(4)</a:t>
                      </a:r>
                    </a:p>
                  </a:txBody>
                  <a:tcPr marL="60960" marR="60960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856227"/>
                  </a:ext>
                </a:extLst>
              </a:tr>
              <a:tr h="1659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j-lt"/>
                        </a:rPr>
                        <a:t>Associated with MET inhibition</a:t>
                      </a:r>
                      <a:endParaRPr lang="en-US" sz="11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strike="noStrike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strike="noStrike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635075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Hypoalbuminemia 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 (9)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(0.4)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 (22)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(2)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 (40)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(5)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775428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Peripheral edema 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(6)</a:t>
                      </a:r>
                    </a:p>
                  </a:txBody>
                  <a:tcPr marL="60960" marR="60960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0960" marR="60960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 (32)</a:t>
                      </a:r>
                    </a:p>
                  </a:txBody>
                  <a:tcPr marL="60960" marR="60960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(2)</a:t>
                      </a:r>
                    </a:p>
                  </a:txBody>
                  <a:tcPr marL="60960" marR="60960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 (32)</a:t>
                      </a:r>
                    </a:p>
                  </a:txBody>
                  <a:tcPr marL="60960" marR="60960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(0.4)</a:t>
                      </a:r>
                    </a:p>
                  </a:txBody>
                  <a:tcPr marL="60960" marR="60960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948611"/>
                  </a:ext>
                </a:extLst>
              </a:tr>
              <a:tr h="1659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j-lt"/>
                        </a:rPr>
                        <a:t>Associated with Chemotherapy </a:t>
                      </a:r>
                      <a:endParaRPr lang="en-US" sz="11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strike="noStrike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strike="noStrike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329796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Neutropenia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 (42)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 (21)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 (57)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 (45)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181 (69)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144 (55)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0573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Thrombocytopenia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 (30)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 (9)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 (44)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 (15)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158 (60)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 (37)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177954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Anemia</a:t>
                      </a:r>
                    </a:p>
                  </a:txBody>
                  <a:tcPr marL="60960" marR="6096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 (40)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 (9)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 (39)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(12)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141 (54)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 (18)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284066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Leukopenia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 (28)</a:t>
                      </a:r>
                    </a:p>
                  </a:txBody>
                  <a:tcPr marL="60960" marR="6096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 (9)</a:t>
                      </a:r>
                    </a:p>
                  </a:txBody>
                  <a:tcPr marL="60960" marR="6096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 (28)</a:t>
                      </a:r>
                    </a:p>
                  </a:txBody>
                  <a:tcPr marL="60960" marR="6096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 (20)</a:t>
                      </a:r>
                    </a:p>
                  </a:txBody>
                  <a:tcPr marL="60960" marR="6096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106 (40)</a:t>
                      </a:r>
                    </a:p>
                  </a:txBody>
                  <a:tcPr marL="60960" marR="6096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 (27)</a:t>
                      </a:r>
                    </a:p>
                  </a:txBody>
                  <a:tcPr marL="60960" marR="6096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371530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Other</a:t>
                      </a:r>
                    </a:p>
                  </a:txBody>
                  <a:tcPr marL="60960" marR="609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756082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Infusion-related reaction </a:t>
                      </a:r>
                      <a:endParaRPr lang="en-US" sz="1100" b="0" i="0" u="none" strike="noStrike" cap="none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0960" marR="6096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(0.4)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 (58)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(5)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148 (56)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(3)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153928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Nausea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 (37)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(1)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 (45)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131 (50)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 (6)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994199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Constipation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 (30)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 (38)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 (37)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(1)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207228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Decreased appetite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 (21)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(1)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 (31)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 (32)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(3)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17702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Vomiting</a:t>
                      </a:r>
                    </a:p>
                  </a:txBody>
                  <a:tcPr marL="60960" marR="6096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 (17)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(0.4)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 (25)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 (29)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(4)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514163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</a:txBody>
                  <a:tcPr marL="60960" marR="6096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 (19)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(2)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 (28)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(3)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 (26)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(6)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62324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Asthenia</a:t>
                      </a:r>
                    </a:p>
                  </a:txBody>
                  <a:tcPr marL="60960" marR="6096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 (16)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(2)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 (26)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 (25)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 (5)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841484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Alanine aminotransferase increased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 (28)</a:t>
                      </a:r>
                    </a:p>
                  </a:txBody>
                  <a:tcPr marL="60960" marR="6096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(4)</a:t>
                      </a:r>
                    </a:p>
                  </a:txBody>
                  <a:tcPr marL="60960" marR="6096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 (20)</a:t>
                      </a:r>
                    </a:p>
                  </a:txBody>
                  <a:tcPr marL="60960" marR="6096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(5)</a:t>
                      </a:r>
                    </a:p>
                  </a:txBody>
                  <a:tcPr marL="60960" marR="6096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 (21)</a:t>
                      </a:r>
                    </a:p>
                  </a:txBody>
                  <a:tcPr marL="60960" marR="6096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 (5)</a:t>
                      </a:r>
                    </a:p>
                  </a:txBody>
                  <a:tcPr marL="60960" marR="6096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900512"/>
                  </a:ext>
                </a:extLst>
              </a:tr>
              <a:tr h="1659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AESIs by grouped term, n (%)</a:t>
                      </a:r>
                    </a:p>
                  </a:txBody>
                  <a:tcPr marL="60960" marR="609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b="1" strike="noStrike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b="1" strike="noStrike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b="1" strike="noStrike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b="1" strike="noStrike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b="1" strike="noStrike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b="1" strike="noStrike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964921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Rash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0960" marR="6096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(12)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92 (71) 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 (10)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197 (75)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 (15)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192904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VTE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0960" marR="6096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(5)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(3)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 (10)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(2)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 (22)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 (6)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604089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ILD</a:t>
                      </a:r>
                      <a:endParaRPr lang="en-US" sz="1100" baseline="30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(2)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(3)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(2)</a:t>
                      </a:r>
                    </a:p>
                  </a:txBody>
                  <a:tcPr marL="60960" marR="6096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77566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20C373E-B22F-6D5A-A120-3114A565E333}"/>
              </a:ext>
            </a:extLst>
          </p:cNvPr>
          <p:cNvSpPr/>
          <p:nvPr/>
        </p:nvSpPr>
        <p:spPr>
          <a:xfrm>
            <a:off x="2978872" y="2915699"/>
            <a:ext cx="6148101" cy="35055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858E52-1A0F-FBE1-8EF2-6FB72C23B4B5}"/>
              </a:ext>
            </a:extLst>
          </p:cNvPr>
          <p:cNvSpPr txBox="1"/>
          <p:nvPr/>
        </p:nvSpPr>
        <p:spPr>
          <a:xfrm>
            <a:off x="7397663" y="6606181"/>
            <a:ext cx="4794337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67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Passaro A et al. ESMO 2023. Passaro A et al. Ann Oncol 2024;35(1):77-90.</a:t>
            </a:r>
            <a:endParaRPr lang="en-US" sz="1067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12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2"/>
          <p:cNvSpPr txBox="1"/>
          <p:nvPr/>
        </p:nvSpPr>
        <p:spPr>
          <a:xfrm>
            <a:off x="9213377" y="6638760"/>
            <a:ext cx="2978623" cy="219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en-US" sz="800" spc="-1" dirty="0">
                <a:solidFill>
                  <a:srgbClr val="000000"/>
                </a:solidFill>
                <a:latin typeface="Arial"/>
              </a:rPr>
              <a:t>Yu HA et al. J Clin Oncol 2023 415363-5375.</a:t>
            </a:r>
          </a:p>
        </p:txBody>
      </p:sp>
      <p:pic>
        <p:nvPicPr>
          <p:cNvPr id="40" name="Main graphic"/>
          <p:cNvPicPr/>
          <p:nvPr/>
        </p:nvPicPr>
        <p:blipFill>
          <a:blip r:embed="rId2"/>
          <a:stretch/>
        </p:blipFill>
        <p:spPr>
          <a:xfrm>
            <a:off x="269360" y="1736652"/>
            <a:ext cx="4614529" cy="4430232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530EC3-3229-0EFC-D341-F4A4B637F9E5}"/>
              </a:ext>
            </a:extLst>
          </p:cNvPr>
          <p:cNvSpPr txBox="1"/>
          <p:nvPr/>
        </p:nvSpPr>
        <p:spPr>
          <a:xfrm>
            <a:off x="765544" y="219240"/>
            <a:ext cx="106254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HERTHENA-Lung01—Patritumab deruxtecan in </a:t>
            </a:r>
            <a:r>
              <a:rPr lang="en-US" sz="3200" i="1" dirty="0"/>
              <a:t>EGFR</a:t>
            </a:r>
            <a:r>
              <a:rPr lang="en-US" sz="3200" dirty="0"/>
              <a:t> mutant NSCLC</a:t>
            </a:r>
          </a:p>
        </p:txBody>
      </p:sp>
      <p:pic>
        <p:nvPicPr>
          <p:cNvPr id="4" name="Main graphic">
            <a:extLst>
              <a:ext uri="{FF2B5EF4-FFF2-40B4-BE49-F238E27FC236}">
                <a16:creationId xmlns:a16="http://schemas.microsoft.com/office/drawing/2014/main" id="{41BCB77C-EC92-378A-529A-6DE0219B3DB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997303" y="2466754"/>
            <a:ext cx="6974957" cy="2877879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8C62F-49E1-D06D-3B02-976AF7A9BF2B}"/>
              </a:ext>
            </a:extLst>
          </p:cNvPr>
          <p:cNvSpPr txBox="1"/>
          <p:nvPr/>
        </p:nvSpPr>
        <p:spPr>
          <a:xfrm>
            <a:off x="1925054" y="1764152"/>
            <a:ext cx="2890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/>
              <a:t>Median PFS: 5.5 mo (5.1-5.9)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424B8B-1138-3C7E-1373-65E041D00E10}"/>
              </a:ext>
            </a:extLst>
          </p:cNvPr>
          <p:cNvSpPr txBox="1"/>
          <p:nvPr/>
        </p:nvSpPr>
        <p:spPr>
          <a:xfrm>
            <a:off x="1897793" y="3985748"/>
            <a:ext cx="2948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/>
              <a:t>Median DOR: 6.4 mo (4.9-7.8)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CAE660-FC43-5183-6B28-C49525E8A75E}"/>
              </a:ext>
            </a:extLst>
          </p:cNvPr>
          <p:cNvSpPr txBox="1"/>
          <p:nvPr/>
        </p:nvSpPr>
        <p:spPr>
          <a:xfrm>
            <a:off x="4997303" y="2093327"/>
            <a:ext cx="2400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/>
              <a:t>ORR: 29.8% (23.9-36.2)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16363" y="1620521"/>
            <a:ext cx="932518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5090878" algn="l"/>
              </a:tabLst>
            </a:pPr>
            <a:r>
              <a:rPr sz="1600" b="1" dirty="0">
                <a:latin typeface="Arial"/>
                <a:cs typeface="Arial"/>
              </a:rPr>
              <a:t>With </a:t>
            </a:r>
            <a:r>
              <a:rPr sz="1600" b="1" spc="-7" dirty="0">
                <a:latin typeface="Arial"/>
                <a:cs typeface="Arial"/>
              </a:rPr>
              <a:t>History </a:t>
            </a:r>
            <a:r>
              <a:rPr sz="1600" b="1" dirty="0">
                <a:latin typeface="Arial"/>
                <a:cs typeface="Arial"/>
              </a:rPr>
              <a:t>of Brain</a:t>
            </a:r>
            <a:r>
              <a:rPr sz="1600" b="1" spc="73" dirty="0">
                <a:latin typeface="Arial"/>
                <a:cs typeface="Arial"/>
              </a:rPr>
              <a:t> </a:t>
            </a:r>
            <a:r>
              <a:rPr sz="1600" b="1" spc="-7" dirty="0">
                <a:latin typeface="Arial"/>
                <a:cs typeface="Arial"/>
              </a:rPr>
              <a:t>Metastasis</a:t>
            </a:r>
            <a:r>
              <a:rPr sz="1600" b="1" spc="-33" dirty="0">
                <a:latin typeface="Arial"/>
                <a:cs typeface="Arial"/>
              </a:rPr>
              <a:t> </a:t>
            </a:r>
            <a:r>
              <a:rPr sz="1600" b="1" spc="-7" dirty="0">
                <a:latin typeface="Arial"/>
                <a:cs typeface="Arial"/>
              </a:rPr>
              <a:t>(n=115)	</a:t>
            </a:r>
            <a:r>
              <a:rPr sz="1600" b="1" dirty="0">
                <a:latin typeface="Arial"/>
                <a:cs typeface="Arial"/>
              </a:rPr>
              <a:t>With No History of Brain </a:t>
            </a:r>
            <a:r>
              <a:rPr sz="1600" b="1" spc="-7" dirty="0">
                <a:latin typeface="Arial"/>
                <a:cs typeface="Arial"/>
              </a:rPr>
              <a:t>Metastasis</a:t>
            </a:r>
            <a:r>
              <a:rPr sz="1600" b="1" spc="-87" dirty="0">
                <a:latin typeface="Arial"/>
                <a:cs typeface="Arial"/>
              </a:rPr>
              <a:t> </a:t>
            </a:r>
            <a:r>
              <a:rPr sz="1600" b="1" spc="-7" dirty="0">
                <a:latin typeface="Arial"/>
                <a:cs typeface="Arial"/>
              </a:rPr>
              <a:t>(n=110)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668" y="6053057"/>
            <a:ext cx="3270673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spc="-13" dirty="0">
                <a:latin typeface="Arial"/>
                <a:cs typeface="Arial"/>
              </a:rPr>
              <a:t>CIR, </a:t>
            </a:r>
            <a:r>
              <a:rPr sz="933" spc="-7" dirty="0">
                <a:latin typeface="Arial"/>
                <a:cs typeface="Arial"/>
              </a:rPr>
              <a:t>cumulative incidence rate; CNS, </a:t>
            </a:r>
            <a:r>
              <a:rPr sz="933" spc="-13" dirty="0">
                <a:latin typeface="Arial"/>
                <a:cs typeface="Arial"/>
              </a:rPr>
              <a:t>central nervous</a:t>
            </a:r>
            <a:r>
              <a:rPr sz="933" spc="53" dirty="0">
                <a:latin typeface="Arial"/>
                <a:cs typeface="Arial"/>
              </a:rPr>
              <a:t> </a:t>
            </a:r>
            <a:r>
              <a:rPr sz="933" spc="-13" dirty="0">
                <a:latin typeface="Arial"/>
                <a:cs typeface="Arial"/>
              </a:rPr>
              <a:t>system.</a:t>
            </a:r>
            <a:endParaRPr sz="933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71996" y="2058274"/>
          <a:ext cx="3235960" cy="11279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5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328">
                <a:tc gridSpan="2">
                  <a:txBody>
                    <a:bodyPr/>
                    <a:lstStyle/>
                    <a:p>
                      <a:pPr marL="108585">
                        <a:lnSpc>
                          <a:spcPts val="830"/>
                        </a:lnSpc>
                        <a:tabLst>
                          <a:tab pos="2081530" algn="l"/>
                        </a:tabLst>
                      </a:pP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CIR landmarks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(95% CI),</a:t>
                      </a:r>
                      <a:r>
                        <a:rPr sz="11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%	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44">
                <a:tc>
                  <a:txBody>
                    <a:bodyPr/>
                    <a:lstStyle/>
                    <a:p>
                      <a:pPr marL="127000" marR="240665">
                        <a:lnSpc>
                          <a:spcPts val="85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CNS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progression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813">
                <a:tc>
                  <a:txBody>
                    <a:bodyPr/>
                    <a:lstStyle/>
                    <a:p>
                      <a:pPr marL="279400" marR="240665">
                        <a:lnSpc>
                          <a:spcPts val="86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months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86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20.4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13.2,</a:t>
                      </a:r>
                      <a:r>
                        <a:rPr sz="11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28.8)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108585">
                        <a:lnSpc>
                          <a:spcPts val="869"/>
                        </a:lnSpc>
                        <a:tabLst>
                          <a:tab pos="278765" algn="l"/>
                          <a:tab pos="1245870" algn="l"/>
                        </a:tabLst>
                      </a:pP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12</a:t>
                      </a:r>
                      <a:r>
                        <a:rPr sz="1100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months	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ts val="869"/>
                        </a:lnSpc>
                      </a:pP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23.8 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( 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15.9,</a:t>
                      </a:r>
                      <a:r>
                        <a:rPr sz="1100" u="sng" spc="2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32.7) 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543">
                <a:tc gridSpan="2">
                  <a:txBody>
                    <a:bodyPr/>
                    <a:lstStyle/>
                    <a:p>
                      <a:pPr marL="127000">
                        <a:lnSpc>
                          <a:spcPts val="85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Non-CNS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progression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279400" marR="240665">
                        <a:lnSpc>
                          <a:spcPts val="86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months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86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34.4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25.2,</a:t>
                      </a:r>
                      <a:r>
                        <a:rPr sz="11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43.8)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344">
                <a:tc>
                  <a:txBody>
                    <a:bodyPr/>
                    <a:lstStyle/>
                    <a:p>
                      <a:pPr marL="108585">
                        <a:lnSpc>
                          <a:spcPts val="835"/>
                        </a:lnSpc>
                        <a:tabLst>
                          <a:tab pos="278765" algn="l"/>
                          <a:tab pos="1245870" algn="l"/>
                        </a:tabLst>
                      </a:pP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12</a:t>
                      </a:r>
                      <a:r>
                        <a:rPr sz="1100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months	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ts val="835"/>
                        </a:lnSpc>
                      </a:pP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51.5 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( 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40.8,</a:t>
                      </a:r>
                      <a:r>
                        <a:rPr sz="1100" u="sng" spc="2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61.3) 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739129" y="2058274"/>
          <a:ext cx="3489113" cy="11279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328">
                <a:tc gridSpan="2">
                  <a:txBody>
                    <a:bodyPr/>
                    <a:lstStyle/>
                    <a:p>
                      <a:pPr marL="107314">
                        <a:lnSpc>
                          <a:spcPts val="830"/>
                        </a:lnSpc>
                        <a:tabLst>
                          <a:tab pos="2194560" algn="l"/>
                        </a:tabLst>
                      </a:pPr>
                      <a:r>
                        <a:rPr sz="11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CIR landmarks </a:t>
                      </a:r>
                      <a:r>
                        <a:rPr sz="11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(95% CI),</a:t>
                      </a:r>
                      <a:r>
                        <a:rPr sz="11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%	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44">
                <a:tc>
                  <a:txBody>
                    <a:bodyPr/>
                    <a:lstStyle/>
                    <a:p>
                      <a:pPr marL="127000" marR="341630">
                        <a:lnSpc>
                          <a:spcPts val="85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CNS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progression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813">
                <a:tc>
                  <a:txBody>
                    <a:bodyPr/>
                    <a:lstStyle/>
                    <a:p>
                      <a:pPr marL="279400" marR="341630">
                        <a:lnSpc>
                          <a:spcPts val="86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months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ts val="86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2.0 (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0.4, 6.3)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107314">
                        <a:lnSpc>
                          <a:spcPts val="869"/>
                        </a:lnSpc>
                        <a:tabLst>
                          <a:tab pos="278765" algn="l"/>
                          <a:tab pos="1390015" algn="l"/>
                        </a:tabLst>
                      </a:pP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12</a:t>
                      </a:r>
                      <a:r>
                        <a:rPr sz="1100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months	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ts val="869"/>
                        </a:lnSpc>
                      </a:pP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3.1 ( 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0.8,</a:t>
                      </a:r>
                      <a:r>
                        <a:rPr sz="1100" u="sng" spc="1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8.0)</a:t>
                      </a:r>
                      <a:r>
                        <a:rPr sz="11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543">
                <a:tc gridSpan="2">
                  <a:txBody>
                    <a:bodyPr/>
                    <a:lstStyle/>
                    <a:p>
                      <a:pPr marL="127000">
                        <a:lnSpc>
                          <a:spcPts val="85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Non-CNS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progression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279400" marR="341630">
                        <a:lnSpc>
                          <a:spcPts val="86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months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86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38.3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28.8,</a:t>
                      </a:r>
                      <a:r>
                        <a:rPr sz="11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47.7)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344">
                <a:tc>
                  <a:txBody>
                    <a:bodyPr/>
                    <a:lstStyle/>
                    <a:p>
                      <a:pPr marL="107314" marR="48895">
                        <a:lnSpc>
                          <a:spcPts val="835"/>
                        </a:lnSpc>
                        <a:tabLst>
                          <a:tab pos="278765" algn="l"/>
                          <a:tab pos="1334135" algn="l"/>
                        </a:tabLst>
                      </a:pP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12</a:t>
                      </a:r>
                      <a:r>
                        <a:rPr sz="1100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months	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ts val="835"/>
                        </a:lnSpc>
                      </a:pP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58.4 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( 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47.7,</a:t>
                      </a:r>
                      <a:r>
                        <a:rPr sz="1100" u="sng" spc="2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67.7)</a:t>
                      </a:r>
                      <a:r>
                        <a:rPr sz="11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680463" y="2261615"/>
            <a:ext cx="4062307" cy="3030220"/>
          </a:xfrm>
          <a:custGeom>
            <a:avLst/>
            <a:gdLst/>
            <a:ahLst/>
            <a:cxnLst/>
            <a:rect l="l" t="t" r="r" b="b"/>
            <a:pathLst>
              <a:path w="3046729" h="2272665">
                <a:moveTo>
                  <a:pt x="0" y="0"/>
                </a:moveTo>
                <a:lnTo>
                  <a:pt x="0" y="2272284"/>
                </a:lnTo>
                <a:lnTo>
                  <a:pt x="3046476" y="227228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" name="object 8"/>
          <p:cNvSpPr/>
          <p:nvPr/>
        </p:nvSpPr>
        <p:spPr>
          <a:xfrm>
            <a:off x="1623567" y="2316480"/>
            <a:ext cx="57573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67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" name="object 9"/>
          <p:cNvSpPr/>
          <p:nvPr/>
        </p:nvSpPr>
        <p:spPr>
          <a:xfrm>
            <a:off x="1623567" y="2613152"/>
            <a:ext cx="57573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67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" name="object 10"/>
          <p:cNvSpPr/>
          <p:nvPr/>
        </p:nvSpPr>
        <p:spPr>
          <a:xfrm>
            <a:off x="1623567" y="2905760"/>
            <a:ext cx="57573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67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" name="object 11"/>
          <p:cNvSpPr/>
          <p:nvPr/>
        </p:nvSpPr>
        <p:spPr>
          <a:xfrm>
            <a:off x="1623567" y="3204464"/>
            <a:ext cx="57573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67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" name="object 12"/>
          <p:cNvSpPr/>
          <p:nvPr/>
        </p:nvSpPr>
        <p:spPr>
          <a:xfrm>
            <a:off x="1623567" y="3497072"/>
            <a:ext cx="57573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67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" name="object 13"/>
          <p:cNvSpPr/>
          <p:nvPr/>
        </p:nvSpPr>
        <p:spPr>
          <a:xfrm>
            <a:off x="1623567" y="3791711"/>
            <a:ext cx="57573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67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" name="object 14"/>
          <p:cNvSpPr/>
          <p:nvPr/>
        </p:nvSpPr>
        <p:spPr>
          <a:xfrm>
            <a:off x="1623567" y="4086352"/>
            <a:ext cx="57573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67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" name="object 15"/>
          <p:cNvSpPr/>
          <p:nvPr/>
        </p:nvSpPr>
        <p:spPr>
          <a:xfrm>
            <a:off x="1623567" y="4383023"/>
            <a:ext cx="57573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67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" name="object 16"/>
          <p:cNvSpPr/>
          <p:nvPr/>
        </p:nvSpPr>
        <p:spPr>
          <a:xfrm>
            <a:off x="1623567" y="4677663"/>
            <a:ext cx="57573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67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" name="object 17"/>
          <p:cNvSpPr/>
          <p:nvPr/>
        </p:nvSpPr>
        <p:spPr>
          <a:xfrm>
            <a:off x="1623567" y="4974336"/>
            <a:ext cx="57573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67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" name="object 18"/>
          <p:cNvSpPr/>
          <p:nvPr/>
        </p:nvSpPr>
        <p:spPr>
          <a:xfrm>
            <a:off x="1623567" y="5264912"/>
            <a:ext cx="57573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67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" name="object 19"/>
          <p:cNvSpPr/>
          <p:nvPr/>
        </p:nvSpPr>
        <p:spPr>
          <a:xfrm>
            <a:off x="5650992" y="5291328"/>
            <a:ext cx="0" cy="6096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" name="object 20"/>
          <p:cNvSpPr/>
          <p:nvPr/>
        </p:nvSpPr>
        <p:spPr>
          <a:xfrm>
            <a:off x="5096255" y="5291328"/>
            <a:ext cx="0" cy="6096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" name="object 21"/>
          <p:cNvSpPr/>
          <p:nvPr/>
        </p:nvSpPr>
        <p:spPr>
          <a:xfrm>
            <a:off x="4541520" y="5291328"/>
            <a:ext cx="0" cy="6096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" name="object 22"/>
          <p:cNvSpPr/>
          <p:nvPr/>
        </p:nvSpPr>
        <p:spPr>
          <a:xfrm>
            <a:off x="3986784" y="5291328"/>
            <a:ext cx="0" cy="6096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" name="object 23"/>
          <p:cNvSpPr/>
          <p:nvPr/>
        </p:nvSpPr>
        <p:spPr>
          <a:xfrm>
            <a:off x="3434080" y="5291328"/>
            <a:ext cx="0" cy="6096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" name="object 24"/>
          <p:cNvSpPr/>
          <p:nvPr/>
        </p:nvSpPr>
        <p:spPr>
          <a:xfrm>
            <a:off x="2881376" y="5291328"/>
            <a:ext cx="0" cy="6096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" name="object 25"/>
          <p:cNvSpPr/>
          <p:nvPr/>
        </p:nvSpPr>
        <p:spPr>
          <a:xfrm>
            <a:off x="2326639" y="5291328"/>
            <a:ext cx="0" cy="6096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" name="object 26"/>
          <p:cNvSpPr/>
          <p:nvPr/>
        </p:nvSpPr>
        <p:spPr>
          <a:xfrm>
            <a:off x="1771903" y="5291328"/>
            <a:ext cx="0" cy="6096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" name="object 27"/>
          <p:cNvSpPr txBox="1"/>
          <p:nvPr/>
        </p:nvSpPr>
        <p:spPr>
          <a:xfrm>
            <a:off x="1374985" y="2214201"/>
            <a:ext cx="223520" cy="18216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067" spc="-7" dirty="0">
                <a:latin typeface="Arial"/>
                <a:cs typeface="Arial"/>
              </a:rPr>
              <a:t>1</a:t>
            </a:r>
            <a:r>
              <a:rPr sz="1067" dirty="0">
                <a:latin typeface="Arial"/>
                <a:cs typeface="Arial"/>
              </a:rPr>
              <a:t>.0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374985" y="5167918"/>
            <a:ext cx="22352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0</a:t>
            </a:r>
            <a:r>
              <a:rPr sz="1067" dirty="0">
                <a:latin typeface="Arial"/>
                <a:cs typeface="Arial"/>
              </a:rPr>
              <a:t>.0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374985" y="4871213"/>
            <a:ext cx="22352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0</a:t>
            </a:r>
            <a:r>
              <a:rPr sz="1067" dirty="0">
                <a:latin typeface="Arial"/>
                <a:cs typeface="Arial"/>
              </a:rPr>
              <a:t>.1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374985" y="4577079"/>
            <a:ext cx="22352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0</a:t>
            </a:r>
            <a:r>
              <a:rPr sz="1067" dirty="0">
                <a:latin typeface="Arial"/>
                <a:cs typeface="Arial"/>
              </a:rPr>
              <a:t>.2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374985" y="4280747"/>
            <a:ext cx="22352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0</a:t>
            </a:r>
            <a:r>
              <a:rPr sz="1067" dirty="0">
                <a:latin typeface="Arial"/>
                <a:cs typeface="Arial"/>
              </a:rPr>
              <a:t>.3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374985" y="3984414"/>
            <a:ext cx="22352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0</a:t>
            </a:r>
            <a:r>
              <a:rPr sz="1067" dirty="0">
                <a:latin typeface="Arial"/>
                <a:cs typeface="Arial"/>
              </a:rPr>
              <a:t>.4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374985" y="3689774"/>
            <a:ext cx="22352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0</a:t>
            </a:r>
            <a:r>
              <a:rPr sz="1067" dirty="0">
                <a:latin typeface="Arial"/>
                <a:cs typeface="Arial"/>
              </a:rPr>
              <a:t>.5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716700" y="5362583"/>
            <a:ext cx="1100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826172" y="5362583"/>
            <a:ext cx="1100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6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271436" y="5362583"/>
            <a:ext cx="1100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3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380909" y="5362583"/>
            <a:ext cx="1100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9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456684" y="5362583"/>
            <a:ext cx="18457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15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01947" y="5362583"/>
            <a:ext cx="18457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12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52537" y="5521485"/>
            <a:ext cx="520700" cy="18216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067" b="1" spc="20" dirty="0">
                <a:latin typeface="Arial"/>
                <a:cs typeface="Arial"/>
              </a:rPr>
              <a:t>M</a:t>
            </a:r>
            <a:r>
              <a:rPr sz="1067" b="1" dirty="0">
                <a:latin typeface="Arial"/>
                <a:cs typeface="Arial"/>
              </a:rPr>
              <a:t>on</a:t>
            </a:r>
            <a:r>
              <a:rPr sz="1067" b="1" spc="-13" dirty="0">
                <a:latin typeface="Arial"/>
                <a:cs typeface="Arial"/>
              </a:rPr>
              <a:t>t</a:t>
            </a:r>
            <a:r>
              <a:rPr sz="1067" b="1" dirty="0">
                <a:latin typeface="Arial"/>
                <a:cs typeface="Arial"/>
              </a:rPr>
              <a:t>hs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09387" y="5362583"/>
            <a:ext cx="18457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18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563786" y="5362583"/>
            <a:ext cx="18457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21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5868" y="5616176"/>
            <a:ext cx="2732193" cy="31119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lnSpc>
                <a:spcPts val="1053"/>
              </a:lnSpc>
              <a:spcBef>
                <a:spcPts val="127"/>
              </a:spcBef>
            </a:pPr>
            <a:r>
              <a:rPr sz="933" b="1" spc="-7" dirty="0">
                <a:latin typeface="Arial"/>
                <a:cs typeface="Arial"/>
              </a:rPr>
              <a:t>No. </a:t>
            </a:r>
            <a:r>
              <a:rPr sz="933" b="1" spc="-13" dirty="0">
                <a:latin typeface="Arial"/>
                <a:cs typeface="Arial"/>
              </a:rPr>
              <a:t>of</a:t>
            </a:r>
            <a:r>
              <a:rPr sz="933" b="1" spc="27" dirty="0">
                <a:latin typeface="Arial"/>
                <a:cs typeface="Arial"/>
              </a:rPr>
              <a:t> </a:t>
            </a:r>
            <a:r>
              <a:rPr sz="933" b="1" spc="-13" dirty="0">
                <a:latin typeface="Arial"/>
                <a:cs typeface="Arial"/>
              </a:rPr>
              <a:t>patients</a:t>
            </a:r>
            <a:endParaRPr sz="933" dirty="0">
              <a:latin typeface="Arial"/>
              <a:cs typeface="Arial"/>
            </a:endParaRPr>
          </a:p>
          <a:p>
            <a:pPr marL="483435">
              <a:lnSpc>
                <a:spcPts val="1213"/>
              </a:lnSpc>
              <a:tabLst>
                <a:tab pos="1456230" algn="l"/>
                <a:tab pos="2009090" algn="l"/>
                <a:tab pos="2563643" algn="l"/>
              </a:tabLst>
            </a:pPr>
            <a:r>
              <a:rPr sz="933" b="1" spc="-13" dirty="0">
                <a:latin typeface="Arial"/>
                <a:cs typeface="Arial"/>
              </a:rPr>
              <a:t>a</a:t>
            </a:r>
            <a:r>
              <a:rPr sz="933" b="1" spc="-7" dirty="0">
                <a:latin typeface="Arial"/>
                <a:cs typeface="Arial"/>
              </a:rPr>
              <a:t>t</a:t>
            </a:r>
            <a:r>
              <a:rPr sz="933" b="1" spc="20" dirty="0">
                <a:latin typeface="Arial"/>
                <a:cs typeface="Arial"/>
              </a:rPr>
              <a:t> </a:t>
            </a:r>
            <a:r>
              <a:rPr sz="933" b="1" spc="-7" dirty="0">
                <a:latin typeface="Arial"/>
                <a:cs typeface="Arial"/>
              </a:rPr>
              <a:t>ri</a:t>
            </a:r>
            <a:r>
              <a:rPr sz="933" b="1" spc="-13" dirty="0">
                <a:latin typeface="Arial"/>
                <a:cs typeface="Arial"/>
              </a:rPr>
              <a:t>s</a:t>
            </a:r>
            <a:r>
              <a:rPr sz="933" b="1" spc="-7" dirty="0">
                <a:latin typeface="Arial"/>
                <a:cs typeface="Arial"/>
              </a:rPr>
              <a:t>k</a:t>
            </a:r>
            <a:r>
              <a:rPr sz="933" b="1" spc="-40" dirty="0">
                <a:latin typeface="Arial"/>
                <a:cs typeface="Arial"/>
              </a:rPr>
              <a:t> </a:t>
            </a:r>
            <a:r>
              <a:rPr sz="1067" spc="-7" dirty="0">
                <a:latin typeface="Arial"/>
                <a:cs typeface="Arial"/>
              </a:rPr>
              <a:t>11</a:t>
            </a:r>
            <a:r>
              <a:rPr sz="1067" dirty="0">
                <a:latin typeface="Arial"/>
                <a:cs typeface="Arial"/>
              </a:rPr>
              <a:t>5	</a:t>
            </a:r>
            <a:r>
              <a:rPr sz="1067" spc="-7" dirty="0">
                <a:latin typeface="Arial"/>
                <a:cs typeface="Arial"/>
              </a:rPr>
              <a:t>6</a:t>
            </a:r>
            <a:r>
              <a:rPr sz="1067" dirty="0">
                <a:latin typeface="Arial"/>
                <a:cs typeface="Arial"/>
              </a:rPr>
              <a:t>9	</a:t>
            </a:r>
            <a:r>
              <a:rPr sz="1067" spc="-7" dirty="0">
                <a:latin typeface="Arial"/>
                <a:cs typeface="Arial"/>
              </a:rPr>
              <a:t>3</a:t>
            </a:r>
            <a:r>
              <a:rPr sz="1067" dirty="0">
                <a:latin typeface="Arial"/>
                <a:cs typeface="Arial"/>
              </a:rPr>
              <a:t>1	</a:t>
            </a:r>
            <a:r>
              <a:rPr sz="1067" spc="-7" dirty="0">
                <a:latin typeface="Arial"/>
                <a:cs typeface="Arial"/>
              </a:rPr>
              <a:t>16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89195" y="5737284"/>
            <a:ext cx="1100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5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934460" y="5737284"/>
            <a:ext cx="1100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9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043593" y="5737284"/>
            <a:ext cx="1100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1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596296" y="5737284"/>
            <a:ext cx="1100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0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094462" y="3062548"/>
            <a:ext cx="164212" cy="1432560"/>
          </a:xfrm>
          <a:prstGeom prst="rect">
            <a:avLst/>
          </a:prstGeom>
        </p:spPr>
        <p:txBody>
          <a:bodyPr vert="vert270" wrap="square" lIns="0" tIns="4233" rIns="0" bIns="0" rtlCol="0">
            <a:spAutoFit/>
          </a:bodyPr>
          <a:lstStyle/>
          <a:p>
            <a:pPr marL="16933">
              <a:spcBef>
                <a:spcPts val="33"/>
              </a:spcBef>
            </a:pPr>
            <a:r>
              <a:rPr sz="1067" b="1" dirty="0">
                <a:latin typeface="Arial"/>
                <a:cs typeface="Arial"/>
              </a:rPr>
              <a:t>Cumulative</a:t>
            </a:r>
            <a:r>
              <a:rPr sz="1067" b="1" spc="-87" dirty="0">
                <a:latin typeface="Arial"/>
                <a:cs typeface="Arial"/>
              </a:rPr>
              <a:t> </a:t>
            </a:r>
            <a:r>
              <a:rPr sz="1067" b="1" dirty="0">
                <a:latin typeface="Arial"/>
                <a:cs typeface="Arial"/>
              </a:rPr>
              <a:t>Incidence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74985" y="3393610"/>
            <a:ext cx="22352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0</a:t>
            </a:r>
            <a:r>
              <a:rPr sz="1067" dirty="0">
                <a:latin typeface="Arial"/>
                <a:cs typeface="Arial"/>
              </a:rPr>
              <a:t>.6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374985" y="3099309"/>
            <a:ext cx="22352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0</a:t>
            </a:r>
            <a:r>
              <a:rPr sz="1067" dirty="0">
                <a:latin typeface="Arial"/>
                <a:cs typeface="Arial"/>
              </a:rPr>
              <a:t>.7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374985" y="2802637"/>
            <a:ext cx="22352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0</a:t>
            </a:r>
            <a:r>
              <a:rPr sz="1067" dirty="0">
                <a:latin typeface="Arial"/>
                <a:cs typeface="Arial"/>
              </a:rPr>
              <a:t>.8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374986" y="2510129"/>
            <a:ext cx="224367" cy="18216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067" spc="-7" dirty="0">
                <a:latin typeface="Arial"/>
                <a:cs typeface="Arial"/>
              </a:rPr>
              <a:t>0</a:t>
            </a:r>
            <a:r>
              <a:rPr sz="1067" dirty="0">
                <a:latin typeface="Arial"/>
                <a:cs typeface="Arial"/>
              </a:rPr>
              <a:t>.9</a:t>
            </a:r>
          </a:p>
        </p:txBody>
      </p:sp>
      <p:sp>
        <p:nvSpPr>
          <p:cNvPr id="53" name="object 53"/>
          <p:cNvSpPr/>
          <p:nvPr/>
        </p:nvSpPr>
        <p:spPr>
          <a:xfrm>
            <a:off x="1772920" y="4568952"/>
            <a:ext cx="3570393" cy="697653"/>
          </a:xfrm>
          <a:custGeom>
            <a:avLst/>
            <a:gdLst/>
            <a:ahLst/>
            <a:cxnLst/>
            <a:rect l="l" t="t" r="r" b="b"/>
            <a:pathLst>
              <a:path w="2677795" h="523239">
                <a:moveTo>
                  <a:pt x="2677668" y="0"/>
                </a:moveTo>
                <a:lnTo>
                  <a:pt x="1150747" y="0"/>
                </a:lnTo>
                <a:lnTo>
                  <a:pt x="1150747" y="22225"/>
                </a:lnTo>
                <a:lnTo>
                  <a:pt x="1052322" y="22225"/>
                </a:lnTo>
                <a:lnTo>
                  <a:pt x="1052322" y="49149"/>
                </a:lnTo>
                <a:lnTo>
                  <a:pt x="1020572" y="49149"/>
                </a:lnTo>
                <a:lnTo>
                  <a:pt x="1020572" y="74422"/>
                </a:lnTo>
                <a:lnTo>
                  <a:pt x="761872" y="74422"/>
                </a:lnTo>
                <a:lnTo>
                  <a:pt x="761872" y="101346"/>
                </a:lnTo>
                <a:lnTo>
                  <a:pt x="757173" y="101346"/>
                </a:lnTo>
                <a:lnTo>
                  <a:pt x="757173" y="125095"/>
                </a:lnTo>
                <a:lnTo>
                  <a:pt x="747648" y="125095"/>
                </a:lnTo>
                <a:lnTo>
                  <a:pt x="747648" y="147320"/>
                </a:lnTo>
                <a:lnTo>
                  <a:pt x="652398" y="147320"/>
                </a:lnTo>
                <a:lnTo>
                  <a:pt x="652398" y="171069"/>
                </a:lnTo>
                <a:lnTo>
                  <a:pt x="584072" y="171069"/>
                </a:lnTo>
                <a:lnTo>
                  <a:pt x="584072" y="218567"/>
                </a:lnTo>
                <a:lnTo>
                  <a:pt x="555497" y="218567"/>
                </a:lnTo>
                <a:lnTo>
                  <a:pt x="555497" y="240792"/>
                </a:lnTo>
                <a:lnTo>
                  <a:pt x="525398" y="240792"/>
                </a:lnTo>
                <a:lnTo>
                  <a:pt x="525398" y="264541"/>
                </a:lnTo>
                <a:lnTo>
                  <a:pt x="392048" y="264541"/>
                </a:lnTo>
                <a:lnTo>
                  <a:pt x="392048" y="286766"/>
                </a:lnTo>
                <a:lnTo>
                  <a:pt x="357123" y="286766"/>
                </a:lnTo>
                <a:lnTo>
                  <a:pt x="357123" y="305689"/>
                </a:lnTo>
                <a:lnTo>
                  <a:pt x="211073" y="305689"/>
                </a:lnTo>
                <a:lnTo>
                  <a:pt x="211073" y="327914"/>
                </a:lnTo>
                <a:lnTo>
                  <a:pt x="206375" y="327914"/>
                </a:lnTo>
                <a:lnTo>
                  <a:pt x="206375" y="346964"/>
                </a:lnTo>
                <a:lnTo>
                  <a:pt x="192023" y="346964"/>
                </a:lnTo>
                <a:lnTo>
                  <a:pt x="192023" y="365887"/>
                </a:lnTo>
                <a:lnTo>
                  <a:pt x="188848" y="365887"/>
                </a:lnTo>
                <a:lnTo>
                  <a:pt x="188848" y="386461"/>
                </a:lnTo>
                <a:lnTo>
                  <a:pt x="182498" y="386461"/>
                </a:lnTo>
                <a:lnTo>
                  <a:pt x="182498" y="426085"/>
                </a:lnTo>
                <a:lnTo>
                  <a:pt x="177800" y="426085"/>
                </a:lnTo>
                <a:lnTo>
                  <a:pt x="177800" y="445135"/>
                </a:lnTo>
                <a:lnTo>
                  <a:pt x="169798" y="445135"/>
                </a:lnTo>
                <a:lnTo>
                  <a:pt x="169798" y="464121"/>
                </a:lnTo>
                <a:lnTo>
                  <a:pt x="165100" y="464121"/>
                </a:lnTo>
                <a:lnTo>
                  <a:pt x="165100" y="486295"/>
                </a:lnTo>
                <a:lnTo>
                  <a:pt x="150748" y="486295"/>
                </a:lnTo>
                <a:lnTo>
                  <a:pt x="150748" y="505307"/>
                </a:lnTo>
                <a:lnTo>
                  <a:pt x="92075" y="505307"/>
                </a:lnTo>
                <a:lnTo>
                  <a:pt x="92075" y="522732"/>
                </a:lnTo>
                <a:lnTo>
                  <a:pt x="0" y="522732"/>
                </a:lnTo>
              </a:path>
            </a:pathLst>
          </a:custGeom>
          <a:ln w="28575">
            <a:solidFill>
              <a:srgbClr val="3C9D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4" name="object 54"/>
          <p:cNvSpPr/>
          <p:nvPr/>
        </p:nvSpPr>
        <p:spPr>
          <a:xfrm>
            <a:off x="1772920" y="3544824"/>
            <a:ext cx="3570393" cy="1721273"/>
          </a:xfrm>
          <a:custGeom>
            <a:avLst/>
            <a:gdLst/>
            <a:ahLst/>
            <a:cxnLst/>
            <a:rect l="l" t="t" r="r" b="b"/>
            <a:pathLst>
              <a:path w="2677795" h="1290954">
                <a:moveTo>
                  <a:pt x="0" y="1290828"/>
                </a:moveTo>
                <a:lnTo>
                  <a:pt x="165100" y="1290828"/>
                </a:lnTo>
                <a:lnTo>
                  <a:pt x="165100" y="1273365"/>
                </a:lnTo>
                <a:lnTo>
                  <a:pt x="169798" y="1273365"/>
                </a:lnTo>
                <a:lnTo>
                  <a:pt x="169798" y="1212977"/>
                </a:lnTo>
                <a:lnTo>
                  <a:pt x="172973" y="1212977"/>
                </a:lnTo>
                <a:lnTo>
                  <a:pt x="172973" y="1173353"/>
                </a:lnTo>
                <a:lnTo>
                  <a:pt x="179323" y="1173353"/>
                </a:lnTo>
                <a:lnTo>
                  <a:pt x="179323" y="1138428"/>
                </a:lnTo>
                <a:lnTo>
                  <a:pt x="182498" y="1138428"/>
                </a:lnTo>
                <a:lnTo>
                  <a:pt x="182498" y="1092327"/>
                </a:lnTo>
                <a:lnTo>
                  <a:pt x="192023" y="1092327"/>
                </a:lnTo>
                <a:lnTo>
                  <a:pt x="192023" y="1054227"/>
                </a:lnTo>
                <a:lnTo>
                  <a:pt x="196850" y="1054227"/>
                </a:lnTo>
                <a:lnTo>
                  <a:pt x="196850" y="993901"/>
                </a:lnTo>
                <a:lnTo>
                  <a:pt x="363473" y="993901"/>
                </a:lnTo>
                <a:lnTo>
                  <a:pt x="363473" y="952626"/>
                </a:lnTo>
                <a:lnTo>
                  <a:pt x="387222" y="952626"/>
                </a:lnTo>
                <a:lnTo>
                  <a:pt x="387222" y="933576"/>
                </a:lnTo>
                <a:lnTo>
                  <a:pt x="472947" y="933576"/>
                </a:lnTo>
                <a:lnTo>
                  <a:pt x="472947" y="909828"/>
                </a:lnTo>
                <a:lnTo>
                  <a:pt x="496823" y="909828"/>
                </a:lnTo>
                <a:lnTo>
                  <a:pt x="496823" y="887603"/>
                </a:lnTo>
                <a:lnTo>
                  <a:pt x="545972" y="887603"/>
                </a:lnTo>
                <a:lnTo>
                  <a:pt x="545972" y="865378"/>
                </a:lnTo>
                <a:lnTo>
                  <a:pt x="555497" y="865378"/>
                </a:lnTo>
                <a:lnTo>
                  <a:pt x="555497" y="841501"/>
                </a:lnTo>
                <a:lnTo>
                  <a:pt x="574547" y="841501"/>
                </a:lnTo>
                <a:lnTo>
                  <a:pt x="574547" y="773176"/>
                </a:lnTo>
                <a:lnTo>
                  <a:pt x="576198" y="773176"/>
                </a:lnTo>
                <a:lnTo>
                  <a:pt x="576198" y="752601"/>
                </a:lnTo>
                <a:lnTo>
                  <a:pt x="580897" y="752601"/>
                </a:lnTo>
                <a:lnTo>
                  <a:pt x="580897" y="728726"/>
                </a:lnTo>
                <a:lnTo>
                  <a:pt x="738123" y="728726"/>
                </a:lnTo>
                <a:lnTo>
                  <a:pt x="738123" y="677926"/>
                </a:lnTo>
                <a:lnTo>
                  <a:pt x="742822" y="677926"/>
                </a:lnTo>
                <a:lnTo>
                  <a:pt x="742822" y="654176"/>
                </a:lnTo>
                <a:lnTo>
                  <a:pt x="752347" y="654176"/>
                </a:lnTo>
                <a:lnTo>
                  <a:pt x="752347" y="608076"/>
                </a:lnTo>
                <a:lnTo>
                  <a:pt x="766572" y="608076"/>
                </a:lnTo>
                <a:lnTo>
                  <a:pt x="766572" y="581151"/>
                </a:lnTo>
                <a:lnTo>
                  <a:pt x="774572" y="581151"/>
                </a:lnTo>
                <a:lnTo>
                  <a:pt x="774572" y="555751"/>
                </a:lnTo>
                <a:lnTo>
                  <a:pt x="801497" y="555751"/>
                </a:lnTo>
                <a:lnTo>
                  <a:pt x="801497" y="531876"/>
                </a:lnTo>
                <a:lnTo>
                  <a:pt x="1042797" y="531876"/>
                </a:lnTo>
                <a:lnTo>
                  <a:pt x="1042797" y="506475"/>
                </a:lnTo>
                <a:lnTo>
                  <a:pt x="1120648" y="506475"/>
                </a:lnTo>
                <a:lnTo>
                  <a:pt x="1120648" y="482726"/>
                </a:lnTo>
                <a:lnTo>
                  <a:pt x="1125347" y="482726"/>
                </a:lnTo>
                <a:lnTo>
                  <a:pt x="1125347" y="455675"/>
                </a:lnTo>
                <a:lnTo>
                  <a:pt x="1126998" y="455675"/>
                </a:lnTo>
                <a:lnTo>
                  <a:pt x="1126998" y="454151"/>
                </a:lnTo>
                <a:lnTo>
                  <a:pt x="1149096" y="454151"/>
                </a:lnTo>
                <a:lnTo>
                  <a:pt x="1149096" y="430275"/>
                </a:lnTo>
                <a:lnTo>
                  <a:pt x="1150747" y="430275"/>
                </a:lnTo>
                <a:lnTo>
                  <a:pt x="1150747" y="376300"/>
                </a:lnTo>
                <a:lnTo>
                  <a:pt x="1155446" y="376300"/>
                </a:lnTo>
                <a:lnTo>
                  <a:pt x="1155446" y="325500"/>
                </a:lnTo>
                <a:lnTo>
                  <a:pt x="1193546" y="325500"/>
                </a:lnTo>
                <a:lnTo>
                  <a:pt x="1193546" y="296925"/>
                </a:lnTo>
                <a:lnTo>
                  <a:pt x="1330071" y="296925"/>
                </a:lnTo>
                <a:lnTo>
                  <a:pt x="1330071" y="268350"/>
                </a:lnTo>
                <a:lnTo>
                  <a:pt x="1469771" y="268350"/>
                </a:lnTo>
                <a:lnTo>
                  <a:pt x="1469771" y="241300"/>
                </a:lnTo>
                <a:lnTo>
                  <a:pt x="1506347" y="241300"/>
                </a:lnTo>
                <a:lnTo>
                  <a:pt x="1506347" y="209550"/>
                </a:lnTo>
                <a:lnTo>
                  <a:pt x="1514221" y="209550"/>
                </a:lnTo>
                <a:lnTo>
                  <a:pt x="1514221" y="180975"/>
                </a:lnTo>
                <a:lnTo>
                  <a:pt x="1547495" y="180975"/>
                </a:lnTo>
                <a:lnTo>
                  <a:pt x="1547495" y="150875"/>
                </a:lnTo>
                <a:lnTo>
                  <a:pt x="1880870" y="150875"/>
                </a:lnTo>
                <a:lnTo>
                  <a:pt x="1880870" y="122300"/>
                </a:lnTo>
                <a:lnTo>
                  <a:pt x="2295144" y="122300"/>
                </a:lnTo>
                <a:lnTo>
                  <a:pt x="2295144" y="73025"/>
                </a:lnTo>
                <a:lnTo>
                  <a:pt x="2388743" y="73025"/>
                </a:lnTo>
                <a:lnTo>
                  <a:pt x="2388743" y="0"/>
                </a:lnTo>
                <a:lnTo>
                  <a:pt x="2677668" y="0"/>
                </a:lnTo>
              </a:path>
            </a:pathLst>
          </a:custGeom>
          <a:ln w="14287">
            <a:solidFill>
              <a:srgbClr val="C8473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5" name="object 55"/>
          <p:cNvSpPr/>
          <p:nvPr/>
        </p:nvSpPr>
        <p:spPr>
          <a:xfrm>
            <a:off x="1772920" y="4845305"/>
            <a:ext cx="3570393" cy="420793"/>
          </a:xfrm>
          <a:custGeom>
            <a:avLst/>
            <a:gdLst/>
            <a:ahLst/>
            <a:cxnLst/>
            <a:rect l="l" t="t" r="r" b="b"/>
            <a:pathLst>
              <a:path w="2677795" h="315595">
                <a:moveTo>
                  <a:pt x="2677668" y="0"/>
                </a:moveTo>
                <a:lnTo>
                  <a:pt x="2074545" y="0"/>
                </a:lnTo>
                <a:lnTo>
                  <a:pt x="2074545" y="39624"/>
                </a:lnTo>
                <a:lnTo>
                  <a:pt x="1633220" y="39624"/>
                </a:lnTo>
                <a:lnTo>
                  <a:pt x="1633220" y="69723"/>
                </a:lnTo>
                <a:lnTo>
                  <a:pt x="1193546" y="69723"/>
                </a:lnTo>
                <a:lnTo>
                  <a:pt x="1193546" y="98298"/>
                </a:lnTo>
                <a:lnTo>
                  <a:pt x="609472" y="98298"/>
                </a:lnTo>
                <a:lnTo>
                  <a:pt x="609472" y="120523"/>
                </a:lnTo>
                <a:lnTo>
                  <a:pt x="603122" y="120523"/>
                </a:lnTo>
                <a:lnTo>
                  <a:pt x="603122" y="144272"/>
                </a:lnTo>
                <a:lnTo>
                  <a:pt x="580897" y="144272"/>
                </a:lnTo>
                <a:lnTo>
                  <a:pt x="580897" y="169672"/>
                </a:lnTo>
                <a:lnTo>
                  <a:pt x="511047" y="169672"/>
                </a:lnTo>
                <a:lnTo>
                  <a:pt x="511047" y="190246"/>
                </a:lnTo>
                <a:lnTo>
                  <a:pt x="506348" y="190246"/>
                </a:lnTo>
                <a:lnTo>
                  <a:pt x="506348" y="213995"/>
                </a:lnTo>
                <a:lnTo>
                  <a:pt x="446023" y="213995"/>
                </a:lnTo>
                <a:lnTo>
                  <a:pt x="446023" y="236220"/>
                </a:lnTo>
                <a:lnTo>
                  <a:pt x="418972" y="236220"/>
                </a:lnTo>
                <a:lnTo>
                  <a:pt x="418972" y="259981"/>
                </a:lnTo>
                <a:lnTo>
                  <a:pt x="319023" y="259981"/>
                </a:lnTo>
                <a:lnTo>
                  <a:pt x="319023" y="279006"/>
                </a:lnTo>
                <a:lnTo>
                  <a:pt x="141223" y="279006"/>
                </a:lnTo>
                <a:lnTo>
                  <a:pt x="141223" y="298030"/>
                </a:lnTo>
                <a:lnTo>
                  <a:pt x="118998" y="298030"/>
                </a:lnTo>
                <a:lnTo>
                  <a:pt x="118998" y="315468"/>
                </a:lnTo>
                <a:lnTo>
                  <a:pt x="0" y="315468"/>
                </a:lnTo>
              </a:path>
            </a:pathLst>
          </a:custGeom>
          <a:ln w="14287">
            <a:solidFill>
              <a:srgbClr val="7C8231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6" name="object 56"/>
          <p:cNvSpPr txBox="1"/>
          <p:nvPr/>
        </p:nvSpPr>
        <p:spPr>
          <a:xfrm>
            <a:off x="4803987" y="3888570"/>
            <a:ext cx="927100" cy="46593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ts val="1200"/>
              </a:lnSpc>
              <a:spcBef>
                <a:spcPts val="133"/>
              </a:spcBef>
              <a:tabLst>
                <a:tab pos="307331" algn="l"/>
              </a:tabLst>
            </a:pPr>
            <a:r>
              <a:rPr sz="1067" u="heavy" dirty="0">
                <a:uFill>
                  <a:solidFill>
                    <a:srgbClr val="C8473D"/>
                  </a:solidFill>
                </a:uFill>
                <a:latin typeface="Arial"/>
                <a:cs typeface="Arial"/>
              </a:rPr>
              <a:t> 	</a:t>
            </a:r>
            <a:r>
              <a:rPr sz="1067" spc="-113" dirty="0">
                <a:latin typeface="Arial"/>
                <a:cs typeface="Arial"/>
              </a:rPr>
              <a:t> </a:t>
            </a:r>
            <a:r>
              <a:rPr sz="1067" spc="-7" dirty="0">
                <a:latin typeface="Arial"/>
                <a:cs typeface="Arial"/>
              </a:rPr>
              <a:t>CNS</a:t>
            </a:r>
            <a:endParaRPr sz="1067" dirty="0">
              <a:latin typeface="Arial"/>
              <a:cs typeface="Arial"/>
            </a:endParaRPr>
          </a:p>
          <a:p>
            <a:pPr marL="331885">
              <a:lnSpc>
                <a:spcPts val="1120"/>
              </a:lnSpc>
            </a:pPr>
            <a:r>
              <a:rPr sz="1067" spc="-7" dirty="0">
                <a:latin typeface="Arial"/>
                <a:cs typeface="Arial"/>
              </a:rPr>
              <a:t>Non-CNS</a:t>
            </a:r>
            <a:endParaRPr sz="1067" dirty="0">
              <a:latin typeface="Arial"/>
              <a:cs typeface="Arial"/>
            </a:endParaRPr>
          </a:p>
          <a:p>
            <a:pPr marL="331885">
              <a:lnSpc>
                <a:spcPts val="1200"/>
              </a:lnSpc>
            </a:pPr>
            <a:r>
              <a:rPr sz="1067" spc="-7" dirty="0">
                <a:latin typeface="Arial"/>
                <a:cs typeface="Arial"/>
              </a:rPr>
              <a:t>Death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820921" y="4270247"/>
            <a:ext cx="258233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193548" y="0"/>
                </a:moveTo>
                <a:lnTo>
                  <a:pt x="0" y="0"/>
                </a:lnTo>
              </a:path>
            </a:pathLst>
          </a:custGeom>
          <a:ln w="14287">
            <a:solidFill>
              <a:srgbClr val="7C8231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8" name="object 58"/>
          <p:cNvSpPr/>
          <p:nvPr/>
        </p:nvSpPr>
        <p:spPr>
          <a:xfrm>
            <a:off x="4820921" y="3987800"/>
            <a:ext cx="258233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193548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3C9D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9" name="object 59"/>
          <p:cNvSpPr/>
          <p:nvPr/>
        </p:nvSpPr>
        <p:spPr>
          <a:xfrm>
            <a:off x="6754369" y="2261615"/>
            <a:ext cx="4615180" cy="3030220"/>
          </a:xfrm>
          <a:custGeom>
            <a:avLst/>
            <a:gdLst/>
            <a:ahLst/>
            <a:cxnLst/>
            <a:rect l="l" t="t" r="r" b="b"/>
            <a:pathLst>
              <a:path w="3461384" h="2272665">
                <a:moveTo>
                  <a:pt x="0" y="0"/>
                </a:moveTo>
                <a:lnTo>
                  <a:pt x="0" y="2272284"/>
                </a:lnTo>
                <a:lnTo>
                  <a:pt x="3461004" y="227228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0" name="object 60"/>
          <p:cNvSpPr/>
          <p:nvPr/>
        </p:nvSpPr>
        <p:spPr>
          <a:xfrm>
            <a:off x="6697471" y="2318511"/>
            <a:ext cx="57573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1" name="object 61"/>
          <p:cNvSpPr/>
          <p:nvPr/>
        </p:nvSpPr>
        <p:spPr>
          <a:xfrm>
            <a:off x="6697471" y="2613152"/>
            <a:ext cx="57573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2" name="object 62"/>
          <p:cNvSpPr/>
          <p:nvPr/>
        </p:nvSpPr>
        <p:spPr>
          <a:xfrm>
            <a:off x="6697471" y="2905760"/>
            <a:ext cx="57573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3" name="object 63"/>
          <p:cNvSpPr/>
          <p:nvPr/>
        </p:nvSpPr>
        <p:spPr>
          <a:xfrm>
            <a:off x="6697471" y="3204464"/>
            <a:ext cx="57573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4" name="object 64"/>
          <p:cNvSpPr/>
          <p:nvPr/>
        </p:nvSpPr>
        <p:spPr>
          <a:xfrm>
            <a:off x="6697471" y="3497072"/>
            <a:ext cx="57573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5" name="object 65"/>
          <p:cNvSpPr/>
          <p:nvPr/>
        </p:nvSpPr>
        <p:spPr>
          <a:xfrm>
            <a:off x="6697471" y="3793743"/>
            <a:ext cx="57573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6" name="object 66"/>
          <p:cNvSpPr/>
          <p:nvPr/>
        </p:nvSpPr>
        <p:spPr>
          <a:xfrm>
            <a:off x="6697471" y="4086352"/>
            <a:ext cx="57573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7" name="object 67"/>
          <p:cNvSpPr/>
          <p:nvPr/>
        </p:nvSpPr>
        <p:spPr>
          <a:xfrm>
            <a:off x="6697471" y="4383023"/>
            <a:ext cx="57573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8" name="object 68"/>
          <p:cNvSpPr/>
          <p:nvPr/>
        </p:nvSpPr>
        <p:spPr>
          <a:xfrm>
            <a:off x="6697471" y="4677663"/>
            <a:ext cx="57573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9" name="object 69"/>
          <p:cNvSpPr/>
          <p:nvPr/>
        </p:nvSpPr>
        <p:spPr>
          <a:xfrm>
            <a:off x="6697471" y="4974336"/>
            <a:ext cx="57573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0" name="object 70"/>
          <p:cNvSpPr/>
          <p:nvPr/>
        </p:nvSpPr>
        <p:spPr>
          <a:xfrm>
            <a:off x="6697471" y="5266944"/>
            <a:ext cx="57573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1" name="object 71"/>
          <p:cNvSpPr/>
          <p:nvPr/>
        </p:nvSpPr>
        <p:spPr>
          <a:xfrm>
            <a:off x="10724895" y="5291328"/>
            <a:ext cx="0" cy="6096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2" name="object 72"/>
          <p:cNvSpPr/>
          <p:nvPr/>
        </p:nvSpPr>
        <p:spPr>
          <a:xfrm>
            <a:off x="10170159" y="5291328"/>
            <a:ext cx="0" cy="6096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3" name="object 73"/>
          <p:cNvSpPr/>
          <p:nvPr/>
        </p:nvSpPr>
        <p:spPr>
          <a:xfrm>
            <a:off x="9615424" y="5291328"/>
            <a:ext cx="0" cy="6096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4" name="object 74"/>
          <p:cNvSpPr/>
          <p:nvPr/>
        </p:nvSpPr>
        <p:spPr>
          <a:xfrm>
            <a:off x="9060688" y="5291328"/>
            <a:ext cx="0" cy="6096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5" name="object 75"/>
          <p:cNvSpPr/>
          <p:nvPr/>
        </p:nvSpPr>
        <p:spPr>
          <a:xfrm>
            <a:off x="8505952" y="5291328"/>
            <a:ext cx="0" cy="6096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6" name="object 76"/>
          <p:cNvSpPr/>
          <p:nvPr/>
        </p:nvSpPr>
        <p:spPr>
          <a:xfrm>
            <a:off x="7955279" y="5291328"/>
            <a:ext cx="0" cy="6096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7" name="object 77"/>
          <p:cNvSpPr/>
          <p:nvPr/>
        </p:nvSpPr>
        <p:spPr>
          <a:xfrm>
            <a:off x="7400544" y="5291328"/>
            <a:ext cx="0" cy="6096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8" name="object 78"/>
          <p:cNvSpPr/>
          <p:nvPr/>
        </p:nvSpPr>
        <p:spPr>
          <a:xfrm>
            <a:off x="6845807" y="5291328"/>
            <a:ext cx="0" cy="6096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9" name="object 79"/>
          <p:cNvSpPr txBox="1"/>
          <p:nvPr/>
        </p:nvSpPr>
        <p:spPr>
          <a:xfrm>
            <a:off x="6447704" y="2214541"/>
            <a:ext cx="223520" cy="18216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067" spc="-7" dirty="0">
                <a:latin typeface="Arial"/>
                <a:cs typeface="Arial"/>
              </a:rPr>
              <a:t>1</a:t>
            </a:r>
            <a:r>
              <a:rPr sz="1067" dirty="0">
                <a:latin typeface="Arial"/>
                <a:cs typeface="Arial"/>
              </a:rPr>
              <a:t>.0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6447704" y="5168325"/>
            <a:ext cx="22352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0</a:t>
            </a:r>
            <a:r>
              <a:rPr sz="1067" dirty="0">
                <a:latin typeface="Arial"/>
                <a:cs typeface="Arial"/>
              </a:rPr>
              <a:t>.0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6447704" y="4872059"/>
            <a:ext cx="22352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0</a:t>
            </a:r>
            <a:r>
              <a:rPr sz="1067" dirty="0">
                <a:latin typeface="Arial"/>
                <a:cs typeface="Arial"/>
              </a:rPr>
              <a:t>.1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6447704" y="4577757"/>
            <a:ext cx="22352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0</a:t>
            </a:r>
            <a:r>
              <a:rPr sz="1067" dirty="0">
                <a:latin typeface="Arial"/>
                <a:cs typeface="Arial"/>
              </a:rPr>
              <a:t>.2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6447704" y="4281086"/>
            <a:ext cx="22352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0</a:t>
            </a:r>
            <a:r>
              <a:rPr sz="1067" dirty="0">
                <a:latin typeface="Arial"/>
                <a:cs typeface="Arial"/>
              </a:rPr>
              <a:t>.3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6447704" y="3984922"/>
            <a:ext cx="22352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0</a:t>
            </a:r>
            <a:r>
              <a:rPr sz="1067" dirty="0">
                <a:latin typeface="Arial"/>
                <a:cs typeface="Arial"/>
              </a:rPr>
              <a:t>.4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6447704" y="3690621"/>
            <a:ext cx="22352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0</a:t>
            </a:r>
            <a:r>
              <a:rPr sz="1067" dirty="0">
                <a:latin typeface="Arial"/>
                <a:cs typeface="Arial"/>
              </a:rPr>
              <a:t>.5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6791452" y="5362989"/>
            <a:ext cx="1100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0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7902955" y="5362989"/>
            <a:ext cx="1100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6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7348728" y="5362989"/>
            <a:ext cx="1100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3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8457692" y="5362989"/>
            <a:ext cx="1100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9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9529403" y="5362990"/>
            <a:ext cx="18457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15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0084139" y="5362990"/>
            <a:ext cx="18457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18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0638536" y="5362990"/>
            <a:ext cx="18457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21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863162" y="5737285"/>
            <a:ext cx="18457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47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308427" y="5737285"/>
            <a:ext cx="18457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75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417898" y="5737285"/>
            <a:ext cx="18457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25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525000" y="5737285"/>
            <a:ext cx="18457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15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803641" y="5362990"/>
            <a:ext cx="520700" cy="5660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927" algn="ctr">
              <a:lnSpc>
                <a:spcPts val="1267"/>
              </a:lnSpc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12</a:t>
            </a:r>
            <a:endParaRPr sz="1067" dirty="0">
              <a:latin typeface="Arial"/>
              <a:cs typeface="Arial"/>
            </a:endParaRPr>
          </a:p>
          <a:p>
            <a:pPr algn="ctr">
              <a:lnSpc>
                <a:spcPts val="1267"/>
              </a:lnSpc>
            </a:pPr>
            <a:r>
              <a:rPr sz="1067" b="1" spc="13" dirty="0">
                <a:latin typeface="Arial"/>
                <a:cs typeface="Arial"/>
              </a:rPr>
              <a:t>M</a:t>
            </a:r>
            <a:r>
              <a:rPr sz="1067" b="1" dirty="0">
                <a:latin typeface="Arial"/>
                <a:cs typeface="Arial"/>
              </a:rPr>
              <a:t>onths</a:t>
            </a:r>
            <a:endParaRPr sz="1067" dirty="0">
              <a:latin typeface="Arial"/>
              <a:cs typeface="Arial"/>
            </a:endParaRPr>
          </a:p>
          <a:p>
            <a:pPr marL="1693" algn="ctr">
              <a:spcBef>
                <a:spcPts val="413"/>
              </a:spcBef>
            </a:pPr>
            <a:r>
              <a:rPr sz="1067" spc="-7" dirty="0">
                <a:latin typeface="Arial"/>
                <a:cs typeface="Arial"/>
              </a:rPr>
              <a:t>19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0116311" y="5737284"/>
            <a:ext cx="1100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6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10671047" y="5737284"/>
            <a:ext cx="1100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1</a:t>
            </a:r>
          </a:p>
        </p:txBody>
      </p:sp>
      <p:sp>
        <p:nvSpPr>
          <p:cNvPr id="100" name="object 100"/>
          <p:cNvSpPr/>
          <p:nvPr/>
        </p:nvSpPr>
        <p:spPr>
          <a:xfrm>
            <a:off x="11277600" y="5291328"/>
            <a:ext cx="0" cy="6096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1" name="object 101"/>
          <p:cNvSpPr txBox="1"/>
          <p:nvPr/>
        </p:nvSpPr>
        <p:spPr>
          <a:xfrm>
            <a:off x="11193272" y="5362990"/>
            <a:ext cx="18457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24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1225784" y="5737284"/>
            <a:ext cx="1100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latin typeface="Arial"/>
                <a:cs typeface="Arial"/>
              </a:rPr>
              <a:t>0</a:t>
            </a:r>
          </a:p>
        </p:txBody>
      </p:sp>
      <p:sp>
        <p:nvSpPr>
          <p:cNvPr id="103" name="object 103"/>
          <p:cNvSpPr txBox="1"/>
          <p:nvPr/>
        </p:nvSpPr>
        <p:spPr>
          <a:xfrm>
            <a:off x="6169180" y="3063056"/>
            <a:ext cx="164212" cy="1432560"/>
          </a:xfrm>
          <a:prstGeom prst="rect">
            <a:avLst/>
          </a:prstGeom>
        </p:spPr>
        <p:txBody>
          <a:bodyPr vert="vert270" wrap="square" lIns="0" tIns="4233" rIns="0" bIns="0" rtlCol="0">
            <a:spAutoFit/>
          </a:bodyPr>
          <a:lstStyle/>
          <a:p>
            <a:pPr marL="16933">
              <a:spcBef>
                <a:spcPts val="33"/>
              </a:spcBef>
            </a:pPr>
            <a:r>
              <a:rPr sz="1067" b="1" dirty="0">
                <a:latin typeface="Arial"/>
                <a:cs typeface="Arial"/>
              </a:rPr>
              <a:t>Cumulative</a:t>
            </a:r>
            <a:r>
              <a:rPr sz="1067" b="1" spc="-87" dirty="0">
                <a:latin typeface="Arial"/>
                <a:cs typeface="Arial"/>
              </a:rPr>
              <a:t> </a:t>
            </a:r>
            <a:r>
              <a:rPr sz="1067" b="1" dirty="0">
                <a:latin typeface="Arial"/>
                <a:cs typeface="Arial"/>
              </a:rPr>
              <a:t>Incidence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447704" y="3393949"/>
            <a:ext cx="22352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0</a:t>
            </a:r>
            <a:r>
              <a:rPr sz="1067" dirty="0">
                <a:latin typeface="Arial"/>
                <a:cs typeface="Arial"/>
              </a:rPr>
              <a:t>.6</a:t>
            </a:r>
          </a:p>
        </p:txBody>
      </p:sp>
      <p:sp>
        <p:nvSpPr>
          <p:cNvPr id="105" name="object 105"/>
          <p:cNvSpPr txBox="1"/>
          <p:nvPr/>
        </p:nvSpPr>
        <p:spPr>
          <a:xfrm>
            <a:off x="6447704" y="3099817"/>
            <a:ext cx="22352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0</a:t>
            </a:r>
            <a:r>
              <a:rPr sz="1067" dirty="0">
                <a:latin typeface="Arial"/>
                <a:cs typeface="Arial"/>
              </a:rPr>
              <a:t>.7</a:t>
            </a:r>
          </a:p>
        </p:txBody>
      </p:sp>
      <p:sp>
        <p:nvSpPr>
          <p:cNvPr id="106" name="object 106"/>
          <p:cNvSpPr txBox="1"/>
          <p:nvPr/>
        </p:nvSpPr>
        <p:spPr>
          <a:xfrm>
            <a:off x="6447704" y="2803483"/>
            <a:ext cx="22352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0</a:t>
            </a:r>
            <a:r>
              <a:rPr sz="1067" dirty="0">
                <a:latin typeface="Arial"/>
                <a:cs typeface="Arial"/>
              </a:rPr>
              <a:t>.8</a:t>
            </a:r>
          </a:p>
        </p:txBody>
      </p:sp>
      <p:sp>
        <p:nvSpPr>
          <p:cNvPr id="107" name="object 107"/>
          <p:cNvSpPr txBox="1"/>
          <p:nvPr/>
        </p:nvSpPr>
        <p:spPr>
          <a:xfrm>
            <a:off x="6447704" y="2511214"/>
            <a:ext cx="22352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7" dirty="0">
                <a:latin typeface="Arial"/>
                <a:cs typeface="Arial"/>
              </a:rPr>
              <a:t>0</a:t>
            </a:r>
            <a:r>
              <a:rPr sz="1067" dirty="0">
                <a:latin typeface="Arial"/>
                <a:cs typeface="Arial"/>
              </a:rPr>
              <a:t>.9</a:t>
            </a:r>
          </a:p>
        </p:txBody>
      </p:sp>
      <p:sp>
        <p:nvSpPr>
          <p:cNvPr id="108" name="object 108"/>
          <p:cNvSpPr txBox="1"/>
          <p:nvPr/>
        </p:nvSpPr>
        <p:spPr>
          <a:xfrm>
            <a:off x="10377761" y="3881629"/>
            <a:ext cx="927947" cy="46593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ts val="1200"/>
              </a:lnSpc>
              <a:spcBef>
                <a:spcPts val="133"/>
              </a:spcBef>
              <a:tabLst>
                <a:tab pos="309872" algn="l"/>
              </a:tabLst>
            </a:pPr>
            <a:r>
              <a:rPr sz="1067" u="heavy" dirty="0">
                <a:uFill>
                  <a:solidFill>
                    <a:srgbClr val="C8473D"/>
                  </a:solidFill>
                </a:uFill>
                <a:latin typeface="Arial"/>
                <a:cs typeface="Arial"/>
              </a:rPr>
              <a:t> 	</a:t>
            </a:r>
            <a:r>
              <a:rPr sz="1067" spc="-120" dirty="0">
                <a:latin typeface="Arial"/>
                <a:cs typeface="Arial"/>
              </a:rPr>
              <a:t> </a:t>
            </a:r>
            <a:r>
              <a:rPr sz="1067" spc="-7" dirty="0">
                <a:latin typeface="Arial"/>
                <a:cs typeface="Arial"/>
              </a:rPr>
              <a:t>CNS</a:t>
            </a:r>
            <a:endParaRPr sz="1067" dirty="0">
              <a:latin typeface="Arial"/>
              <a:cs typeface="Arial"/>
            </a:endParaRPr>
          </a:p>
          <a:p>
            <a:pPr marL="331885">
              <a:lnSpc>
                <a:spcPts val="1120"/>
              </a:lnSpc>
            </a:pPr>
            <a:r>
              <a:rPr sz="1067" spc="-7" dirty="0">
                <a:latin typeface="Arial"/>
                <a:cs typeface="Arial"/>
              </a:rPr>
              <a:t>Non-CNS</a:t>
            </a:r>
            <a:endParaRPr sz="1067" dirty="0">
              <a:latin typeface="Arial"/>
              <a:cs typeface="Arial"/>
            </a:endParaRPr>
          </a:p>
          <a:p>
            <a:pPr marL="331885">
              <a:lnSpc>
                <a:spcPts val="1200"/>
              </a:lnSpc>
            </a:pPr>
            <a:r>
              <a:rPr sz="1067" spc="-7" dirty="0">
                <a:latin typeface="Arial"/>
                <a:cs typeface="Arial"/>
              </a:rPr>
              <a:t>Death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0394695" y="4264152"/>
            <a:ext cx="260773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195072" y="0"/>
                </a:moveTo>
                <a:lnTo>
                  <a:pt x="0" y="0"/>
                </a:lnTo>
              </a:path>
            </a:pathLst>
          </a:custGeom>
          <a:ln w="14287">
            <a:solidFill>
              <a:srgbClr val="7C8231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0" name="object 110"/>
          <p:cNvSpPr/>
          <p:nvPr/>
        </p:nvSpPr>
        <p:spPr>
          <a:xfrm>
            <a:off x="10394695" y="3981703"/>
            <a:ext cx="260773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195072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3C9D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1" name="object 111"/>
          <p:cNvSpPr/>
          <p:nvPr/>
        </p:nvSpPr>
        <p:spPr>
          <a:xfrm>
            <a:off x="6846823" y="3305047"/>
            <a:ext cx="4084320" cy="1963420"/>
          </a:xfrm>
          <a:custGeom>
            <a:avLst/>
            <a:gdLst/>
            <a:ahLst/>
            <a:cxnLst/>
            <a:rect l="l" t="t" r="r" b="b"/>
            <a:pathLst>
              <a:path w="3063240" h="1472564">
                <a:moveTo>
                  <a:pt x="3063240" y="0"/>
                </a:moveTo>
                <a:lnTo>
                  <a:pt x="2298191" y="0"/>
                </a:lnTo>
                <a:lnTo>
                  <a:pt x="2298191" y="33400"/>
                </a:lnTo>
                <a:lnTo>
                  <a:pt x="2283967" y="33400"/>
                </a:lnTo>
                <a:lnTo>
                  <a:pt x="2283967" y="66675"/>
                </a:lnTo>
                <a:lnTo>
                  <a:pt x="2261742" y="66675"/>
                </a:lnTo>
                <a:lnTo>
                  <a:pt x="2261742" y="95250"/>
                </a:lnTo>
                <a:lnTo>
                  <a:pt x="2242692" y="95250"/>
                </a:lnTo>
                <a:lnTo>
                  <a:pt x="2242692" y="123825"/>
                </a:lnTo>
                <a:lnTo>
                  <a:pt x="2006218" y="123825"/>
                </a:lnTo>
                <a:lnTo>
                  <a:pt x="2006218" y="152400"/>
                </a:lnTo>
                <a:lnTo>
                  <a:pt x="1687195" y="152400"/>
                </a:lnTo>
                <a:lnTo>
                  <a:pt x="1687195" y="181101"/>
                </a:lnTo>
                <a:lnTo>
                  <a:pt x="1530096" y="181101"/>
                </a:lnTo>
                <a:lnTo>
                  <a:pt x="1530096" y="206501"/>
                </a:lnTo>
                <a:lnTo>
                  <a:pt x="1511046" y="206501"/>
                </a:lnTo>
                <a:lnTo>
                  <a:pt x="1511046" y="231901"/>
                </a:lnTo>
                <a:lnTo>
                  <a:pt x="1506220" y="231901"/>
                </a:lnTo>
                <a:lnTo>
                  <a:pt x="1506220" y="255650"/>
                </a:lnTo>
                <a:lnTo>
                  <a:pt x="1461770" y="255650"/>
                </a:lnTo>
                <a:lnTo>
                  <a:pt x="1461770" y="282701"/>
                </a:lnTo>
                <a:lnTo>
                  <a:pt x="1420495" y="282701"/>
                </a:lnTo>
                <a:lnTo>
                  <a:pt x="1420495" y="308101"/>
                </a:lnTo>
                <a:lnTo>
                  <a:pt x="1177671" y="308101"/>
                </a:lnTo>
                <a:lnTo>
                  <a:pt x="1177671" y="331977"/>
                </a:lnTo>
                <a:lnTo>
                  <a:pt x="1155446" y="331977"/>
                </a:lnTo>
                <a:lnTo>
                  <a:pt x="1155446" y="355726"/>
                </a:lnTo>
                <a:lnTo>
                  <a:pt x="1150747" y="355726"/>
                </a:lnTo>
                <a:lnTo>
                  <a:pt x="1150747" y="431926"/>
                </a:lnTo>
                <a:lnTo>
                  <a:pt x="1142746" y="431926"/>
                </a:lnTo>
                <a:lnTo>
                  <a:pt x="1142746" y="454151"/>
                </a:lnTo>
                <a:lnTo>
                  <a:pt x="1138047" y="454151"/>
                </a:lnTo>
                <a:lnTo>
                  <a:pt x="1138047" y="481202"/>
                </a:lnTo>
                <a:lnTo>
                  <a:pt x="1120521" y="481202"/>
                </a:lnTo>
                <a:lnTo>
                  <a:pt x="1120521" y="528827"/>
                </a:lnTo>
                <a:lnTo>
                  <a:pt x="1106297" y="528827"/>
                </a:lnTo>
                <a:lnTo>
                  <a:pt x="1106297" y="552703"/>
                </a:lnTo>
                <a:lnTo>
                  <a:pt x="1047496" y="552703"/>
                </a:lnTo>
                <a:lnTo>
                  <a:pt x="1047496" y="576452"/>
                </a:lnTo>
                <a:lnTo>
                  <a:pt x="1037971" y="576452"/>
                </a:lnTo>
                <a:lnTo>
                  <a:pt x="1037971" y="601852"/>
                </a:lnTo>
                <a:lnTo>
                  <a:pt x="990346" y="601852"/>
                </a:lnTo>
                <a:lnTo>
                  <a:pt x="990346" y="625728"/>
                </a:lnTo>
                <a:lnTo>
                  <a:pt x="823722" y="625728"/>
                </a:lnTo>
                <a:lnTo>
                  <a:pt x="823722" y="649477"/>
                </a:lnTo>
                <a:lnTo>
                  <a:pt x="796798" y="649477"/>
                </a:lnTo>
                <a:lnTo>
                  <a:pt x="796798" y="673353"/>
                </a:lnTo>
                <a:lnTo>
                  <a:pt x="782447" y="673353"/>
                </a:lnTo>
                <a:lnTo>
                  <a:pt x="782447" y="694055"/>
                </a:lnTo>
                <a:lnTo>
                  <a:pt x="777748" y="694055"/>
                </a:lnTo>
                <a:lnTo>
                  <a:pt x="777748" y="717803"/>
                </a:lnTo>
                <a:lnTo>
                  <a:pt x="771398" y="717803"/>
                </a:lnTo>
                <a:lnTo>
                  <a:pt x="771398" y="741680"/>
                </a:lnTo>
                <a:lnTo>
                  <a:pt x="766572" y="741680"/>
                </a:lnTo>
                <a:lnTo>
                  <a:pt x="766572" y="786130"/>
                </a:lnTo>
                <a:lnTo>
                  <a:pt x="757047" y="786130"/>
                </a:lnTo>
                <a:lnTo>
                  <a:pt x="757047" y="808355"/>
                </a:lnTo>
                <a:lnTo>
                  <a:pt x="752348" y="808355"/>
                </a:lnTo>
                <a:lnTo>
                  <a:pt x="752348" y="833755"/>
                </a:lnTo>
                <a:lnTo>
                  <a:pt x="747522" y="833755"/>
                </a:lnTo>
                <a:lnTo>
                  <a:pt x="747522" y="852805"/>
                </a:lnTo>
                <a:lnTo>
                  <a:pt x="744347" y="852805"/>
                </a:lnTo>
                <a:lnTo>
                  <a:pt x="742823" y="852805"/>
                </a:lnTo>
                <a:lnTo>
                  <a:pt x="742823" y="873506"/>
                </a:lnTo>
                <a:lnTo>
                  <a:pt x="733298" y="873506"/>
                </a:lnTo>
                <a:lnTo>
                  <a:pt x="733298" y="897255"/>
                </a:lnTo>
                <a:lnTo>
                  <a:pt x="707898" y="897255"/>
                </a:lnTo>
                <a:lnTo>
                  <a:pt x="707898" y="919480"/>
                </a:lnTo>
                <a:lnTo>
                  <a:pt x="606298" y="919480"/>
                </a:lnTo>
                <a:lnTo>
                  <a:pt x="606298" y="940181"/>
                </a:lnTo>
                <a:lnTo>
                  <a:pt x="545973" y="940181"/>
                </a:lnTo>
                <a:lnTo>
                  <a:pt x="545973" y="984631"/>
                </a:lnTo>
                <a:lnTo>
                  <a:pt x="388874" y="984631"/>
                </a:lnTo>
                <a:lnTo>
                  <a:pt x="388874" y="1006856"/>
                </a:lnTo>
                <a:lnTo>
                  <a:pt x="379349" y="1006856"/>
                </a:lnTo>
                <a:lnTo>
                  <a:pt x="379349" y="1027557"/>
                </a:lnTo>
                <a:lnTo>
                  <a:pt x="374523" y="1027557"/>
                </a:lnTo>
                <a:lnTo>
                  <a:pt x="374523" y="1049782"/>
                </a:lnTo>
                <a:lnTo>
                  <a:pt x="369824" y="1049782"/>
                </a:lnTo>
                <a:lnTo>
                  <a:pt x="369824" y="1070355"/>
                </a:lnTo>
                <a:lnTo>
                  <a:pt x="364998" y="1070355"/>
                </a:lnTo>
                <a:lnTo>
                  <a:pt x="364998" y="1091057"/>
                </a:lnTo>
                <a:lnTo>
                  <a:pt x="360299" y="1091057"/>
                </a:lnTo>
                <a:lnTo>
                  <a:pt x="360299" y="1114805"/>
                </a:lnTo>
                <a:lnTo>
                  <a:pt x="355473" y="1114805"/>
                </a:lnTo>
                <a:lnTo>
                  <a:pt x="355473" y="1137030"/>
                </a:lnTo>
                <a:lnTo>
                  <a:pt x="220599" y="1137030"/>
                </a:lnTo>
                <a:lnTo>
                  <a:pt x="220599" y="1157732"/>
                </a:lnTo>
                <a:lnTo>
                  <a:pt x="201549" y="1157732"/>
                </a:lnTo>
                <a:lnTo>
                  <a:pt x="201549" y="1179957"/>
                </a:lnTo>
                <a:lnTo>
                  <a:pt x="192024" y="1179957"/>
                </a:lnTo>
                <a:lnTo>
                  <a:pt x="192024" y="1264158"/>
                </a:lnTo>
                <a:lnTo>
                  <a:pt x="187325" y="1264158"/>
                </a:lnTo>
                <a:lnTo>
                  <a:pt x="187325" y="1286383"/>
                </a:lnTo>
                <a:lnTo>
                  <a:pt x="171450" y="1286383"/>
                </a:lnTo>
                <a:lnTo>
                  <a:pt x="171450" y="1373758"/>
                </a:lnTo>
                <a:lnTo>
                  <a:pt x="163449" y="1373758"/>
                </a:lnTo>
                <a:lnTo>
                  <a:pt x="163449" y="1435658"/>
                </a:lnTo>
                <a:lnTo>
                  <a:pt x="158750" y="1435658"/>
                </a:lnTo>
                <a:lnTo>
                  <a:pt x="158750" y="1454708"/>
                </a:lnTo>
                <a:lnTo>
                  <a:pt x="38100" y="1454708"/>
                </a:lnTo>
                <a:lnTo>
                  <a:pt x="38100" y="1472183"/>
                </a:lnTo>
                <a:lnTo>
                  <a:pt x="0" y="1472183"/>
                </a:lnTo>
              </a:path>
            </a:pathLst>
          </a:custGeom>
          <a:ln w="14287">
            <a:solidFill>
              <a:srgbClr val="C8473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2" name="object 112"/>
          <p:cNvSpPr/>
          <p:nvPr/>
        </p:nvSpPr>
        <p:spPr>
          <a:xfrm>
            <a:off x="6846823" y="5180584"/>
            <a:ext cx="4084320" cy="88053"/>
          </a:xfrm>
          <a:custGeom>
            <a:avLst/>
            <a:gdLst/>
            <a:ahLst/>
            <a:cxnLst/>
            <a:rect l="l" t="t" r="r" b="b"/>
            <a:pathLst>
              <a:path w="3063240" h="66039">
                <a:moveTo>
                  <a:pt x="0" y="65531"/>
                </a:moveTo>
                <a:lnTo>
                  <a:pt x="196850" y="65531"/>
                </a:lnTo>
                <a:lnTo>
                  <a:pt x="196850" y="47955"/>
                </a:lnTo>
                <a:lnTo>
                  <a:pt x="742823" y="47955"/>
                </a:lnTo>
                <a:lnTo>
                  <a:pt x="742823" y="23977"/>
                </a:lnTo>
                <a:lnTo>
                  <a:pt x="888873" y="23977"/>
                </a:lnTo>
                <a:lnTo>
                  <a:pt x="888873" y="0"/>
                </a:lnTo>
                <a:lnTo>
                  <a:pt x="3063240" y="0"/>
                </a:lnTo>
              </a:path>
            </a:pathLst>
          </a:custGeom>
          <a:ln w="28575">
            <a:solidFill>
              <a:srgbClr val="3C9D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3" name="object 113"/>
          <p:cNvSpPr/>
          <p:nvPr/>
        </p:nvSpPr>
        <p:spPr>
          <a:xfrm>
            <a:off x="6846823" y="4782312"/>
            <a:ext cx="4084320" cy="485987"/>
          </a:xfrm>
          <a:custGeom>
            <a:avLst/>
            <a:gdLst/>
            <a:ahLst/>
            <a:cxnLst/>
            <a:rect l="l" t="t" r="r" b="b"/>
            <a:pathLst>
              <a:path w="3063240" h="364489">
                <a:moveTo>
                  <a:pt x="0" y="364235"/>
                </a:moveTo>
                <a:lnTo>
                  <a:pt x="33274" y="364235"/>
                </a:lnTo>
                <a:lnTo>
                  <a:pt x="33274" y="346735"/>
                </a:lnTo>
                <a:lnTo>
                  <a:pt x="106299" y="346735"/>
                </a:lnTo>
                <a:lnTo>
                  <a:pt x="106299" y="324472"/>
                </a:lnTo>
                <a:lnTo>
                  <a:pt x="152400" y="324472"/>
                </a:lnTo>
                <a:lnTo>
                  <a:pt x="152400" y="303796"/>
                </a:lnTo>
                <a:lnTo>
                  <a:pt x="284099" y="303796"/>
                </a:lnTo>
                <a:lnTo>
                  <a:pt x="284099" y="281558"/>
                </a:lnTo>
                <a:lnTo>
                  <a:pt x="520573" y="281558"/>
                </a:lnTo>
                <a:lnTo>
                  <a:pt x="520573" y="260857"/>
                </a:lnTo>
                <a:lnTo>
                  <a:pt x="536448" y="260857"/>
                </a:lnTo>
                <a:lnTo>
                  <a:pt x="536448" y="238632"/>
                </a:lnTo>
                <a:lnTo>
                  <a:pt x="633222" y="238632"/>
                </a:lnTo>
                <a:lnTo>
                  <a:pt x="633222" y="217931"/>
                </a:lnTo>
                <a:lnTo>
                  <a:pt x="757047" y="217931"/>
                </a:lnTo>
                <a:lnTo>
                  <a:pt x="757047" y="194055"/>
                </a:lnTo>
                <a:lnTo>
                  <a:pt x="768223" y="194055"/>
                </a:lnTo>
                <a:lnTo>
                  <a:pt x="768223" y="170179"/>
                </a:lnTo>
                <a:lnTo>
                  <a:pt x="864997" y="170179"/>
                </a:lnTo>
                <a:lnTo>
                  <a:pt x="864997" y="146303"/>
                </a:lnTo>
                <a:lnTo>
                  <a:pt x="930021" y="146303"/>
                </a:lnTo>
                <a:lnTo>
                  <a:pt x="930021" y="122427"/>
                </a:lnTo>
                <a:lnTo>
                  <a:pt x="1101471" y="122427"/>
                </a:lnTo>
                <a:lnTo>
                  <a:pt x="1101471" y="76326"/>
                </a:lnTo>
                <a:lnTo>
                  <a:pt x="1160272" y="76326"/>
                </a:lnTo>
                <a:lnTo>
                  <a:pt x="1160272" y="52450"/>
                </a:lnTo>
                <a:lnTo>
                  <a:pt x="1174496" y="52450"/>
                </a:lnTo>
                <a:lnTo>
                  <a:pt x="1174496" y="25399"/>
                </a:lnTo>
                <a:lnTo>
                  <a:pt x="1788795" y="25399"/>
                </a:lnTo>
                <a:lnTo>
                  <a:pt x="1788795" y="0"/>
                </a:lnTo>
                <a:lnTo>
                  <a:pt x="3063240" y="0"/>
                </a:lnTo>
              </a:path>
            </a:pathLst>
          </a:custGeom>
          <a:ln w="14287">
            <a:solidFill>
              <a:srgbClr val="7C8231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4" name="object 114"/>
          <p:cNvSpPr txBox="1"/>
          <p:nvPr/>
        </p:nvSpPr>
        <p:spPr>
          <a:xfrm>
            <a:off x="5867401" y="5616176"/>
            <a:ext cx="1108287" cy="31119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lnSpc>
                <a:spcPts val="1053"/>
              </a:lnSpc>
              <a:spcBef>
                <a:spcPts val="127"/>
              </a:spcBef>
            </a:pPr>
            <a:r>
              <a:rPr sz="933" b="1" spc="-7" dirty="0">
                <a:latin typeface="Arial"/>
                <a:cs typeface="Arial"/>
              </a:rPr>
              <a:t>No. </a:t>
            </a:r>
            <a:r>
              <a:rPr sz="933" b="1" spc="-13" dirty="0">
                <a:latin typeface="Arial"/>
                <a:cs typeface="Arial"/>
              </a:rPr>
              <a:t>of</a:t>
            </a:r>
            <a:r>
              <a:rPr sz="933" b="1" spc="13" dirty="0">
                <a:latin typeface="Arial"/>
                <a:cs typeface="Arial"/>
              </a:rPr>
              <a:t> </a:t>
            </a:r>
            <a:r>
              <a:rPr sz="933" b="1" spc="-13" dirty="0">
                <a:latin typeface="Arial"/>
                <a:cs typeface="Arial"/>
              </a:rPr>
              <a:t>patients</a:t>
            </a:r>
            <a:endParaRPr sz="933" dirty="0">
              <a:latin typeface="Arial"/>
              <a:cs typeface="Arial"/>
            </a:endParaRPr>
          </a:p>
          <a:p>
            <a:pPr marL="484281">
              <a:lnSpc>
                <a:spcPts val="1213"/>
              </a:lnSpc>
            </a:pPr>
            <a:r>
              <a:rPr sz="933" b="1" spc="-7" dirty="0">
                <a:latin typeface="Arial"/>
                <a:cs typeface="Arial"/>
              </a:rPr>
              <a:t>at risk</a:t>
            </a:r>
            <a:r>
              <a:rPr sz="933" b="1" spc="-80" dirty="0">
                <a:latin typeface="Arial"/>
                <a:cs typeface="Arial"/>
              </a:rPr>
              <a:t> </a:t>
            </a:r>
            <a:r>
              <a:rPr sz="1067" spc="-7" dirty="0">
                <a:latin typeface="Arial"/>
                <a:cs typeface="Arial"/>
              </a:rPr>
              <a:t>110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419FF43-9E0A-12D3-73AB-C26FC602AA90}"/>
              </a:ext>
            </a:extLst>
          </p:cNvPr>
          <p:cNvSpPr txBox="1"/>
          <p:nvPr/>
        </p:nvSpPr>
        <p:spPr>
          <a:xfrm>
            <a:off x="765544" y="219240"/>
            <a:ext cx="106254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HERTHENA-Lung01—Cumulative Incidence of CNS progression</a:t>
            </a:r>
          </a:p>
        </p:txBody>
      </p:sp>
      <p:sp>
        <p:nvSpPr>
          <p:cNvPr id="118" name="TextShape 2">
            <a:extLst>
              <a:ext uri="{FF2B5EF4-FFF2-40B4-BE49-F238E27FC236}">
                <a16:creationId xmlns:a16="http://schemas.microsoft.com/office/drawing/2014/main" id="{16E1A46F-F2DB-7817-F148-94D0DFA59649}"/>
              </a:ext>
            </a:extLst>
          </p:cNvPr>
          <p:cNvSpPr txBox="1"/>
          <p:nvPr/>
        </p:nvSpPr>
        <p:spPr>
          <a:xfrm>
            <a:off x="6080902" y="6532626"/>
            <a:ext cx="6078141" cy="34029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067" spc="-1" dirty="0">
                <a:solidFill>
                  <a:srgbClr val="000000"/>
                </a:solidFill>
              </a:rPr>
              <a:t>Yu HA et al. J Clin Oncol 2023 415363-5375. </a:t>
            </a:r>
            <a:r>
              <a:rPr lang="en-US" sz="1067" kern="100" dirty="0">
                <a:ea typeface="Calibri" panose="020F0502020204030204" pitchFamily="34" charset="0"/>
                <a:cs typeface="Times New Roman" panose="02020603050405020304" pitchFamily="18" charset="0"/>
              </a:rPr>
              <a:t>Johnson ML et al. ESMO 2023;Abstract 1319MO.</a:t>
            </a:r>
          </a:p>
          <a:p>
            <a:endParaRPr lang="en-US" sz="800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192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1B02B6F4-C54E-4BC0-A26E-A6B9DF1BF191}"/>
              </a:ext>
            </a:extLst>
          </p:cNvPr>
          <p:cNvSpPr txBox="1">
            <a:spLocks/>
          </p:cNvSpPr>
          <p:nvPr/>
        </p:nvSpPr>
        <p:spPr>
          <a:xfrm>
            <a:off x="609759" y="238129"/>
            <a:ext cx="10872444" cy="110331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Evolution of Therapy in Lung Cancer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AE5C294-0BE1-57E6-84A7-2F8E1A289CB8}"/>
              </a:ext>
            </a:extLst>
          </p:cNvPr>
          <p:cNvSpPr txBox="1">
            <a:spLocks/>
          </p:cNvSpPr>
          <p:nvPr/>
        </p:nvSpPr>
        <p:spPr>
          <a:xfrm>
            <a:off x="604677" y="1513047"/>
            <a:ext cx="10877529" cy="465068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58775" indent="-176213" algn="l" defTabSz="6858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chemeClr val="accent1"/>
              </a:buClr>
              <a:buSzPct val="120000"/>
              <a:buFont typeface="System Font Regular"/>
              <a:buChar char="◦"/>
              <a:tabLst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27050" indent="-152400" algn="l" defTabSz="6858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7" dirty="0">
                <a:solidFill>
                  <a:srgbClr val="002060"/>
                </a:solidFill>
              </a:rPr>
              <a:t>Not 1 disease, but many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A01D81A-BA15-2CAA-E0E5-C9BC88D020ED}"/>
              </a:ext>
            </a:extLst>
          </p:cNvPr>
          <p:cNvSpPr>
            <a:spLocks/>
          </p:cNvSpPr>
          <p:nvPr/>
        </p:nvSpPr>
        <p:spPr bwMode="auto">
          <a:xfrm rot="21160415">
            <a:off x="774702" y="3372009"/>
            <a:ext cx="9825988" cy="2189929"/>
          </a:xfrm>
          <a:custGeom>
            <a:avLst/>
            <a:gdLst>
              <a:gd name="T0" fmla="*/ 0 w 5151"/>
              <a:gd name="T1" fmla="*/ 0 h 1883"/>
              <a:gd name="T2" fmla="*/ 4195 w 5151"/>
              <a:gd name="T3" fmla="*/ 1630 h 1883"/>
              <a:gd name="T4" fmla="*/ 3897 w 5151"/>
              <a:gd name="T5" fmla="*/ 1883 h 1883"/>
              <a:gd name="T6" fmla="*/ 5151 w 5151"/>
              <a:gd name="T7" fmla="*/ 1662 h 1883"/>
              <a:gd name="T8" fmla="*/ 4876 w 5151"/>
              <a:gd name="T9" fmla="*/ 975 h 1883"/>
              <a:gd name="T10" fmla="*/ 4623 w 5151"/>
              <a:gd name="T11" fmla="*/ 1183 h 1883"/>
              <a:gd name="T12" fmla="*/ 0 w 5151"/>
              <a:gd name="T13" fmla="*/ 0 h 1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51" h="1883">
                <a:moveTo>
                  <a:pt x="0" y="0"/>
                </a:moveTo>
                <a:lnTo>
                  <a:pt x="4195" y="1630"/>
                </a:lnTo>
                <a:lnTo>
                  <a:pt x="3897" y="1883"/>
                </a:lnTo>
                <a:lnTo>
                  <a:pt x="5151" y="1662"/>
                </a:lnTo>
                <a:lnTo>
                  <a:pt x="4876" y="975"/>
                </a:lnTo>
                <a:lnTo>
                  <a:pt x="4623" y="118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66672" defTabSz="914354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E75BA76-8DB6-EE28-38A6-D1C4D48ACF29}"/>
              </a:ext>
            </a:extLst>
          </p:cNvPr>
          <p:cNvSpPr>
            <a:spLocks/>
          </p:cNvSpPr>
          <p:nvPr/>
        </p:nvSpPr>
        <p:spPr bwMode="auto">
          <a:xfrm rot="21161005">
            <a:off x="809727" y="3493679"/>
            <a:ext cx="8011708" cy="1986157"/>
          </a:xfrm>
          <a:custGeom>
            <a:avLst/>
            <a:gdLst>
              <a:gd name="T0" fmla="*/ 0 w 4195"/>
              <a:gd name="T1" fmla="*/ 0 h 1739"/>
              <a:gd name="T2" fmla="*/ 52 w 4195"/>
              <a:gd name="T3" fmla="*/ 149 h 1739"/>
              <a:gd name="T4" fmla="*/ 4066 w 4195"/>
              <a:gd name="T5" fmla="*/ 1739 h 1739"/>
              <a:gd name="T6" fmla="*/ 4195 w 4195"/>
              <a:gd name="T7" fmla="*/ 1630 h 1739"/>
              <a:gd name="T8" fmla="*/ 0 w 4195"/>
              <a:gd name="T9" fmla="*/ 0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95" h="1739">
                <a:moveTo>
                  <a:pt x="0" y="0"/>
                </a:moveTo>
                <a:lnTo>
                  <a:pt x="52" y="149"/>
                </a:lnTo>
                <a:lnTo>
                  <a:pt x="4066" y="1739"/>
                </a:lnTo>
                <a:lnTo>
                  <a:pt x="4195" y="163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66672" defTabSz="914354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91B182F-AF17-7FE5-00B3-88F4EE487D8B}"/>
              </a:ext>
            </a:extLst>
          </p:cNvPr>
          <p:cNvSpPr>
            <a:spLocks/>
          </p:cNvSpPr>
          <p:nvPr/>
        </p:nvSpPr>
        <p:spPr bwMode="auto">
          <a:xfrm rot="21080486">
            <a:off x="8246990" y="4823226"/>
            <a:ext cx="2449543" cy="352327"/>
          </a:xfrm>
          <a:custGeom>
            <a:avLst/>
            <a:gdLst>
              <a:gd name="T0" fmla="*/ 39 w 1293"/>
              <a:gd name="T1" fmla="*/ 221 h 342"/>
              <a:gd name="T2" fmla="*/ 0 w 1293"/>
              <a:gd name="T3" fmla="*/ 342 h 342"/>
              <a:gd name="T4" fmla="*/ 1233 w 1293"/>
              <a:gd name="T5" fmla="*/ 144 h 342"/>
              <a:gd name="T6" fmla="*/ 1293 w 1293"/>
              <a:gd name="T7" fmla="*/ 0 h 342"/>
              <a:gd name="T8" fmla="*/ 39 w 1293"/>
              <a:gd name="T9" fmla="*/ 221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3" h="342">
                <a:moveTo>
                  <a:pt x="39" y="221"/>
                </a:moveTo>
                <a:lnTo>
                  <a:pt x="0" y="342"/>
                </a:lnTo>
                <a:lnTo>
                  <a:pt x="1233" y="144"/>
                </a:lnTo>
                <a:lnTo>
                  <a:pt x="1293" y="0"/>
                </a:lnTo>
                <a:lnTo>
                  <a:pt x="39" y="2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66672" defTabSz="914354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427F6E-3770-F3E6-FCE7-4C96C3CD8623}"/>
              </a:ext>
            </a:extLst>
          </p:cNvPr>
          <p:cNvSpPr/>
          <p:nvPr/>
        </p:nvSpPr>
        <p:spPr>
          <a:xfrm>
            <a:off x="4639434" y="4127210"/>
            <a:ext cx="1033935" cy="241527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  <a:headEnd type="none" w="med" len="med"/>
            <a:tailEnd type="none" w="med" len="med"/>
          </a:ln>
          <a:effectLst>
            <a:innerShdw blurRad="266700" dist="190500">
              <a:schemeClr val="accent1">
                <a:lumMod val="75000"/>
                <a:alpha val="53000"/>
              </a:scheme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45719" rIns="91435" bIns="45719" numCol="1" rtlCol="0" anchor="ctr" anchorCtr="0" compatLnSpc="1">
            <a:prstTxWarp prst="textNoShape">
              <a:avLst/>
            </a:prstTxWarp>
          </a:bodyPr>
          <a:lstStyle/>
          <a:p>
            <a:pPr marL="166672" defTabSz="914354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5F2D59-4BF4-F27B-32E4-60C501F15254}"/>
              </a:ext>
            </a:extLst>
          </p:cNvPr>
          <p:cNvSpPr/>
          <p:nvPr/>
        </p:nvSpPr>
        <p:spPr>
          <a:xfrm>
            <a:off x="2997719" y="4066515"/>
            <a:ext cx="543364" cy="140248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  <a:headEnd type="none" w="med" len="med"/>
            <a:tailEnd type="none" w="med" len="med"/>
          </a:ln>
          <a:effectLst>
            <a:innerShdw blurRad="266700" dist="190500">
              <a:schemeClr val="accent1">
                <a:lumMod val="75000"/>
                <a:alpha val="53000"/>
              </a:scheme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45719" rIns="91435" bIns="45719" numCol="1" rtlCol="0" anchor="ctr" anchorCtr="0" compatLnSpc="1">
            <a:prstTxWarp prst="textNoShape">
              <a:avLst/>
            </a:prstTxWarp>
          </a:bodyPr>
          <a:lstStyle/>
          <a:p>
            <a:pPr marL="166672" defTabSz="914354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BBF882-7E30-783F-620D-FB55C0A77346}"/>
              </a:ext>
            </a:extLst>
          </p:cNvPr>
          <p:cNvSpPr/>
          <p:nvPr/>
        </p:nvSpPr>
        <p:spPr>
          <a:xfrm>
            <a:off x="1547026" y="4017617"/>
            <a:ext cx="258484" cy="58675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  <a:headEnd type="none" w="med" len="med"/>
            <a:tailEnd type="none" w="med" len="med"/>
          </a:ln>
          <a:effectLst>
            <a:innerShdw blurRad="266700" dist="190500">
              <a:schemeClr val="accent1">
                <a:lumMod val="75000"/>
                <a:alpha val="53000"/>
              </a:scheme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45719" rIns="91435" bIns="45719" numCol="1" rtlCol="0" anchor="ctr" anchorCtr="0" compatLnSpc="1">
            <a:prstTxWarp prst="textNoShape">
              <a:avLst/>
            </a:prstTxWarp>
          </a:bodyPr>
          <a:lstStyle/>
          <a:p>
            <a:pPr marL="166672" defTabSz="914354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D69D0E-8590-EFE5-0CE6-456165EBBB58}"/>
              </a:ext>
            </a:extLst>
          </p:cNvPr>
          <p:cNvSpPr/>
          <p:nvPr/>
        </p:nvSpPr>
        <p:spPr>
          <a:xfrm>
            <a:off x="6355545" y="4210733"/>
            <a:ext cx="1379963" cy="322360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  <a:headEnd type="none" w="med" len="med"/>
            <a:tailEnd type="none" w="med" len="med"/>
          </a:ln>
          <a:effectLst>
            <a:innerShdw blurRad="266700" dist="190500">
              <a:schemeClr val="accent1">
                <a:lumMod val="75000"/>
                <a:alpha val="53000"/>
              </a:scheme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45719" rIns="91435" bIns="45719" numCol="1" rtlCol="0" anchor="ctr" anchorCtr="0" compatLnSpc="1">
            <a:prstTxWarp prst="textNoShape">
              <a:avLst/>
            </a:prstTxWarp>
          </a:bodyPr>
          <a:lstStyle/>
          <a:p>
            <a:pPr marL="166672" defTabSz="914354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53C58C-EDA7-5316-9B1F-F80D81566D62}"/>
              </a:ext>
            </a:extLst>
          </p:cNvPr>
          <p:cNvSpPr/>
          <p:nvPr/>
        </p:nvSpPr>
        <p:spPr>
          <a:xfrm>
            <a:off x="8434347" y="4359323"/>
            <a:ext cx="1657191" cy="387119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  <a:headEnd type="none" w="med" len="med"/>
            <a:tailEnd type="none" w="med" len="med"/>
          </a:ln>
          <a:effectLst>
            <a:innerShdw blurRad="266700" dist="190500">
              <a:schemeClr val="accent1">
                <a:lumMod val="75000"/>
                <a:alpha val="53000"/>
              </a:scheme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45719" rIns="91435" bIns="45719" numCol="1" rtlCol="0" anchor="ctr" anchorCtr="0" compatLnSpc="1">
            <a:prstTxWarp prst="textNoShape">
              <a:avLst/>
            </a:prstTxWarp>
          </a:bodyPr>
          <a:lstStyle/>
          <a:p>
            <a:pPr marL="166672" defTabSz="914354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0735463-0DCB-6199-5505-30A2182D005E}"/>
              </a:ext>
            </a:extLst>
          </p:cNvPr>
          <p:cNvGraphicFramePr/>
          <p:nvPr/>
        </p:nvGraphicFramePr>
        <p:xfrm>
          <a:off x="2347276" y="2791741"/>
          <a:ext cx="1821440" cy="1462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9A051469-5CCB-21A6-0495-26030208A5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410" y="2876957"/>
            <a:ext cx="2046647" cy="1208332"/>
          </a:xfrm>
          <a:prstGeom prst="rect">
            <a:avLst/>
          </a:prstGeom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2524F6D-B082-A6A0-4963-EA7AF9583F2E}"/>
              </a:ext>
            </a:extLst>
          </p:cNvPr>
          <p:cNvSpPr txBox="1"/>
          <p:nvPr/>
        </p:nvSpPr>
        <p:spPr>
          <a:xfrm>
            <a:off x="594111" y="4415169"/>
            <a:ext cx="1810683" cy="344708"/>
          </a:xfrm>
          <a:prstGeom prst="rect">
            <a:avLst/>
          </a:prstGeom>
          <a:noFill/>
          <a:ln w="3175">
            <a:noFill/>
          </a:ln>
        </p:spPr>
        <p:txBody>
          <a:bodyPr wrap="square" lIns="18287" tIns="18287" rIns="18287" bIns="18287" rtlCol="0" anchor="ctr" anchorCtr="0">
            <a:spAutoFit/>
          </a:bodyPr>
          <a:lstStyle/>
          <a:p>
            <a:pPr algn="ctr" defTabSz="914354">
              <a:defRPr/>
            </a:pPr>
            <a:r>
              <a:rPr lang="en-US" sz="2000" b="1" dirty="0">
                <a:solidFill>
                  <a:srgbClr val="0158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Traditional View</a:t>
            </a:r>
            <a:endParaRPr lang="en-US" sz="2000" b="1" i="1" dirty="0">
              <a:solidFill>
                <a:srgbClr val="0158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9177A8-4E34-53C9-7585-D71488CE85B9}"/>
              </a:ext>
            </a:extLst>
          </p:cNvPr>
          <p:cNvSpPr txBox="1"/>
          <p:nvPr/>
        </p:nvSpPr>
        <p:spPr>
          <a:xfrm>
            <a:off x="9879630" y="5013223"/>
            <a:ext cx="1456601" cy="344708"/>
          </a:xfrm>
          <a:prstGeom prst="rect">
            <a:avLst/>
          </a:prstGeom>
          <a:noFill/>
          <a:ln w="3175">
            <a:noFill/>
          </a:ln>
        </p:spPr>
        <p:txBody>
          <a:bodyPr wrap="square" lIns="18287" tIns="18287" rIns="18287" bIns="18287" rtlCol="0" anchor="ctr" anchorCtr="0">
            <a:spAutoFit/>
          </a:bodyPr>
          <a:lstStyle/>
          <a:p>
            <a:pPr algn="ctr" defTabSz="914354">
              <a:defRPr/>
            </a:pPr>
            <a:r>
              <a:rPr lang="en-US" sz="2000" b="1" dirty="0">
                <a:solidFill>
                  <a:srgbClr val="0158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View</a:t>
            </a:r>
            <a:endParaRPr lang="en-US" sz="2000" b="1" i="1" dirty="0">
              <a:solidFill>
                <a:srgbClr val="0158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F21CF2-C152-43E8-C5D0-81FEB2DBF81F}"/>
              </a:ext>
            </a:extLst>
          </p:cNvPr>
          <p:cNvGrpSpPr/>
          <p:nvPr/>
        </p:nvGrpSpPr>
        <p:grpSpPr>
          <a:xfrm>
            <a:off x="2870867" y="2705395"/>
            <a:ext cx="1313708" cy="944033"/>
            <a:chOff x="1269480" y="1996272"/>
            <a:chExt cx="1735287" cy="99376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08CA5B-E188-1EEE-5AD0-B08C392ABC7D}"/>
                </a:ext>
              </a:extLst>
            </p:cNvPr>
            <p:cNvSpPr txBox="1"/>
            <p:nvPr/>
          </p:nvSpPr>
          <p:spPr>
            <a:xfrm>
              <a:off x="1269480" y="2730845"/>
              <a:ext cx="705354" cy="2591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NSCLC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D919E77-4021-BD19-524B-A450C1A49438}"/>
                </a:ext>
              </a:extLst>
            </p:cNvPr>
            <p:cNvSpPr/>
            <p:nvPr/>
          </p:nvSpPr>
          <p:spPr>
            <a:xfrm>
              <a:off x="2091740" y="1996272"/>
              <a:ext cx="913027" cy="2591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SCLC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448891D-D39A-8078-E974-467C843DFE0F}"/>
              </a:ext>
            </a:extLst>
          </p:cNvPr>
          <p:cNvSpPr txBox="1"/>
          <p:nvPr/>
        </p:nvSpPr>
        <p:spPr>
          <a:xfrm>
            <a:off x="4198246" y="2209283"/>
            <a:ext cx="2073935" cy="6129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E147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Histologic Breakdown</a:t>
            </a:r>
          </a:p>
          <a:p>
            <a:pPr defTabSz="914354" fontAlgn="base">
              <a:spcBef>
                <a:spcPct val="0"/>
              </a:spcBef>
              <a:spcAft>
                <a:spcPct val="0"/>
              </a:spcAft>
              <a:buClr>
                <a:srgbClr val="FCA201"/>
              </a:buClr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(eg, SQ, NSQ, large cell, adenocarcinoma)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4A2E30-750B-15EF-44A1-60860D4BF3FF}"/>
              </a:ext>
            </a:extLst>
          </p:cNvPr>
          <p:cNvSpPr txBox="1"/>
          <p:nvPr/>
        </p:nvSpPr>
        <p:spPr>
          <a:xfrm>
            <a:off x="6378622" y="2391329"/>
            <a:ext cx="21131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E147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Molecular Pathology</a:t>
            </a:r>
          </a:p>
          <a:p>
            <a:pPr defTabSz="914354" fontAlgn="base">
              <a:spcBef>
                <a:spcPct val="0"/>
              </a:spcBef>
              <a:spcAft>
                <a:spcPct val="0"/>
              </a:spcAft>
              <a:buClr>
                <a:srgbClr val="FCA201"/>
              </a:buClr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(eg, </a:t>
            </a:r>
            <a:r>
              <a:rPr lang="en-US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EGFR, ALK, ROS1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90E79E8-B957-7EB7-DE94-005621A192E1}"/>
              </a:ext>
            </a:extLst>
          </p:cNvPr>
          <p:cNvCxnSpPr/>
          <p:nvPr/>
        </p:nvCxnSpPr>
        <p:spPr>
          <a:xfrm flipV="1">
            <a:off x="3604138" y="2933730"/>
            <a:ext cx="137535" cy="153199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6944AEB-E7EF-834C-322F-19A9F61AD350}"/>
              </a:ext>
            </a:extLst>
          </p:cNvPr>
          <p:cNvSpPr txBox="1"/>
          <p:nvPr/>
        </p:nvSpPr>
        <p:spPr>
          <a:xfrm>
            <a:off x="8080146" y="2639014"/>
            <a:ext cx="24803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E147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PD-L1 Expression Level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BDC4DD9E-72C5-B5B4-8A54-8D283CDA2A61}"/>
              </a:ext>
            </a:extLst>
          </p:cNvPr>
          <p:cNvGraphicFramePr/>
          <p:nvPr/>
        </p:nvGraphicFramePr>
        <p:xfrm>
          <a:off x="8108255" y="2776641"/>
          <a:ext cx="2424164" cy="1409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C339C236-664B-0A27-2C75-DAB9FB33C54E}"/>
              </a:ext>
            </a:extLst>
          </p:cNvPr>
          <p:cNvGraphicFramePr/>
          <p:nvPr/>
        </p:nvGraphicFramePr>
        <p:xfrm>
          <a:off x="4188130" y="2792491"/>
          <a:ext cx="2053031" cy="136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BF9B2E9A-E1B4-56D9-1966-B53531BD1E92}"/>
              </a:ext>
            </a:extLst>
          </p:cNvPr>
          <p:cNvGraphicFramePr/>
          <p:nvPr/>
        </p:nvGraphicFramePr>
        <p:xfrm>
          <a:off x="839194" y="3018354"/>
          <a:ext cx="1553484" cy="100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19BD9716-2466-08AF-C4EB-2DBDB073C8B4}"/>
              </a:ext>
            </a:extLst>
          </p:cNvPr>
          <p:cNvSpPr txBox="1"/>
          <p:nvPr/>
        </p:nvSpPr>
        <p:spPr>
          <a:xfrm>
            <a:off x="1141629" y="3206346"/>
            <a:ext cx="92476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 Cancer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D502CA-CF7B-CBEC-A3A3-F941BE667A95}"/>
              </a:ext>
            </a:extLst>
          </p:cNvPr>
          <p:cNvSpPr/>
          <p:nvPr/>
        </p:nvSpPr>
        <p:spPr>
          <a:xfrm>
            <a:off x="9246833" y="3402655"/>
            <a:ext cx="69121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≥50%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5C4FDF-96D3-FDAF-918C-BDC53AD2211A}"/>
              </a:ext>
            </a:extLst>
          </p:cNvPr>
          <p:cNvSpPr/>
          <p:nvPr/>
        </p:nvSpPr>
        <p:spPr>
          <a:xfrm>
            <a:off x="8450047" y="3185611"/>
            <a:ext cx="89185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≥1%-49%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9E85B3-93F9-A718-175B-1F214D5C413F}"/>
              </a:ext>
            </a:extLst>
          </p:cNvPr>
          <p:cNvSpPr/>
          <p:nvPr/>
        </p:nvSpPr>
        <p:spPr>
          <a:xfrm>
            <a:off x="9281759" y="3013990"/>
            <a:ext cx="69121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&lt;1%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BECD1903-E7BF-A2A8-3E5B-5B2F86EE8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216" y="6327743"/>
            <a:ext cx="6363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defTabSz="457189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Cooper. Pathology. 2011;43:103. Langer. JCO. 2010;28:5311. Galon. Immunity. 2013;39:11. </a:t>
            </a:r>
            <a:br>
              <a:rPr lang="en-US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Pao. Lancet Oncol. 2011;12:175. Krigsfeld. AACR 2017. Abstr CT143.</a:t>
            </a:r>
          </a:p>
        </p:txBody>
      </p:sp>
    </p:spTree>
    <p:extLst>
      <p:ext uri="{BB962C8B-B14F-4D97-AF65-F5344CB8AC3E}">
        <p14:creationId xmlns:p14="http://schemas.microsoft.com/office/powerpoint/2010/main" val="42451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ain graphic"/>
          <p:cNvPicPr/>
          <p:nvPr/>
        </p:nvPicPr>
        <p:blipFill>
          <a:blip r:embed="rId2"/>
          <a:stretch/>
        </p:blipFill>
        <p:spPr>
          <a:xfrm>
            <a:off x="3111796" y="834793"/>
            <a:ext cx="6370573" cy="5282755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4394B3-1A60-EF80-7CE9-238803E6E00E}"/>
              </a:ext>
            </a:extLst>
          </p:cNvPr>
          <p:cNvSpPr txBox="1"/>
          <p:nvPr/>
        </p:nvSpPr>
        <p:spPr>
          <a:xfrm>
            <a:off x="765544" y="219241"/>
            <a:ext cx="10625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HERTHENA-Lung01—CNS outcomes </a:t>
            </a:r>
          </a:p>
        </p:txBody>
      </p:sp>
      <p:sp>
        <p:nvSpPr>
          <p:cNvPr id="2" name="TextShape 2">
            <a:extLst>
              <a:ext uri="{FF2B5EF4-FFF2-40B4-BE49-F238E27FC236}">
                <a16:creationId xmlns:a16="http://schemas.microsoft.com/office/drawing/2014/main" id="{2DCA381B-A4D1-6E6C-C630-3B0DE4D977DE}"/>
              </a:ext>
            </a:extLst>
          </p:cNvPr>
          <p:cNvSpPr txBox="1"/>
          <p:nvPr/>
        </p:nvSpPr>
        <p:spPr>
          <a:xfrm>
            <a:off x="6080902" y="6532626"/>
            <a:ext cx="6078141" cy="34029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067" spc="-1" dirty="0">
                <a:solidFill>
                  <a:srgbClr val="000000"/>
                </a:solidFill>
              </a:rPr>
              <a:t>Yu HA et al. J Clin Oncol 2023 415363-5375. </a:t>
            </a:r>
            <a:r>
              <a:rPr lang="en-US" sz="1067" kern="100" dirty="0">
                <a:ea typeface="Calibri" panose="020F0502020204030204" pitchFamily="34" charset="0"/>
                <a:cs typeface="Times New Roman" panose="02020603050405020304" pitchFamily="18" charset="0"/>
              </a:rPr>
              <a:t>Johnson ML et al. ESMO 2023;Abstract 1319MO.</a:t>
            </a:r>
          </a:p>
          <a:p>
            <a:endParaRPr lang="en-US" sz="8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F39C6-732F-8423-DE12-719864D7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4672"/>
            <a:ext cx="10515600" cy="1249680"/>
          </a:xfrm>
        </p:spPr>
        <p:txBody>
          <a:bodyPr/>
          <a:lstStyle/>
          <a:p>
            <a:r>
              <a:rPr lang="en-US" sz="3200" spc="-13" dirty="0">
                <a:solidFill>
                  <a:schemeClr val="tx1"/>
                </a:solidFill>
                <a:latin typeface="+mn-lt"/>
                <a:cs typeface="Arial Narrow"/>
              </a:rPr>
              <a:t>TROPION-Lung01—PFS by Histology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C93DB-F7C4-61E6-5E08-BFA9B1473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71957-3C21-522C-1C9D-F9B44588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4685" y="6435994"/>
            <a:ext cx="7817315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Lisberg A et al. ESMO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CDFB37-BC4C-7295-315A-4D202CCBE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8298"/>
            <a:ext cx="12192000" cy="502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9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0713" y="1461584"/>
            <a:ext cx="1609513" cy="257336"/>
          </a:xfrm>
          <a:prstGeom prst="rect">
            <a:avLst/>
          </a:prstGeom>
          <a:solidFill>
            <a:srgbClr val="7C8231"/>
          </a:solidFill>
        </p:spPr>
        <p:txBody>
          <a:bodyPr vert="horz" wrap="square" lIns="0" tIns="11007" rIns="0" bIns="0" rtlCol="0">
            <a:spAutoFit/>
          </a:bodyPr>
          <a:lstStyle/>
          <a:p>
            <a:pPr marL="270927">
              <a:spcBef>
                <a:spcPts val="87"/>
              </a:spcBef>
            </a:pPr>
            <a:r>
              <a:rPr sz="1600" b="1" spc="-7" dirty="0">
                <a:solidFill>
                  <a:srgbClr val="FFFFFF"/>
                </a:solidFill>
                <a:latin typeface="Arial"/>
                <a:cs typeface="Arial"/>
              </a:rPr>
              <a:t>Endpoints</a:t>
            </a:r>
            <a:r>
              <a:rPr sz="1600" b="1" spc="-9" baseline="243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 baseline="24305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8040" y="1252287"/>
            <a:ext cx="1693333" cy="263383"/>
          </a:xfrm>
          <a:prstGeom prst="rect">
            <a:avLst/>
          </a:prstGeom>
          <a:solidFill>
            <a:srgbClr val="6D1E50"/>
          </a:solidFill>
        </p:spPr>
        <p:txBody>
          <a:bodyPr vert="horz" wrap="square" lIns="0" tIns="37252" rIns="0" bIns="0" rtlCol="0">
            <a:spAutoFit/>
          </a:bodyPr>
          <a:lstStyle/>
          <a:p>
            <a:pPr marL="394537">
              <a:spcBef>
                <a:spcPts val="292"/>
              </a:spcBef>
            </a:pPr>
            <a:r>
              <a:rPr sz="1467" b="1" dirty="0">
                <a:solidFill>
                  <a:srgbClr val="FFFFFF"/>
                </a:solidFill>
                <a:latin typeface="Arial"/>
                <a:cs typeface="Arial"/>
              </a:rPr>
              <a:t>Screening</a:t>
            </a:r>
            <a:endParaRPr sz="1467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1" y="2424413"/>
            <a:ext cx="2314785" cy="601979"/>
          </a:xfrm>
          <a:custGeom>
            <a:avLst/>
            <a:gdLst/>
            <a:ahLst/>
            <a:cxnLst/>
            <a:rect l="l" t="t" r="r" b="b"/>
            <a:pathLst>
              <a:path w="1736089" h="451485">
                <a:moveTo>
                  <a:pt x="1510284" y="0"/>
                </a:moveTo>
                <a:lnTo>
                  <a:pt x="1510284" y="112775"/>
                </a:lnTo>
                <a:lnTo>
                  <a:pt x="0" y="112775"/>
                </a:lnTo>
                <a:lnTo>
                  <a:pt x="0" y="338327"/>
                </a:lnTo>
                <a:lnTo>
                  <a:pt x="1510284" y="338327"/>
                </a:lnTo>
                <a:lnTo>
                  <a:pt x="1510284" y="451103"/>
                </a:lnTo>
                <a:lnTo>
                  <a:pt x="1735836" y="225551"/>
                </a:lnTo>
                <a:lnTo>
                  <a:pt x="1510284" y="0"/>
                </a:lnTo>
                <a:close/>
              </a:path>
            </a:pathLst>
          </a:custGeom>
          <a:solidFill>
            <a:srgbClr val="E7EAEB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" name="object 5"/>
          <p:cNvSpPr/>
          <p:nvPr/>
        </p:nvSpPr>
        <p:spPr>
          <a:xfrm>
            <a:off x="6096001" y="2424413"/>
            <a:ext cx="2314785" cy="601979"/>
          </a:xfrm>
          <a:custGeom>
            <a:avLst/>
            <a:gdLst/>
            <a:ahLst/>
            <a:cxnLst/>
            <a:rect l="l" t="t" r="r" b="b"/>
            <a:pathLst>
              <a:path w="1736089" h="451485">
                <a:moveTo>
                  <a:pt x="0" y="112775"/>
                </a:moveTo>
                <a:lnTo>
                  <a:pt x="1510284" y="112775"/>
                </a:lnTo>
                <a:lnTo>
                  <a:pt x="1510284" y="0"/>
                </a:lnTo>
                <a:lnTo>
                  <a:pt x="1735836" y="225551"/>
                </a:lnTo>
                <a:lnTo>
                  <a:pt x="1510284" y="451103"/>
                </a:lnTo>
                <a:lnTo>
                  <a:pt x="1510284" y="338327"/>
                </a:lnTo>
                <a:lnTo>
                  <a:pt x="0" y="338327"/>
                </a:lnTo>
                <a:lnTo>
                  <a:pt x="0" y="112775"/>
                </a:lnTo>
                <a:close/>
              </a:path>
            </a:pathLst>
          </a:custGeom>
          <a:ln w="9525">
            <a:solidFill>
              <a:srgbClr val="8694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" name="object 8"/>
          <p:cNvSpPr txBox="1"/>
          <p:nvPr/>
        </p:nvSpPr>
        <p:spPr>
          <a:xfrm>
            <a:off x="828040" y="1545574"/>
            <a:ext cx="5159587" cy="2524623"/>
          </a:xfrm>
          <a:prstGeom prst="rect">
            <a:avLst/>
          </a:prstGeom>
          <a:solidFill>
            <a:srgbClr val="EEC5DF"/>
          </a:solidFill>
        </p:spPr>
        <p:txBody>
          <a:bodyPr vert="horz" wrap="square" lIns="0" tIns="77047" rIns="0" bIns="0" rtlCol="0">
            <a:spAutoFit/>
          </a:bodyPr>
          <a:lstStyle/>
          <a:p>
            <a:pPr marL="55032">
              <a:spcBef>
                <a:spcPts val="607"/>
              </a:spcBef>
            </a:pPr>
            <a:r>
              <a:rPr sz="1600" b="1" dirty="0">
                <a:latin typeface="Arial Narrow"/>
                <a:cs typeface="Arial Narrow"/>
              </a:rPr>
              <a:t>Key </a:t>
            </a:r>
            <a:r>
              <a:rPr sz="1600" b="1" spc="-7" dirty="0">
                <a:latin typeface="Arial Narrow"/>
                <a:cs typeface="Arial Narrow"/>
              </a:rPr>
              <a:t>inclusion</a:t>
            </a:r>
            <a:r>
              <a:rPr sz="1600" b="1" spc="-13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criteria</a:t>
            </a:r>
            <a:endParaRPr sz="1600" dirty="0">
              <a:latin typeface="Arial Narrow"/>
              <a:cs typeface="Arial Narrow"/>
            </a:endParaRPr>
          </a:p>
          <a:p>
            <a:pPr marL="176949" indent="-122764">
              <a:spcBef>
                <a:spcPts val="253"/>
              </a:spcBef>
              <a:buFont typeface="Arial"/>
              <a:buChar char="•"/>
              <a:tabLst>
                <a:tab pos="177796" algn="l"/>
              </a:tabLst>
            </a:pPr>
            <a:r>
              <a:rPr sz="1600" spc="-40" dirty="0">
                <a:latin typeface="Arial Narrow"/>
                <a:cs typeface="Arial Narrow"/>
              </a:rPr>
              <a:t>Stage</a:t>
            </a:r>
            <a:r>
              <a:rPr sz="1600" spc="-127" dirty="0">
                <a:latin typeface="Arial Narrow"/>
                <a:cs typeface="Arial Narrow"/>
              </a:rPr>
              <a:t> </a:t>
            </a:r>
            <a:r>
              <a:rPr sz="1600" spc="-40" dirty="0">
                <a:latin typeface="Arial Narrow"/>
                <a:cs typeface="Arial Narrow"/>
              </a:rPr>
              <a:t>IIIB,</a:t>
            </a:r>
            <a:r>
              <a:rPr sz="1600" spc="-140" dirty="0">
                <a:latin typeface="Arial Narrow"/>
                <a:cs typeface="Arial Narrow"/>
              </a:rPr>
              <a:t> </a:t>
            </a:r>
            <a:r>
              <a:rPr sz="1600" spc="-40" dirty="0">
                <a:latin typeface="Arial Narrow"/>
                <a:cs typeface="Arial Narrow"/>
              </a:rPr>
              <a:t>IIIC,</a:t>
            </a:r>
            <a:r>
              <a:rPr sz="1600" spc="-127" dirty="0">
                <a:latin typeface="Arial Narrow"/>
                <a:cs typeface="Arial Narrow"/>
              </a:rPr>
              <a:t> </a:t>
            </a:r>
            <a:r>
              <a:rPr sz="1600" spc="-27" dirty="0">
                <a:latin typeface="Arial Narrow"/>
                <a:cs typeface="Arial Narrow"/>
              </a:rPr>
              <a:t>or</a:t>
            </a:r>
            <a:r>
              <a:rPr sz="1600" spc="-120" dirty="0">
                <a:latin typeface="Arial Narrow"/>
                <a:cs typeface="Arial Narrow"/>
              </a:rPr>
              <a:t> </a:t>
            </a:r>
            <a:r>
              <a:rPr sz="1600" spc="-27" dirty="0">
                <a:latin typeface="Arial Narrow"/>
                <a:cs typeface="Arial Narrow"/>
              </a:rPr>
              <a:t>IV</a:t>
            </a:r>
            <a:r>
              <a:rPr sz="1600" spc="-107" dirty="0">
                <a:latin typeface="Arial Narrow"/>
                <a:cs typeface="Arial Narrow"/>
              </a:rPr>
              <a:t> </a:t>
            </a:r>
            <a:r>
              <a:rPr sz="1600" spc="-40" dirty="0">
                <a:latin typeface="Arial Narrow"/>
                <a:cs typeface="Arial Narrow"/>
              </a:rPr>
              <a:t>NSCLC</a:t>
            </a:r>
            <a:endParaRPr sz="1600" dirty="0">
              <a:latin typeface="Arial Narrow"/>
              <a:cs typeface="Arial Narrow"/>
            </a:endParaRPr>
          </a:p>
          <a:p>
            <a:pPr marL="176949" marR="452109" indent="-121917">
              <a:spcBef>
                <a:spcPts val="272"/>
              </a:spcBef>
              <a:buFont typeface="Arial"/>
              <a:buChar char="•"/>
              <a:tabLst>
                <a:tab pos="177796" algn="l"/>
              </a:tabLst>
            </a:pPr>
            <a:r>
              <a:rPr sz="1600" spc="-47" dirty="0">
                <a:latin typeface="Arial Narrow"/>
                <a:cs typeface="Arial Narrow"/>
              </a:rPr>
              <a:t>Presence</a:t>
            </a:r>
            <a:r>
              <a:rPr sz="1600" spc="-152" dirty="0">
                <a:latin typeface="Arial Narrow"/>
                <a:cs typeface="Arial Narrow"/>
              </a:rPr>
              <a:t> </a:t>
            </a:r>
            <a:r>
              <a:rPr sz="1600" spc="-27" dirty="0">
                <a:latin typeface="Arial Narrow"/>
                <a:cs typeface="Arial Narrow"/>
              </a:rPr>
              <a:t>of</a:t>
            </a:r>
            <a:r>
              <a:rPr sz="1600" spc="-127" dirty="0">
                <a:latin typeface="Arial Narrow"/>
                <a:cs typeface="Arial Narrow"/>
              </a:rPr>
              <a:t> </a:t>
            </a:r>
            <a:r>
              <a:rPr sz="1600" spc="-27" dirty="0">
                <a:latin typeface="Arial Narrow"/>
                <a:cs typeface="Arial Narrow"/>
              </a:rPr>
              <a:t>≥1</a:t>
            </a:r>
            <a:r>
              <a:rPr sz="1600" spc="-100" dirty="0">
                <a:latin typeface="Arial Narrow"/>
                <a:cs typeface="Arial Narrow"/>
              </a:rPr>
              <a:t> </a:t>
            </a:r>
            <a:r>
              <a:rPr sz="1600" spc="-47" dirty="0">
                <a:latin typeface="Arial Narrow"/>
                <a:cs typeface="Arial Narrow"/>
              </a:rPr>
              <a:t>actionable</a:t>
            </a:r>
            <a:r>
              <a:rPr sz="1600" spc="-152" dirty="0">
                <a:latin typeface="Arial Narrow"/>
                <a:cs typeface="Arial Narrow"/>
              </a:rPr>
              <a:t> </a:t>
            </a:r>
            <a:r>
              <a:rPr sz="1600" spc="-47" dirty="0">
                <a:latin typeface="Arial Narrow"/>
                <a:cs typeface="Arial Narrow"/>
              </a:rPr>
              <a:t>genomic</a:t>
            </a:r>
            <a:r>
              <a:rPr sz="1600" spc="-160" dirty="0">
                <a:latin typeface="Arial Narrow"/>
                <a:cs typeface="Arial Narrow"/>
              </a:rPr>
              <a:t> </a:t>
            </a:r>
            <a:r>
              <a:rPr sz="1600" spc="-47" dirty="0">
                <a:latin typeface="Arial Narrow"/>
                <a:cs typeface="Arial Narrow"/>
              </a:rPr>
              <a:t>alteration</a:t>
            </a:r>
            <a:r>
              <a:rPr sz="1600" spc="-152" dirty="0">
                <a:latin typeface="Arial Narrow"/>
                <a:cs typeface="Arial Narrow"/>
              </a:rPr>
              <a:t> </a:t>
            </a:r>
            <a:r>
              <a:rPr sz="1600" spc="-47" dirty="0">
                <a:latin typeface="Arial Narrow"/>
                <a:cs typeface="Arial Narrow"/>
              </a:rPr>
              <a:t>(</a:t>
            </a:r>
            <a:r>
              <a:rPr sz="1600" i="1" spc="-47" dirty="0">
                <a:latin typeface="Arial Narrow"/>
                <a:cs typeface="Arial Narrow"/>
              </a:rPr>
              <a:t>EGFR</a:t>
            </a:r>
            <a:r>
              <a:rPr sz="1600" spc="-47" dirty="0">
                <a:latin typeface="Arial Narrow"/>
                <a:cs typeface="Arial Narrow"/>
              </a:rPr>
              <a:t>,</a:t>
            </a:r>
            <a:r>
              <a:rPr sz="1600" spc="-120" dirty="0">
                <a:latin typeface="Arial Narrow"/>
                <a:cs typeface="Arial Narrow"/>
              </a:rPr>
              <a:t> </a:t>
            </a:r>
            <a:r>
              <a:rPr sz="1600" i="1" spc="-40" dirty="0">
                <a:latin typeface="Arial Narrow"/>
                <a:cs typeface="Arial Narrow"/>
              </a:rPr>
              <a:t>ALK</a:t>
            </a:r>
            <a:r>
              <a:rPr sz="1600" spc="-40" dirty="0">
                <a:latin typeface="Arial Narrow"/>
                <a:cs typeface="Arial Narrow"/>
              </a:rPr>
              <a:t>,</a:t>
            </a:r>
            <a:r>
              <a:rPr sz="1600" spc="-127" dirty="0">
                <a:latin typeface="Arial Narrow"/>
                <a:cs typeface="Arial Narrow"/>
              </a:rPr>
              <a:t> </a:t>
            </a:r>
            <a:r>
              <a:rPr sz="1600" i="1" spc="-40" dirty="0">
                <a:latin typeface="Arial Narrow"/>
                <a:cs typeface="Arial Narrow"/>
              </a:rPr>
              <a:t>ROS1</a:t>
            </a:r>
            <a:r>
              <a:rPr sz="1600" spc="-40" dirty="0">
                <a:latin typeface="Arial Narrow"/>
                <a:cs typeface="Arial Narrow"/>
              </a:rPr>
              <a:t>,  </a:t>
            </a:r>
            <a:r>
              <a:rPr sz="1600" i="1" spc="-47" dirty="0">
                <a:latin typeface="Arial Narrow"/>
                <a:cs typeface="Arial Narrow"/>
              </a:rPr>
              <a:t>NTRK</a:t>
            </a:r>
            <a:r>
              <a:rPr sz="1600" spc="-47" dirty="0">
                <a:latin typeface="Arial Narrow"/>
                <a:cs typeface="Arial Narrow"/>
              </a:rPr>
              <a:t>,</a:t>
            </a:r>
            <a:r>
              <a:rPr sz="1600" spc="-113" dirty="0">
                <a:latin typeface="Arial Narrow"/>
                <a:cs typeface="Arial Narrow"/>
              </a:rPr>
              <a:t> </a:t>
            </a:r>
            <a:r>
              <a:rPr sz="1600" i="1" spc="-40" dirty="0">
                <a:latin typeface="Arial Narrow"/>
                <a:cs typeface="Arial Narrow"/>
              </a:rPr>
              <a:t>BRAF</a:t>
            </a:r>
            <a:r>
              <a:rPr sz="1600" spc="-40" dirty="0">
                <a:latin typeface="Arial Narrow"/>
                <a:cs typeface="Arial Narrow"/>
              </a:rPr>
              <a:t>,</a:t>
            </a:r>
            <a:r>
              <a:rPr sz="1600" spc="-127" dirty="0">
                <a:latin typeface="Arial Narrow"/>
                <a:cs typeface="Arial Narrow"/>
              </a:rPr>
              <a:t> </a:t>
            </a:r>
            <a:r>
              <a:rPr sz="1600" i="1" spc="-33" dirty="0">
                <a:latin typeface="Arial Narrow"/>
                <a:cs typeface="Arial Narrow"/>
              </a:rPr>
              <a:t>MET</a:t>
            </a:r>
            <a:r>
              <a:rPr sz="1600" i="1" spc="-100" dirty="0">
                <a:latin typeface="Arial Narrow"/>
                <a:cs typeface="Arial Narrow"/>
              </a:rPr>
              <a:t> </a:t>
            </a:r>
            <a:r>
              <a:rPr sz="1600" spc="-40" dirty="0">
                <a:latin typeface="Arial Narrow"/>
                <a:cs typeface="Arial Narrow"/>
              </a:rPr>
              <a:t>exon</a:t>
            </a:r>
            <a:r>
              <a:rPr sz="1600" spc="-140" dirty="0">
                <a:latin typeface="Arial Narrow"/>
                <a:cs typeface="Arial Narrow"/>
              </a:rPr>
              <a:t> </a:t>
            </a:r>
            <a:r>
              <a:rPr sz="1600" spc="-27" dirty="0">
                <a:latin typeface="Arial Narrow"/>
                <a:cs typeface="Arial Narrow"/>
              </a:rPr>
              <a:t>14</a:t>
            </a:r>
            <a:r>
              <a:rPr sz="1600" spc="-107" dirty="0">
                <a:latin typeface="Arial Narrow"/>
                <a:cs typeface="Arial Narrow"/>
              </a:rPr>
              <a:t> </a:t>
            </a:r>
            <a:r>
              <a:rPr sz="1600" spc="-53" dirty="0">
                <a:latin typeface="Arial Narrow"/>
                <a:cs typeface="Arial Narrow"/>
              </a:rPr>
              <a:t>skipping,</a:t>
            </a:r>
            <a:r>
              <a:rPr sz="1600" spc="-160" dirty="0">
                <a:latin typeface="Arial Narrow"/>
                <a:cs typeface="Arial Narrow"/>
              </a:rPr>
              <a:t> </a:t>
            </a:r>
            <a:r>
              <a:rPr sz="1600" spc="-27" dirty="0">
                <a:latin typeface="Arial Narrow"/>
                <a:cs typeface="Arial Narrow"/>
              </a:rPr>
              <a:t>or</a:t>
            </a:r>
            <a:r>
              <a:rPr sz="1600" spc="-113" dirty="0">
                <a:latin typeface="Arial Narrow"/>
                <a:cs typeface="Arial Narrow"/>
              </a:rPr>
              <a:t> </a:t>
            </a:r>
            <a:r>
              <a:rPr sz="1600" i="1" spc="-40" dirty="0">
                <a:latin typeface="Arial Narrow"/>
                <a:cs typeface="Arial Narrow"/>
              </a:rPr>
              <a:t>RET</a:t>
            </a:r>
            <a:r>
              <a:rPr sz="1600" spc="-40" dirty="0">
                <a:latin typeface="Arial Narrow"/>
                <a:cs typeface="Arial Narrow"/>
              </a:rPr>
              <a:t>)</a:t>
            </a:r>
            <a:endParaRPr sz="1600" dirty="0">
              <a:latin typeface="Arial Narrow"/>
              <a:cs typeface="Arial Narrow"/>
            </a:endParaRPr>
          </a:p>
          <a:p>
            <a:pPr marL="176949" indent="-122764">
              <a:spcBef>
                <a:spcPts val="272"/>
              </a:spcBef>
              <a:buFont typeface="Arial"/>
              <a:buChar char="•"/>
              <a:tabLst>
                <a:tab pos="177796" algn="l"/>
              </a:tabLst>
            </a:pPr>
            <a:r>
              <a:rPr sz="1600" spc="-40" dirty="0">
                <a:latin typeface="Arial Narrow"/>
                <a:cs typeface="Arial Narrow"/>
              </a:rPr>
              <a:t>ECOG</a:t>
            </a:r>
            <a:r>
              <a:rPr sz="1600" spc="-133" dirty="0">
                <a:latin typeface="Arial Narrow"/>
                <a:cs typeface="Arial Narrow"/>
              </a:rPr>
              <a:t> </a:t>
            </a:r>
            <a:r>
              <a:rPr sz="1600" spc="-27" dirty="0">
                <a:latin typeface="Arial Narrow"/>
                <a:cs typeface="Arial Narrow"/>
              </a:rPr>
              <a:t>PS</a:t>
            </a:r>
            <a:r>
              <a:rPr sz="1600" spc="-107" dirty="0">
                <a:latin typeface="Arial Narrow"/>
                <a:cs typeface="Arial Narrow"/>
              </a:rPr>
              <a:t> </a:t>
            </a:r>
            <a:r>
              <a:rPr sz="1600" spc="-27" dirty="0">
                <a:latin typeface="Arial Narrow"/>
                <a:cs typeface="Arial Narrow"/>
              </a:rPr>
              <a:t>of</a:t>
            </a:r>
            <a:r>
              <a:rPr sz="1600" spc="-107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0</a:t>
            </a:r>
            <a:r>
              <a:rPr sz="1600" spc="-107" dirty="0">
                <a:latin typeface="Arial Narrow"/>
                <a:cs typeface="Arial Narrow"/>
              </a:rPr>
              <a:t> </a:t>
            </a:r>
            <a:r>
              <a:rPr sz="1600" spc="-27" dirty="0">
                <a:latin typeface="Arial Narrow"/>
                <a:cs typeface="Arial Narrow"/>
              </a:rPr>
              <a:t>or</a:t>
            </a:r>
            <a:r>
              <a:rPr sz="1600" spc="-113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1</a:t>
            </a:r>
          </a:p>
          <a:p>
            <a:pPr marL="176949" indent="-122764">
              <a:spcBef>
                <a:spcPts val="253"/>
              </a:spcBef>
              <a:buFont typeface="Arial"/>
              <a:buChar char="•"/>
              <a:tabLst>
                <a:tab pos="177796" algn="l"/>
              </a:tabLst>
            </a:pPr>
            <a:r>
              <a:rPr sz="1600" spc="-27" dirty="0">
                <a:latin typeface="Arial Narrow"/>
                <a:cs typeface="Arial Narrow"/>
              </a:rPr>
              <a:t>≥1</a:t>
            </a:r>
            <a:r>
              <a:rPr sz="1600" spc="-113" dirty="0">
                <a:latin typeface="Arial Narrow"/>
                <a:cs typeface="Arial Narrow"/>
              </a:rPr>
              <a:t> </a:t>
            </a:r>
            <a:r>
              <a:rPr sz="1600" spc="-40" dirty="0">
                <a:latin typeface="Arial Narrow"/>
                <a:cs typeface="Arial Narrow"/>
              </a:rPr>
              <a:t>line</a:t>
            </a:r>
            <a:r>
              <a:rPr sz="1600" spc="-140" dirty="0">
                <a:latin typeface="Arial Narrow"/>
                <a:cs typeface="Arial Narrow"/>
              </a:rPr>
              <a:t> </a:t>
            </a:r>
            <a:r>
              <a:rPr sz="1600" spc="-27" dirty="0">
                <a:latin typeface="Arial Narrow"/>
                <a:cs typeface="Arial Narrow"/>
              </a:rPr>
              <a:t>of</a:t>
            </a:r>
            <a:r>
              <a:rPr sz="1600" spc="-107" dirty="0">
                <a:latin typeface="Arial Narrow"/>
                <a:cs typeface="Arial Narrow"/>
              </a:rPr>
              <a:t> </a:t>
            </a:r>
            <a:r>
              <a:rPr sz="1600" spc="-47" dirty="0">
                <a:latin typeface="Arial Narrow"/>
                <a:cs typeface="Arial Narrow"/>
              </a:rPr>
              <a:t>targeted</a:t>
            </a:r>
            <a:r>
              <a:rPr sz="1600" spc="-152" dirty="0">
                <a:latin typeface="Arial Narrow"/>
                <a:cs typeface="Arial Narrow"/>
              </a:rPr>
              <a:t> </a:t>
            </a:r>
            <a:r>
              <a:rPr sz="1600" spc="-47" dirty="0">
                <a:latin typeface="Arial Narrow"/>
                <a:cs typeface="Arial Narrow"/>
              </a:rPr>
              <a:t>therapy</a:t>
            </a:r>
            <a:endParaRPr sz="1600" dirty="0">
              <a:latin typeface="Arial Narrow"/>
              <a:cs typeface="Arial Narrow"/>
            </a:endParaRPr>
          </a:p>
          <a:p>
            <a:pPr marL="176949" marR="440256" indent="-121917">
              <a:spcBef>
                <a:spcPts val="272"/>
              </a:spcBef>
              <a:buFont typeface="Arial"/>
              <a:buChar char="•"/>
              <a:tabLst>
                <a:tab pos="177796" algn="l"/>
              </a:tabLst>
            </a:pPr>
            <a:r>
              <a:rPr sz="1600" dirty="0">
                <a:latin typeface="Arial Narrow"/>
                <a:cs typeface="Arial Narrow"/>
              </a:rPr>
              <a:t>1</a:t>
            </a:r>
            <a:r>
              <a:rPr sz="1600" spc="-113" dirty="0">
                <a:latin typeface="Arial Narrow"/>
                <a:cs typeface="Arial Narrow"/>
              </a:rPr>
              <a:t> </a:t>
            </a:r>
            <a:r>
              <a:rPr sz="1600" spc="-27" dirty="0">
                <a:latin typeface="Arial Narrow"/>
                <a:cs typeface="Arial Narrow"/>
              </a:rPr>
              <a:t>or</a:t>
            </a:r>
            <a:r>
              <a:rPr sz="1600" spc="-12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2</a:t>
            </a:r>
            <a:r>
              <a:rPr sz="1600" spc="-113" dirty="0">
                <a:latin typeface="Arial Narrow"/>
                <a:cs typeface="Arial Narrow"/>
              </a:rPr>
              <a:t> </a:t>
            </a:r>
            <a:r>
              <a:rPr sz="1600" spc="-40" dirty="0">
                <a:latin typeface="Arial Narrow"/>
                <a:cs typeface="Arial Narrow"/>
              </a:rPr>
              <a:t>prior</a:t>
            </a:r>
            <a:r>
              <a:rPr sz="1600" spc="-147" dirty="0">
                <a:latin typeface="Arial Narrow"/>
                <a:cs typeface="Arial Narrow"/>
              </a:rPr>
              <a:t> </a:t>
            </a:r>
            <a:r>
              <a:rPr sz="1600" spc="-47" dirty="0">
                <a:latin typeface="Arial Narrow"/>
                <a:cs typeface="Arial Narrow"/>
              </a:rPr>
              <a:t>cytotoxic</a:t>
            </a:r>
            <a:r>
              <a:rPr sz="1600" spc="-167" dirty="0">
                <a:latin typeface="Arial Narrow"/>
                <a:cs typeface="Arial Narrow"/>
              </a:rPr>
              <a:t> </a:t>
            </a:r>
            <a:r>
              <a:rPr sz="1600" spc="-53" dirty="0">
                <a:latin typeface="Arial Narrow"/>
                <a:cs typeface="Arial Narrow"/>
              </a:rPr>
              <a:t>agent–containing</a:t>
            </a:r>
            <a:r>
              <a:rPr sz="1600" spc="-152" dirty="0">
                <a:latin typeface="Arial Narrow"/>
                <a:cs typeface="Arial Narrow"/>
              </a:rPr>
              <a:t> </a:t>
            </a:r>
            <a:r>
              <a:rPr sz="1600" spc="-47" dirty="0">
                <a:latin typeface="Arial Narrow"/>
                <a:cs typeface="Arial Narrow"/>
              </a:rPr>
              <a:t>therapies</a:t>
            </a:r>
            <a:r>
              <a:rPr sz="1600" spc="-167" dirty="0">
                <a:latin typeface="Arial Narrow"/>
                <a:cs typeface="Arial Narrow"/>
              </a:rPr>
              <a:t> </a:t>
            </a:r>
            <a:r>
              <a:rPr sz="1600" spc="-47" dirty="0">
                <a:latin typeface="Arial Narrow"/>
                <a:cs typeface="Arial Narrow"/>
              </a:rPr>
              <a:t>including</a:t>
            </a:r>
            <a:r>
              <a:rPr sz="1600" spc="-152" dirty="0">
                <a:latin typeface="Arial Narrow"/>
                <a:cs typeface="Arial Narrow"/>
              </a:rPr>
              <a:t> </a:t>
            </a:r>
            <a:r>
              <a:rPr sz="1600" spc="-47" dirty="0">
                <a:latin typeface="Arial Narrow"/>
                <a:cs typeface="Arial Narrow"/>
              </a:rPr>
              <a:t>platinum-  </a:t>
            </a:r>
            <a:r>
              <a:rPr sz="1600" spc="-40" dirty="0">
                <a:latin typeface="Arial Narrow"/>
                <a:cs typeface="Arial Narrow"/>
              </a:rPr>
              <a:t>based</a:t>
            </a:r>
            <a:r>
              <a:rPr sz="1600" spc="-147" dirty="0">
                <a:latin typeface="Arial Narrow"/>
                <a:cs typeface="Arial Narrow"/>
              </a:rPr>
              <a:t> </a:t>
            </a:r>
            <a:r>
              <a:rPr sz="1600" spc="-47" dirty="0">
                <a:latin typeface="Arial Narrow"/>
                <a:cs typeface="Arial Narrow"/>
              </a:rPr>
              <a:t>therapy</a:t>
            </a:r>
            <a:r>
              <a:rPr sz="1600" spc="-160" dirty="0">
                <a:latin typeface="Arial Narrow"/>
                <a:cs typeface="Arial Narrow"/>
              </a:rPr>
              <a:t> </a:t>
            </a:r>
            <a:r>
              <a:rPr sz="1600" spc="-27" dirty="0">
                <a:latin typeface="Arial Narrow"/>
                <a:cs typeface="Arial Narrow"/>
              </a:rPr>
              <a:t>in</a:t>
            </a:r>
            <a:r>
              <a:rPr sz="1600" spc="-107" dirty="0">
                <a:latin typeface="Arial Narrow"/>
                <a:cs typeface="Arial Narrow"/>
              </a:rPr>
              <a:t> </a:t>
            </a:r>
            <a:r>
              <a:rPr sz="1600" spc="-33" dirty="0">
                <a:latin typeface="Arial Narrow"/>
                <a:cs typeface="Arial Narrow"/>
              </a:rPr>
              <a:t>the</a:t>
            </a:r>
            <a:r>
              <a:rPr sz="1600" spc="-120" dirty="0">
                <a:latin typeface="Arial Narrow"/>
                <a:cs typeface="Arial Narrow"/>
              </a:rPr>
              <a:t> </a:t>
            </a:r>
            <a:r>
              <a:rPr sz="1600" spc="-47" dirty="0">
                <a:latin typeface="Arial Narrow"/>
                <a:cs typeface="Arial Narrow"/>
              </a:rPr>
              <a:t>metastatic</a:t>
            </a:r>
            <a:r>
              <a:rPr sz="1600" spc="-160" dirty="0">
                <a:latin typeface="Arial Narrow"/>
                <a:cs typeface="Arial Narrow"/>
              </a:rPr>
              <a:t> </a:t>
            </a:r>
            <a:r>
              <a:rPr sz="1600" spc="-47" dirty="0">
                <a:latin typeface="Arial Narrow"/>
                <a:cs typeface="Arial Narrow"/>
              </a:rPr>
              <a:t>setting</a:t>
            </a:r>
            <a:endParaRPr sz="1600" dirty="0">
              <a:latin typeface="Arial Narrow"/>
              <a:cs typeface="Arial Narrow"/>
            </a:endParaRPr>
          </a:p>
          <a:p>
            <a:pPr marL="176949" indent="-122764">
              <a:spcBef>
                <a:spcPts val="272"/>
              </a:spcBef>
              <a:buFont typeface="Arial"/>
              <a:buChar char="•"/>
              <a:tabLst>
                <a:tab pos="177796" algn="l"/>
              </a:tabLst>
            </a:pPr>
            <a:r>
              <a:rPr sz="1600" spc="-53" dirty="0">
                <a:latin typeface="Arial Narrow"/>
                <a:cs typeface="Arial Narrow"/>
              </a:rPr>
              <a:t>Radiographic</a:t>
            </a:r>
            <a:r>
              <a:rPr sz="1600" spc="-160" dirty="0">
                <a:latin typeface="Arial Narrow"/>
                <a:cs typeface="Arial Narrow"/>
              </a:rPr>
              <a:t> </a:t>
            </a:r>
            <a:r>
              <a:rPr sz="1600" spc="-47" dirty="0">
                <a:latin typeface="Arial Narrow"/>
                <a:cs typeface="Arial Narrow"/>
              </a:rPr>
              <a:t>disease</a:t>
            </a:r>
            <a:r>
              <a:rPr sz="1600" spc="-152" dirty="0">
                <a:latin typeface="Arial Narrow"/>
                <a:cs typeface="Arial Narrow"/>
              </a:rPr>
              <a:t> </a:t>
            </a:r>
            <a:r>
              <a:rPr sz="1600" spc="-53" dirty="0">
                <a:latin typeface="Arial Narrow"/>
                <a:cs typeface="Arial Narrow"/>
              </a:rPr>
              <a:t>progression</a:t>
            </a:r>
            <a:r>
              <a:rPr sz="1600" spc="-140" dirty="0">
                <a:latin typeface="Arial Narrow"/>
                <a:cs typeface="Arial Narrow"/>
              </a:rPr>
              <a:t> </a:t>
            </a:r>
            <a:r>
              <a:rPr sz="1600" spc="-40" dirty="0">
                <a:latin typeface="Arial Narrow"/>
                <a:cs typeface="Arial Narrow"/>
              </a:rPr>
              <a:t>after</a:t>
            </a:r>
            <a:r>
              <a:rPr sz="1600" spc="-140" dirty="0">
                <a:latin typeface="Arial Narrow"/>
                <a:cs typeface="Arial Narrow"/>
              </a:rPr>
              <a:t> </a:t>
            </a:r>
            <a:r>
              <a:rPr sz="1600" spc="-47" dirty="0">
                <a:latin typeface="Arial Narrow"/>
                <a:cs typeface="Arial Narrow"/>
              </a:rPr>
              <a:t>targeted</a:t>
            </a:r>
            <a:r>
              <a:rPr sz="1600" spc="-152" dirty="0">
                <a:latin typeface="Arial Narrow"/>
                <a:cs typeface="Arial Narrow"/>
              </a:rPr>
              <a:t> </a:t>
            </a:r>
            <a:r>
              <a:rPr sz="1600" spc="-47" dirty="0">
                <a:latin typeface="Arial Narrow"/>
                <a:cs typeface="Arial Narrow"/>
              </a:rPr>
              <a:t>therapy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25769" y="2079989"/>
            <a:ext cx="1272540" cy="1198880"/>
          </a:xfrm>
          <a:custGeom>
            <a:avLst/>
            <a:gdLst/>
            <a:ahLst/>
            <a:cxnLst/>
            <a:rect l="l" t="t" r="r" b="b"/>
            <a:pathLst>
              <a:path w="954404" h="899160">
                <a:moveTo>
                  <a:pt x="0" y="899160"/>
                </a:moveTo>
                <a:lnTo>
                  <a:pt x="954024" y="899160"/>
                </a:lnTo>
                <a:lnTo>
                  <a:pt x="954024" y="0"/>
                </a:lnTo>
                <a:lnTo>
                  <a:pt x="0" y="0"/>
                </a:lnTo>
                <a:lnTo>
                  <a:pt x="0" y="899160"/>
                </a:lnTo>
                <a:close/>
              </a:path>
            </a:pathLst>
          </a:custGeom>
          <a:solidFill>
            <a:srgbClr val="B9C0D9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" name="object 10"/>
          <p:cNvSpPr/>
          <p:nvPr/>
        </p:nvSpPr>
        <p:spPr>
          <a:xfrm>
            <a:off x="6525769" y="2079989"/>
            <a:ext cx="1272540" cy="1198880"/>
          </a:xfrm>
          <a:custGeom>
            <a:avLst/>
            <a:gdLst/>
            <a:ahLst/>
            <a:cxnLst/>
            <a:rect l="l" t="t" r="r" b="b"/>
            <a:pathLst>
              <a:path w="954404" h="899160">
                <a:moveTo>
                  <a:pt x="0" y="899160"/>
                </a:moveTo>
                <a:lnTo>
                  <a:pt x="954024" y="899160"/>
                </a:lnTo>
                <a:lnTo>
                  <a:pt x="954024" y="0"/>
                </a:lnTo>
                <a:lnTo>
                  <a:pt x="0" y="0"/>
                </a:lnTo>
                <a:lnTo>
                  <a:pt x="0" y="899160"/>
                </a:lnTo>
                <a:close/>
              </a:path>
            </a:pathLst>
          </a:custGeom>
          <a:ln w="25400">
            <a:solidFill>
              <a:srgbClr val="1E315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" name="object 11"/>
          <p:cNvSpPr txBox="1"/>
          <p:nvPr/>
        </p:nvSpPr>
        <p:spPr>
          <a:xfrm>
            <a:off x="6777736" y="2292435"/>
            <a:ext cx="767080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ctr">
              <a:spcBef>
                <a:spcPts val="133"/>
              </a:spcBef>
            </a:pPr>
            <a:r>
              <a:rPr sz="1600" spc="-7" dirty="0">
                <a:solidFill>
                  <a:srgbClr val="1E315F"/>
                </a:solidFill>
                <a:latin typeface="Arial Narrow"/>
                <a:cs typeface="Arial Narrow"/>
              </a:rPr>
              <a:t>D</a:t>
            </a:r>
            <a:r>
              <a:rPr sz="1600" dirty="0">
                <a:solidFill>
                  <a:srgbClr val="1E315F"/>
                </a:solidFill>
                <a:latin typeface="Arial Narrow"/>
                <a:cs typeface="Arial Narrow"/>
              </a:rPr>
              <a:t>at</a:t>
            </a:r>
            <a:r>
              <a:rPr sz="1600" spc="7" dirty="0">
                <a:solidFill>
                  <a:srgbClr val="1E315F"/>
                </a:solidFill>
                <a:latin typeface="Arial Narrow"/>
                <a:cs typeface="Arial Narrow"/>
              </a:rPr>
              <a:t>o</a:t>
            </a:r>
            <a:r>
              <a:rPr sz="1600" spc="-7" dirty="0">
                <a:solidFill>
                  <a:srgbClr val="1E315F"/>
                </a:solidFill>
                <a:latin typeface="Arial Narrow"/>
                <a:cs typeface="Arial Narrow"/>
              </a:rPr>
              <a:t>-D</a:t>
            </a:r>
            <a:r>
              <a:rPr sz="1600" dirty="0">
                <a:solidFill>
                  <a:srgbClr val="1E315F"/>
                </a:solidFill>
                <a:latin typeface="Arial Narrow"/>
                <a:cs typeface="Arial Narrow"/>
              </a:rPr>
              <a:t>Xd  6 </a:t>
            </a:r>
            <a:r>
              <a:rPr sz="1600" spc="-7" dirty="0">
                <a:solidFill>
                  <a:srgbClr val="1E315F"/>
                </a:solidFill>
                <a:latin typeface="Arial Narrow"/>
                <a:cs typeface="Arial Narrow"/>
              </a:rPr>
              <a:t>mg/kg  </a:t>
            </a:r>
            <a:r>
              <a:rPr sz="1600" dirty="0">
                <a:solidFill>
                  <a:srgbClr val="1E315F"/>
                </a:solidFill>
                <a:latin typeface="Arial Narrow"/>
                <a:cs typeface="Arial Narrow"/>
              </a:rPr>
              <a:t>Q3W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90713" y="1722357"/>
            <a:ext cx="2938780" cy="1629506"/>
          </a:xfrm>
          <a:prstGeom prst="rect">
            <a:avLst/>
          </a:prstGeom>
          <a:solidFill>
            <a:srgbClr val="EBECCF"/>
          </a:solidFill>
        </p:spPr>
        <p:txBody>
          <a:bodyPr vert="horz" wrap="square" lIns="0" tIns="150707" rIns="0" bIns="0" rtlCol="0">
            <a:spAutoFit/>
          </a:bodyPr>
          <a:lstStyle/>
          <a:p>
            <a:pPr marL="165943">
              <a:spcBef>
                <a:spcPts val="1187"/>
              </a:spcBef>
            </a:pPr>
            <a:r>
              <a:rPr sz="1600" b="1" spc="-47" dirty="0">
                <a:latin typeface="Arial Narrow"/>
                <a:cs typeface="Arial Narrow"/>
              </a:rPr>
              <a:t>Primary:</a:t>
            </a:r>
            <a:r>
              <a:rPr sz="1600" b="1" spc="-152" dirty="0">
                <a:latin typeface="Arial Narrow"/>
                <a:cs typeface="Arial Narrow"/>
              </a:rPr>
              <a:t> </a:t>
            </a:r>
            <a:r>
              <a:rPr sz="1600" spc="-33" dirty="0">
                <a:latin typeface="Arial Narrow"/>
                <a:cs typeface="Arial Narrow"/>
              </a:rPr>
              <a:t>ORR</a:t>
            </a:r>
            <a:r>
              <a:rPr sz="1600" spc="-113" dirty="0">
                <a:latin typeface="Arial Narrow"/>
                <a:cs typeface="Arial Narrow"/>
              </a:rPr>
              <a:t> </a:t>
            </a:r>
            <a:r>
              <a:rPr sz="1600" spc="-27" dirty="0">
                <a:latin typeface="Arial Narrow"/>
                <a:cs typeface="Arial Narrow"/>
              </a:rPr>
              <a:t>by</a:t>
            </a:r>
            <a:r>
              <a:rPr sz="1600" spc="-113" dirty="0">
                <a:latin typeface="Arial Narrow"/>
                <a:cs typeface="Arial Narrow"/>
              </a:rPr>
              <a:t> </a:t>
            </a:r>
            <a:r>
              <a:rPr sz="1600" spc="-40" dirty="0">
                <a:latin typeface="Arial Narrow"/>
                <a:cs typeface="Arial Narrow"/>
              </a:rPr>
              <a:t>BICR</a:t>
            </a:r>
            <a:endParaRPr sz="1600" dirty="0">
              <a:latin typeface="Arial Narrow"/>
              <a:cs typeface="Arial Narrow"/>
            </a:endParaRPr>
          </a:p>
          <a:p>
            <a:pPr marL="165943"/>
            <a:r>
              <a:rPr sz="1600" b="1" spc="-47" dirty="0">
                <a:latin typeface="Arial Narrow"/>
                <a:cs typeface="Arial Narrow"/>
              </a:rPr>
              <a:t>Secondary:</a:t>
            </a:r>
            <a:endParaRPr sz="1600" dirty="0">
              <a:latin typeface="Arial Narrow"/>
              <a:cs typeface="Arial Narrow"/>
            </a:endParaRPr>
          </a:p>
          <a:p>
            <a:pPr marL="395383" marR="351358" indent="-230288">
              <a:buFont typeface="Arial"/>
              <a:buChar char="•"/>
              <a:tabLst>
                <a:tab pos="396230" algn="l"/>
              </a:tabLst>
            </a:pPr>
            <a:r>
              <a:rPr sz="1600" spc="-27" dirty="0">
                <a:latin typeface="Arial Narrow"/>
                <a:cs typeface="Arial Narrow"/>
              </a:rPr>
              <a:t>By</a:t>
            </a:r>
            <a:r>
              <a:rPr sz="1600" spc="-127" dirty="0">
                <a:latin typeface="Arial Narrow"/>
                <a:cs typeface="Arial Narrow"/>
              </a:rPr>
              <a:t> </a:t>
            </a:r>
            <a:r>
              <a:rPr sz="1600" spc="-40" dirty="0">
                <a:latin typeface="Arial Narrow"/>
                <a:cs typeface="Arial Narrow"/>
              </a:rPr>
              <a:t>BICR</a:t>
            </a:r>
            <a:r>
              <a:rPr sz="1600" spc="-127" dirty="0">
                <a:latin typeface="Arial Narrow"/>
                <a:cs typeface="Arial Narrow"/>
              </a:rPr>
              <a:t> </a:t>
            </a:r>
            <a:r>
              <a:rPr sz="1600" spc="-33" dirty="0">
                <a:latin typeface="Arial Narrow"/>
                <a:cs typeface="Arial Narrow"/>
              </a:rPr>
              <a:t>and</a:t>
            </a:r>
            <a:r>
              <a:rPr sz="1600" spc="-133" dirty="0">
                <a:latin typeface="Arial Narrow"/>
                <a:cs typeface="Arial Narrow"/>
              </a:rPr>
              <a:t> </a:t>
            </a:r>
            <a:r>
              <a:rPr sz="1600" spc="-53" dirty="0">
                <a:latin typeface="Arial Narrow"/>
                <a:cs typeface="Arial Narrow"/>
              </a:rPr>
              <a:t>investigator:</a:t>
            </a:r>
            <a:r>
              <a:rPr sz="1600" spc="-173" dirty="0">
                <a:latin typeface="Arial Narrow"/>
                <a:cs typeface="Arial Narrow"/>
              </a:rPr>
              <a:t> </a:t>
            </a:r>
            <a:r>
              <a:rPr sz="1600" spc="-40" dirty="0">
                <a:latin typeface="Arial Narrow"/>
                <a:cs typeface="Arial Narrow"/>
              </a:rPr>
              <a:t>DOR,  DCR, CBR, PFS,</a:t>
            </a:r>
            <a:r>
              <a:rPr sz="1600" spc="-253" dirty="0">
                <a:latin typeface="Arial Narrow"/>
                <a:cs typeface="Arial Narrow"/>
              </a:rPr>
              <a:t> </a:t>
            </a:r>
            <a:r>
              <a:rPr sz="1600" spc="-40" dirty="0">
                <a:latin typeface="Arial Narrow"/>
                <a:cs typeface="Arial Narrow"/>
              </a:rPr>
              <a:t>TTR</a:t>
            </a:r>
            <a:endParaRPr sz="1600" dirty="0">
              <a:latin typeface="Arial Narrow"/>
              <a:cs typeface="Arial Narrow"/>
            </a:endParaRPr>
          </a:p>
          <a:p>
            <a:pPr marL="395383" indent="-230288">
              <a:buFont typeface="Arial"/>
              <a:buChar char="•"/>
              <a:tabLst>
                <a:tab pos="396230" algn="l"/>
              </a:tabLst>
            </a:pPr>
            <a:r>
              <a:rPr sz="1600" spc="-27" dirty="0">
                <a:latin typeface="Arial Narrow"/>
                <a:cs typeface="Arial Narrow"/>
              </a:rPr>
              <a:t>By </a:t>
            </a:r>
            <a:r>
              <a:rPr sz="1600" spc="-53" dirty="0">
                <a:latin typeface="Arial Narrow"/>
                <a:cs typeface="Arial Narrow"/>
              </a:rPr>
              <a:t>investigator:</a:t>
            </a:r>
            <a:r>
              <a:rPr sz="1600" spc="-233" dirty="0">
                <a:latin typeface="Arial Narrow"/>
                <a:cs typeface="Arial Narrow"/>
              </a:rPr>
              <a:t> </a:t>
            </a:r>
            <a:r>
              <a:rPr sz="1600" spc="-33" dirty="0">
                <a:latin typeface="Arial Narrow"/>
                <a:cs typeface="Arial Narrow"/>
              </a:rPr>
              <a:t>ORR</a:t>
            </a:r>
            <a:endParaRPr sz="1600" dirty="0">
              <a:latin typeface="Arial Narrow"/>
              <a:cs typeface="Arial Narrow"/>
            </a:endParaRPr>
          </a:p>
          <a:p>
            <a:pPr marL="395383" indent="-230288">
              <a:buFont typeface="Arial"/>
              <a:buChar char="•"/>
              <a:tabLst>
                <a:tab pos="396230" algn="l"/>
              </a:tabLst>
            </a:pPr>
            <a:r>
              <a:rPr sz="1600" spc="-33" dirty="0">
                <a:latin typeface="Arial Narrow"/>
                <a:cs typeface="Arial Narrow"/>
              </a:rPr>
              <a:t>OS,</a:t>
            </a:r>
            <a:r>
              <a:rPr sz="1600" spc="-133" dirty="0">
                <a:latin typeface="Arial Narrow"/>
                <a:cs typeface="Arial Narrow"/>
              </a:rPr>
              <a:t> </a:t>
            </a:r>
            <a:r>
              <a:rPr sz="1600" spc="-47" dirty="0">
                <a:latin typeface="Arial Narrow"/>
                <a:cs typeface="Arial Narrow"/>
              </a:rPr>
              <a:t>safety,</a:t>
            </a:r>
            <a:r>
              <a:rPr sz="1600" spc="-152" dirty="0">
                <a:latin typeface="Arial Narrow"/>
                <a:cs typeface="Arial Narrow"/>
              </a:rPr>
              <a:t> </a:t>
            </a:r>
            <a:r>
              <a:rPr sz="1600" spc="-33" dirty="0">
                <a:latin typeface="Arial Narrow"/>
                <a:cs typeface="Arial Narrow"/>
              </a:rPr>
              <a:t>PK,</a:t>
            </a:r>
            <a:r>
              <a:rPr sz="1600" spc="-107" dirty="0">
                <a:latin typeface="Arial Narrow"/>
                <a:cs typeface="Arial Narrow"/>
              </a:rPr>
              <a:t> </a:t>
            </a:r>
            <a:r>
              <a:rPr sz="1600" spc="-53" dirty="0">
                <a:latin typeface="Arial Narrow"/>
                <a:cs typeface="Arial Narrow"/>
              </a:rPr>
              <a:t>immunogenicity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25769" y="1823956"/>
            <a:ext cx="1272540" cy="243840"/>
          </a:xfrm>
          <a:custGeom>
            <a:avLst/>
            <a:gdLst/>
            <a:ahLst/>
            <a:cxnLst/>
            <a:rect l="l" t="t" r="r" b="b"/>
            <a:pathLst>
              <a:path w="954404" h="182880">
                <a:moveTo>
                  <a:pt x="0" y="182880"/>
                </a:moveTo>
                <a:lnTo>
                  <a:pt x="954024" y="182880"/>
                </a:lnTo>
                <a:lnTo>
                  <a:pt x="954024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1E315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" name="object 14"/>
          <p:cNvSpPr/>
          <p:nvPr/>
        </p:nvSpPr>
        <p:spPr>
          <a:xfrm>
            <a:off x="6525769" y="1823956"/>
            <a:ext cx="1272540" cy="243840"/>
          </a:xfrm>
          <a:custGeom>
            <a:avLst/>
            <a:gdLst/>
            <a:ahLst/>
            <a:cxnLst/>
            <a:rect l="l" t="t" r="r" b="b"/>
            <a:pathLst>
              <a:path w="954404" h="182880">
                <a:moveTo>
                  <a:pt x="0" y="182880"/>
                </a:moveTo>
                <a:lnTo>
                  <a:pt x="954024" y="182880"/>
                </a:lnTo>
                <a:lnTo>
                  <a:pt x="954024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5400">
            <a:solidFill>
              <a:srgbClr val="1E315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" name="object 15"/>
          <p:cNvSpPr txBox="1"/>
          <p:nvPr/>
        </p:nvSpPr>
        <p:spPr>
          <a:xfrm>
            <a:off x="6741160" y="1803232"/>
            <a:ext cx="84158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dirty="0">
                <a:solidFill>
                  <a:srgbClr val="FFFFFF"/>
                </a:solidFill>
                <a:latin typeface="Arial Narrow"/>
                <a:cs typeface="Arial Narrow"/>
              </a:rPr>
              <a:t>Trea</a:t>
            </a:r>
            <a:r>
              <a:rPr sz="1600" b="1" spc="-7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1600" b="1" dirty="0">
                <a:solidFill>
                  <a:srgbClr val="FFFFFF"/>
                </a:solidFill>
                <a:latin typeface="Arial Narrow"/>
                <a:cs typeface="Arial Narrow"/>
              </a:rPr>
              <a:t>ment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35FED0-23DA-3CF2-A05B-5BF1D44293EB}"/>
              </a:ext>
            </a:extLst>
          </p:cNvPr>
          <p:cNvSpPr txBox="1"/>
          <p:nvPr/>
        </p:nvSpPr>
        <p:spPr>
          <a:xfrm>
            <a:off x="318977" y="64619"/>
            <a:ext cx="115965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TROPION-Lung05—Datopotamab</a:t>
            </a:r>
            <a:r>
              <a:rPr lang="en-US" sz="3200" spc="-167" dirty="0"/>
              <a:t> </a:t>
            </a:r>
            <a:r>
              <a:rPr lang="en-US" sz="3200" dirty="0"/>
              <a:t>deruxtecan  (Dato-DXd) </a:t>
            </a:r>
            <a:r>
              <a:rPr lang="en-US" sz="3200" spc="-7" dirty="0"/>
              <a:t>in </a:t>
            </a:r>
            <a:r>
              <a:rPr lang="en-US" sz="3200" dirty="0"/>
              <a:t>NSCLC with </a:t>
            </a:r>
            <a:r>
              <a:rPr lang="en-US" sz="3200" spc="-7" dirty="0"/>
              <a:t>actionable </a:t>
            </a:r>
            <a:r>
              <a:rPr lang="en-US" sz="3200" dirty="0"/>
              <a:t>genomic </a:t>
            </a:r>
            <a:r>
              <a:rPr lang="en-US" sz="3200" spc="-7" dirty="0"/>
              <a:t>alterations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2662D9-4740-CCCE-D666-09B330F5884C}"/>
              </a:ext>
            </a:extLst>
          </p:cNvPr>
          <p:cNvSpPr txBox="1"/>
          <p:nvPr/>
        </p:nvSpPr>
        <p:spPr>
          <a:xfrm>
            <a:off x="8879840" y="6515755"/>
            <a:ext cx="3327907" cy="262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67" kern="100" dirty="0">
                <a:ea typeface="Calibri" panose="020F0502020204030204" pitchFamily="34" charset="0"/>
                <a:cs typeface="Times New Roman" panose="02020603050405020304" pitchFamily="18" charset="0"/>
              </a:rPr>
              <a:t>Paz-Ares L et al. ESMO 2023;Abstract 1314MO.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429426A-1BA8-B455-52C4-06EA4F57A060}"/>
              </a:ext>
            </a:extLst>
          </p:cNvPr>
          <p:cNvGrpSpPr/>
          <p:nvPr/>
        </p:nvGrpSpPr>
        <p:grpSpPr>
          <a:xfrm>
            <a:off x="4116834" y="4337415"/>
            <a:ext cx="4013529" cy="2423545"/>
            <a:chOff x="4632705" y="679450"/>
            <a:chExt cx="4075430" cy="2713753"/>
          </a:xfrm>
        </p:grpSpPr>
        <p:sp>
          <p:nvSpPr>
            <p:cNvPr id="51" name="object 5">
              <a:extLst>
                <a:ext uri="{FF2B5EF4-FFF2-40B4-BE49-F238E27FC236}">
                  <a16:creationId xmlns:a16="http://schemas.microsoft.com/office/drawing/2014/main" id="{0172AFED-2425-933E-8A77-5652070F56A3}"/>
                </a:ext>
              </a:extLst>
            </p:cNvPr>
            <p:cNvSpPr/>
            <p:nvPr/>
          </p:nvSpPr>
          <p:spPr>
            <a:xfrm>
              <a:off x="5338507" y="954913"/>
              <a:ext cx="1447165" cy="2130425"/>
            </a:xfrm>
            <a:custGeom>
              <a:avLst/>
              <a:gdLst/>
              <a:ahLst/>
              <a:cxnLst/>
              <a:rect l="l" t="t" r="r" b="b"/>
              <a:pathLst>
                <a:path w="1447165" h="2130425">
                  <a:moveTo>
                    <a:pt x="1068515" y="0"/>
                  </a:moveTo>
                  <a:lnTo>
                    <a:pt x="1019242" y="997"/>
                  </a:lnTo>
                  <a:lnTo>
                    <a:pt x="970150" y="4266"/>
                  </a:lnTo>
                  <a:lnTo>
                    <a:pt x="921314" y="9791"/>
                  </a:lnTo>
                  <a:lnTo>
                    <a:pt x="872808" y="17557"/>
                  </a:lnTo>
                  <a:lnTo>
                    <a:pt x="824708" y="27550"/>
                  </a:lnTo>
                  <a:lnTo>
                    <a:pt x="777086" y="39754"/>
                  </a:lnTo>
                  <a:lnTo>
                    <a:pt x="730018" y="54156"/>
                  </a:lnTo>
                  <a:lnTo>
                    <a:pt x="683578" y="70738"/>
                  </a:lnTo>
                  <a:lnTo>
                    <a:pt x="638457" y="89235"/>
                  </a:lnTo>
                  <a:lnTo>
                    <a:pt x="594636" y="109547"/>
                  </a:lnTo>
                  <a:lnTo>
                    <a:pt x="552141" y="131613"/>
                  </a:lnTo>
                  <a:lnTo>
                    <a:pt x="511000" y="155373"/>
                  </a:lnTo>
                  <a:lnTo>
                    <a:pt x="471241" y="180767"/>
                  </a:lnTo>
                  <a:lnTo>
                    <a:pt x="432889" y="207733"/>
                  </a:lnTo>
                  <a:lnTo>
                    <a:pt x="395972" y="236211"/>
                  </a:lnTo>
                  <a:lnTo>
                    <a:pt x="360517" y="266140"/>
                  </a:lnTo>
                  <a:lnTo>
                    <a:pt x="326552" y="297459"/>
                  </a:lnTo>
                  <a:lnTo>
                    <a:pt x="294102" y="330108"/>
                  </a:lnTo>
                  <a:lnTo>
                    <a:pt x="263194" y="364026"/>
                  </a:lnTo>
                  <a:lnTo>
                    <a:pt x="233857" y="399151"/>
                  </a:lnTo>
                  <a:lnTo>
                    <a:pt x="206117" y="435424"/>
                  </a:lnTo>
                  <a:lnTo>
                    <a:pt x="180001" y="472783"/>
                  </a:lnTo>
                  <a:lnTo>
                    <a:pt x="155535" y="511169"/>
                  </a:lnTo>
                  <a:lnTo>
                    <a:pt x="132747" y="550519"/>
                  </a:lnTo>
                  <a:lnTo>
                    <a:pt x="111665" y="590774"/>
                  </a:lnTo>
                  <a:lnTo>
                    <a:pt x="92314" y="631872"/>
                  </a:lnTo>
                  <a:lnTo>
                    <a:pt x="74722" y="673753"/>
                  </a:lnTo>
                  <a:lnTo>
                    <a:pt x="58916" y="716357"/>
                  </a:lnTo>
                  <a:lnTo>
                    <a:pt x="44923" y="759621"/>
                  </a:lnTo>
                  <a:lnTo>
                    <a:pt x="32770" y="803487"/>
                  </a:lnTo>
                  <a:lnTo>
                    <a:pt x="22483" y="847892"/>
                  </a:lnTo>
                  <a:lnTo>
                    <a:pt x="14091" y="892777"/>
                  </a:lnTo>
                  <a:lnTo>
                    <a:pt x="7619" y="938079"/>
                  </a:lnTo>
                  <a:lnTo>
                    <a:pt x="3095" y="983740"/>
                  </a:lnTo>
                  <a:lnTo>
                    <a:pt x="547" y="1029698"/>
                  </a:lnTo>
                  <a:lnTo>
                    <a:pt x="0" y="1075891"/>
                  </a:lnTo>
                  <a:lnTo>
                    <a:pt x="1481" y="1122261"/>
                  </a:lnTo>
                  <a:lnTo>
                    <a:pt x="5019" y="1168745"/>
                  </a:lnTo>
                  <a:lnTo>
                    <a:pt x="10640" y="1215283"/>
                  </a:lnTo>
                  <a:lnTo>
                    <a:pt x="18370" y="1261814"/>
                  </a:lnTo>
                  <a:lnTo>
                    <a:pt x="28237" y="1308278"/>
                  </a:lnTo>
                  <a:lnTo>
                    <a:pt x="40268" y="1354613"/>
                  </a:lnTo>
                  <a:lnTo>
                    <a:pt x="54490" y="1400760"/>
                  </a:lnTo>
                  <a:lnTo>
                    <a:pt x="70930" y="1446657"/>
                  </a:lnTo>
                  <a:lnTo>
                    <a:pt x="89427" y="1491778"/>
                  </a:lnTo>
                  <a:lnTo>
                    <a:pt x="109738" y="1535600"/>
                  </a:lnTo>
                  <a:lnTo>
                    <a:pt x="131805" y="1578096"/>
                  </a:lnTo>
                  <a:lnTo>
                    <a:pt x="155565" y="1619239"/>
                  </a:lnTo>
                  <a:lnTo>
                    <a:pt x="180959" y="1659000"/>
                  </a:lnTo>
                  <a:lnTo>
                    <a:pt x="207926" y="1697354"/>
                  </a:lnTo>
                  <a:lnTo>
                    <a:pt x="236404" y="1734274"/>
                  </a:lnTo>
                  <a:lnTo>
                    <a:pt x="266333" y="1769732"/>
                  </a:lnTo>
                  <a:lnTo>
                    <a:pt x="297653" y="1803701"/>
                  </a:lnTo>
                  <a:lnTo>
                    <a:pt x="330303" y="1836155"/>
                  </a:lnTo>
                  <a:lnTo>
                    <a:pt x="364221" y="1867065"/>
                  </a:lnTo>
                  <a:lnTo>
                    <a:pt x="399348" y="1896406"/>
                  </a:lnTo>
                  <a:lnTo>
                    <a:pt x="435622" y="1924150"/>
                  </a:lnTo>
                  <a:lnTo>
                    <a:pt x="472983" y="1950270"/>
                  </a:lnTo>
                  <a:lnTo>
                    <a:pt x="511370" y="1974738"/>
                  </a:lnTo>
                  <a:lnTo>
                    <a:pt x="550722" y="1997529"/>
                  </a:lnTo>
                  <a:lnTo>
                    <a:pt x="590979" y="2018615"/>
                  </a:lnTo>
                  <a:lnTo>
                    <a:pt x="632080" y="2037969"/>
                  </a:lnTo>
                  <a:lnTo>
                    <a:pt x="673964" y="2055563"/>
                  </a:lnTo>
                  <a:lnTo>
                    <a:pt x="716570" y="2071371"/>
                  </a:lnTo>
                  <a:lnTo>
                    <a:pt x="759838" y="2085366"/>
                  </a:lnTo>
                  <a:lnTo>
                    <a:pt x="803708" y="2097521"/>
                  </a:lnTo>
                  <a:lnTo>
                    <a:pt x="848117" y="2107808"/>
                  </a:lnTo>
                  <a:lnTo>
                    <a:pt x="893006" y="2116201"/>
                  </a:lnTo>
                  <a:lnTo>
                    <a:pt x="938314" y="2122672"/>
                  </a:lnTo>
                  <a:lnTo>
                    <a:pt x="983980" y="2127195"/>
                  </a:lnTo>
                  <a:lnTo>
                    <a:pt x="1029943" y="2129742"/>
                  </a:lnTo>
                  <a:lnTo>
                    <a:pt x="1076143" y="2130287"/>
                  </a:lnTo>
                  <a:lnTo>
                    <a:pt x="1122519" y="2128802"/>
                  </a:lnTo>
                  <a:lnTo>
                    <a:pt x="1169010" y="2125260"/>
                  </a:lnTo>
                  <a:lnTo>
                    <a:pt x="1215556" y="2119634"/>
                  </a:lnTo>
                  <a:lnTo>
                    <a:pt x="1262095" y="2111898"/>
                  </a:lnTo>
                  <a:lnTo>
                    <a:pt x="1308567" y="2102024"/>
                  </a:lnTo>
                  <a:lnTo>
                    <a:pt x="1354912" y="2089985"/>
                  </a:lnTo>
                  <a:lnTo>
                    <a:pt x="1401068" y="2075754"/>
                  </a:lnTo>
                  <a:lnTo>
                    <a:pt x="1446975" y="2059305"/>
                  </a:lnTo>
                  <a:lnTo>
                    <a:pt x="1065340" y="1065022"/>
                  </a:lnTo>
                  <a:lnTo>
                    <a:pt x="1068515" y="0"/>
                  </a:lnTo>
                  <a:close/>
                </a:path>
              </a:pathLst>
            </a:custGeom>
            <a:solidFill>
              <a:srgbClr val="404976"/>
            </a:solidFill>
          </p:spPr>
          <p:txBody>
            <a:bodyPr wrap="square" lIns="0" tIns="0" rIns="0" bIns="0" rtlCol="0"/>
            <a:lstStyle/>
            <a:p>
              <a:endParaRPr sz="1467" dirty="0"/>
            </a:p>
          </p:txBody>
        </p:sp>
        <p:sp>
          <p:nvSpPr>
            <p:cNvPr id="52" name="object 6">
              <a:extLst>
                <a:ext uri="{FF2B5EF4-FFF2-40B4-BE49-F238E27FC236}">
                  <a16:creationId xmlns:a16="http://schemas.microsoft.com/office/drawing/2014/main" id="{901E563D-78E1-700F-15C5-367E7C97C8BE}"/>
                </a:ext>
              </a:extLst>
            </p:cNvPr>
            <p:cNvSpPr/>
            <p:nvPr/>
          </p:nvSpPr>
          <p:spPr>
            <a:xfrm>
              <a:off x="6403847" y="954913"/>
              <a:ext cx="1064895" cy="1065530"/>
            </a:xfrm>
            <a:custGeom>
              <a:avLst/>
              <a:gdLst/>
              <a:ahLst/>
              <a:cxnLst/>
              <a:rect l="l" t="t" r="r" b="b"/>
              <a:pathLst>
                <a:path w="1064895" h="1065530">
                  <a:moveTo>
                    <a:pt x="3175" y="0"/>
                  </a:moveTo>
                  <a:lnTo>
                    <a:pt x="0" y="1065022"/>
                  </a:lnTo>
                  <a:lnTo>
                    <a:pt x="1064641" y="1035557"/>
                  </a:lnTo>
                  <a:lnTo>
                    <a:pt x="1062263" y="987893"/>
                  </a:lnTo>
                  <a:lnTo>
                    <a:pt x="1057829" y="940813"/>
                  </a:lnTo>
                  <a:lnTo>
                    <a:pt x="1051383" y="894361"/>
                  </a:lnTo>
                  <a:lnTo>
                    <a:pt x="1042969" y="848581"/>
                  </a:lnTo>
                  <a:lnTo>
                    <a:pt x="1032632" y="803517"/>
                  </a:lnTo>
                  <a:lnTo>
                    <a:pt x="1020418" y="759213"/>
                  </a:lnTo>
                  <a:lnTo>
                    <a:pt x="1006371" y="715711"/>
                  </a:lnTo>
                  <a:lnTo>
                    <a:pt x="990535" y="673057"/>
                  </a:lnTo>
                  <a:lnTo>
                    <a:pt x="972956" y="631293"/>
                  </a:lnTo>
                  <a:lnTo>
                    <a:pt x="953679" y="590463"/>
                  </a:lnTo>
                  <a:lnTo>
                    <a:pt x="932748" y="550611"/>
                  </a:lnTo>
                  <a:lnTo>
                    <a:pt x="910208" y="511781"/>
                  </a:lnTo>
                  <a:lnTo>
                    <a:pt x="886105" y="474017"/>
                  </a:lnTo>
                  <a:lnTo>
                    <a:pt x="860482" y="437361"/>
                  </a:lnTo>
                  <a:lnTo>
                    <a:pt x="833385" y="401858"/>
                  </a:lnTo>
                  <a:lnTo>
                    <a:pt x="804858" y="367552"/>
                  </a:lnTo>
                  <a:lnTo>
                    <a:pt x="774947" y="334486"/>
                  </a:lnTo>
                  <a:lnTo>
                    <a:pt x="743696" y="302704"/>
                  </a:lnTo>
                  <a:lnTo>
                    <a:pt x="711149" y="272250"/>
                  </a:lnTo>
                  <a:lnTo>
                    <a:pt x="677353" y="243166"/>
                  </a:lnTo>
                  <a:lnTo>
                    <a:pt x="642352" y="215498"/>
                  </a:lnTo>
                  <a:lnTo>
                    <a:pt x="606190" y="189289"/>
                  </a:lnTo>
                  <a:lnTo>
                    <a:pt x="568912" y="164582"/>
                  </a:lnTo>
                  <a:lnTo>
                    <a:pt x="530563" y="141421"/>
                  </a:lnTo>
                  <a:lnTo>
                    <a:pt x="491189" y="119850"/>
                  </a:lnTo>
                  <a:lnTo>
                    <a:pt x="450833" y="99913"/>
                  </a:lnTo>
                  <a:lnTo>
                    <a:pt x="409541" y="81653"/>
                  </a:lnTo>
                  <a:lnTo>
                    <a:pt x="367357" y="65113"/>
                  </a:lnTo>
                  <a:lnTo>
                    <a:pt x="324327" y="50339"/>
                  </a:lnTo>
                  <a:lnTo>
                    <a:pt x="280495" y="37373"/>
                  </a:lnTo>
                  <a:lnTo>
                    <a:pt x="235906" y="26259"/>
                  </a:lnTo>
                  <a:lnTo>
                    <a:pt x="190605" y="17040"/>
                  </a:lnTo>
                  <a:lnTo>
                    <a:pt x="144636" y="9762"/>
                  </a:lnTo>
                  <a:lnTo>
                    <a:pt x="98045" y="4466"/>
                  </a:lnTo>
                  <a:lnTo>
                    <a:pt x="50876" y="1198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C2C76F"/>
            </a:solidFill>
          </p:spPr>
          <p:txBody>
            <a:bodyPr wrap="square" lIns="0" tIns="0" rIns="0" bIns="0" rtlCol="0"/>
            <a:lstStyle/>
            <a:p>
              <a:endParaRPr sz="1467" dirty="0"/>
            </a:p>
          </p:txBody>
        </p:sp>
        <p:sp>
          <p:nvSpPr>
            <p:cNvPr id="53" name="object 7">
              <a:extLst>
                <a:ext uri="{FF2B5EF4-FFF2-40B4-BE49-F238E27FC236}">
                  <a16:creationId xmlns:a16="http://schemas.microsoft.com/office/drawing/2014/main" id="{C511B392-4311-81A3-1398-95B314E54070}"/>
                </a:ext>
              </a:extLst>
            </p:cNvPr>
            <p:cNvSpPr/>
            <p:nvPr/>
          </p:nvSpPr>
          <p:spPr>
            <a:xfrm>
              <a:off x="6403847" y="954913"/>
              <a:ext cx="1064895" cy="1065530"/>
            </a:xfrm>
            <a:custGeom>
              <a:avLst/>
              <a:gdLst/>
              <a:ahLst/>
              <a:cxnLst/>
              <a:rect l="l" t="t" r="r" b="b"/>
              <a:pathLst>
                <a:path w="1064895" h="1065530">
                  <a:moveTo>
                    <a:pt x="3175" y="0"/>
                  </a:moveTo>
                  <a:lnTo>
                    <a:pt x="50876" y="1198"/>
                  </a:lnTo>
                  <a:lnTo>
                    <a:pt x="98045" y="4466"/>
                  </a:lnTo>
                  <a:lnTo>
                    <a:pt x="144636" y="9762"/>
                  </a:lnTo>
                  <a:lnTo>
                    <a:pt x="190605" y="17040"/>
                  </a:lnTo>
                  <a:lnTo>
                    <a:pt x="235906" y="26259"/>
                  </a:lnTo>
                  <a:lnTo>
                    <a:pt x="280495" y="37373"/>
                  </a:lnTo>
                  <a:lnTo>
                    <a:pt x="324327" y="50339"/>
                  </a:lnTo>
                  <a:lnTo>
                    <a:pt x="367357" y="65113"/>
                  </a:lnTo>
                  <a:lnTo>
                    <a:pt x="409541" y="81653"/>
                  </a:lnTo>
                  <a:lnTo>
                    <a:pt x="450833" y="99913"/>
                  </a:lnTo>
                  <a:lnTo>
                    <a:pt x="491189" y="119850"/>
                  </a:lnTo>
                  <a:lnTo>
                    <a:pt x="530563" y="141421"/>
                  </a:lnTo>
                  <a:lnTo>
                    <a:pt x="568912" y="164582"/>
                  </a:lnTo>
                  <a:lnTo>
                    <a:pt x="606190" y="189289"/>
                  </a:lnTo>
                  <a:lnTo>
                    <a:pt x="642352" y="215498"/>
                  </a:lnTo>
                  <a:lnTo>
                    <a:pt x="677353" y="243166"/>
                  </a:lnTo>
                  <a:lnTo>
                    <a:pt x="711149" y="272250"/>
                  </a:lnTo>
                  <a:lnTo>
                    <a:pt x="743696" y="302704"/>
                  </a:lnTo>
                  <a:lnTo>
                    <a:pt x="774947" y="334486"/>
                  </a:lnTo>
                  <a:lnTo>
                    <a:pt x="804858" y="367552"/>
                  </a:lnTo>
                  <a:lnTo>
                    <a:pt x="833385" y="401858"/>
                  </a:lnTo>
                  <a:lnTo>
                    <a:pt x="860482" y="437361"/>
                  </a:lnTo>
                  <a:lnTo>
                    <a:pt x="886105" y="474017"/>
                  </a:lnTo>
                  <a:lnTo>
                    <a:pt x="910208" y="511781"/>
                  </a:lnTo>
                  <a:lnTo>
                    <a:pt x="932748" y="550611"/>
                  </a:lnTo>
                  <a:lnTo>
                    <a:pt x="953679" y="590463"/>
                  </a:lnTo>
                  <a:lnTo>
                    <a:pt x="972956" y="631293"/>
                  </a:lnTo>
                  <a:lnTo>
                    <a:pt x="990535" y="673057"/>
                  </a:lnTo>
                  <a:lnTo>
                    <a:pt x="1006371" y="715711"/>
                  </a:lnTo>
                  <a:lnTo>
                    <a:pt x="1020418" y="759213"/>
                  </a:lnTo>
                  <a:lnTo>
                    <a:pt x="1032632" y="803517"/>
                  </a:lnTo>
                  <a:lnTo>
                    <a:pt x="1042969" y="848581"/>
                  </a:lnTo>
                  <a:lnTo>
                    <a:pt x="1051383" y="894361"/>
                  </a:lnTo>
                  <a:lnTo>
                    <a:pt x="1057829" y="940813"/>
                  </a:lnTo>
                  <a:lnTo>
                    <a:pt x="1062263" y="987893"/>
                  </a:lnTo>
                  <a:lnTo>
                    <a:pt x="1064641" y="1035557"/>
                  </a:lnTo>
                  <a:lnTo>
                    <a:pt x="0" y="1065022"/>
                  </a:lnTo>
                  <a:lnTo>
                    <a:pt x="3175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67" dirty="0"/>
            </a:p>
          </p:txBody>
        </p:sp>
        <p:sp>
          <p:nvSpPr>
            <p:cNvPr id="54" name="object 8">
              <a:extLst>
                <a:ext uri="{FF2B5EF4-FFF2-40B4-BE49-F238E27FC236}">
                  <a16:creationId xmlns:a16="http://schemas.microsoft.com/office/drawing/2014/main" id="{2456DC5A-AF86-339D-A95B-6FF602092163}"/>
                </a:ext>
              </a:extLst>
            </p:cNvPr>
            <p:cNvSpPr/>
            <p:nvPr/>
          </p:nvSpPr>
          <p:spPr>
            <a:xfrm>
              <a:off x="6403847" y="1990470"/>
              <a:ext cx="1064895" cy="447675"/>
            </a:xfrm>
            <a:custGeom>
              <a:avLst/>
              <a:gdLst/>
              <a:ahLst/>
              <a:cxnLst/>
              <a:rect l="l" t="t" r="r" b="b"/>
              <a:pathLst>
                <a:path w="1064895" h="447675">
                  <a:moveTo>
                    <a:pt x="1064641" y="0"/>
                  </a:moveTo>
                  <a:lnTo>
                    <a:pt x="0" y="29464"/>
                  </a:lnTo>
                  <a:lnTo>
                    <a:pt x="979424" y="447675"/>
                  </a:lnTo>
                  <a:lnTo>
                    <a:pt x="998405" y="400149"/>
                  </a:lnTo>
                  <a:lnTo>
                    <a:pt x="1015041" y="351864"/>
                  </a:lnTo>
                  <a:lnTo>
                    <a:pt x="1029316" y="302909"/>
                  </a:lnTo>
                  <a:lnTo>
                    <a:pt x="1041217" y="253370"/>
                  </a:lnTo>
                  <a:lnTo>
                    <a:pt x="1050731" y="203335"/>
                  </a:lnTo>
                  <a:lnTo>
                    <a:pt x="1057844" y="152893"/>
                  </a:lnTo>
                  <a:lnTo>
                    <a:pt x="1062542" y="102132"/>
                  </a:lnTo>
                  <a:lnTo>
                    <a:pt x="1064812" y="51138"/>
                  </a:lnTo>
                  <a:lnTo>
                    <a:pt x="1064641" y="0"/>
                  </a:lnTo>
                  <a:close/>
                </a:path>
              </a:pathLst>
            </a:custGeom>
            <a:solidFill>
              <a:srgbClr val="EEC5DF"/>
            </a:solidFill>
          </p:spPr>
          <p:txBody>
            <a:bodyPr wrap="square" lIns="0" tIns="0" rIns="0" bIns="0" rtlCol="0"/>
            <a:lstStyle/>
            <a:p>
              <a:endParaRPr sz="1467" dirty="0"/>
            </a:p>
          </p:txBody>
        </p:sp>
        <p:sp>
          <p:nvSpPr>
            <p:cNvPr id="55" name="object 9">
              <a:extLst>
                <a:ext uri="{FF2B5EF4-FFF2-40B4-BE49-F238E27FC236}">
                  <a16:creationId xmlns:a16="http://schemas.microsoft.com/office/drawing/2014/main" id="{3B5B2373-C0A8-FE64-88F7-F4844BFBD159}"/>
                </a:ext>
              </a:extLst>
            </p:cNvPr>
            <p:cNvSpPr/>
            <p:nvPr/>
          </p:nvSpPr>
          <p:spPr>
            <a:xfrm>
              <a:off x="6403847" y="1990470"/>
              <a:ext cx="1064895" cy="447675"/>
            </a:xfrm>
            <a:custGeom>
              <a:avLst/>
              <a:gdLst/>
              <a:ahLst/>
              <a:cxnLst/>
              <a:rect l="l" t="t" r="r" b="b"/>
              <a:pathLst>
                <a:path w="1064895" h="447675">
                  <a:moveTo>
                    <a:pt x="1064641" y="0"/>
                  </a:moveTo>
                  <a:lnTo>
                    <a:pt x="1064812" y="51138"/>
                  </a:lnTo>
                  <a:lnTo>
                    <a:pt x="1062542" y="102132"/>
                  </a:lnTo>
                  <a:lnTo>
                    <a:pt x="1057844" y="152893"/>
                  </a:lnTo>
                  <a:lnTo>
                    <a:pt x="1050731" y="203335"/>
                  </a:lnTo>
                  <a:lnTo>
                    <a:pt x="1041217" y="253370"/>
                  </a:lnTo>
                  <a:lnTo>
                    <a:pt x="1029316" y="302909"/>
                  </a:lnTo>
                  <a:lnTo>
                    <a:pt x="1015041" y="351864"/>
                  </a:lnTo>
                  <a:lnTo>
                    <a:pt x="998405" y="400149"/>
                  </a:lnTo>
                  <a:lnTo>
                    <a:pt x="979424" y="447675"/>
                  </a:lnTo>
                  <a:lnTo>
                    <a:pt x="0" y="29464"/>
                  </a:lnTo>
                  <a:lnTo>
                    <a:pt x="1064641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67" dirty="0"/>
            </a:p>
          </p:txBody>
        </p:sp>
        <p:sp>
          <p:nvSpPr>
            <p:cNvPr id="56" name="object 10">
              <a:extLst>
                <a:ext uri="{FF2B5EF4-FFF2-40B4-BE49-F238E27FC236}">
                  <a16:creationId xmlns:a16="http://schemas.microsoft.com/office/drawing/2014/main" id="{90F8618D-0B59-C995-BA29-0C071AE62E2E}"/>
                </a:ext>
              </a:extLst>
            </p:cNvPr>
            <p:cNvSpPr/>
            <p:nvPr/>
          </p:nvSpPr>
          <p:spPr>
            <a:xfrm>
              <a:off x="6403847" y="2019935"/>
              <a:ext cx="979805" cy="744220"/>
            </a:xfrm>
            <a:custGeom>
              <a:avLst/>
              <a:gdLst/>
              <a:ahLst/>
              <a:cxnLst/>
              <a:rect l="l" t="t" r="r" b="b"/>
              <a:pathLst>
                <a:path w="979804" h="744219">
                  <a:moveTo>
                    <a:pt x="0" y="0"/>
                  </a:moveTo>
                  <a:lnTo>
                    <a:pt x="762253" y="743838"/>
                  </a:lnTo>
                  <a:lnTo>
                    <a:pt x="795869" y="707755"/>
                  </a:lnTo>
                  <a:lnTo>
                    <a:pt x="827726" y="670224"/>
                  </a:lnTo>
                  <a:lnTo>
                    <a:pt x="857779" y="631309"/>
                  </a:lnTo>
                  <a:lnTo>
                    <a:pt x="885983" y="591073"/>
                  </a:lnTo>
                  <a:lnTo>
                    <a:pt x="912295" y="549582"/>
                  </a:lnTo>
                  <a:lnTo>
                    <a:pt x="936668" y="506898"/>
                  </a:lnTo>
                  <a:lnTo>
                    <a:pt x="959059" y="463086"/>
                  </a:lnTo>
                  <a:lnTo>
                    <a:pt x="979424" y="418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2CE"/>
            </a:solidFill>
          </p:spPr>
          <p:txBody>
            <a:bodyPr wrap="square" lIns="0" tIns="0" rIns="0" bIns="0" rtlCol="0"/>
            <a:lstStyle/>
            <a:p>
              <a:endParaRPr sz="1467" dirty="0"/>
            </a:p>
          </p:txBody>
        </p:sp>
        <p:sp>
          <p:nvSpPr>
            <p:cNvPr id="57" name="object 11">
              <a:extLst>
                <a:ext uri="{FF2B5EF4-FFF2-40B4-BE49-F238E27FC236}">
                  <a16:creationId xmlns:a16="http://schemas.microsoft.com/office/drawing/2014/main" id="{B5F8DD71-880D-CFC3-DD1C-22EAB60108B9}"/>
                </a:ext>
              </a:extLst>
            </p:cNvPr>
            <p:cNvSpPr/>
            <p:nvPr/>
          </p:nvSpPr>
          <p:spPr>
            <a:xfrm>
              <a:off x="6403847" y="2019935"/>
              <a:ext cx="979805" cy="744220"/>
            </a:xfrm>
            <a:custGeom>
              <a:avLst/>
              <a:gdLst/>
              <a:ahLst/>
              <a:cxnLst/>
              <a:rect l="l" t="t" r="r" b="b"/>
              <a:pathLst>
                <a:path w="979804" h="744219">
                  <a:moveTo>
                    <a:pt x="979424" y="418210"/>
                  </a:moveTo>
                  <a:lnTo>
                    <a:pt x="959059" y="463086"/>
                  </a:lnTo>
                  <a:lnTo>
                    <a:pt x="936668" y="506898"/>
                  </a:lnTo>
                  <a:lnTo>
                    <a:pt x="912295" y="549582"/>
                  </a:lnTo>
                  <a:lnTo>
                    <a:pt x="885983" y="591073"/>
                  </a:lnTo>
                  <a:lnTo>
                    <a:pt x="857779" y="631309"/>
                  </a:lnTo>
                  <a:lnTo>
                    <a:pt x="827726" y="670224"/>
                  </a:lnTo>
                  <a:lnTo>
                    <a:pt x="795869" y="707755"/>
                  </a:lnTo>
                  <a:lnTo>
                    <a:pt x="762253" y="743838"/>
                  </a:lnTo>
                  <a:lnTo>
                    <a:pt x="0" y="0"/>
                  </a:lnTo>
                  <a:lnTo>
                    <a:pt x="979424" y="41821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67" dirty="0"/>
            </a:p>
          </p:txBody>
        </p:sp>
        <p:sp>
          <p:nvSpPr>
            <p:cNvPr id="58" name="object 12">
              <a:extLst>
                <a:ext uri="{FF2B5EF4-FFF2-40B4-BE49-F238E27FC236}">
                  <a16:creationId xmlns:a16="http://schemas.microsoft.com/office/drawing/2014/main" id="{62EEEAC2-AFC5-DABD-4CEE-5C2A1D474BB7}"/>
                </a:ext>
              </a:extLst>
            </p:cNvPr>
            <p:cNvSpPr/>
            <p:nvPr/>
          </p:nvSpPr>
          <p:spPr>
            <a:xfrm>
              <a:off x="6403847" y="2019935"/>
              <a:ext cx="762635" cy="907415"/>
            </a:xfrm>
            <a:custGeom>
              <a:avLst/>
              <a:gdLst/>
              <a:ahLst/>
              <a:cxnLst/>
              <a:rect l="l" t="t" r="r" b="b"/>
              <a:pathLst>
                <a:path w="762634" h="907414">
                  <a:moveTo>
                    <a:pt x="0" y="0"/>
                  </a:moveTo>
                  <a:lnTo>
                    <a:pt x="557783" y="907288"/>
                  </a:lnTo>
                  <a:lnTo>
                    <a:pt x="601860" y="878694"/>
                  </a:lnTo>
                  <a:lnTo>
                    <a:pt x="644424" y="847980"/>
                  </a:lnTo>
                  <a:lnTo>
                    <a:pt x="685397" y="815217"/>
                  </a:lnTo>
                  <a:lnTo>
                    <a:pt x="724700" y="780479"/>
                  </a:lnTo>
                  <a:lnTo>
                    <a:pt x="762253" y="7438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AEB"/>
            </a:solidFill>
          </p:spPr>
          <p:txBody>
            <a:bodyPr wrap="square" lIns="0" tIns="0" rIns="0" bIns="0" rtlCol="0"/>
            <a:lstStyle/>
            <a:p>
              <a:endParaRPr sz="1467" dirty="0"/>
            </a:p>
          </p:txBody>
        </p:sp>
        <p:sp>
          <p:nvSpPr>
            <p:cNvPr id="59" name="object 13">
              <a:extLst>
                <a:ext uri="{FF2B5EF4-FFF2-40B4-BE49-F238E27FC236}">
                  <a16:creationId xmlns:a16="http://schemas.microsoft.com/office/drawing/2014/main" id="{73D42FC5-0282-DDE4-7746-9EF80557DC92}"/>
                </a:ext>
              </a:extLst>
            </p:cNvPr>
            <p:cNvSpPr/>
            <p:nvPr/>
          </p:nvSpPr>
          <p:spPr>
            <a:xfrm>
              <a:off x="6403847" y="2019935"/>
              <a:ext cx="762635" cy="907415"/>
            </a:xfrm>
            <a:custGeom>
              <a:avLst/>
              <a:gdLst/>
              <a:ahLst/>
              <a:cxnLst/>
              <a:rect l="l" t="t" r="r" b="b"/>
              <a:pathLst>
                <a:path w="762634" h="907414">
                  <a:moveTo>
                    <a:pt x="762253" y="743838"/>
                  </a:moveTo>
                  <a:lnTo>
                    <a:pt x="724700" y="780479"/>
                  </a:lnTo>
                  <a:lnTo>
                    <a:pt x="685397" y="815217"/>
                  </a:lnTo>
                  <a:lnTo>
                    <a:pt x="644424" y="847980"/>
                  </a:lnTo>
                  <a:lnTo>
                    <a:pt x="601860" y="878694"/>
                  </a:lnTo>
                  <a:lnTo>
                    <a:pt x="557783" y="907288"/>
                  </a:lnTo>
                  <a:lnTo>
                    <a:pt x="0" y="0"/>
                  </a:lnTo>
                  <a:lnTo>
                    <a:pt x="762253" y="74383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67" dirty="0"/>
            </a:p>
          </p:txBody>
        </p:sp>
        <p:sp>
          <p:nvSpPr>
            <p:cNvPr id="60" name="object 14">
              <a:extLst>
                <a:ext uri="{FF2B5EF4-FFF2-40B4-BE49-F238E27FC236}">
                  <a16:creationId xmlns:a16="http://schemas.microsoft.com/office/drawing/2014/main" id="{581A050D-7E29-A9F3-62D5-DF842E0B8E78}"/>
                </a:ext>
              </a:extLst>
            </p:cNvPr>
            <p:cNvSpPr/>
            <p:nvPr/>
          </p:nvSpPr>
          <p:spPr>
            <a:xfrm>
              <a:off x="6403847" y="2019935"/>
              <a:ext cx="558165" cy="994410"/>
            </a:xfrm>
            <a:custGeom>
              <a:avLst/>
              <a:gdLst/>
              <a:ahLst/>
              <a:cxnLst/>
              <a:rect l="l" t="t" r="r" b="b"/>
              <a:pathLst>
                <a:path w="558165" h="994410">
                  <a:moveTo>
                    <a:pt x="0" y="0"/>
                  </a:moveTo>
                  <a:lnTo>
                    <a:pt x="381634" y="994282"/>
                  </a:lnTo>
                  <a:lnTo>
                    <a:pt x="427178" y="975617"/>
                  </a:lnTo>
                  <a:lnTo>
                    <a:pt x="471757" y="954881"/>
                  </a:lnTo>
                  <a:lnTo>
                    <a:pt x="515312" y="932096"/>
                  </a:lnTo>
                  <a:lnTo>
                    <a:pt x="557783" y="907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F7A"/>
            </a:solidFill>
          </p:spPr>
          <p:txBody>
            <a:bodyPr wrap="square" lIns="0" tIns="0" rIns="0" bIns="0" rtlCol="0"/>
            <a:lstStyle/>
            <a:p>
              <a:endParaRPr sz="1467" dirty="0"/>
            </a:p>
          </p:txBody>
        </p:sp>
        <p:sp>
          <p:nvSpPr>
            <p:cNvPr id="61" name="object 15">
              <a:extLst>
                <a:ext uri="{FF2B5EF4-FFF2-40B4-BE49-F238E27FC236}">
                  <a16:creationId xmlns:a16="http://schemas.microsoft.com/office/drawing/2014/main" id="{7A1D63CB-0AC4-5F94-7021-C769A39AA6DB}"/>
                </a:ext>
              </a:extLst>
            </p:cNvPr>
            <p:cNvSpPr/>
            <p:nvPr/>
          </p:nvSpPr>
          <p:spPr>
            <a:xfrm>
              <a:off x="6403847" y="2019935"/>
              <a:ext cx="558165" cy="994410"/>
            </a:xfrm>
            <a:custGeom>
              <a:avLst/>
              <a:gdLst/>
              <a:ahLst/>
              <a:cxnLst/>
              <a:rect l="l" t="t" r="r" b="b"/>
              <a:pathLst>
                <a:path w="558165" h="994410">
                  <a:moveTo>
                    <a:pt x="557783" y="907288"/>
                  </a:moveTo>
                  <a:lnTo>
                    <a:pt x="515312" y="932096"/>
                  </a:lnTo>
                  <a:lnTo>
                    <a:pt x="471757" y="954881"/>
                  </a:lnTo>
                  <a:lnTo>
                    <a:pt x="427178" y="975617"/>
                  </a:lnTo>
                  <a:lnTo>
                    <a:pt x="381634" y="994282"/>
                  </a:lnTo>
                  <a:lnTo>
                    <a:pt x="0" y="0"/>
                  </a:lnTo>
                  <a:lnTo>
                    <a:pt x="557783" y="90728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67" dirty="0"/>
            </a:p>
          </p:txBody>
        </p:sp>
        <p:sp>
          <p:nvSpPr>
            <p:cNvPr id="62" name="object 16">
              <a:extLst>
                <a:ext uri="{FF2B5EF4-FFF2-40B4-BE49-F238E27FC236}">
                  <a16:creationId xmlns:a16="http://schemas.microsoft.com/office/drawing/2014/main" id="{AE28E52A-84D4-3B59-3B69-A9CCB29BD02D}"/>
                </a:ext>
              </a:extLst>
            </p:cNvPr>
            <p:cNvSpPr txBox="1"/>
            <p:nvPr/>
          </p:nvSpPr>
          <p:spPr>
            <a:xfrm>
              <a:off x="4632705" y="679450"/>
              <a:ext cx="3622675" cy="249786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50799">
                <a:spcBef>
                  <a:spcPts val="140"/>
                </a:spcBef>
              </a:pPr>
              <a:r>
                <a:rPr sz="1333" spc="-7" dirty="0">
                  <a:latin typeface="Arial"/>
                  <a:cs typeface="Arial"/>
                </a:rPr>
                <a:t>Relative </a:t>
              </a:r>
              <a:r>
                <a:rPr sz="1333" dirty="0">
                  <a:latin typeface="Arial"/>
                  <a:cs typeface="Arial"/>
                </a:rPr>
                <a:t>Frequency of Genomic</a:t>
              </a:r>
              <a:r>
                <a:rPr sz="1333" spc="-193" dirty="0">
                  <a:latin typeface="Arial"/>
                  <a:cs typeface="Arial"/>
                </a:rPr>
                <a:t> </a:t>
              </a:r>
              <a:r>
                <a:rPr sz="1333" spc="7" dirty="0">
                  <a:latin typeface="Arial"/>
                  <a:cs typeface="Arial"/>
                </a:rPr>
                <a:t>Alterations</a:t>
              </a:r>
              <a:r>
                <a:rPr sz="1333" spc="9" baseline="24691" dirty="0">
                  <a:latin typeface="Arial"/>
                  <a:cs typeface="Arial"/>
                </a:rPr>
                <a:t>b-d</a:t>
              </a:r>
              <a:endParaRPr sz="1333" baseline="24691" dirty="0">
                <a:latin typeface="Arial"/>
                <a:cs typeface="Arial"/>
              </a:endParaRPr>
            </a:p>
          </p:txBody>
        </p:sp>
        <p:sp>
          <p:nvSpPr>
            <p:cNvPr id="63" name="object 17">
              <a:extLst>
                <a:ext uri="{FF2B5EF4-FFF2-40B4-BE49-F238E27FC236}">
                  <a16:creationId xmlns:a16="http://schemas.microsoft.com/office/drawing/2014/main" id="{40A42A91-90E8-6A0F-EA29-12B5AA77BCF1}"/>
                </a:ext>
              </a:extLst>
            </p:cNvPr>
            <p:cNvSpPr txBox="1"/>
            <p:nvPr/>
          </p:nvSpPr>
          <p:spPr>
            <a:xfrm>
              <a:off x="5570473" y="1680209"/>
              <a:ext cx="661035" cy="431747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algn="ctr">
                <a:spcBef>
                  <a:spcPts val="127"/>
                </a:spcBef>
              </a:pPr>
              <a:r>
                <a:rPr sz="800" b="1" i="1" spc="-7" dirty="0">
                  <a:solidFill>
                    <a:srgbClr val="FFFFFF"/>
                  </a:solidFill>
                  <a:latin typeface="Arial"/>
                  <a:cs typeface="Arial"/>
                </a:rPr>
                <a:t>EGFR</a:t>
              </a:r>
              <a:endParaRPr sz="800" dirty="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sz="800" b="1" dirty="0">
                  <a:solidFill>
                    <a:srgbClr val="FFFFFF"/>
                  </a:solidFill>
                  <a:latin typeface="Arial"/>
                  <a:cs typeface="Arial"/>
                </a:rPr>
                <a:t>mutation</a:t>
              </a:r>
              <a:r>
                <a:rPr sz="800" b="1" baseline="25641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endParaRPr sz="800" baseline="25641" dirty="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sz="800" b="1" spc="-13" dirty="0">
                  <a:solidFill>
                    <a:srgbClr val="FFFFFF"/>
                  </a:solidFill>
                  <a:latin typeface="Arial"/>
                  <a:cs typeface="Arial"/>
                </a:rPr>
                <a:t>57%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64" name="object 18">
              <a:extLst>
                <a:ext uri="{FF2B5EF4-FFF2-40B4-BE49-F238E27FC236}">
                  <a16:creationId xmlns:a16="http://schemas.microsoft.com/office/drawing/2014/main" id="{9EFABD88-86DC-D6A8-0455-9D853D817B20}"/>
                </a:ext>
              </a:extLst>
            </p:cNvPr>
            <p:cNvSpPr txBox="1"/>
            <p:nvPr/>
          </p:nvSpPr>
          <p:spPr>
            <a:xfrm>
              <a:off x="6421629" y="1316558"/>
              <a:ext cx="909954" cy="431747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marL="847" algn="ctr">
                <a:spcBef>
                  <a:spcPts val="127"/>
                </a:spcBef>
              </a:pPr>
              <a:r>
                <a:rPr sz="800" b="1" i="1" spc="-7" dirty="0">
                  <a:solidFill>
                    <a:srgbClr val="FFFFFF"/>
                  </a:solidFill>
                  <a:latin typeface="Arial"/>
                  <a:cs typeface="Arial"/>
                </a:rPr>
                <a:t>ALK</a:t>
              </a:r>
              <a:endParaRPr sz="800" dirty="0">
                <a:latin typeface="Arial"/>
                <a:cs typeface="Arial"/>
              </a:endParaRPr>
            </a:p>
            <a:p>
              <a:pPr marL="16933" marR="6773" algn="ctr">
                <a:spcBef>
                  <a:spcPts val="7"/>
                </a:spcBef>
              </a:pPr>
              <a:r>
                <a:rPr sz="800" b="1" spc="-13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800" b="1" spc="-7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800" b="1" spc="-13" dirty="0">
                  <a:solidFill>
                    <a:srgbClr val="FFFFFF"/>
                  </a:solidFill>
                  <a:latin typeface="Arial"/>
                  <a:cs typeface="Arial"/>
                </a:rPr>
                <a:t>arr</a:t>
              </a:r>
              <a:r>
                <a:rPr sz="800" b="1" spc="-7" dirty="0">
                  <a:solidFill>
                    <a:srgbClr val="FFFFFF"/>
                  </a:solidFill>
                  <a:latin typeface="Arial"/>
                  <a:cs typeface="Arial"/>
                </a:rPr>
                <a:t>angement  </a:t>
              </a:r>
              <a:r>
                <a:rPr sz="800" b="1" spc="-13" dirty="0">
                  <a:solidFill>
                    <a:srgbClr val="FFFFFF"/>
                  </a:solidFill>
                  <a:latin typeface="Arial"/>
                  <a:cs typeface="Arial"/>
                </a:rPr>
                <a:t>25%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65" name="object 19">
              <a:extLst>
                <a:ext uri="{FF2B5EF4-FFF2-40B4-BE49-F238E27FC236}">
                  <a16:creationId xmlns:a16="http://schemas.microsoft.com/office/drawing/2014/main" id="{E09B0207-F997-C8FA-7E30-7CD08425ED41}"/>
                </a:ext>
              </a:extLst>
            </p:cNvPr>
            <p:cNvSpPr txBox="1"/>
            <p:nvPr/>
          </p:nvSpPr>
          <p:spPr>
            <a:xfrm>
              <a:off x="6740779" y="3099309"/>
              <a:ext cx="885825" cy="293894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marL="467348" marR="6773" indent="-451262">
                <a:spcBef>
                  <a:spcPts val="127"/>
                </a:spcBef>
              </a:pPr>
              <a:r>
                <a:rPr sz="800" i="1" spc="-13" dirty="0">
                  <a:solidFill>
                    <a:srgbClr val="616F7A"/>
                  </a:solidFill>
                  <a:latin typeface="Arial"/>
                  <a:cs typeface="Arial"/>
                </a:rPr>
                <a:t>BRAF</a:t>
              </a:r>
              <a:r>
                <a:rPr sz="800" i="1" spc="-53" dirty="0">
                  <a:solidFill>
                    <a:srgbClr val="616F7A"/>
                  </a:solidFill>
                  <a:latin typeface="Arial"/>
                  <a:cs typeface="Arial"/>
                </a:rPr>
                <a:t> </a:t>
              </a:r>
              <a:r>
                <a:rPr sz="800" spc="-7" dirty="0">
                  <a:solidFill>
                    <a:srgbClr val="616F7A"/>
                  </a:solidFill>
                  <a:latin typeface="Arial"/>
                  <a:cs typeface="Arial"/>
                </a:rPr>
                <a:t>mutation  </a:t>
              </a:r>
              <a:r>
                <a:rPr sz="800" spc="-13" dirty="0">
                  <a:solidFill>
                    <a:srgbClr val="616F7A"/>
                  </a:solidFill>
                  <a:latin typeface="Arial"/>
                  <a:cs typeface="Arial"/>
                </a:rPr>
                <a:t>3%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66" name="object 20">
              <a:extLst>
                <a:ext uri="{FF2B5EF4-FFF2-40B4-BE49-F238E27FC236}">
                  <a16:creationId xmlns:a16="http://schemas.microsoft.com/office/drawing/2014/main" id="{B26525DE-5901-8499-EE5A-6473C2CAC912}"/>
                </a:ext>
              </a:extLst>
            </p:cNvPr>
            <p:cNvSpPr/>
            <p:nvPr/>
          </p:nvSpPr>
          <p:spPr>
            <a:xfrm>
              <a:off x="7450201" y="2221483"/>
              <a:ext cx="95250" cy="17145"/>
            </a:xfrm>
            <a:custGeom>
              <a:avLst/>
              <a:gdLst/>
              <a:ahLst/>
              <a:cxnLst/>
              <a:rect l="l" t="t" r="r" b="b"/>
              <a:pathLst>
                <a:path w="95250" h="17144">
                  <a:moveTo>
                    <a:pt x="0" y="0"/>
                  </a:moveTo>
                  <a:lnTo>
                    <a:pt x="94742" y="16637"/>
                  </a:lnTo>
                </a:path>
              </a:pathLst>
            </a:custGeom>
            <a:ln w="6350">
              <a:solidFill>
                <a:srgbClr val="7B812E"/>
              </a:solidFill>
            </a:ln>
          </p:spPr>
          <p:txBody>
            <a:bodyPr wrap="square" lIns="0" tIns="0" rIns="0" bIns="0" rtlCol="0"/>
            <a:lstStyle/>
            <a:p>
              <a:endParaRPr sz="1467" dirty="0"/>
            </a:p>
          </p:txBody>
        </p:sp>
        <p:sp>
          <p:nvSpPr>
            <p:cNvPr id="67" name="object 21">
              <a:extLst>
                <a:ext uri="{FF2B5EF4-FFF2-40B4-BE49-F238E27FC236}">
                  <a16:creationId xmlns:a16="http://schemas.microsoft.com/office/drawing/2014/main" id="{F8BA8ACA-6C26-C9C2-7A47-7920B3D08CFC}"/>
                </a:ext>
              </a:extLst>
            </p:cNvPr>
            <p:cNvSpPr/>
            <p:nvPr/>
          </p:nvSpPr>
          <p:spPr>
            <a:xfrm>
              <a:off x="7284339" y="2615819"/>
              <a:ext cx="80645" cy="52705"/>
            </a:xfrm>
            <a:custGeom>
              <a:avLst/>
              <a:gdLst/>
              <a:ahLst/>
              <a:cxnLst/>
              <a:rect l="l" t="t" r="r" b="b"/>
              <a:pathLst>
                <a:path w="80645" h="52705">
                  <a:moveTo>
                    <a:pt x="0" y="0"/>
                  </a:moveTo>
                  <a:lnTo>
                    <a:pt x="80517" y="52324"/>
                  </a:lnTo>
                </a:path>
              </a:pathLst>
            </a:custGeom>
            <a:ln w="6350">
              <a:solidFill>
                <a:srgbClr val="31502C"/>
              </a:solidFill>
            </a:ln>
          </p:spPr>
          <p:txBody>
            <a:bodyPr wrap="square" lIns="0" tIns="0" rIns="0" bIns="0" rtlCol="0"/>
            <a:lstStyle/>
            <a:p>
              <a:endParaRPr sz="1467" dirty="0"/>
            </a:p>
          </p:txBody>
        </p:sp>
        <p:sp>
          <p:nvSpPr>
            <p:cNvPr id="68" name="object 22">
              <a:extLst>
                <a:ext uri="{FF2B5EF4-FFF2-40B4-BE49-F238E27FC236}">
                  <a16:creationId xmlns:a16="http://schemas.microsoft.com/office/drawing/2014/main" id="{A76DD630-926E-6894-97B8-F375447CAC8E}"/>
                </a:ext>
              </a:extLst>
            </p:cNvPr>
            <p:cNvSpPr/>
            <p:nvPr/>
          </p:nvSpPr>
          <p:spPr>
            <a:xfrm>
              <a:off x="7067168" y="2848864"/>
              <a:ext cx="59690" cy="76200"/>
            </a:xfrm>
            <a:custGeom>
              <a:avLst/>
              <a:gdLst/>
              <a:ahLst/>
              <a:cxnLst/>
              <a:rect l="l" t="t" r="r" b="b"/>
              <a:pathLst>
                <a:path w="59690" h="76200">
                  <a:moveTo>
                    <a:pt x="0" y="0"/>
                  </a:moveTo>
                  <a:lnTo>
                    <a:pt x="59181" y="75818"/>
                  </a:lnTo>
                </a:path>
              </a:pathLst>
            </a:custGeom>
            <a:ln w="6350">
              <a:solidFill>
                <a:srgbClr val="86949F"/>
              </a:solidFill>
            </a:ln>
          </p:spPr>
          <p:txBody>
            <a:bodyPr wrap="square" lIns="0" tIns="0" rIns="0" bIns="0" rtlCol="0"/>
            <a:lstStyle/>
            <a:p>
              <a:endParaRPr sz="1467" dirty="0"/>
            </a:p>
          </p:txBody>
        </p:sp>
        <p:sp>
          <p:nvSpPr>
            <p:cNvPr id="69" name="object 23">
              <a:extLst>
                <a:ext uri="{FF2B5EF4-FFF2-40B4-BE49-F238E27FC236}">
                  <a16:creationId xmlns:a16="http://schemas.microsoft.com/office/drawing/2014/main" id="{80C079B2-DBBC-DE0E-B625-266DCAE71842}"/>
                </a:ext>
              </a:extLst>
            </p:cNvPr>
            <p:cNvSpPr/>
            <p:nvPr/>
          </p:nvSpPr>
          <p:spPr>
            <a:xfrm>
              <a:off x="6878193" y="2977260"/>
              <a:ext cx="43815" cy="85725"/>
            </a:xfrm>
            <a:custGeom>
              <a:avLst/>
              <a:gdLst/>
              <a:ahLst/>
              <a:cxnLst/>
              <a:rect l="l" t="t" r="r" b="b"/>
              <a:pathLst>
                <a:path w="43815" h="85725">
                  <a:moveTo>
                    <a:pt x="0" y="0"/>
                  </a:moveTo>
                  <a:lnTo>
                    <a:pt x="43687" y="85725"/>
                  </a:lnTo>
                </a:path>
              </a:pathLst>
            </a:custGeom>
            <a:ln w="6350">
              <a:solidFill>
                <a:srgbClr val="55629D"/>
              </a:solidFill>
            </a:ln>
          </p:spPr>
          <p:txBody>
            <a:bodyPr wrap="square" lIns="0" tIns="0" rIns="0" bIns="0" rtlCol="0"/>
            <a:lstStyle/>
            <a:p>
              <a:endParaRPr sz="1467" dirty="0"/>
            </a:p>
          </p:txBody>
        </p:sp>
        <p:sp>
          <p:nvSpPr>
            <p:cNvPr id="70" name="object 24">
              <a:extLst>
                <a:ext uri="{FF2B5EF4-FFF2-40B4-BE49-F238E27FC236}">
                  <a16:creationId xmlns:a16="http://schemas.microsoft.com/office/drawing/2014/main" id="{39A3DE45-C5C4-DA8C-3268-1F3ADECCB3FF}"/>
                </a:ext>
              </a:extLst>
            </p:cNvPr>
            <p:cNvSpPr txBox="1"/>
            <p:nvPr/>
          </p:nvSpPr>
          <p:spPr>
            <a:xfrm>
              <a:off x="7704835" y="3059048"/>
              <a:ext cx="208280" cy="156042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marL="16933">
                <a:spcBef>
                  <a:spcPts val="127"/>
                </a:spcBef>
              </a:pPr>
              <a:r>
                <a:rPr sz="800" spc="-13" dirty="0">
                  <a:solidFill>
                    <a:srgbClr val="86949F"/>
                  </a:solidFill>
                  <a:latin typeface="Arial"/>
                  <a:cs typeface="Arial"/>
                </a:rPr>
                <a:t>4%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71" name="object 25">
              <a:extLst>
                <a:ext uri="{FF2B5EF4-FFF2-40B4-BE49-F238E27FC236}">
                  <a16:creationId xmlns:a16="http://schemas.microsoft.com/office/drawing/2014/main" id="{5841679B-DB9A-CEA1-231E-BC1317B3CA6A}"/>
                </a:ext>
              </a:extLst>
            </p:cNvPr>
            <p:cNvSpPr txBox="1"/>
            <p:nvPr/>
          </p:nvSpPr>
          <p:spPr>
            <a:xfrm>
              <a:off x="7171434" y="2236469"/>
              <a:ext cx="1536701" cy="807969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marL="1103179" marR="6773" indent="-687476">
                <a:spcBef>
                  <a:spcPts val="127"/>
                </a:spcBef>
              </a:pPr>
              <a:r>
                <a:rPr sz="800" i="1" spc="-7" dirty="0">
                  <a:solidFill>
                    <a:srgbClr val="CF519F"/>
                  </a:solidFill>
                  <a:latin typeface="Arial"/>
                  <a:cs typeface="Arial"/>
                </a:rPr>
                <a:t>ROS1</a:t>
              </a:r>
              <a:r>
                <a:rPr sz="800" i="1" spc="-73" dirty="0">
                  <a:solidFill>
                    <a:srgbClr val="CF519F"/>
                  </a:solidFill>
                  <a:latin typeface="Arial"/>
                  <a:cs typeface="Arial"/>
                </a:rPr>
                <a:t> </a:t>
              </a:r>
              <a:r>
                <a:rPr sz="800" spc="-7" dirty="0">
                  <a:solidFill>
                    <a:srgbClr val="CF519F"/>
                  </a:solidFill>
                  <a:latin typeface="Arial"/>
                  <a:cs typeface="Arial"/>
                </a:rPr>
                <a:t>rearrangement  </a:t>
              </a:r>
              <a:r>
                <a:rPr sz="800" spc="-13" dirty="0">
                  <a:solidFill>
                    <a:srgbClr val="CF519F"/>
                  </a:solidFill>
                  <a:latin typeface="Arial"/>
                  <a:cs typeface="Arial"/>
                </a:rPr>
                <a:t>7%</a:t>
              </a:r>
              <a:endParaRPr sz="800" dirty="0">
                <a:latin typeface="Arial"/>
                <a:cs typeface="Arial"/>
              </a:endParaRPr>
            </a:p>
            <a:p>
              <a:pPr marL="969409" marR="200655" indent="-626518">
                <a:spcBef>
                  <a:spcPts val="379"/>
                </a:spcBef>
              </a:pPr>
              <a:r>
                <a:rPr sz="800" i="1" spc="-7" dirty="0">
                  <a:solidFill>
                    <a:srgbClr val="31502C"/>
                  </a:solidFill>
                  <a:latin typeface="Arial"/>
                  <a:cs typeface="Arial"/>
                </a:rPr>
                <a:t>RET</a:t>
              </a:r>
              <a:r>
                <a:rPr sz="800" i="1" spc="-60" dirty="0">
                  <a:solidFill>
                    <a:srgbClr val="31502C"/>
                  </a:solidFill>
                  <a:latin typeface="Arial"/>
                  <a:cs typeface="Arial"/>
                </a:rPr>
                <a:t> </a:t>
              </a:r>
              <a:r>
                <a:rPr sz="800" spc="-7" dirty="0">
                  <a:solidFill>
                    <a:srgbClr val="31502C"/>
                  </a:solidFill>
                  <a:latin typeface="Arial"/>
                  <a:cs typeface="Arial"/>
                </a:rPr>
                <a:t>rearrangement  </a:t>
              </a:r>
              <a:r>
                <a:rPr sz="800" spc="-13" dirty="0">
                  <a:solidFill>
                    <a:srgbClr val="31502C"/>
                  </a:solidFill>
                  <a:latin typeface="Arial"/>
                  <a:cs typeface="Arial"/>
                </a:rPr>
                <a:t>6%</a:t>
              </a:r>
              <a:endParaRPr sz="800" dirty="0">
                <a:latin typeface="Arial"/>
                <a:cs typeface="Arial"/>
              </a:endParaRPr>
            </a:p>
            <a:p>
              <a:pPr marL="16933">
                <a:spcBef>
                  <a:spcPts val="253"/>
                </a:spcBef>
              </a:pPr>
              <a:r>
                <a:rPr sz="800" i="1" spc="-13" dirty="0">
                  <a:solidFill>
                    <a:srgbClr val="86949F"/>
                  </a:solidFill>
                  <a:latin typeface="Arial"/>
                  <a:cs typeface="Arial"/>
                </a:rPr>
                <a:t>MET </a:t>
              </a:r>
              <a:r>
                <a:rPr sz="800" spc="-7" dirty="0">
                  <a:solidFill>
                    <a:srgbClr val="86949F"/>
                  </a:solidFill>
                  <a:latin typeface="Arial"/>
                  <a:cs typeface="Arial"/>
                </a:rPr>
                <a:t>exon 14 skipping</a:t>
              </a:r>
              <a:endParaRPr sz="8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18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902" y="142675"/>
            <a:ext cx="7616479" cy="508687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lang="en-US" sz="3200" dirty="0">
                <a:solidFill>
                  <a:schemeClr val="tx1"/>
                </a:solidFill>
              </a:rPr>
              <a:t>TROPION-Lung05—</a:t>
            </a:r>
            <a:r>
              <a:rPr sz="3200" spc="-7" dirty="0">
                <a:solidFill>
                  <a:schemeClr val="tx1"/>
                </a:solidFill>
              </a:rPr>
              <a:t>Efficacy</a:t>
            </a:r>
            <a:r>
              <a:rPr sz="3200" spc="-87" dirty="0">
                <a:solidFill>
                  <a:schemeClr val="tx1"/>
                </a:solidFill>
              </a:rPr>
              <a:t> </a:t>
            </a:r>
            <a:r>
              <a:rPr sz="3200" spc="-7" dirty="0">
                <a:solidFill>
                  <a:schemeClr val="tx1"/>
                </a:solidFill>
              </a:rPr>
              <a:t>Summary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9676" y="863431"/>
          <a:ext cx="4819225" cy="33527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5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1440" marR="2362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Response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per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BICR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927" marB="0">
                    <a:lnT w="19050">
                      <a:solidFill>
                        <a:srgbClr val="1E315F"/>
                      </a:solidFill>
                      <a:prstDash val="solid"/>
                    </a:lnT>
                    <a:lnB w="19050">
                      <a:solidFill>
                        <a:srgbClr val="1E31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 marR="139065" indent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All  treated 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patients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(N=137)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573" marB="0">
                    <a:lnT w="19050">
                      <a:solidFill>
                        <a:srgbClr val="1E315F"/>
                      </a:solidFill>
                      <a:prstDash val="solid"/>
                    </a:lnT>
                    <a:lnB w="19050">
                      <a:solidFill>
                        <a:srgbClr val="1E315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90805" indent="-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Patients  with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latin typeface="Arial"/>
                          <a:cs typeface="Arial"/>
                        </a:rPr>
                        <a:t>EGFR 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mut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tions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(N=78)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573" marB="0">
                    <a:lnT w="19050">
                      <a:solidFill>
                        <a:srgbClr val="1E315F"/>
                      </a:solidFill>
                      <a:prstDash val="solid"/>
                    </a:lnT>
                    <a:lnB w="19050">
                      <a:solidFill>
                        <a:srgbClr val="1E315F"/>
                      </a:solidFill>
                      <a:prstDash val="solid"/>
                    </a:lnB>
                    <a:solidFill>
                      <a:srgbClr val="DFE6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Patients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with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i="1" spc="-5" dirty="0">
                          <a:latin typeface="Arial"/>
                          <a:cs typeface="Arial"/>
                        </a:rPr>
                        <a:t>ALK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05410" marR="9969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rear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angement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(N=34)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7573" marB="0">
                    <a:lnT w="19050">
                      <a:solidFill>
                        <a:srgbClr val="1E315F"/>
                      </a:solidFill>
                      <a:prstDash val="solid"/>
                    </a:lnT>
                    <a:lnB w="19050">
                      <a:solidFill>
                        <a:srgbClr val="1E315F"/>
                      </a:solidFill>
                      <a:prstDash val="solid"/>
                    </a:lnB>
                    <a:solidFill>
                      <a:srgbClr val="EBE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ORR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confirmed,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(%)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[95%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CI]</a:t>
                      </a:r>
                      <a:r>
                        <a:rPr sz="1200" spc="-7" baseline="27777" dirty="0">
                          <a:latin typeface="Arial"/>
                          <a:cs typeface="Arial"/>
                        </a:rPr>
                        <a:t>a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</a:txBody>
                  <a:tcPr marL="0" marR="0" marT="56727" marB="0">
                    <a:lnT w="19050">
                      <a:solidFill>
                        <a:srgbClr val="1E315F"/>
                      </a:solidFill>
                      <a:prstDash val="solid"/>
                    </a:lnT>
                    <a:lnB w="6350">
                      <a:solidFill>
                        <a:srgbClr val="8694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49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(35.8)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[27.8-44.4]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48167" marB="0">
                    <a:lnT w="19050">
                      <a:solidFill>
                        <a:srgbClr val="1E315F"/>
                      </a:solidFill>
                      <a:prstDash val="solid"/>
                    </a:lnT>
                    <a:lnB w="6350">
                      <a:solidFill>
                        <a:srgbClr val="86949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34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(43.6)</a:t>
                      </a:r>
                    </a:p>
                    <a:p>
                      <a:pPr marL="11366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[32.4-55.3]</a:t>
                      </a:r>
                    </a:p>
                  </a:txBody>
                  <a:tcPr marL="0" marR="0" marT="148167" marB="0">
                    <a:lnT w="19050">
                      <a:solidFill>
                        <a:srgbClr val="1E315F"/>
                      </a:solidFill>
                      <a:prstDash val="solid"/>
                    </a:lnT>
                    <a:lnB w="6350">
                      <a:solidFill>
                        <a:srgbClr val="86949F"/>
                      </a:solidFill>
                      <a:prstDash val="solid"/>
                    </a:lnB>
                    <a:solidFill>
                      <a:srgbClr val="DFE6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(23.5)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[10.7-41.2]</a:t>
                      </a:r>
                    </a:p>
                  </a:txBody>
                  <a:tcPr marL="0" marR="0" marT="148167" marB="0">
                    <a:lnT w="19050">
                      <a:solidFill>
                        <a:srgbClr val="1E315F"/>
                      </a:solidFill>
                      <a:prstDash val="solid"/>
                    </a:lnT>
                    <a:lnB w="6350">
                      <a:solidFill>
                        <a:srgbClr val="86949F"/>
                      </a:solidFill>
                      <a:prstDash val="solid"/>
                    </a:lnB>
                    <a:solidFill>
                      <a:srgbClr val="EBE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Median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DOR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(95%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CI),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months</a:t>
                      </a:r>
                    </a:p>
                  </a:txBody>
                  <a:tcPr marL="0" marR="0" marT="57573" marB="0">
                    <a:lnT w="6350">
                      <a:solidFill>
                        <a:srgbClr val="86949F"/>
                      </a:solidFill>
                      <a:prstDash val="solid"/>
                    </a:lnT>
                    <a:lnB w="6350">
                      <a:solidFill>
                        <a:srgbClr val="8694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7.0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(4.2-9.8)</a:t>
                      </a:r>
                    </a:p>
                  </a:txBody>
                  <a:tcPr marL="0" marR="0" marT="57573" marB="0">
                    <a:lnT w="6350">
                      <a:solidFill>
                        <a:srgbClr val="86949F"/>
                      </a:solidFill>
                      <a:prstDash val="solid"/>
                    </a:lnT>
                    <a:lnB w="6350">
                      <a:solidFill>
                        <a:srgbClr val="86949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7.0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(4.2-10.2)</a:t>
                      </a:r>
                    </a:p>
                  </a:txBody>
                  <a:tcPr marL="0" marR="0" marT="57573" marB="0">
                    <a:lnT w="6350">
                      <a:solidFill>
                        <a:srgbClr val="86949F"/>
                      </a:solidFill>
                      <a:prstDash val="solid"/>
                    </a:lnT>
                    <a:lnB w="6350">
                      <a:solidFill>
                        <a:srgbClr val="86949F"/>
                      </a:solidFill>
                      <a:prstDash val="solid"/>
                    </a:lnB>
                    <a:solidFill>
                      <a:srgbClr val="DFE6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7.0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(2.8-8.4)</a:t>
                      </a:r>
                    </a:p>
                  </a:txBody>
                  <a:tcPr marL="0" marR="0" marT="57573" marB="0">
                    <a:lnT w="6350">
                      <a:solidFill>
                        <a:srgbClr val="86949F"/>
                      </a:solidFill>
                      <a:prstDash val="solid"/>
                    </a:lnT>
                    <a:lnB w="6350">
                      <a:solidFill>
                        <a:srgbClr val="86949F"/>
                      </a:solidFill>
                      <a:prstDash val="solid"/>
                    </a:lnB>
                    <a:solidFill>
                      <a:srgbClr val="EBE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DCR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confirmed,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1440" marR="5105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n (%)  [95%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CI]</a:t>
                      </a:r>
                      <a:r>
                        <a:rPr sz="1200" baseline="27777" dirty="0">
                          <a:latin typeface="Arial"/>
                          <a:cs typeface="Arial"/>
                        </a:rPr>
                        <a:t>a</a:t>
                      </a:r>
                    </a:p>
                  </a:txBody>
                  <a:tcPr marL="0" marR="0" marT="57573" marB="0">
                    <a:lnT w="6350">
                      <a:solidFill>
                        <a:srgbClr val="86949F"/>
                      </a:solidFill>
                      <a:prstDash val="solid"/>
                    </a:lnT>
                    <a:lnB w="6350">
                      <a:solidFill>
                        <a:srgbClr val="8694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108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(78.8)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[71.0-85.3]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49013" marB="0">
                    <a:lnT w="6350">
                      <a:solidFill>
                        <a:srgbClr val="86949F"/>
                      </a:solidFill>
                      <a:prstDash val="solid"/>
                    </a:lnT>
                    <a:lnB w="6350">
                      <a:solidFill>
                        <a:srgbClr val="86949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64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(82.1)</a:t>
                      </a: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[71.7-89.8]</a:t>
                      </a:r>
                    </a:p>
                  </a:txBody>
                  <a:tcPr marL="0" marR="0" marT="149013" marB="0">
                    <a:lnT w="6350">
                      <a:solidFill>
                        <a:srgbClr val="86949F"/>
                      </a:solidFill>
                      <a:prstDash val="solid"/>
                    </a:lnT>
                    <a:lnB w="6350">
                      <a:solidFill>
                        <a:srgbClr val="86949F"/>
                      </a:solidFill>
                      <a:prstDash val="solid"/>
                    </a:lnB>
                    <a:solidFill>
                      <a:srgbClr val="DFE6F5"/>
                    </a:solidFill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(73.5)</a:t>
                      </a:r>
                    </a:p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[55.6-87.1]</a:t>
                      </a:r>
                    </a:p>
                  </a:txBody>
                  <a:tcPr marL="0" marR="0" marT="149013" marB="0">
                    <a:lnT w="6350">
                      <a:solidFill>
                        <a:srgbClr val="86949F"/>
                      </a:solidFill>
                      <a:prstDash val="solid"/>
                    </a:lnT>
                    <a:lnB w="6350">
                      <a:solidFill>
                        <a:srgbClr val="86949F"/>
                      </a:solidFill>
                      <a:prstDash val="solid"/>
                    </a:lnB>
                    <a:solidFill>
                      <a:srgbClr val="EBE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Median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PFS,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(95%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CI),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months</a:t>
                      </a:r>
                      <a:r>
                        <a:rPr sz="1200" baseline="27777" dirty="0">
                          <a:latin typeface="Arial"/>
                          <a:cs typeface="Arial"/>
                        </a:rPr>
                        <a:t>b</a:t>
                      </a:r>
                    </a:p>
                  </a:txBody>
                  <a:tcPr marL="0" marR="0" marT="57573" marB="0">
                    <a:lnT w="6350">
                      <a:solidFill>
                        <a:srgbClr val="86949F"/>
                      </a:solidFill>
                      <a:prstDash val="solid"/>
                    </a:lnT>
                    <a:lnB w="6350">
                      <a:solidFill>
                        <a:srgbClr val="8694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5.4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(4.7-7.0)</a:t>
                      </a:r>
                    </a:p>
                  </a:txBody>
                  <a:tcPr marL="0" marR="0" marT="149013" marB="0">
                    <a:lnT w="6350">
                      <a:solidFill>
                        <a:srgbClr val="86949F"/>
                      </a:solidFill>
                      <a:prstDash val="solid"/>
                    </a:lnT>
                    <a:lnB w="6350">
                      <a:solidFill>
                        <a:srgbClr val="86949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5.8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(5.4-8.3)</a:t>
                      </a:r>
                    </a:p>
                  </a:txBody>
                  <a:tcPr marL="0" marR="0" marT="149013" marB="0">
                    <a:lnT w="6350">
                      <a:solidFill>
                        <a:srgbClr val="86949F"/>
                      </a:solidFill>
                      <a:prstDash val="solid"/>
                    </a:lnT>
                    <a:lnB w="6350">
                      <a:solidFill>
                        <a:srgbClr val="86949F"/>
                      </a:solidFill>
                      <a:prstDash val="solid"/>
                    </a:lnB>
                    <a:solidFill>
                      <a:srgbClr val="DFE6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4.3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(2.6-6.9)</a:t>
                      </a:r>
                    </a:p>
                  </a:txBody>
                  <a:tcPr marL="0" marR="0" marT="149013" marB="0">
                    <a:lnT w="6350">
                      <a:solidFill>
                        <a:srgbClr val="86949F"/>
                      </a:solidFill>
                      <a:prstDash val="solid"/>
                    </a:lnT>
                    <a:lnB w="6350">
                      <a:solidFill>
                        <a:srgbClr val="86949F"/>
                      </a:solidFill>
                      <a:prstDash val="solid"/>
                    </a:lnB>
                    <a:solidFill>
                      <a:srgbClr val="EBE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61645" y="5636903"/>
            <a:ext cx="10834793" cy="50973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799" marR="40639">
              <a:spcBef>
                <a:spcPts val="133"/>
              </a:spcBef>
            </a:pPr>
            <a:r>
              <a:rPr sz="1067" dirty="0">
                <a:latin typeface="Arial Narrow"/>
                <a:cs typeface="Arial Narrow"/>
              </a:rPr>
              <a:t>BICR, blinded </a:t>
            </a:r>
            <a:r>
              <a:rPr sz="1067" spc="-7" dirty="0">
                <a:latin typeface="Arial Narrow"/>
                <a:cs typeface="Arial Narrow"/>
              </a:rPr>
              <a:t>independent central review; </a:t>
            </a:r>
            <a:r>
              <a:rPr sz="1067" dirty="0">
                <a:latin typeface="Arial Narrow"/>
                <a:cs typeface="Arial Narrow"/>
              </a:rPr>
              <a:t>BOR, </a:t>
            </a:r>
            <a:r>
              <a:rPr sz="1067" spc="-7" dirty="0">
                <a:latin typeface="Arial Narrow"/>
                <a:cs typeface="Arial Narrow"/>
              </a:rPr>
              <a:t>best overall response; </a:t>
            </a:r>
            <a:r>
              <a:rPr sz="1067" dirty="0">
                <a:latin typeface="Arial Narrow"/>
                <a:cs typeface="Arial Narrow"/>
              </a:rPr>
              <a:t>CR, </a:t>
            </a:r>
            <a:r>
              <a:rPr sz="1067" spc="-7" dirty="0">
                <a:latin typeface="Arial Narrow"/>
                <a:cs typeface="Arial Narrow"/>
              </a:rPr>
              <a:t>complete response; </a:t>
            </a:r>
            <a:r>
              <a:rPr sz="1067" dirty="0">
                <a:latin typeface="Arial Narrow"/>
                <a:cs typeface="Arial Narrow"/>
              </a:rPr>
              <a:t>DCR, </a:t>
            </a:r>
            <a:r>
              <a:rPr sz="1067" spc="-7" dirty="0">
                <a:latin typeface="Arial Narrow"/>
                <a:cs typeface="Arial Narrow"/>
              </a:rPr>
              <a:t>disease control rate; </a:t>
            </a:r>
            <a:r>
              <a:rPr sz="1067" dirty="0">
                <a:latin typeface="Arial Narrow"/>
                <a:cs typeface="Arial Narrow"/>
              </a:rPr>
              <a:t>DOR, duration of </a:t>
            </a:r>
            <a:r>
              <a:rPr sz="1067" spc="-7" dirty="0">
                <a:latin typeface="Arial Narrow"/>
                <a:cs typeface="Arial Narrow"/>
              </a:rPr>
              <a:t>response; </a:t>
            </a:r>
            <a:r>
              <a:rPr sz="1067" dirty="0">
                <a:latin typeface="Arial Narrow"/>
                <a:cs typeface="Arial Narrow"/>
              </a:rPr>
              <a:t>ORR, </a:t>
            </a:r>
            <a:r>
              <a:rPr sz="1067" spc="-7" dirty="0">
                <a:latin typeface="Arial Narrow"/>
                <a:cs typeface="Arial Narrow"/>
              </a:rPr>
              <a:t>objective response rate; </a:t>
            </a:r>
            <a:r>
              <a:rPr sz="1067" dirty="0">
                <a:latin typeface="Arial Narrow"/>
                <a:cs typeface="Arial Narrow"/>
              </a:rPr>
              <a:t>PFS, </a:t>
            </a:r>
            <a:r>
              <a:rPr sz="1067" spc="-7" dirty="0">
                <a:latin typeface="Arial Narrow"/>
                <a:cs typeface="Arial Narrow"/>
              </a:rPr>
              <a:t>progression-free survival; </a:t>
            </a:r>
            <a:r>
              <a:rPr sz="1067" dirty="0">
                <a:latin typeface="Arial Narrow"/>
                <a:cs typeface="Arial Narrow"/>
              </a:rPr>
              <a:t>PR,  </a:t>
            </a:r>
            <a:r>
              <a:rPr sz="1067" spc="-7" dirty="0">
                <a:latin typeface="Arial Narrow"/>
                <a:cs typeface="Arial Narrow"/>
              </a:rPr>
              <a:t>partial</a:t>
            </a:r>
            <a:r>
              <a:rPr sz="1067" spc="-13" dirty="0">
                <a:latin typeface="Arial Narrow"/>
                <a:cs typeface="Arial Narrow"/>
              </a:rPr>
              <a:t> </a:t>
            </a:r>
            <a:r>
              <a:rPr sz="1067" spc="-7" dirty="0">
                <a:latin typeface="Arial Narrow"/>
                <a:cs typeface="Arial Narrow"/>
              </a:rPr>
              <a:t>response.</a:t>
            </a:r>
            <a:endParaRPr sz="1067" dirty="0">
              <a:latin typeface="Arial Narrow"/>
              <a:cs typeface="Arial Narrow"/>
            </a:endParaRPr>
          </a:p>
          <a:p>
            <a:pPr marL="50799">
              <a:spcBef>
                <a:spcPts val="7"/>
              </a:spcBef>
            </a:pPr>
            <a:r>
              <a:rPr sz="1000" baseline="27777" dirty="0">
                <a:latin typeface="Arial Narrow"/>
                <a:cs typeface="Arial Narrow"/>
              </a:rPr>
              <a:t>a</a:t>
            </a:r>
            <a:r>
              <a:rPr sz="1067" dirty="0">
                <a:latin typeface="Arial Narrow"/>
                <a:cs typeface="Arial Narrow"/>
              </a:rPr>
              <a:t>The</a:t>
            </a:r>
            <a:r>
              <a:rPr sz="1067" spc="-33" dirty="0">
                <a:latin typeface="Arial Narrow"/>
                <a:cs typeface="Arial Narrow"/>
              </a:rPr>
              <a:t> </a:t>
            </a:r>
            <a:r>
              <a:rPr sz="1067" spc="-7" dirty="0">
                <a:latin typeface="Arial Narrow"/>
                <a:cs typeface="Arial Narrow"/>
              </a:rPr>
              <a:t>2-sided</a:t>
            </a:r>
            <a:r>
              <a:rPr sz="1067" spc="-33" dirty="0">
                <a:latin typeface="Arial Narrow"/>
                <a:cs typeface="Arial Narrow"/>
              </a:rPr>
              <a:t> </a:t>
            </a:r>
            <a:r>
              <a:rPr sz="1067" dirty="0">
                <a:latin typeface="Arial Narrow"/>
                <a:cs typeface="Arial Narrow"/>
              </a:rPr>
              <a:t>95%</a:t>
            </a:r>
            <a:r>
              <a:rPr sz="1067" spc="-13" dirty="0">
                <a:latin typeface="Arial Narrow"/>
                <a:cs typeface="Arial Narrow"/>
              </a:rPr>
              <a:t> </a:t>
            </a:r>
            <a:r>
              <a:rPr sz="1067" dirty="0">
                <a:latin typeface="Arial Narrow"/>
                <a:cs typeface="Arial Narrow"/>
              </a:rPr>
              <a:t>CIs </a:t>
            </a:r>
            <a:r>
              <a:rPr sz="1067" spc="-7" dirty="0">
                <a:latin typeface="Arial Narrow"/>
                <a:cs typeface="Arial Narrow"/>
              </a:rPr>
              <a:t>are</a:t>
            </a:r>
            <a:r>
              <a:rPr sz="1067" spc="-13" dirty="0">
                <a:latin typeface="Arial Narrow"/>
                <a:cs typeface="Arial Narrow"/>
              </a:rPr>
              <a:t> </a:t>
            </a:r>
            <a:r>
              <a:rPr sz="1067" spc="-7" dirty="0">
                <a:latin typeface="Arial Narrow"/>
                <a:cs typeface="Arial Narrow"/>
              </a:rPr>
              <a:t>based </a:t>
            </a:r>
            <a:r>
              <a:rPr sz="1067" dirty="0">
                <a:latin typeface="Arial Narrow"/>
                <a:cs typeface="Arial Narrow"/>
              </a:rPr>
              <a:t>on</a:t>
            </a:r>
            <a:r>
              <a:rPr sz="1067" spc="-47" dirty="0">
                <a:latin typeface="Arial Narrow"/>
                <a:cs typeface="Arial Narrow"/>
              </a:rPr>
              <a:t> </a:t>
            </a:r>
            <a:r>
              <a:rPr sz="1067" spc="-7" dirty="0">
                <a:latin typeface="Arial Narrow"/>
                <a:cs typeface="Arial Narrow"/>
              </a:rPr>
              <a:t>the</a:t>
            </a:r>
            <a:r>
              <a:rPr sz="1067" dirty="0">
                <a:latin typeface="Arial Narrow"/>
                <a:cs typeface="Arial Narrow"/>
              </a:rPr>
              <a:t> </a:t>
            </a:r>
            <a:r>
              <a:rPr sz="1067" spc="-7" dirty="0">
                <a:latin typeface="Arial Narrow"/>
                <a:cs typeface="Arial Narrow"/>
              </a:rPr>
              <a:t>Clopper-Pearson exact</a:t>
            </a:r>
            <a:r>
              <a:rPr sz="1067" spc="-27" dirty="0">
                <a:latin typeface="Arial Narrow"/>
                <a:cs typeface="Arial Narrow"/>
              </a:rPr>
              <a:t> </a:t>
            </a:r>
            <a:r>
              <a:rPr sz="1067" dirty="0">
                <a:latin typeface="Arial Narrow"/>
                <a:cs typeface="Arial Narrow"/>
              </a:rPr>
              <a:t>binomial</a:t>
            </a:r>
            <a:r>
              <a:rPr sz="1067" spc="-20" dirty="0">
                <a:latin typeface="Arial Narrow"/>
                <a:cs typeface="Arial Narrow"/>
              </a:rPr>
              <a:t> </a:t>
            </a:r>
            <a:r>
              <a:rPr sz="1067" dirty="0">
                <a:latin typeface="Arial Narrow"/>
                <a:cs typeface="Arial Narrow"/>
              </a:rPr>
              <a:t>method.</a:t>
            </a:r>
            <a:r>
              <a:rPr sz="1067" spc="-33" dirty="0">
                <a:latin typeface="Arial Narrow"/>
                <a:cs typeface="Arial Narrow"/>
              </a:rPr>
              <a:t> </a:t>
            </a:r>
            <a:r>
              <a:rPr sz="1000" baseline="27777" dirty="0">
                <a:latin typeface="Arial Narrow"/>
                <a:cs typeface="Arial Narrow"/>
              </a:rPr>
              <a:t>b</a:t>
            </a:r>
            <a:r>
              <a:rPr sz="1067" dirty="0">
                <a:latin typeface="Arial Narrow"/>
                <a:cs typeface="Arial Narrow"/>
              </a:rPr>
              <a:t>Median</a:t>
            </a:r>
            <a:r>
              <a:rPr sz="1067" spc="-33" dirty="0">
                <a:latin typeface="Arial Narrow"/>
                <a:cs typeface="Arial Narrow"/>
              </a:rPr>
              <a:t> </a:t>
            </a:r>
            <a:r>
              <a:rPr sz="1067" dirty="0">
                <a:latin typeface="Arial Narrow"/>
                <a:cs typeface="Arial Narrow"/>
              </a:rPr>
              <a:t>PFS</a:t>
            </a:r>
            <a:r>
              <a:rPr sz="1067" spc="-13" dirty="0">
                <a:latin typeface="Arial Narrow"/>
                <a:cs typeface="Arial Narrow"/>
              </a:rPr>
              <a:t> </a:t>
            </a:r>
            <a:r>
              <a:rPr sz="1067" dirty="0">
                <a:latin typeface="Arial Narrow"/>
                <a:cs typeface="Arial Narrow"/>
              </a:rPr>
              <a:t>and</a:t>
            </a:r>
            <a:r>
              <a:rPr sz="1067" spc="-33" dirty="0">
                <a:latin typeface="Arial Narrow"/>
                <a:cs typeface="Arial Narrow"/>
              </a:rPr>
              <a:t> </a:t>
            </a:r>
            <a:r>
              <a:rPr sz="1067" dirty="0">
                <a:latin typeface="Arial Narrow"/>
                <a:cs typeface="Arial Narrow"/>
              </a:rPr>
              <a:t>PFS</a:t>
            </a:r>
            <a:r>
              <a:rPr sz="1067" spc="-20" dirty="0">
                <a:latin typeface="Arial Narrow"/>
                <a:cs typeface="Arial Narrow"/>
              </a:rPr>
              <a:t> </a:t>
            </a:r>
            <a:r>
              <a:rPr sz="1067" spc="-7" dirty="0">
                <a:latin typeface="Arial Narrow"/>
                <a:cs typeface="Arial Narrow"/>
              </a:rPr>
              <a:t>probabilities are</a:t>
            </a:r>
            <a:r>
              <a:rPr sz="1067" spc="-13" dirty="0">
                <a:latin typeface="Arial Narrow"/>
                <a:cs typeface="Arial Narrow"/>
              </a:rPr>
              <a:t> </a:t>
            </a:r>
            <a:r>
              <a:rPr sz="1067" spc="-7" dirty="0">
                <a:latin typeface="Arial Narrow"/>
                <a:cs typeface="Arial Narrow"/>
              </a:rPr>
              <a:t>based</a:t>
            </a:r>
            <a:r>
              <a:rPr sz="1067" spc="-47" dirty="0">
                <a:latin typeface="Arial Narrow"/>
                <a:cs typeface="Arial Narrow"/>
              </a:rPr>
              <a:t> </a:t>
            </a:r>
            <a:r>
              <a:rPr sz="1067" dirty="0">
                <a:latin typeface="Arial Narrow"/>
                <a:cs typeface="Arial Narrow"/>
              </a:rPr>
              <a:t>on</a:t>
            </a:r>
            <a:r>
              <a:rPr sz="1067" spc="-7" dirty="0">
                <a:latin typeface="Arial Narrow"/>
                <a:cs typeface="Arial Narrow"/>
              </a:rPr>
              <a:t> the</a:t>
            </a:r>
            <a:r>
              <a:rPr sz="1067" dirty="0">
                <a:latin typeface="Arial Narrow"/>
                <a:cs typeface="Arial Narrow"/>
              </a:rPr>
              <a:t> Kaplan-Meier</a:t>
            </a:r>
            <a:r>
              <a:rPr sz="1067" spc="-40" dirty="0">
                <a:latin typeface="Arial Narrow"/>
                <a:cs typeface="Arial Narrow"/>
              </a:rPr>
              <a:t> </a:t>
            </a:r>
            <a:r>
              <a:rPr sz="1067" dirty="0">
                <a:latin typeface="Arial Narrow"/>
                <a:cs typeface="Arial Narrow"/>
              </a:rPr>
              <a:t>method.</a:t>
            </a:r>
            <a:r>
              <a:rPr sz="1067" spc="-113" dirty="0">
                <a:latin typeface="Arial Narrow"/>
                <a:cs typeface="Arial Narrow"/>
              </a:rPr>
              <a:t> </a:t>
            </a:r>
            <a:r>
              <a:rPr sz="1000" baseline="27777" dirty="0">
                <a:latin typeface="Arial Narrow"/>
                <a:cs typeface="Arial Narrow"/>
              </a:rPr>
              <a:t>c</a:t>
            </a:r>
            <a:r>
              <a:rPr sz="1067" dirty="0">
                <a:latin typeface="Arial Narrow"/>
                <a:cs typeface="Arial Narrow"/>
              </a:rPr>
              <a:t>Per</a:t>
            </a:r>
            <a:r>
              <a:rPr sz="1067" spc="-13" dirty="0">
                <a:latin typeface="Arial Narrow"/>
                <a:cs typeface="Arial Narrow"/>
              </a:rPr>
              <a:t> </a:t>
            </a:r>
            <a:r>
              <a:rPr sz="1067" dirty="0">
                <a:latin typeface="Arial Narrow"/>
                <a:cs typeface="Arial Narrow"/>
              </a:rPr>
              <a:t>BICR.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07228" y="792141"/>
            <a:ext cx="607060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7" dirty="0">
                <a:latin typeface="Arial"/>
                <a:cs typeface="Arial"/>
              </a:rPr>
              <a:t>Best Percent Change From Baseline in Sum of Diameters of Target</a:t>
            </a:r>
            <a:r>
              <a:rPr sz="1333" b="1" spc="87" dirty="0">
                <a:latin typeface="Arial"/>
                <a:cs typeface="Arial"/>
              </a:rPr>
              <a:t> </a:t>
            </a:r>
            <a:r>
              <a:rPr sz="1333" b="1" spc="-7" dirty="0">
                <a:latin typeface="Arial"/>
                <a:cs typeface="Arial"/>
              </a:rPr>
              <a:t>Lesions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00380" y="2891198"/>
            <a:ext cx="48768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7" dirty="0">
                <a:latin typeface="Arial"/>
                <a:cs typeface="Arial"/>
              </a:rPr>
              <a:t>Patient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75807" y="1306576"/>
            <a:ext cx="49107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70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" name="object 8"/>
          <p:cNvSpPr/>
          <p:nvPr/>
        </p:nvSpPr>
        <p:spPr>
          <a:xfrm>
            <a:off x="5575807" y="1479296"/>
            <a:ext cx="52493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3898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" name="object 9"/>
          <p:cNvSpPr/>
          <p:nvPr/>
        </p:nvSpPr>
        <p:spPr>
          <a:xfrm>
            <a:off x="5575807" y="1649984"/>
            <a:ext cx="52493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3898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" name="object 10"/>
          <p:cNvSpPr/>
          <p:nvPr/>
        </p:nvSpPr>
        <p:spPr>
          <a:xfrm>
            <a:off x="5575807" y="1810511"/>
            <a:ext cx="52493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3898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" name="object 11"/>
          <p:cNvSpPr/>
          <p:nvPr/>
        </p:nvSpPr>
        <p:spPr>
          <a:xfrm>
            <a:off x="5575807" y="1983232"/>
            <a:ext cx="52493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3898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" name="object 12"/>
          <p:cNvSpPr/>
          <p:nvPr/>
        </p:nvSpPr>
        <p:spPr>
          <a:xfrm>
            <a:off x="5575807" y="2155951"/>
            <a:ext cx="52493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3898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" name="object 13"/>
          <p:cNvSpPr/>
          <p:nvPr/>
        </p:nvSpPr>
        <p:spPr>
          <a:xfrm>
            <a:off x="5575807" y="2316480"/>
            <a:ext cx="52493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3898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" name="object 14"/>
          <p:cNvSpPr/>
          <p:nvPr/>
        </p:nvSpPr>
        <p:spPr>
          <a:xfrm>
            <a:off x="5575807" y="2491231"/>
            <a:ext cx="52493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3898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" name="object 15"/>
          <p:cNvSpPr/>
          <p:nvPr/>
        </p:nvSpPr>
        <p:spPr>
          <a:xfrm>
            <a:off x="5575807" y="2659888"/>
            <a:ext cx="52493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3898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" name="object 16"/>
          <p:cNvSpPr/>
          <p:nvPr/>
        </p:nvSpPr>
        <p:spPr>
          <a:xfrm>
            <a:off x="5575807" y="2822447"/>
            <a:ext cx="52493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3898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" name="object 17"/>
          <p:cNvSpPr/>
          <p:nvPr/>
        </p:nvSpPr>
        <p:spPr>
          <a:xfrm>
            <a:off x="5575807" y="2993135"/>
            <a:ext cx="52493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3898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" name="object 18"/>
          <p:cNvSpPr/>
          <p:nvPr/>
        </p:nvSpPr>
        <p:spPr>
          <a:xfrm>
            <a:off x="5632704" y="1306577"/>
            <a:ext cx="0" cy="1692487"/>
          </a:xfrm>
          <a:custGeom>
            <a:avLst/>
            <a:gdLst/>
            <a:ahLst/>
            <a:cxnLst/>
            <a:rect l="l" t="t" r="r" b="b"/>
            <a:pathLst>
              <a:path h="1269364">
                <a:moveTo>
                  <a:pt x="0" y="0"/>
                </a:moveTo>
                <a:lnTo>
                  <a:pt x="0" y="126911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" name="object 19"/>
          <p:cNvSpPr txBox="1"/>
          <p:nvPr/>
        </p:nvSpPr>
        <p:spPr>
          <a:xfrm>
            <a:off x="5346700" y="1176394"/>
            <a:ext cx="225213" cy="1869038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R="6773" algn="r">
              <a:spcBef>
                <a:spcPts val="360"/>
              </a:spcBef>
            </a:pPr>
            <a:r>
              <a:rPr sz="933" spc="-20" dirty="0">
                <a:latin typeface="Arial Narrow"/>
                <a:cs typeface="Arial Narrow"/>
              </a:rPr>
              <a:t>100</a:t>
            </a:r>
            <a:endParaRPr sz="933" dirty="0">
              <a:latin typeface="Arial Narrow"/>
              <a:cs typeface="Arial Narrow"/>
            </a:endParaRPr>
          </a:p>
          <a:p>
            <a:pPr marR="8466" algn="r">
              <a:spcBef>
                <a:spcPts val="233"/>
              </a:spcBef>
            </a:pPr>
            <a:r>
              <a:rPr sz="933" spc="-20" dirty="0">
                <a:latin typeface="Arial Narrow"/>
                <a:cs typeface="Arial Narrow"/>
              </a:rPr>
              <a:t>80</a:t>
            </a:r>
            <a:endParaRPr sz="933" dirty="0">
              <a:latin typeface="Arial Narrow"/>
              <a:cs typeface="Arial Narrow"/>
            </a:endParaRPr>
          </a:p>
          <a:p>
            <a:pPr marR="8466" algn="r">
              <a:spcBef>
                <a:spcPts val="207"/>
              </a:spcBef>
            </a:pPr>
            <a:r>
              <a:rPr sz="933" spc="-20" dirty="0">
                <a:latin typeface="Arial Narrow"/>
                <a:cs typeface="Arial Narrow"/>
              </a:rPr>
              <a:t>60</a:t>
            </a:r>
            <a:endParaRPr sz="933" dirty="0">
              <a:latin typeface="Arial Narrow"/>
              <a:cs typeface="Arial Narrow"/>
            </a:endParaRPr>
          </a:p>
          <a:p>
            <a:pPr marR="8466" algn="r">
              <a:spcBef>
                <a:spcPts val="180"/>
              </a:spcBef>
            </a:pPr>
            <a:r>
              <a:rPr sz="933" spc="-20" dirty="0">
                <a:latin typeface="Arial Narrow"/>
                <a:cs typeface="Arial Narrow"/>
              </a:rPr>
              <a:t>40</a:t>
            </a:r>
            <a:endParaRPr sz="933" dirty="0">
              <a:latin typeface="Arial Narrow"/>
              <a:cs typeface="Arial Narrow"/>
            </a:endParaRPr>
          </a:p>
          <a:p>
            <a:pPr marR="8466" algn="r">
              <a:spcBef>
                <a:spcPts val="233"/>
              </a:spcBef>
            </a:pPr>
            <a:r>
              <a:rPr sz="933" spc="-20" dirty="0">
                <a:latin typeface="Arial Narrow"/>
                <a:cs typeface="Arial Narrow"/>
              </a:rPr>
              <a:t>20</a:t>
            </a:r>
            <a:endParaRPr sz="933" dirty="0">
              <a:latin typeface="Arial Narrow"/>
              <a:cs typeface="Arial Narrow"/>
            </a:endParaRPr>
          </a:p>
          <a:p>
            <a:pPr marR="6773" algn="r">
              <a:spcBef>
                <a:spcPts val="233"/>
              </a:spcBef>
            </a:pPr>
            <a:r>
              <a:rPr sz="933" spc="-7" dirty="0">
                <a:latin typeface="Arial Narrow"/>
                <a:cs typeface="Arial Narrow"/>
              </a:rPr>
              <a:t>0</a:t>
            </a:r>
            <a:endParaRPr sz="933" dirty="0">
              <a:latin typeface="Arial Narrow"/>
              <a:cs typeface="Arial Narrow"/>
            </a:endParaRPr>
          </a:p>
          <a:p>
            <a:pPr marR="8466" algn="r">
              <a:spcBef>
                <a:spcPts val="147"/>
              </a:spcBef>
            </a:pPr>
            <a:r>
              <a:rPr sz="933" spc="-7" dirty="0">
                <a:latin typeface="Arial Narrow"/>
                <a:cs typeface="Arial Narrow"/>
              </a:rPr>
              <a:t>-</a:t>
            </a:r>
            <a:r>
              <a:rPr sz="933" spc="-20" dirty="0">
                <a:latin typeface="Arial Narrow"/>
                <a:cs typeface="Arial Narrow"/>
              </a:rPr>
              <a:t>20</a:t>
            </a:r>
            <a:endParaRPr sz="933" dirty="0">
              <a:latin typeface="Arial Narrow"/>
              <a:cs typeface="Arial Narrow"/>
            </a:endParaRPr>
          </a:p>
          <a:p>
            <a:pPr marR="8466" algn="r">
              <a:spcBef>
                <a:spcPts val="127"/>
              </a:spcBef>
            </a:pPr>
            <a:r>
              <a:rPr sz="933" spc="-7" dirty="0">
                <a:latin typeface="Arial Narrow"/>
                <a:cs typeface="Arial Narrow"/>
              </a:rPr>
              <a:t>-</a:t>
            </a:r>
            <a:r>
              <a:rPr sz="933" spc="-20" dirty="0">
                <a:latin typeface="Arial Narrow"/>
                <a:cs typeface="Arial Narrow"/>
              </a:rPr>
              <a:t>40</a:t>
            </a:r>
            <a:endParaRPr sz="933" dirty="0">
              <a:latin typeface="Arial Narrow"/>
              <a:cs typeface="Arial Narrow"/>
            </a:endParaRPr>
          </a:p>
          <a:p>
            <a:pPr marR="8466" algn="r">
              <a:spcBef>
                <a:spcPts val="260"/>
              </a:spcBef>
            </a:pPr>
            <a:r>
              <a:rPr sz="933" spc="-7" dirty="0">
                <a:latin typeface="Arial Narrow"/>
                <a:cs typeface="Arial Narrow"/>
              </a:rPr>
              <a:t>-</a:t>
            </a:r>
            <a:r>
              <a:rPr sz="933" spc="-20" dirty="0">
                <a:latin typeface="Arial Narrow"/>
                <a:cs typeface="Arial Narrow"/>
              </a:rPr>
              <a:t>60</a:t>
            </a:r>
            <a:endParaRPr sz="933" dirty="0">
              <a:latin typeface="Arial Narrow"/>
              <a:cs typeface="Arial Narrow"/>
            </a:endParaRPr>
          </a:p>
          <a:p>
            <a:pPr marR="8466" algn="r">
              <a:spcBef>
                <a:spcPts val="233"/>
              </a:spcBef>
            </a:pPr>
            <a:r>
              <a:rPr sz="933" spc="-7" dirty="0">
                <a:latin typeface="Arial Narrow"/>
                <a:cs typeface="Arial Narrow"/>
              </a:rPr>
              <a:t>-</a:t>
            </a:r>
            <a:r>
              <a:rPr sz="933" spc="-20" dirty="0">
                <a:latin typeface="Arial Narrow"/>
                <a:cs typeface="Arial Narrow"/>
              </a:rPr>
              <a:t>80</a:t>
            </a:r>
            <a:endParaRPr sz="933" dirty="0">
              <a:latin typeface="Arial Narrow"/>
              <a:cs typeface="Arial Narrow"/>
            </a:endParaRPr>
          </a:p>
          <a:p>
            <a:pPr marR="6773" algn="r">
              <a:spcBef>
                <a:spcPts val="180"/>
              </a:spcBef>
            </a:pPr>
            <a:r>
              <a:rPr sz="933" spc="-7" dirty="0">
                <a:latin typeface="Arial Narrow"/>
                <a:cs typeface="Arial Narrow"/>
              </a:rPr>
              <a:t>-</a:t>
            </a:r>
            <a:r>
              <a:rPr sz="933" spc="-20" dirty="0">
                <a:latin typeface="Arial Narrow"/>
                <a:cs typeface="Arial Narrow"/>
              </a:rPr>
              <a:t>100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34736" y="2399792"/>
            <a:ext cx="6170507" cy="0"/>
          </a:xfrm>
          <a:custGeom>
            <a:avLst/>
            <a:gdLst/>
            <a:ahLst/>
            <a:cxnLst/>
            <a:rect l="l" t="t" r="r" b="b"/>
            <a:pathLst>
              <a:path w="4627880">
                <a:moveTo>
                  <a:pt x="0" y="0"/>
                </a:moveTo>
                <a:lnTo>
                  <a:pt x="4627372" y="0"/>
                </a:lnTo>
              </a:path>
            </a:pathLst>
          </a:custGeom>
          <a:ln w="635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" name="object 21"/>
          <p:cNvSpPr/>
          <p:nvPr/>
        </p:nvSpPr>
        <p:spPr>
          <a:xfrm>
            <a:off x="5634736" y="1983232"/>
            <a:ext cx="6170507" cy="0"/>
          </a:xfrm>
          <a:custGeom>
            <a:avLst/>
            <a:gdLst/>
            <a:ahLst/>
            <a:cxnLst/>
            <a:rect l="l" t="t" r="r" b="b"/>
            <a:pathLst>
              <a:path w="4627880">
                <a:moveTo>
                  <a:pt x="0" y="0"/>
                </a:moveTo>
                <a:lnTo>
                  <a:pt x="4627372" y="0"/>
                </a:lnTo>
              </a:path>
            </a:pathLst>
          </a:custGeom>
          <a:ln w="635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" name="object 22"/>
          <p:cNvSpPr/>
          <p:nvPr/>
        </p:nvSpPr>
        <p:spPr>
          <a:xfrm>
            <a:off x="5628639" y="2153919"/>
            <a:ext cx="6170507" cy="0"/>
          </a:xfrm>
          <a:custGeom>
            <a:avLst/>
            <a:gdLst/>
            <a:ahLst/>
            <a:cxnLst/>
            <a:rect l="l" t="t" r="r" b="b"/>
            <a:pathLst>
              <a:path w="4627880">
                <a:moveTo>
                  <a:pt x="0" y="0"/>
                </a:moveTo>
                <a:lnTo>
                  <a:pt x="462737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" name="object 23"/>
          <p:cNvSpPr txBox="1"/>
          <p:nvPr/>
        </p:nvSpPr>
        <p:spPr>
          <a:xfrm>
            <a:off x="5767831" y="2798571"/>
            <a:ext cx="988907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spc="-7" dirty="0">
                <a:latin typeface="Arial Narrow"/>
                <a:cs typeface="Arial Narrow"/>
              </a:rPr>
              <a:t>+: </a:t>
            </a:r>
            <a:r>
              <a:rPr sz="933" spc="-13" dirty="0">
                <a:latin typeface="Arial Narrow"/>
                <a:cs typeface="Arial Narrow"/>
              </a:rPr>
              <a:t>Ongoing</a:t>
            </a:r>
            <a:r>
              <a:rPr sz="933" spc="4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participant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5279" y="4309872"/>
            <a:ext cx="4826000" cy="123762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7573" rIns="0" bIns="0" rtlCol="0">
            <a:spAutoFit/>
          </a:bodyPr>
          <a:lstStyle/>
          <a:p>
            <a:pPr marL="128690" marR="535080">
              <a:spcBef>
                <a:spcPts val="453"/>
              </a:spcBef>
            </a:pPr>
            <a:r>
              <a:rPr sz="1333" b="1" spc="-7" dirty="0">
                <a:latin typeface="Arial"/>
                <a:cs typeface="Arial"/>
              </a:rPr>
              <a:t>BOR: </a:t>
            </a:r>
            <a:r>
              <a:rPr sz="1333" spc="-7" dirty="0">
                <a:latin typeface="Arial"/>
                <a:cs typeface="Arial"/>
              </a:rPr>
              <a:t>In </a:t>
            </a:r>
            <a:r>
              <a:rPr sz="1333" spc="-13" dirty="0">
                <a:latin typeface="Arial"/>
                <a:cs typeface="Arial"/>
              </a:rPr>
              <a:t>the overall population (N=137), </a:t>
            </a:r>
            <a:r>
              <a:rPr sz="1333" spc="-7" dirty="0">
                <a:latin typeface="Arial"/>
                <a:cs typeface="Arial"/>
              </a:rPr>
              <a:t>4 </a:t>
            </a:r>
            <a:r>
              <a:rPr sz="1333" spc="-13" dirty="0">
                <a:latin typeface="Arial"/>
                <a:cs typeface="Arial"/>
              </a:rPr>
              <a:t>patients (3%)  </a:t>
            </a:r>
            <a:r>
              <a:rPr sz="1333" spc="-7" dirty="0">
                <a:latin typeface="Arial"/>
                <a:cs typeface="Arial"/>
              </a:rPr>
              <a:t>achieved a CR and 45 (33%) achieved a</a:t>
            </a:r>
            <a:r>
              <a:rPr sz="1333" spc="-47" dirty="0">
                <a:latin typeface="Arial"/>
                <a:cs typeface="Arial"/>
              </a:rPr>
              <a:t> </a:t>
            </a:r>
            <a:r>
              <a:rPr sz="1333" spc="-13" dirty="0">
                <a:latin typeface="Arial"/>
                <a:cs typeface="Arial"/>
              </a:rPr>
              <a:t>PR</a:t>
            </a:r>
            <a:endParaRPr sz="1333" dirty="0">
              <a:latin typeface="Arial"/>
              <a:cs typeface="Arial"/>
            </a:endParaRPr>
          </a:p>
          <a:p>
            <a:pPr marL="121070" marR="338658">
              <a:spcBef>
                <a:spcPts val="1207"/>
              </a:spcBef>
            </a:pPr>
            <a:r>
              <a:rPr sz="1333" b="1" i="1" spc="-7" dirty="0">
                <a:latin typeface="Arial"/>
                <a:cs typeface="Arial"/>
              </a:rPr>
              <a:t>EGFR </a:t>
            </a:r>
            <a:r>
              <a:rPr sz="1333" b="1" spc="-7" dirty="0">
                <a:latin typeface="Arial"/>
                <a:cs typeface="Arial"/>
              </a:rPr>
              <a:t>subset: </a:t>
            </a:r>
            <a:r>
              <a:rPr sz="1333" spc="-7" dirty="0">
                <a:latin typeface="Arial"/>
                <a:cs typeface="Arial"/>
              </a:rPr>
              <a:t>Among patients </a:t>
            </a:r>
            <a:r>
              <a:rPr sz="1333" spc="-13" dirty="0">
                <a:latin typeface="Arial"/>
                <a:cs typeface="Arial"/>
              </a:rPr>
              <a:t>with </a:t>
            </a:r>
            <a:r>
              <a:rPr sz="1333" spc="-7" dirty="0">
                <a:latin typeface="Arial"/>
                <a:cs typeface="Arial"/>
              </a:rPr>
              <a:t>sensitizing or T790M  mutations (N=68), the ORR </a:t>
            </a:r>
            <a:r>
              <a:rPr sz="1333" spc="-13" dirty="0">
                <a:latin typeface="Arial"/>
                <a:cs typeface="Arial"/>
              </a:rPr>
              <a:t>was </a:t>
            </a:r>
            <a:r>
              <a:rPr sz="1333" spc="-7" dirty="0">
                <a:latin typeface="Arial"/>
                <a:cs typeface="Arial"/>
              </a:rPr>
              <a:t>49.1% in those previously  treated </a:t>
            </a:r>
            <a:r>
              <a:rPr sz="1333" spc="-13" dirty="0">
                <a:latin typeface="Arial"/>
                <a:cs typeface="Arial"/>
              </a:rPr>
              <a:t>with</a:t>
            </a:r>
            <a:r>
              <a:rPr sz="1333" spc="-7" dirty="0">
                <a:latin typeface="Arial"/>
                <a:cs typeface="Arial"/>
              </a:rPr>
              <a:t> osimertinib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84126" y="5483285"/>
            <a:ext cx="52070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13" dirty="0">
                <a:latin typeface="Arial"/>
                <a:cs typeface="Arial"/>
              </a:rPr>
              <a:t>M</a:t>
            </a:r>
            <a:r>
              <a:rPr sz="1067" b="1" dirty="0">
                <a:latin typeface="Arial"/>
                <a:cs typeface="Arial"/>
              </a:rPr>
              <a:t>onths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612384" y="4210303"/>
            <a:ext cx="6051973" cy="0"/>
          </a:xfrm>
          <a:custGeom>
            <a:avLst/>
            <a:gdLst/>
            <a:ahLst/>
            <a:cxnLst/>
            <a:rect l="l" t="t" r="r" b="b"/>
            <a:pathLst>
              <a:path w="4538980">
                <a:moveTo>
                  <a:pt x="0" y="0"/>
                </a:moveTo>
                <a:lnTo>
                  <a:pt x="4538980" y="0"/>
                </a:lnTo>
              </a:path>
            </a:pathLst>
          </a:custGeom>
          <a:ln w="635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" name="object 27"/>
          <p:cNvSpPr/>
          <p:nvPr/>
        </p:nvSpPr>
        <p:spPr>
          <a:xfrm>
            <a:off x="5970016" y="3885185"/>
            <a:ext cx="2670385" cy="1130300"/>
          </a:xfrm>
          <a:custGeom>
            <a:avLst/>
            <a:gdLst/>
            <a:ahLst/>
            <a:cxnLst/>
            <a:rect l="l" t="t" r="r" b="b"/>
            <a:pathLst>
              <a:path w="2002789" h="847725">
                <a:moveTo>
                  <a:pt x="0" y="0"/>
                </a:moveTo>
                <a:lnTo>
                  <a:pt x="159512" y="313309"/>
                </a:lnTo>
                <a:lnTo>
                  <a:pt x="262509" y="517651"/>
                </a:lnTo>
                <a:lnTo>
                  <a:pt x="364109" y="632587"/>
                </a:lnTo>
                <a:lnTo>
                  <a:pt x="546100" y="847344"/>
                </a:lnTo>
                <a:lnTo>
                  <a:pt x="2002536" y="84734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" name="object 28"/>
          <p:cNvSpPr/>
          <p:nvPr/>
        </p:nvSpPr>
        <p:spPr>
          <a:xfrm>
            <a:off x="5961887" y="3881119"/>
            <a:ext cx="5110480" cy="1137920"/>
          </a:xfrm>
          <a:custGeom>
            <a:avLst/>
            <a:gdLst/>
            <a:ahLst/>
            <a:cxnLst/>
            <a:rect l="l" t="t" r="r" b="b"/>
            <a:pathLst>
              <a:path w="3832859" h="853439">
                <a:moveTo>
                  <a:pt x="3832860" y="853440"/>
                </a:moveTo>
                <a:lnTo>
                  <a:pt x="2345816" y="853440"/>
                </a:lnTo>
                <a:lnTo>
                  <a:pt x="2033269" y="804799"/>
                </a:lnTo>
                <a:lnTo>
                  <a:pt x="1732788" y="795782"/>
                </a:lnTo>
                <a:lnTo>
                  <a:pt x="1435481" y="783590"/>
                </a:lnTo>
                <a:lnTo>
                  <a:pt x="1080389" y="786638"/>
                </a:lnTo>
                <a:lnTo>
                  <a:pt x="880110" y="780542"/>
                </a:lnTo>
                <a:lnTo>
                  <a:pt x="564514" y="686435"/>
                </a:lnTo>
                <a:lnTo>
                  <a:pt x="303530" y="446405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" name="object 29"/>
          <p:cNvSpPr/>
          <p:nvPr/>
        </p:nvSpPr>
        <p:spPr>
          <a:xfrm>
            <a:off x="5986271" y="3872992"/>
            <a:ext cx="4318000" cy="542712"/>
          </a:xfrm>
          <a:custGeom>
            <a:avLst/>
            <a:gdLst/>
            <a:ahLst/>
            <a:cxnLst/>
            <a:rect l="l" t="t" r="r" b="b"/>
            <a:pathLst>
              <a:path w="3238500" h="407035">
                <a:moveTo>
                  <a:pt x="0" y="0"/>
                </a:moveTo>
                <a:lnTo>
                  <a:pt x="270129" y="42544"/>
                </a:lnTo>
                <a:lnTo>
                  <a:pt x="579755" y="36449"/>
                </a:lnTo>
                <a:lnTo>
                  <a:pt x="822579" y="66801"/>
                </a:lnTo>
                <a:lnTo>
                  <a:pt x="922655" y="75945"/>
                </a:lnTo>
                <a:lnTo>
                  <a:pt x="1189736" y="264160"/>
                </a:lnTo>
                <a:lnTo>
                  <a:pt x="1459865" y="157861"/>
                </a:lnTo>
                <a:lnTo>
                  <a:pt x="1736090" y="145795"/>
                </a:lnTo>
                <a:lnTo>
                  <a:pt x="2100326" y="227711"/>
                </a:lnTo>
                <a:lnTo>
                  <a:pt x="2364359" y="288417"/>
                </a:lnTo>
                <a:lnTo>
                  <a:pt x="2664841" y="406907"/>
                </a:lnTo>
                <a:lnTo>
                  <a:pt x="2959227" y="318897"/>
                </a:lnTo>
                <a:lnTo>
                  <a:pt x="3238500" y="25501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" name="object 30"/>
          <p:cNvSpPr/>
          <p:nvPr/>
        </p:nvSpPr>
        <p:spPr>
          <a:xfrm>
            <a:off x="5974079" y="3885184"/>
            <a:ext cx="1083733" cy="343747"/>
          </a:xfrm>
          <a:custGeom>
            <a:avLst/>
            <a:gdLst/>
            <a:ahLst/>
            <a:cxnLst/>
            <a:rect l="l" t="t" r="r" b="b"/>
            <a:pathLst>
              <a:path w="812800" h="257810">
                <a:moveTo>
                  <a:pt x="812291" y="71881"/>
                </a:moveTo>
                <a:lnTo>
                  <a:pt x="562482" y="257556"/>
                </a:lnTo>
                <a:lnTo>
                  <a:pt x="415925" y="257556"/>
                </a:lnTo>
                <a:lnTo>
                  <a:pt x="157099" y="95885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1" name="object 31"/>
          <p:cNvSpPr/>
          <p:nvPr/>
        </p:nvSpPr>
        <p:spPr>
          <a:xfrm>
            <a:off x="5984239" y="3883153"/>
            <a:ext cx="1483360" cy="317500"/>
          </a:xfrm>
          <a:custGeom>
            <a:avLst/>
            <a:gdLst/>
            <a:ahLst/>
            <a:cxnLst/>
            <a:rect l="l" t="t" r="r" b="b"/>
            <a:pathLst>
              <a:path w="1112520" h="238125">
                <a:moveTo>
                  <a:pt x="0" y="0"/>
                </a:moveTo>
                <a:lnTo>
                  <a:pt x="250825" y="43306"/>
                </a:lnTo>
                <a:lnTo>
                  <a:pt x="280797" y="47879"/>
                </a:lnTo>
                <a:lnTo>
                  <a:pt x="533146" y="162941"/>
                </a:lnTo>
                <a:lnTo>
                  <a:pt x="649605" y="237744"/>
                </a:lnTo>
                <a:lnTo>
                  <a:pt x="875030" y="180975"/>
                </a:lnTo>
                <a:lnTo>
                  <a:pt x="1112520" y="1854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2" name="object 32"/>
          <p:cNvSpPr/>
          <p:nvPr/>
        </p:nvSpPr>
        <p:spPr>
          <a:xfrm>
            <a:off x="5972047" y="3879088"/>
            <a:ext cx="1612053" cy="335280"/>
          </a:xfrm>
          <a:custGeom>
            <a:avLst/>
            <a:gdLst/>
            <a:ahLst/>
            <a:cxnLst/>
            <a:rect l="l" t="t" r="r" b="b"/>
            <a:pathLst>
              <a:path w="1209039" h="251460">
                <a:moveTo>
                  <a:pt x="1208531" y="107822"/>
                </a:moveTo>
                <a:lnTo>
                  <a:pt x="950087" y="251459"/>
                </a:lnTo>
                <a:lnTo>
                  <a:pt x="748411" y="185546"/>
                </a:lnTo>
                <a:lnTo>
                  <a:pt x="560197" y="137667"/>
                </a:lnTo>
                <a:lnTo>
                  <a:pt x="386968" y="107822"/>
                </a:lnTo>
                <a:lnTo>
                  <a:pt x="274827" y="86867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3" name="object 33"/>
          <p:cNvSpPr/>
          <p:nvPr/>
        </p:nvSpPr>
        <p:spPr>
          <a:xfrm>
            <a:off x="5959855" y="3881119"/>
            <a:ext cx="3131820" cy="1131992"/>
          </a:xfrm>
          <a:custGeom>
            <a:avLst/>
            <a:gdLst/>
            <a:ahLst/>
            <a:cxnLst/>
            <a:rect l="l" t="t" r="r" b="b"/>
            <a:pathLst>
              <a:path w="2348865" h="848995">
                <a:moveTo>
                  <a:pt x="2348484" y="848868"/>
                </a:moveTo>
                <a:lnTo>
                  <a:pt x="2063114" y="738251"/>
                </a:lnTo>
                <a:lnTo>
                  <a:pt x="1783715" y="738251"/>
                </a:lnTo>
                <a:lnTo>
                  <a:pt x="1426718" y="738251"/>
                </a:lnTo>
                <a:lnTo>
                  <a:pt x="1225042" y="738251"/>
                </a:lnTo>
                <a:lnTo>
                  <a:pt x="874013" y="611251"/>
                </a:lnTo>
                <a:lnTo>
                  <a:pt x="646938" y="554482"/>
                </a:lnTo>
                <a:lnTo>
                  <a:pt x="516890" y="472313"/>
                </a:lnTo>
                <a:lnTo>
                  <a:pt x="322707" y="357124"/>
                </a:ln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4" name="object 34"/>
          <p:cNvSpPr/>
          <p:nvPr/>
        </p:nvSpPr>
        <p:spPr>
          <a:xfrm>
            <a:off x="5967984" y="3883152"/>
            <a:ext cx="1512147" cy="1089659"/>
          </a:xfrm>
          <a:custGeom>
            <a:avLst/>
            <a:gdLst/>
            <a:ahLst/>
            <a:cxnLst/>
            <a:rect l="l" t="t" r="r" b="b"/>
            <a:pathLst>
              <a:path w="1134110" h="817245">
                <a:moveTo>
                  <a:pt x="1133856" y="816864"/>
                </a:moveTo>
                <a:lnTo>
                  <a:pt x="808227" y="653796"/>
                </a:lnTo>
                <a:lnTo>
                  <a:pt x="636397" y="554990"/>
                </a:lnTo>
                <a:lnTo>
                  <a:pt x="540765" y="495173"/>
                </a:lnTo>
                <a:lnTo>
                  <a:pt x="303275" y="406908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5" name="object 35"/>
          <p:cNvSpPr/>
          <p:nvPr/>
        </p:nvSpPr>
        <p:spPr>
          <a:xfrm>
            <a:off x="5986271" y="3895343"/>
            <a:ext cx="1160780" cy="453813"/>
          </a:xfrm>
          <a:custGeom>
            <a:avLst/>
            <a:gdLst/>
            <a:ahLst/>
            <a:cxnLst/>
            <a:rect l="l" t="t" r="r" b="b"/>
            <a:pathLst>
              <a:path w="870585" h="340360">
                <a:moveTo>
                  <a:pt x="870204" y="131699"/>
                </a:moveTo>
                <a:lnTo>
                  <a:pt x="547243" y="339852"/>
                </a:lnTo>
                <a:lnTo>
                  <a:pt x="445516" y="265049"/>
                </a:lnTo>
                <a:lnTo>
                  <a:pt x="293116" y="10033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6" name="object 36"/>
          <p:cNvSpPr/>
          <p:nvPr/>
        </p:nvSpPr>
        <p:spPr>
          <a:xfrm>
            <a:off x="5963920" y="3881119"/>
            <a:ext cx="1207347" cy="530860"/>
          </a:xfrm>
          <a:custGeom>
            <a:avLst/>
            <a:gdLst/>
            <a:ahLst/>
            <a:cxnLst/>
            <a:rect l="l" t="t" r="r" b="b"/>
            <a:pathLst>
              <a:path w="905510" h="398145">
                <a:moveTo>
                  <a:pt x="905256" y="146558"/>
                </a:moveTo>
                <a:lnTo>
                  <a:pt x="576580" y="397764"/>
                </a:lnTo>
                <a:lnTo>
                  <a:pt x="377951" y="357378"/>
                </a:lnTo>
                <a:lnTo>
                  <a:pt x="295783" y="330454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7" name="object 37"/>
          <p:cNvSpPr/>
          <p:nvPr/>
        </p:nvSpPr>
        <p:spPr>
          <a:xfrm>
            <a:off x="5963920" y="3879088"/>
            <a:ext cx="5088467" cy="839893"/>
          </a:xfrm>
          <a:custGeom>
            <a:avLst/>
            <a:gdLst/>
            <a:ahLst/>
            <a:cxnLst/>
            <a:rect l="l" t="t" r="r" b="b"/>
            <a:pathLst>
              <a:path w="3816350" h="629920">
                <a:moveTo>
                  <a:pt x="3816095" y="616965"/>
                </a:moveTo>
                <a:lnTo>
                  <a:pt x="3504057" y="597153"/>
                </a:lnTo>
                <a:lnTo>
                  <a:pt x="3258946" y="629411"/>
                </a:lnTo>
                <a:lnTo>
                  <a:pt x="2959227" y="619505"/>
                </a:lnTo>
                <a:lnTo>
                  <a:pt x="2810637" y="609599"/>
                </a:lnTo>
                <a:lnTo>
                  <a:pt x="2392171" y="609599"/>
                </a:lnTo>
                <a:lnTo>
                  <a:pt x="1748282" y="609599"/>
                </a:lnTo>
                <a:lnTo>
                  <a:pt x="1456055" y="537717"/>
                </a:lnTo>
                <a:lnTo>
                  <a:pt x="1198626" y="537717"/>
                </a:lnTo>
                <a:lnTo>
                  <a:pt x="1181227" y="547623"/>
                </a:lnTo>
                <a:lnTo>
                  <a:pt x="891539" y="522858"/>
                </a:lnTo>
                <a:lnTo>
                  <a:pt x="596773" y="401446"/>
                </a:lnTo>
                <a:lnTo>
                  <a:pt x="507619" y="312165"/>
                </a:lnTo>
                <a:lnTo>
                  <a:pt x="294639" y="223011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8" name="object 38"/>
          <p:cNvSpPr/>
          <p:nvPr/>
        </p:nvSpPr>
        <p:spPr>
          <a:xfrm>
            <a:off x="5967984" y="3881119"/>
            <a:ext cx="4649893" cy="750147"/>
          </a:xfrm>
          <a:custGeom>
            <a:avLst/>
            <a:gdLst/>
            <a:ahLst/>
            <a:cxnLst/>
            <a:rect l="l" t="t" r="r" b="b"/>
            <a:pathLst>
              <a:path w="3487420" h="562610">
                <a:moveTo>
                  <a:pt x="3486912" y="423672"/>
                </a:moveTo>
                <a:lnTo>
                  <a:pt x="3207004" y="562356"/>
                </a:lnTo>
                <a:lnTo>
                  <a:pt x="2917316" y="376555"/>
                </a:lnTo>
                <a:lnTo>
                  <a:pt x="2615184" y="527685"/>
                </a:lnTo>
                <a:lnTo>
                  <a:pt x="2402205" y="507873"/>
                </a:lnTo>
                <a:lnTo>
                  <a:pt x="2248662" y="478155"/>
                </a:lnTo>
                <a:lnTo>
                  <a:pt x="2003425" y="512826"/>
                </a:lnTo>
                <a:lnTo>
                  <a:pt x="1755775" y="535051"/>
                </a:lnTo>
                <a:lnTo>
                  <a:pt x="1661667" y="507873"/>
                </a:lnTo>
                <a:lnTo>
                  <a:pt x="1510664" y="468249"/>
                </a:lnTo>
                <a:lnTo>
                  <a:pt x="1176274" y="307213"/>
                </a:lnTo>
                <a:lnTo>
                  <a:pt x="1089660" y="282448"/>
                </a:lnTo>
                <a:lnTo>
                  <a:pt x="960882" y="257683"/>
                </a:lnTo>
                <a:lnTo>
                  <a:pt x="874140" y="245237"/>
                </a:lnTo>
                <a:lnTo>
                  <a:pt x="517525" y="156083"/>
                </a:lnTo>
                <a:lnTo>
                  <a:pt x="341757" y="180848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9" name="object 39"/>
          <p:cNvSpPr/>
          <p:nvPr/>
        </p:nvSpPr>
        <p:spPr>
          <a:xfrm>
            <a:off x="6786879" y="4661407"/>
            <a:ext cx="3451013" cy="353907"/>
          </a:xfrm>
          <a:custGeom>
            <a:avLst/>
            <a:gdLst/>
            <a:ahLst/>
            <a:cxnLst/>
            <a:rect l="l" t="t" r="r" b="b"/>
            <a:pathLst>
              <a:path w="2588259" h="265429">
                <a:moveTo>
                  <a:pt x="2587751" y="265176"/>
                </a:moveTo>
                <a:lnTo>
                  <a:pt x="2310384" y="84201"/>
                </a:lnTo>
                <a:lnTo>
                  <a:pt x="2005838" y="4953"/>
                </a:lnTo>
                <a:lnTo>
                  <a:pt x="1661667" y="4953"/>
                </a:lnTo>
                <a:lnTo>
                  <a:pt x="1441195" y="4953"/>
                </a:lnTo>
                <a:lnTo>
                  <a:pt x="1228216" y="24765"/>
                </a:lnTo>
                <a:lnTo>
                  <a:pt x="948436" y="24765"/>
                </a:lnTo>
                <a:lnTo>
                  <a:pt x="517525" y="24765"/>
                </a:lnTo>
                <a:lnTo>
                  <a:pt x="264922" y="22352"/>
                </a:lnTo>
                <a:lnTo>
                  <a:pt x="165862" y="0"/>
                </a:lnTo>
                <a:lnTo>
                  <a:pt x="0" y="749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0" name="object 40"/>
          <p:cNvSpPr/>
          <p:nvPr/>
        </p:nvSpPr>
        <p:spPr>
          <a:xfrm>
            <a:off x="6343904" y="4596384"/>
            <a:ext cx="3899747" cy="71120"/>
          </a:xfrm>
          <a:custGeom>
            <a:avLst/>
            <a:gdLst/>
            <a:ahLst/>
            <a:cxnLst/>
            <a:rect l="l" t="t" r="r" b="b"/>
            <a:pathLst>
              <a:path w="2924809" h="53339">
                <a:moveTo>
                  <a:pt x="0" y="4825"/>
                </a:moveTo>
                <a:lnTo>
                  <a:pt x="284734" y="36322"/>
                </a:lnTo>
                <a:lnTo>
                  <a:pt x="500252" y="50926"/>
                </a:lnTo>
                <a:lnTo>
                  <a:pt x="881634" y="48513"/>
                </a:lnTo>
                <a:lnTo>
                  <a:pt x="1428877" y="46100"/>
                </a:lnTo>
                <a:lnTo>
                  <a:pt x="1733423" y="48513"/>
                </a:lnTo>
                <a:lnTo>
                  <a:pt x="2025650" y="33909"/>
                </a:lnTo>
                <a:lnTo>
                  <a:pt x="2221229" y="19431"/>
                </a:lnTo>
                <a:lnTo>
                  <a:pt x="2367406" y="0"/>
                </a:lnTo>
                <a:lnTo>
                  <a:pt x="2659633" y="48513"/>
                </a:lnTo>
                <a:lnTo>
                  <a:pt x="2924555" y="533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1" name="object 41"/>
          <p:cNvSpPr/>
          <p:nvPr/>
        </p:nvSpPr>
        <p:spPr>
          <a:xfrm>
            <a:off x="5967984" y="3897377"/>
            <a:ext cx="4306147" cy="480060"/>
          </a:xfrm>
          <a:custGeom>
            <a:avLst/>
            <a:gdLst/>
            <a:ahLst/>
            <a:cxnLst/>
            <a:rect l="l" t="t" r="r" b="b"/>
            <a:pathLst>
              <a:path w="3229609" h="360045">
                <a:moveTo>
                  <a:pt x="3229356" y="248031"/>
                </a:moveTo>
                <a:lnTo>
                  <a:pt x="2976753" y="292735"/>
                </a:lnTo>
                <a:lnTo>
                  <a:pt x="2625090" y="260476"/>
                </a:lnTo>
                <a:lnTo>
                  <a:pt x="2389759" y="248031"/>
                </a:lnTo>
                <a:lnTo>
                  <a:pt x="2102612" y="334899"/>
                </a:lnTo>
                <a:lnTo>
                  <a:pt x="1810258" y="238125"/>
                </a:lnTo>
                <a:lnTo>
                  <a:pt x="1510664" y="265430"/>
                </a:lnTo>
                <a:lnTo>
                  <a:pt x="1233297" y="359663"/>
                </a:lnTo>
                <a:lnTo>
                  <a:pt x="980694" y="250570"/>
                </a:lnTo>
                <a:lnTo>
                  <a:pt x="819658" y="255524"/>
                </a:lnTo>
                <a:lnTo>
                  <a:pt x="552196" y="260476"/>
                </a:lnTo>
                <a:lnTo>
                  <a:pt x="401192" y="260476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2" name="object 42"/>
          <p:cNvSpPr/>
          <p:nvPr/>
        </p:nvSpPr>
        <p:spPr>
          <a:xfrm>
            <a:off x="5980176" y="3885184"/>
            <a:ext cx="4763347" cy="711200"/>
          </a:xfrm>
          <a:custGeom>
            <a:avLst/>
            <a:gdLst/>
            <a:ahLst/>
            <a:cxnLst/>
            <a:rect l="l" t="t" r="r" b="b"/>
            <a:pathLst>
              <a:path w="3572509" h="533400">
                <a:moveTo>
                  <a:pt x="3572256" y="342392"/>
                </a:moveTo>
                <a:lnTo>
                  <a:pt x="3220466" y="508635"/>
                </a:lnTo>
                <a:lnTo>
                  <a:pt x="2915792" y="528447"/>
                </a:lnTo>
                <a:lnTo>
                  <a:pt x="2680462" y="530860"/>
                </a:lnTo>
                <a:lnTo>
                  <a:pt x="2546603" y="530860"/>
                </a:lnTo>
                <a:lnTo>
                  <a:pt x="2336038" y="533400"/>
                </a:lnTo>
                <a:lnTo>
                  <a:pt x="2046223" y="379603"/>
                </a:lnTo>
                <a:lnTo>
                  <a:pt x="1748916" y="357250"/>
                </a:lnTo>
                <a:lnTo>
                  <a:pt x="1459102" y="449072"/>
                </a:lnTo>
                <a:lnTo>
                  <a:pt x="1201546" y="508635"/>
                </a:lnTo>
                <a:lnTo>
                  <a:pt x="896746" y="389509"/>
                </a:lnTo>
                <a:lnTo>
                  <a:pt x="832357" y="389509"/>
                </a:lnTo>
                <a:lnTo>
                  <a:pt x="701039" y="344805"/>
                </a:lnTo>
                <a:lnTo>
                  <a:pt x="495426" y="295275"/>
                </a:lnTo>
                <a:lnTo>
                  <a:pt x="396366" y="272923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3" name="object 43"/>
          <p:cNvSpPr/>
          <p:nvPr/>
        </p:nvSpPr>
        <p:spPr>
          <a:xfrm>
            <a:off x="6766560" y="4639055"/>
            <a:ext cx="3613573" cy="154940"/>
          </a:xfrm>
          <a:custGeom>
            <a:avLst/>
            <a:gdLst/>
            <a:ahLst/>
            <a:cxnLst/>
            <a:rect l="l" t="t" r="r" b="b"/>
            <a:pathLst>
              <a:path w="2710179" h="116204">
                <a:moveTo>
                  <a:pt x="2709672" y="39369"/>
                </a:moveTo>
                <a:lnTo>
                  <a:pt x="2236597" y="41909"/>
                </a:lnTo>
                <a:lnTo>
                  <a:pt x="2058288" y="24637"/>
                </a:lnTo>
                <a:lnTo>
                  <a:pt x="1875027" y="0"/>
                </a:lnTo>
                <a:lnTo>
                  <a:pt x="1614931" y="41909"/>
                </a:lnTo>
                <a:lnTo>
                  <a:pt x="1087374" y="46862"/>
                </a:lnTo>
                <a:lnTo>
                  <a:pt x="522604" y="39369"/>
                </a:lnTo>
                <a:lnTo>
                  <a:pt x="312038" y="98551"/>
                </a:lnTo>
                <a:lnTo>
                  <a:pt x="270001" y="115823"/>
                </a:lnTo>
                <a:lnTo>
                  <a:pt x="156082" y="110870"/>
                </a:lnTo>
                <a:lnTo>
                  <a:pt x="0" y="9118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4" name="object 44"/>
          <p:cNvSpPr/>
          <p:nvPr/>
        </p:nvSpPr>
        <p:spPr>
          <a:xfrm>
            <a:off x="8398255" y="4212335"/>
            <a:ext cx="1888067" cy="118533"/>
          </a:xfrm>
          <a:custGeom>
            <a:avLst/>
            <a:gdLst/>
            <a:ahLst/>
            <a:cxnLst/>
            <a:rect l="l" t="t" r="r" b="b"/>
            <a:pathLst>
              <a:path w="1416050" h="88900">
                <a:moveTo>
                  <a:pt x="1415796" y="12318"/>
                </a:moveTo>
                <a:lnTo>
                  <a:pt x="1138555" y="53975"/>
                </a:lnTo>
                <a:lnTo>
                  <a:pt x="806958" y="19685"/>
                </a:lnTo>
                <a:lnTo>
                  <a:pt x="564388" y="14731"/>
                </a:lnTo>
                <a:lnTo>
                  <a:pt x="274701" y="88392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5" name="object 45"/>
          <p:cNvSpPr/>
          <p:nvPr/>
        </p:nvSpPr>
        <p:spPr>
          <a:xfrm>
            <a:off x="6790944" y="4628896"/>
            <a:ext cx="1520613" cy="176953"/>
          </a:xfrm>
          <a:custGeom>
            <a:avLst/>
            <a:gdLst/>
            <a:ahLst/>
            <a:cxnLst/>
            <a:rect l="l" t="t" r="r" b="b"/>
            <a:pathLst>
              <a:path w="1140460" h="132714">
                <a:moveTo>
                  <a:pt x="1139952" y="0"/>
                </a:moveTo>
                <a:lnTo>
                  <a:pt x="848994" y="107187"/>
                </a:lnTo>
                <a:lnTo>
                  <a:pt x="498728" y="132587"/>
                </a:lnTo>
                <a:lnTo>
                  <a:pt x="241426" y="124840"/>
                </a:lnTo>
                <a:lnTo>
                  <a:pt x="100964" y="115061"/>
                </a:lnTo>
                <a:lnTo>
                  <a:pt x="0" y="1286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6" name="object 46"/>
          <p:cNvSpPr/>
          <p:nvPr/>
        </p:nvSpPr>
        <p:spPr>
          <a:xfrm>
            <a:off x="6813295" y="4559807"/>
            <a:ext cx="780627" cy="199813"/>
          </a:xfrm>
          <a:custGeom>
            <a:avLst/>
            <a:gdLst/>
            <a:ahLst/>
            <a:cxnLst/>
            <a:rect l="l" t="t" r="r" b="b"/>
            <a:pathLst>
              <a:path w="585470" h="149860">
                <a:moveTo>
                  <a:pt x="585215" y="149352"/>
                </a:moveTo>
                <a:lnTo>
                  <a:pt x="264287" y="23622"/>
                </a:lnTo>
                <a:lnTo>
                  <a:pt x="215264" y="0"/>
                </a:lnTo>
                <a:lnTo>
                  <a:pt x="0" y="3340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7" name="object 47"/>
          <p:cNvSpPr/>
          <p:nvPr/>
        </p:nvSpPr>
        <p:spPr>
          <a:xfrm>
            <a:off x="5976112" y="3887216"/>
            <a:ext cx="1140459" cy="949113"/>
          </a:xfrm>
          <a:custGeom>
            <a:avLst/>
            <a:gdLst/>
            <a:ahLst/>
            <a:cxnLst/>
            <a:rect l="l" t="t" r="r" b="b"/>
            <a:pathLst>
              <a:path w="855345" h="711835">
                <a:moveTo>
                  <a:pt x="854963" y="711707"/>
                </a:moveTo>
                <a:lnTo>
                  <a:pt x="656970" y="497967"/>
                </a:lnTo>
                <a:lnTo>
                  <a:pt x="639317" y="478408"/>
                </a:lnTo>
                <a:lnTo>
                  <a:pt x="299974" y="433324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8" name="object 48"/>
          <p:cNvSpPr/>
          <p:nvPr/>
        </p:nvSpPr>
        <p:spPr>
          <a:xfrm>
            <a:off x="5963920" y="3897376"/>
            <a:ext cx="780627" cy="680720"/>
          </a:xfrm>
          <a:custGeom>
            <a:avLst/>
            <a:gdLst/>
            <a:ahLst/>
            <a:cxnLst/>
            <a:rect l="l" t="t" r="r" b="b"/>
            <a:pathLst>
              <a:path w="585470" h="510539">
                <a:moveTo>
                  <a:pt x="0" y="0"/>
                </a:moveTo>
                <a:lnTo>
                  <a:pt x="305308" y="506603"/>
                </a:lnTo>
                <a:lnTo>
                  <a:pt x="585215" y="51054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9" name="object 49"/>
          <p:cNvSpPr/>
          <p:nvPr/>
        </p:nvSpPr>
        <p:spPr>
          <a:xfrm>
            <a:off x="5967985" y="3891281"/>
            <a:ext cx="398780" cy="662940"/>
          </a:xfrm>
          <a:custGeom>
            <a:avLst/>
            <a:gdLst/>
            <a:ahLst/>
            <a:cxnLst/>
            <a:rect l="l" t="t" r="r" b="b"/>
            <a:pathLst>
              <a:path w="299085" h="497204">
                <a:moveTo>
                  <a:pt x="0" y="0"/>
                </a:moveTo>
                <a:lnTo>
                  <a:pt x="298703" y="49682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0" name="object 50"/>
          <p:cNvSpPr/>
          <p:nvPr/>
        </p:nvSpPr>
        <p:spPr>
          <a:xfrm>
            <a:off x="5970015" y="3881119"/>
            <a:ext cx="754380" cy="870373"/>
          </a:xfrm>
          <a:custGeom>
            <a:avLst/>
            <a:gdLst/>
            <a:ahLst/>
            <a:cxnLst/>
            <a:rect l="l" t="t" r="r" b="b"/>
            <a:pathLst>
              <a:path w="565785" h="652779">
                <a:moveTo>
                  <a:pt x="0" y="0"/>
                </a:moveTo>
                <a:lnTo>
                  <a:pt x="296417" y="383159"/>
                </a:lnTo>
                <a:lnTo>
                  <a:pt x="359283" y="457708"/>
                </a:lnTo>
                <a:lnTo>
                  <a:pt x="565403" y="65227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1" name="object 51"/>
          <p:cNvSpPr/>
          <p:nvPr/>
        </p:nvSpPr>
        <p:spPr>
          <a:xfrm>
            <a:off x="6429248" y="4523232"/>
            <a:ext cx="410633" cy="14393"/>
          </a:xfrm>
          <a:custGeom>
            <a:avLst/>
            <a:gdLst/>
            <a:ahLst/>
            <a:cxnLst/>
            <a:rect l="l" t="t" r="r" b="b"/>
            <a:pathLst>
              <a:path w="307975" h="10795">
                <a:moveTo>
                  <a:pt x="0" y="0"/>
                </a:moveTo>
                <a:lnTo>
                  <a:pt x="307848" y="1066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2" name="object 52"/>
          <p:cNvSpPr/>
          <p:nvPr/>
        </p:nvSpPr>
        <p:spPr>
          <a:xfrm>
            <a:off x="6378447" y="4561839"/>
            <a:ext cx="2243667" cy="199813"/>
          </a:xfrm>
          <a:custGeom>
            <a:avLst/>
            <a:gdLst/>
            <a:ahLst/>
            <a:cxnLst/>
            <a:rect l="l" t="t" r="r" b="b"/>
            <a:pathLst>
              <a:path w="1682750" h="149860">
                <a:moveTo>
                  <a:pt x="0" y="5842"/>
                </a:moveTo>
                <a:lnTo>
                  <a:pt x="133350" y="41275"/>
                </a:lnTo>
                <a:lnTo>
                  <a:pt x="260858" y="143510"/>
                </a:lnTo>
                <a:lnTo>
                  <a:pt x="531367" y="149352"/>
                </a:lnTo>
                <a:lnTo>
                  <a:pt x="831468" y="0"/>
                </a:lnTo>
                <a:lnTo>
                  <a:pt x="902080" y="5842"/>
                </a:lnTo>
                <a:lnTo>
                  <a:pt x="1111885" y="45212"/>
                </a:lnTo>
                <a:lnTo>
                  <a:pt x="1205991" y="68834"/>
                </a:lnTo>
                <a:lnTo>
                  <a:pt x="1407922" y="21590"/>
                </a:lnTo>
                <a:lnTo>
                  <a:pt x="1682496" y="707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3" name="object 53"/>
          <p:cNvSpPr/>
          <p:nvPr/>
        </p:nvSpPr>
        <p:spPr>
          <a:xfrm>
            <a:off x="8942832" y="4494785"/>
            <a:ext cx="197273" cy="24553"/>
          </a:xfrm>
          <a:custGeom>
            <a:avLst/>
            <a:gdLst/>
            <a:ahLst/>
            <a:cxnLst/>
            <a:rect l="l" t="t" r="r" b="b"/>
            <a:pathLst>
              <a:path w="147954" h="18414">
                <a:moveTo>
                  <a:pt x="147827" y="0"/>
                </a:moveTo>
                <a:lnTo>
                  <a:pt x="0" y="182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4" name="object 54"/>
          <p:cNvSpPr/>
          <p:nvPr/>
        </p:nvSpPr>
        <p:spPr>
          <a:xfrm>
            <a:off x="6880353" y="4145281"/>
            <a:ext cx="2237740" cy="380153"/>
          </a:xfrm>
          <a:custGeom>
            <a:avLst/>
            <a:gdLst/>
            <a:ahLst/>
            <a:cxnLst/>
            <a:rect l="l" t="t" r="r" b="b"/>
            <a:pathLst>
              <a:path w="1678304" h="285114">
                <a:moveTo>
                  <a:pt x="1677924" y="190626"/>
                </a:moveTo>
                <a:lnTo>
                  <a:pt x="1448562" y="284988"/>
                </a:lnTo>
                <a:lnTo>
                  <a:pt x="1078102" y="273176"/>
                </a:lnTo>
                <a:lnTo>
                  <a:pt x="760602" y="226059"/>
                </a:lnTo>
                <a:lnTo>
                  <a:pt x="625348" y="218185"/>
                </a:lnTo>
                <a:lnTo>
                  <a:pt x="474345" y="216153"/>
                </a:lnTo>
                <a:lnTo>
                  <a:pt x="254762" y="139572"/>
                </a:lnTo>
                <a:lnTo>
                  <a:pt x="98044" y="64896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5" name="object 55"/>
          <p:cNvSpPr/>
          <p:nvPr/>
        </p:nvSpPr>
        <p:spPr>
          <a:xfrm>
            <a:off x="5974079" y="3881119"/>
            <a:ext cx="2733040" cy="378460"/>
          </a:xfrm>
          <a:custGeom>
            <a:avLst/>
            <a:gdLst/>
            <a:ahLst/>
            <a:cxnLst/>
            <a:rect l="l" t="t" r="r" b="b"/>
            <a:pathLst>
              <a:path w="2049779" h="283844">
                <a:moveTo>
                  <a:pt x="0" y="0"/>
                </a:moveTo>
                <a:lnTo>
                  <a:pt x="252729" y="60960"/>
                </a:lnTo>
                <a:lnTo>
                  <a:pt x="274319" y="64897"/>
                </a:lnTo>
                <a:lnTo>
                  <a:pt x="346837" y="149606"/>
                </a:lnTo>
                <a:lnTo>
                  <a:pt x="544829" y="196850"/>
                </a:lnTo>
                <a:lnTo>
                  <a:pt x="650620" y="242062"/>
                </a:lnTo>
                <a:lnTo>
                  <a:pt x="862202" y="253873"/>
                </a:lnTo>
                <a:lnTo>
                  <a:pt x="1146428" y="257810"/>
                </a:lnTo>
                <a:lnTo>
                  <a:pt x="1242440" y="253873"/>
                </a:lnTo>
                <a:lnTo>
                  <a:pt x="1420749" y="283464"/>
                </a:lnTo>
                <a:lnTo>
                  <a:pt x="1581403" y="269621"/>
                </a:lnTo>
                <a:lnTo>
                  <a:pt x="1798954" y="248031"/>
                </a:lnTo>
                <a:lnTo>
                  <a:pt x="2049780" y="23025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6" name="object 56"/>
          <p:cNvSpPr/>
          <p:nvPr/>
        </p:nvSpPr>
        <p:spPr>
          <a:xfrm>
            <a:off x="5970015" y="3885185"/>
            <a:ext cx="2719493" cy="512233"/>
          </a:xfrm>
          <a:custGeom>
            <a:avLst/>
            <a:gdLst/>
            <a:ahLst/>
            <a:cxnLst/>
            <a:rect l="l" t="t" r="r" b="b"/>
            <a:pathLst>
              <a:path w="2039620" h="384175">
                <a:moveTo>
                  <a:pt x="2039112" y="239013"/>
                </a:moveTo>
                <a:lnTo>
                  <a:pt x="1748916" y="384048"/>
                </a:lnTo>
                <a:lnTo>
                  <a:pt x="1490090" y="278256"/>
                </a:lnTo>
                <a:lnTo>
                  <a:pt x="1405763" y="250825"/>
                </a:lnTo>
                <a:lnTo>
                  <a:pt x="1243076" y="244982"/>
                </a:lnTo>
                <a:lnTo>
                  <a:pt x="1168527" y="237109"/>
                </a:lnTo>
                <a:lnTo>
                  <a:pt x="882268" y="176403"/>
                </a:lnTo>
                <a:lnTo>
                  <a:pt x="731392" y="186181"/>
                </a:lnTo>
                <a:lnTo>
                  <a:pt x="464692" y="221361"/>
                </a:lnTo>
                <a:lnTo>
                  <a:pt x="390143" y="225298"/>
                </a:ln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7" name="object 57"/>
          <p:cNvSpPr/>
          <p:nvPr/>
        </p:nvSpPr>
        <p:spPr>
          <a:xfrm>
            <a:off x="5941568" y="3838447"/>
            <a:ext cx="4566411" cy="1238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8" name="object 58"/>
          <p:cNvSpPr/>
          <p:nvPr/>
        </p:nvSpPr>
        <p:spPr>
          <a:xfrm>
            <a:off x="9885679" y="4988560"/>
            <a:ext cx="60960" cy="59267"/>
          </a:xfrm>
          <a:custGeom>
            <a:avLst/>
            <a:gdLst/>
            <a:ahLst/>
            <a:cxnLst/>
            <a:rect l="l" t="t" r="r" b="b"/>
            <a:pathLst>
              <a:path w="45720" h="44450">
                <a:moveTo>
                  <a:pt x="22860" y="0"/>
                </a:moveTo>
                <a:lnTo>
                  <a:pt x="0" y="44195"/>
                </a:lnTo>
                <a:lnTo>
                  <a:pt x="45720" y="44195"/>
                </a:lnTo>
                <a:lnTo>
                  <a:pt x="22860" y="0"/>
                </a:lnTo>
                <a:close/>
              </a:path>
            </a:pathLst>
          </a:custGeom>
          <a:solidFill>
            <a:srgbClr val="FFA70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9" name="object 59"/>
          <p:cNvSpPr/>
          <p:nvPr/>
        </p:nvSpPr>
        <p:spPr>
          <a:xfrm>
            <a:off x="10659872" y="4988560"/>
            <a:ext cx="60960" cy="59267"/>
          </a:xfrm>
          <a:custGeom>
            <a:avLst/>
            <a:gdLst/>
            <a:ahLst/>
            <a:cxnLst/>
            <a:rect l="l" t="t" r="r" b="b"/>
            <a:pathLst>
              <a:path w="45720" h="44450">
                <a:moveTo>
                  <a:pt x="22860" y="0"/>
                </a:moveTo>
                <a:lnTo>
                  <a:pt x="0" y="44195"/>
                </a:lnTo>
                <a:lnTo>
                  <a:pt x="45720" y="44195"/>
                </a:lnTo>
                <a:lnTo>
                  <a:pt x="22860" y="0"/>
                </a:lnTo>
                <a:close/>
              </a:path>
            </a:pathLst>
          </a:custGeom>
          <a:solidFill>
            <a:srgbClr val="FFA70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0" name="object 60"/>
          <p:cNvSpPr/>
          <p:nvPr/>
        </p:nvSpPr>
        <p:spPr>
          <a:xfrm>
            <a:off x="11052047" y="4988560"/>
            <a:ext cx="60960" cy="59267"/>
          </a:xfrm>
          <a:custGeom>
            <a:avLst/>
            <a:gdLst/>
            <a:ahLst/>
            <a:cxnLst/>
            <a:rect l="l" t="t" r="r" b="b"/>
            <a:pathLst>
              <a:path w="45720" h="44450">
                <a:moveTo>
                  <a:pt x="22860" y="0"/>
                </a:moveTo>
                <a:lnTo>
                  <a:pt x="0" y="44195"/>
                </a:lnTo>
                <a:lnTo>
                  <a:pt x="45720" y="44195"/>
                </a:lnTo>
                <a:lnTo>
                  <a:pt x="22860" y="0"/>
                </a:lnTo>
                <a:close/>
              </a:path>
            </a:pathLst>
          </a:custGeom>
          <a:solidFill>
            <a:srgbClr val="FFA70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1" name="object 61"/>
          <p:cNvSpPr/>
          <p:nvPr/>
        </p:nvSpPr>
        <p:spPr>
          <a:xfrm>
            <a:off x="11023600" y="4671568"/>
            <a:ext cx="59267" cy="59267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98" y="0"/>
                </a:moveTo>
                <a:lnTo>
                  <a:pt x="0" y="44196"/>
                </a:lnTo>
                <a:lnTo>
                  <a:pt x="44196" y="44196"/>
                </a:lnTo>
                <a:lnTo>
                  <a:pt x="22098" y="0"/>
                </a:lnTo>
                <a:close/>
              </a:path>
            </a:pathLst>
          </a:custGeom>
          <a:solidFill>
            <a:srgbClr val="FFA70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2" name="object 62"/>
          <p:cNvSpPr/>
          <p:nvPr/>
        </p:nvSpPr>
        <p:spPr>
          <a:xfrm>
            <a:off x="10627359" y="4651247"/>
            <a:ext cx="60960" cy="59267"/>
          </a:xfrm>
          <a:custGeom>
            <a:avLst/>
            <a:gdLst/>
            <a:ahLst/>
            <a:cxnLst/>
            <a:rect l="l" t="t" r="r" b="b"/>
            <a:pathLst>
              <a:path w="45720" h="44450">
                <a:moveTo>
                  <a:pt x="22859" y="0"/>
                </a:moveTo>
                <a:lnTo>
                  <a:pt x="0" y="44195"/>
                </a:lnTo>
                <a:lnTo>
                  <a:pt x="45720" y="44195"/>
                </a:lnTo>
                <a:lnTo>
                  <a:pt x="22859" y="0"/>
                </a:lnTo>
                <a:close/>
              </a:path>
            </a:pathLst>
          </a:custGeom>
          <a:solidFill>
            <a:srgbClr val="FFA70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3" name="object 63"/>
          <p:cNvSpPr/>
          <p:nvPr/>
        </p:nvSpPr>
        <p:spPr>
          <a:xfrm>
            <a:off x="10760118" y="4298527"/>
            <a:ext cx="93980" cy="104140"/>
          </a:xfrm>
          <a:custGeom>
            <a:avLst/>
            <a:gdLst/>
            <a:ahLst/>
            <a:cxnLst/>
            <a:rect l="l" t="t" r="r" b="b"/>
            <a:pathLst>
              <a:path w="70484" h="78104">
                <a:moveTo>
                  <a:pt x="46075" y="38989"/>
                </a:moveTo>
                <a:lnTo>
                  <a:pt x="3809" y="65405"/>
                </a:lnTo>
                <a:lnTo>
                  <a:pt x="888" y="67182"/>
                </a:lnTo>
                <a:lnTo>
                  <a:pt x="0" y="71119"/>
                </a:lnTo>
                <a:lnTo>
                  <a:pt x="1777" y="74041"/>
                </a:lnTo>
                <a:lnTo>
                  <a:pt x="3682" y="77088"/>
                </a:lnTo>
                <a:lnTo>
                  <a:pt x="7619" y="77978"/>
                </a:lnTo>
                <a:lnTo>
                  <a:pt x="10540" y="76073"/>
                </a:lnTo>
                <a:lnTo>
                  <a:pt x="59799" y="45338"/>
                </a:lnTo>
                <a:lnTo>
                  <a:pt x="58038" y="45338"/>
                </a:lnTo>
                <a:lnTo>
                  <a:pt x="58038" y="44323"/>
                </a:lnTo>
                <a:lnTo>
                  <a:pt x="54609" y="44323"/>
                </a:lnTo>
                <a:lnTo>
                  <a:pt x="46075" y="38989"/>
                </a:lnTo>
                <a:close/>
              </a:path>
              <a:path w="70484" h="78104">
                <a:moveTo>
                  <a:pt x="35915" y="32638"/>
                </a:moveTo>
                <a:lnTo>
                  <a:pt x="14731" y="32638"/>
                </a:lnTo>
                <a:lnTo>
                  <a:pt x="14731" y="45338"/>
                </a:lnTo>
                <a:lnTo>
                  <a:pt x="35915" y="45338"/>
                </a:lnTo>
                <a:lnTo>
                  <a:pt x="46075" y="38989"/>
                </a:lnTo>
                <a:lnTo>
                  <a:pt x="35915" y="32638"/>
                </a:lnTo>
                <a:close/>
              </a:path>
              <a:path w="70484" h="78104">
                <a:moveTo>
                  <a:pt x="59799" y="32638"/>
                </a:moveTo>
                <a:lnTo>
                  <a:pt x="58038" y="32638"/>
                </a:lnTo>
                <a:lnTo>
                  <a:pt x="58038" y="45338"/>
                </a:lnTo>
                <a:lnTo>
                  <a:pt x="59799" y="45338"/>
                </a:lnTo>
                <a:lnTo>
                  <a:pt x="69976" y="38989"/>
                </a:lnTo>
                <a:lnTo>
                  <a:pt x="59799" y="32638"/>
                </a:lnTo>
                <a:close/>
              </a:path>
              <a:path w="70484" h="78104">
                <a:moveTo>
                  <a:pt x="54609" y="33655"/>
                </a:moveTo>
                <a:lnTo>
                  <a:pt x="46075" y="38989"/>
                </a:lnTo>
                <a:lnTo>
                  <a:pt x="54609" y="44323"/>
                </a:lnTo>
                <a:lnTo>
                  <a:pt x="54609" y="33655"/>
                </a:lnTo>
                <a:close/>
              </a:path>
              <a:path w="70484" h="78104">
                <a:moveTo>
                  <a:pt x="58038" y="33655"/>
                </a:moveTo>
                <a:lnTo>
                  <a:pt x="54609" y="33655"/>
                </a:lnTo>
                <a:lnTo>
                  <a:pt x="54609" y="44323"/>
                </a:lnTo>
                <a:lnTo>
                  <a:pt x="58038" y="44323"/>
                </a:lnTo>
                <a:lnTo>
                  <a:pt x="58038" y="33655"/>
                </a:lnTo>
                <a:close/>
              </a:path>
              <a:path w="70484" h="78104">
                <a:moveTo>
                  <a:pt x="7619" y="0"/>
                </a:moveTo>
                <a:lnTo>
                  <a:pt x="3682" y="888"/>
                </a:lnTo>
                <a:lnTo>
                  <a:pt x="1777" y="3810"/>
                </a:lnTo>
                <a:lnTo>
                  <a:pt x="0" y="6857"/>
                </a:lnTo>
                <a:lnTo>
                  <a:pt x="888" y="10794"/>
                </a:lnTo>
                <a:lnTo>
                  <a:pt x="3809" y="12573"/>
                </a:lnTo>
                <a:lnTo>
                  <a:pt x="46075" y="38989"/>
                </a:lnTo>
                <a:lnTo>
                  <a:pt x="54609" y="33655"/>
                </a:lnTo>
                <a:lnTo>
                  <a:pt x="58038" y="33655"/>
                </a:lnTo>
                <a:lnTo>
                  <a:pt x="58038" y="32638"/>
                </a:lnTo>
                <a:lnTo>
                  <a:pt x="59799" y="32638"/>
                </a:lnTo>
                <a:lnTo>
                  <a:pt x="10540" y="1905"/>
                </a:lnTo>
                <a:lnTo>
                  <a:pt x="7619" y="0"/>
                </a:lnTo>
                <a:close/>
              </a:path>
            </a:pathLst>
          </a:custGeom>
          <a:solidFill>
            <a:srgbClr val="469746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4" name="object 64"/>
          <p:cNvSpPr/>
          <p:nvPr/>
        </p:nvSpPr>
        <p:spPr>
          <a:xfrm>
            <a:off x="10720831" y="4307839"/>
            <a:ext cx="59267" cy="59267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98" y="0"/>
                </a:moveTo>
                <a:lnTo>
                  <a:pt x="0" y="44195"/>
                </a:lnTo>
                <a:lnTo>
                  <a:pt x="44196" y="44195"/>
                </a:lnTo>
                <a:lnTo>
                  <a:pt x="22098" y="0"/>
                </a:lnTo>
                <a:close/>
              </a:path>
            </a:pathLst>
          </a:custGeom>
          <a:solidFill>
            <a:srgbClr val="469746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5" name="object 65"/>
          <p:cNvSpPr/>
          <p:nvPr/>
        </p:nvSpPr>
        <p:spPr>
          <a:xfrm>
            <a:off x="10609072" y="4399279"/>
            <a:ext cx="59267" cy="59267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98" y="0"/>
                </a:moveTo>
                <a:lnTo>
                  <a:pt x="0" y="44195"/>
                </a:lnTo>
                <a:lnTo>
                  <a:pt x="44196" y="44195"/>
                </a:lnTo>
                <a:lnTo>
                  <a:pt x="22098" y="0"/>
                </a:lnTo>
                <a:close/>
              </a:path>
            </a:pathLst>
          </a:custGeom>
          <a:solidFill>
            <a:srgbClr val="469746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6" name="object 66"/>
          <p:cNvSpPr/>
          <p:nvPr/>
        </p:nvSpPr>
        <p:spPr>
          <a:xfrm>
            <a:off x="11068981" y="4645998"/>
            <a:ext cx="93980" cy="104140"/>
          </a:xfrm>
          <a:custGeom>
            <a:avLst/>
            <a:gdLst/>
            <a:ahLst/>
            <a:cxnLst/>
            <a:rect l="l" t="t" r="r" b="b"/>
            <a:pathLst>
              <a:path w="70484" h="78104">
                <a:moveTo>
                  <a:pt x="46075" y="38988"/>
                </a:moveTo>
                <a:lnTo>
                  <a:pt x="3810" y="65404"/>
                </a:lnTo>
                <a:lnTo>
                  <a:pt x="889" y="67182"/>
                </a:lnTo>
                <a:lnTo>
                  <a:pt x="0" y="71119"/>
                </a:lnTo>
                <a:lnTo>
                  <a:pt x="1778" y="74040"/>
                </a:lnTo>
                <a:lnTo>
                  <a:pt x="3683" y="77088"/>
                </a:lnTo>
                <a:lnTo>
                  <a:pt x="7620" y="77978"/>
                </a:lnTo>
                <a:lnTo>
                  <a:pt x="10541" y="76072"/>
                </a:lnTo>
                <a:lnTo>
                  <a:pt x="59799" y="45338"/>
                </a:lnTo>
                <a:lnTo>
                  <a:pt x="58039" y="45338"/>
                </a:lnTo>
                <a:lnTo>
                  <a:pt x="58039" y="44322"/>
                </a:lnTo>
                <a:lnTo>
                  <a:pt x="54610" y="44322"/>
                </a:lnTo>
                <a:lnTo>
                  <a:pt x="46075" y="38988"/>
                </a:lnTo>
                <a:close/>
              </a:path>
              <a:path w="70484" h="78104">
                <a:moveTo>
                  <a:pt x="35915" y="32638"/>
                </a:moveTo>
                <a:lnTo>
                  <a:pt x="14732" y="32638"/>
                </a:lnTo>
                <a:lnTo>
                  <a:pt x="14732" y="45338"/>
                </a:lnTo>
                <a:lnTo>
                  <a:pt x="35915" y="45338"/>
                </a:lnTo>
                <a:lnTo>
                  <a:pt x="46075" y="38988"/>
                </a:lnTo>
                <a:lnTo>
                  <a:pt x="35915" y="32638"/>
                </a:lnTo>
                <a:close/>
              </a:path>
              <a:path w="70484" h="78104">
                <a:moveTo>
                  <a:pt x="59799" y="32638"/>
                </a:moveTo>
                <a:lnTo>
                  <a:pt x="58039" y="32638"/>
                </a:lnTo>
                <a:lnTo>
                  <a:pt x="58039" y="45338"/>
                </a:lnTo>
                <a:lnTo>
                  <a:pt x="59799" y="45338"/>
                </a:lnTo>
                <a:lnTo>
                  <a:pt x="69977" y="38988"/>
                </a:lnTo>
                <a:lnTo>
                  <a:pt x="59799" y="32638"/>
                </a:lnTo>
                <a:close/>
              </a:path>
              <a:path w="70484" h="78104">
                <a:moveTo>
                  <a:pt x="54610" y="33654"/>
                </a:moveTo>
                <a:lnTo>
                  <a:pt x="46075" y="38988"/>
                </a:lnTo>
                <a:lnTo>
                  <a:pt x="54610" y="44322"/>
                </a:lnTo>
                <a:lnTo>
                  <a:pt x="54610" y="33654"/>
                </a:lnTo>
                <a:close/>
              </a:path>
              <a:path w="70484" h="78104">
                <a:moveTo>
                  <a:pt x="58039" y="33654"/>
                </a:moveTo>
                <a:lnTo>
                  <a:pt x="54610" y="33654"/>
                </a:lnTo>
                <a:lnTo>
                  <a:pt x="54610" y="44322"/>
                </a:lnTo>
                <a:lnTo>
                  <a:pt x="58039" y="44322"/>
                </a:lnTo>
                <a:lnTo>
                  <a:pt x="58039" y="33654"/>
                </a:lnTo>
                <a:close/>
              </a:path>
              <a:path w="70484" h="78104">
                <a:moveTo>
                  <a:pt x="7620" y="0"/>
                </a:moveTo>
                <a:lnTo>
                  <a:pt x="3683" y="888"/>
                </a:lnTo>
                <a:lnTo>
                  <a:pt x="1778" y="3809"/>
                </a:lnTo>
                <a:lnTo>
                  <a:pt x="0" y="6857"/>
                </a:lnTo>
                <a:lnTo>
                  <a:pt x="889" y="10794"/>
                </a:lnTo>
                <a:lnTo>
                  <a:pt x="3810" y="12573"/>
                </a:lnTo>
                <a:lnTo>
                  <a:pt x="46075" y="38988"/>
                </a:lnTo>
                <a:lnTo>
                  <a:pt x="54610" y="33654"/>
                </a:lnTo>
                <a:lnTo>
                  <a:pt x="58039" y="33654"/>
                </a:lnTo>
                <a:lnTo>
                  <a:pt x="58039" y="32638"/>
                </a:lnTo>
                <a:lnTo>
                  <a:pt x="59799" y="32638"/>
                </a:lnTo>
                <a:lnTo>
                  <a:pt x="10541" y="1905"/>
                </a:lnTo>
                <a:lnTo>
                  <a:pt x="762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7" name="object 67"/>
          <p:cNvSpPr/>
          <p:nvPr/>
        </p:nvSpPr>
        <p:spPr>
          <a:xfrm>
            <a:off x="11093365" y="4969087"/>
            <a:ext cx="93980" cy="104140"/>
          </a:xfrm>
          <a:custGeom>
            <a:avLst/>
            <a:gdLst/>
            <a:ahLst/>
            <a:cxnLst/>
            <a:rect l="l" t="t" r="r" b="b"/>
            <a:pathLst>
              <a:path w="70484" h="78104">
                <a:moveTo>
                  <a:pt x="46075" y="38989"/>
                </a:moveTo>
                <a:lnTo>
                  <a:pt x="3809" y="65405"/>
                </a:lnTo>
                <a:lnTo>
                  <a:pt x="889" y="67183"/>
                </a:lnTo>
                <a:lnTo>
                  <a:pt x="0" y="71120"/>
                </a:lnTo>
                <a:lnTo>
                  <a:pt x="1777" y="74041"/>
                </a:lnTo>
                <a:lnTo>
                  <a:pt x="3682" y="77089"/>
                </a:lnTo>
                <a:lnTo>
                  <a:pt x="7620" y="77978"/>
                </a:lnTo>
                <a:lnTo>
                  <a:pt x="10541" y="76073"/>
                </a:lnTo>
                <a:lnTo>
                  <a:pt x="59799" y="45339"/>
                </a:lnTo>
                <a:lnTo>
                  <a:pt x="58039" y="45339"/>
                </a:lnTo>
                <a:lnTo>
                  <a:pt x="58039" y="44323"/>
                </a:lnTo>
                <a:lnTo>
                  <a:pt x="54609" y="44323"/>
                </a:lnTo>
                <a:lnTo>
                  <a:pt x="46075" y="38989"/>
                </a:lnTo>
                <a:close/>
              </a:path>
              <a:path w="70484" h="78104">
                <a:moveTo>
                  <a:pt x="35915" y="32639"/>
                </a:moveTo>
                <a:lnTo>
                  <a:pt x="14731" y="32639"/>
                </a:lnTo>
                <a:lnTo>
                  <a:pt x="14731" y="45339"/>
                </a:lnTo>
                <a:lnTo>
                  <a:pt x="35915" y="45339"/>
                </a:lnTo>
                <a:lnTo>
                  <a:pt x="46075" y="38989"/>
                </a:lnTo>
                <a:lnTo>
                  <a:pt x="35915" y="32639"/>
                </a:lnTo>
                <a:close/>
              </a:path>
              <a:path w="70484" h="78104">
                <a:moveTo>
                  <a:pt x="59799" y="32639"/>
                </a:moveTo>
                <a:lnTo>
                  <a:pt x="58039" y="32639"/>
                </a:lnTo>
                <a:lnTo>
                  <a:pt x="58039" y="45339"/>
                </a:lnTo>
                <a:lnTo>
                  <a:pt x="59799" y="45339"/>
                </a:lnTo>
                <a:lnTo>
                  <a:pt x="69976" y="38989"/>
                </a:lnTo>
                <a:lnTo>
                  <a:pt x="59799" y="32639"/>
                </a:lnTo>
                <a:close/>
              </a:path>
              <a:path w="70484" h="78104">
                <a:moveTo>
                  <a:pt x="54609" y="33655"/>
                </a:moveTo>
                <a:lnTo>
                  <a:pt x="46075" y="38989"/>
                </a:lnTo>
                <a:lnTo>
                  <a:pt x="54609" y="44323"/>
                </a:lnTo>
                <a:lnTo>
                  <a:pt x="54609" y="33655"/>
                </a:lnTo>
                <a:close/>
              </a:path>
              <a:path w="70484" h="78104">
                <a:moveTo>
                  <a:pt x="58039" y="33655"/>
                </a:moveTo>
                <a:lnTo>
                  <a:pt x="54609" y="33655"/>
                </a:lnTo>
                <a:lnTo>
                  <a:pt x="54609" y="44323"/>
                </a:lnTo>
                <a:lnTo>
                  <a:pt x="58039" y="44323"/>
                </a:lnTo>
                <a:lnTo>
                  <a:pt x="58039" y="33655"/>
                </a:lnTo>
                <a:close/>
              </a:path>
              <a:path w="70484" h="78104">
                <a:moveTo>
                  <a:pt x="7620" y="0"/>
                </a:moveTo>
                <a:lnTo>
                  <a:pt x="3682" y="889"/>
                </a:lnTo>
                <a:lnTo>
                  <a:pt x="1777" y="3810"/>
                </a:lnTo>
                <a:lnTo>
                  <a:pt x="0" y="6858"/>
                </a:lnTo>
                <a:lnTo>
                  <a:pt x="889" y="10795"/>
                </a:lnTo>
                <a:lnTo>
                  <a:pt x="3809" y="12573"/>
                </a:lnTo>
                <a:lnTo>
                  <a:pt x="46075" y="38989"/>
                </a:lnTo>
                <a:lnTo>
                  <a:pt x="54609" y="33655"/>
                </a:lnTo>
                <a:lnTo>
                  <a:pt x="58039" y="33655"/>
                </a:lnTo>
                <a:lnTo>
                  <a:pt x="58039" y="32639"/>
                </a:lnTo>
                <a:lnTo>
                  <a:pt x="59799" y="32639"/>
                </a:lnTo>
                <a:lnTo>
                  <a:pt x="10541" y="1905"/>
                </a:lnTo>
                <a:lnTo>
                  <a:pt x="762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8" name="object 68"/>
          <p:cNvSpPr/>
          <p:nvPr/>
        </p:nvSpPr>
        <p:spPr>
          <a:xfrm>
            <a:off x="10656486" y="4383871"/>
            <a:ext cx="93980" cy="104140"/>
          </a:xfrm>
          <a:custGeom>
            <a:avLst/>
            <a:gdLst/>
            <a:ahLst/>
            <a:cxnLst/>
            <a:rect l="l" t="t" r="r" b="b"/>
            <a:pathLst>
              <a:path w="70484" h="78104">
                <a:moveTo>
                  <a:pt x="46075" y="38989"/>
                </a:moveTo>
                <a:lnTo>
                  <a:pt x="3809" y="65405"/>
                </a:lnTo>
                <a:lnTo>
                  <a:pt x="888" y="67183"/>
                </a:lnTo>
                <a:lnTo>
                  <a:pt x="0" y="71120"/>
                </a:lnTo>
                <a:lnTo>
                  <a:pt x="1777" y="74041"/>
                </a:lnTo>
                <a:lnTo>
                  <a:pt x="3682" y="77089"/>
                </a:lnTo>
                <a:lnTo>
                  <a:pt x="7619" y="77978"/>
                </a:lnTo>
                <a:lnTo>
                  <a:pt x="10540" y="76073"/>
                </a:lnTo>
                <a:lnTo>
                  <a:pt x="59799" y="45339"/>
                </a:lnTo>
                <a:lnTo>
                  <a:pt x="58038" y="45339"/>
                </a:lnTo>
                <a:lnTo>
                  <a:pt x="58038" y="44323"/>
                </a:lnTo>
                <a:lnTo>
                  <a:pt x="54609" y="44323"/>
                </a:lnTo>
                <a:lnTo>
                  <a:pt x="46075" y="38989"/>
                </a:lnTo>
                <a:close/>
              </a:path>
              <a:path w="70484" h="78104">
                <a:moveTo>
                  <a:pt x="35915" y="32639"/>
                </a:moveTo>
                <a:lnTo>
                  <a:pt x="14731" y="32639"/>
                </a:lnTo>
                <a:lnTo>
                  <a:pt x="14731" y="45339"/>
                </a:lnTo>
                <a:lnTo>
                  <a:pt x="35915" y="45339"/>
                </a:lnTo>
                <a:lnTo>
                  <a:pt x="46075" y="38989"/>
                </a:lnTo>
                <a:lnTo>
                  <a:pt x="35915" y="32639"/>
                </a:lnTo>
                <a:close/>
              </a:path>
              <a:path w="70484" h="78104">
                <a:moveTo>
                  <a:pt x="59799" y="32639"/>
                </a:moveTo>
                <a:lnTo>
                  <a:pt x="58038" y="32639"/>
                </a:lnTo>
                <a:lnTo>
                  <a:pt x="58038" y="45339"/>
                </a:lnTo>
                <a:lnTo>
                  <a:pt x="59799" y="45339"/>
                </a:lnTo>
                <a:lnTo>
                  <a:pt x="69976" y="38989"/>
                </a:lnTo>
                <a:lnTo>
                  <a:pt x="59799" y="32639"/>
                </a:lnTo>
                <a:close/>
              </a:path>
              <a:path w="70484" h="78104">
                <a:moveTo>
                  <a:pt x="54609" y="33655"/>
                </a:moveTo>
                <a:lnTo>
                  <a:pt x="46075" y="38989"/>
                </a:lnTo>
                <a:lnTo>
                  <a:pt x="54609" y="44323"/>
                </a:lnTo>
                <a:lnTo>
                  <a:pt x="54609" y="33655"/>
                </a:lnTo>
                <a:close/>
              </a:path>
              <a:path w="70484" h="78104">
                <a:moveTo>
                  <a:pt x="58038" y="33655"/>
                </a:moveTo>
                <a:lnTo>
                  <a:pt x="54609" y="33655"/>
                </a:lnTo>
                <a:lnTo>
                  <a:pt x="54609" y="44323"/>
                </a:lnTo>
                <a:lnTo>
                  <a:pt x="58038" y="44323"/>
                </a:lnTo>
                <a:lnTo>
                  <a:pt x="58038" y="33655"/>
                </a:lnTo>
                <a:close/>
              </a:path>
              <a:path w="70484" h="78104">
                <a:moveTo>
                  <a:pt x="7619" y="0"/>
                </a:moveTo>
                <a:lnTo>
                  <a:pt x="3682" y="889"/>
                </a:lnTo>
                <a:lnTo>
                  <a:pt x="1777" y="3810"/>
                </a:lnTo>
                <a:lnTo>
                  <a:pt x="0" y="6858"/>
                </a:lnTo>
                <a:lnTo>
                  <a:pt x="888" y="10795"/>
                </a:lnTo>
                <a:lnTo>
                  <a:pt x="3809" y="12573"/>
                </a:lnTo>
                <a:lnTo>
                  <a:pt x="46075" y="38989"/>
                </a:lnTo>
                <a:lnTo>
                  <a:pt x="54609" y="33655"/>
                </a:lnTo>
                <a:lnTo>
                  <a:pt x="58038" y="33655"/>
                </a:lnTo>
                <a:lnTo>
                  <a:pt x="58038" y="32639"/>
                </a:lnTo>
                <a:lnTo>
                  <a:pt x="59799" y="32639"/>
                </a:lnTo>
                <a:lnTo>
                  <a:pt x="10540" y="1905"/>
                </a:lnTo>
                <a:lnTo>
                  <a:pt x="7619" y="0"/>
                </a:lnTo>
                <a:close/>
              </a:path>
            </a:pathLst>
          </a:custGeom>
          <a:solidFill>
            <a:srgbClr val="FFA70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9" name="object 69"/>
          <p:cNvSpPr/>
          <p:nvPr/>
        </p:nvSpPr>
        <p:spPr>
          <a:xfrm>
            <a:off x="5598160" y="3866897"/>
            <a:ext cx="0" cy="1450340"/>
          </a:xfrm>
          <a:custGeom>
            <a:avLst/>
            <a:gdLst/>
            <a:ahLst/>
            <a:cxnLst/>
            <a:rect l="l" t="t" r="r" b="b"/>
            <a:pathLst>
              <a:path h="1087754">
                <a:moveTo>
                  <a:pt x="0" y="0"/>
                </a:moveTo>
                <a:lnTo>
                  <a:pt x="0" y="108738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0" name="object 70"/>
          <p:cNvSpPr/>
          <p:nvPr/>
        </p:nvSpPr>
        <p:spPr>
          <a:xfrm>
            <a:off x="5598160" y="5311647"/>
            <a:ext cx="6075680" cy="0"/>
          </a:xfrm>
          <a:custGeom>
            <a:avLst/>
            <a:gdLst/>
            <a:ahLst/>
            <a:cxnLst/>
            <a:rect l="l" t="t" r="r" b="b"/>
            <a:pathLst>
              <a:path w="4556759">
                <a:moveTo>
                  <a:pt x="455675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1" name="object 71"/>
          <p:cNvSpPr/>
          <p:nvPr/>
        </p:nvSpPr>
        <p:spPr>
          <a:xfrm>
            <a:off x="5598161" y="3872992"/>
            <a:ext cx="65193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64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2" name="object 72"/>
          <p:cNvSpPr/>
          <p:nvPr/>
        </p:nvSpPr>
        <p:spPr>
          <a:xfrm>
            <a:off x="5604255" y="4155439"/>
            <a:ext cx="51647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3822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3" name="object 73"/>
          <p:cNvSpPr/>
          <p:nvPr/>
        </p:nvSpPr>
        <p:spPr>
          <a:xfrm>
            <a:off x="5604255" y="4450079"/>
            <a:ext cx="51647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3822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4" name="object 74"/>
          <p:cNvSpPr/>
          <p:nvPr/>
        </p:nvSpPr>
        <p:spPr>
          <a:xfrm>
            <a:off x="5604255" y="4730495"/>
            <a:ext cx="51647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3822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5" name="object 75"/>
          <p:cNvSpPr/>
          <p:nvPr/>
        </p:nvSpPr>
        <p:spPr>
          <a:xfrm>
            <a:off x="5604255" y="5025136"/>
            <a:ext cx="51647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3822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6" name="object 76"/>
          <p:cNvSpPr/>
          <p:nvPr/>
        </p:nvSpPr>
        <p:spPr>
          <a:xfrm>
            <a:off x="5972047" y="5273039"/>
            <a:ext cx="0" cy="51647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31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7" name="object 77"/>
          <p:cNvSpPr/>
          <p:nvPr/>
        </p:nvSpPr>
        <p:spPr>
          <a:xfrm>
            <a:off x="6262623" y="5273039"/>
            <a:ext cx="0" cy="51647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31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8" name="object 78"/>
          <p:cNvSpPr/>
          <p:nvPr/>
        </p:nvSpPr>
        <p:spPr>
          <a:xfrm>
            <a:off x="6543039" y="5273039"/>
            <a:ext cx="0" cy="51647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31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9" name="object 79"/>
          <p:cNvSpPr/>
          <p:nvPr/>
        </p:nvSpPr>
        <p:spPr>
          <a:xfrm>
            <a:off x="6833615" y="5273039"/>
            <a:ext cx="0" cy="51647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31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0" name="object 80"/>
          <p:cNvSpPr/>
          <p:nvPr/>
        </p:nvSpPr>
        <p:spPr>
          <a:xfrm>
            <a:off x="7099807" y="5273039"/>
            <a:ext cx="0" cy="51647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31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1" name="object 81"/>
          <p:cNvSpPr/>
          <p:nvPr/>
        </p:nvSpPr>
        <p:spPr>
          <a:xfrm>
            <a:off x="7390384" y="5273039"/>
            <a:ext cx="0" cy="51647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31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2" name="object 82"/>
          <p:cNvSpPr/>
          <p:nvPr/>
        </p:nvSpPr>
        <p:spPr>
          <a:xfrm>
            <a:off x="7660639" y="5273039"/>
            <a:ext cx="0" cy="51647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31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3" name="object 83"/>
          <p:cNvSpPr/>
          <p:nvPr/>
        </p:nvSpPr>
        <p:spPr>
          <a:xfrm>
            <a:off x="7949184" y="5273039"/>
            <a:ext cx="0" cy="51647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31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4" name="object 84"/>
          <p:cNvSpPr/>
          <p:nvPr/>
        </p:nvSpPr>
        <p:spPr>
          <a:xfrm>
            <a:off x="8225536" y="5273039"/>
            <a:ext cx="0" cy="51647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31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5" name="object 85"/>
          <p:cNvSpPr/>
          <p:nvPr/>
        </p:nvSpPr>
        <p:spPr>
          <a:xfrm>
            <a:off x="8516112" y="5273039"/>
            <a:ext cx="0" cy="51647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31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6" name="object 86"/>
          <p:cNvSpPr/>
          <p:nvPr/>
        </p:nvSpPr>
        <p:spPr>
          <a:xfrm>
            <a:off x="8780272" y="5273039"/>
            <a:ext cx="0" cy="51647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31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7" name="object 87"/>
          <p:cNvSpPr/>
          <p:nvPr/>
        </p:nvSpPr>
        <p:spPr>
          <a:xfrm>
            <a:off x="9068815" y="5273039"/>
            <a:ext cx="0" cy="51647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31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8" name="object 88"/>
          <p:cNvSpPr/>
          <p:nvPr/>
        </p:nvSpPr>
        <p:spPr>
          <a:xfrm>
            <a:off x="9343136" y="5273039"/>
            <a:ext cx="0" cy="51647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31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9" name="object 89"/>
          <p:cNvSpPr/>
          <p:nvPr/>
        </p:nvSpPr>
        <p:spPr>
          <a:xfrm>
            <a:off x="9623552" y="5273039"/>
            <a:ext cx="0" cy="51647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31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0" name="object 90"/>
          <p:cNvSpPr/>
          <p:nvPr/>
        </p:nvSpPr>
        <p:spPr>
          <a:xfrm>
            <a:off x="9901936" y="5273039"/>
            <a:ext cx="0" cy="51647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31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1" name="object 91"/>
          <p:cNvSpPr/>
          <p:nvPr/>
        </p:nvSpPr>
        <p:spPr>
          <a:xfrm>
            <a:off x="10190479" y="5273039"/>
            <a:ext cx="0" cy="51647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31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2" name="object 92"/>
          <p:cNvSpPr/>
          <p:nvPr/>
        </p:nvSpPr>
        <p:spPr>
          <a:xfrm>
            <a:off x="10472927" y="5273039"/>
            <a:ext cx="0" cy="51647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31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3" name="object 93"/>
          <p:cNvSpPr/>
          <p:nvPr/>
        </p:nvSpPr>
        <p:spPr>
          <a:xfrm>
            <a:off x="10763504" y="5273039"/>
            <a:ext cx="0" cy="51647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31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4" name="object 94"/>
          <p:cNvSpPr/>
          <p:nvPr/>
        </p:nvSpPr>
        <p:spPr>
          <a:xfrm>
            <a:off x="11027663" y="5273039"/>
            <a:ext cx="0" cy="51647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31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5" name="object 95"/>
          <p:cNvSpPr/>
          <p:nvPr/>
        </p:nvSpPr>
        <p:spPr>
          <a:xfrm>
            <a:off x="11316208" y="5273039"/>
            <a:ext cx="0" cy="51647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31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6" name="object 96"/>
          <p:cNvSpPr/>
          <p:nvPr/>
        </p:nvSpPr>
        <p:spPr>
          <a:xfrm>
            <a:off x="11588495" y="5273039"/>
            <a:ext cx="0" cy="51647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3831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7" name="object 97"/>
          <p:cNvSpPr txBox="1"/>
          <p:nvPr/>
        </p:nvSpPr>
        <p:spPr>
          <a:xfrm>
            <a:off x="5382429" y="4336051"/>
            <a:ext cx="172719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spc="-7" dirty="0">
                <a:latin typeface="Arial Narrow"/>
                <a:cs typeface="Arial Narrow"/>
              </a:rPr>
              <a:t>-</a:t>
            </a:r>
            <a:r>
              <a:rPr sz="933" spc="-20" dirty="0">
                <a:latin typeface="Arial Narrow"/>
                <a:cs typeface="Arial Narrow"/>
              </a:rPr>
              <a:t>50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382429" y="4623307"/>
            <a:ext cx="172719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dirty="0">
                <a:latin typeface="Arial Narrow"/>
                <a:cs typeface="Arial Narrow"/>
              </a:rPr>
              <a:t>-</a:t>
            </a:r>
            <a:r>
              <a:rPr sz="933" spc="-20" dirty="0">
                <a:latin typeface="Arial Narrow"/>
                <a:cs typeface="Arial Narrow"/>
              </a:rPr>
              <a:t>75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330444" y="4909820"/>
            <a:ext cx="225213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spc="-7" dirty="0">
                <a:latin typeface="Arial Narrow"/>
                <a:cs typeface="Arial Narrow"/>
              </a:rPr>
              <a:t>-</a:t>
            </a:r>
            <a:r>
              <a:rPr sz="933" spc="-20" dirty="0">
                <a:latin typeface="Arial Narrow"/>
                <a:cs typeface="Arial Narrow"/>
              </a:rPr>
              <a:t>100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330444" y="5196772"/>
            <a:ext cx="225213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spc="-7" dirty="0">
                <a:latin typeface="Arial Narrow"/>
                <a:cs typeface="Arial Narrow"/>
              </a:rPr>
              <a:t>-</a:t>
            </a:r>
            <a:r>
              <a:rPr sz="933" spc="-20" dirty="0">
                <a:latin typeface="Arial Narrow"/>
                <a:cs typeface="Arial Narrow"/>
              </a:rPr>
              <a:t>125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929546" y="5338199"/>
            <a:ext cx="5731087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  <a:tabLst>
                <a:tab pos="291246" algn="l"/>
                <a:tab pos="587572" algn="l"/>
                <a:tab pos="878818" algn="l"/>
                <a:tab pos="1137892" algn="l"/>
                <a:tab pos="1433371" algn="l"/>
                <a:tab pos="1711071" algn="l"/>
                <a:tab pos="1987077" algn="l"/>
                <a:tab pos="2269857" algn="l"/>
                <a:tab pos="2559409" algn="l"/>
                <a:tab pos="2808323" algn="l"/>
                <a:tab pos="3091949" algn="l"/>
                <a:tab pos="3367956" algn="l"/>
                <a:tab pos="4205288" algn="l"/>
                <a:tab pos="4488914" algn="l"/>
                <a:tab pos="4778467" algn="l"/>
                <a:tab pos="5333867" algn="l"/>
              </a:tabLst>
            </a:pPr>
            <a:r>
              <a:rPr sz="933" spc="-7" dirty="0">
                <a:latin typeface="Arial Narrow"/>
                <a:cs typeface="Arial Narrow"/>
              </a:rPr>
              <a:t>0	1	2	3	4	5	6	7	8	9	</a:t>
            </a:r>
            <a:r>
              <a:rPr sz="933" spc="-13" dirty="0">
                <a:latin typeface="Arial Narrow"/>
                <a:cs typeface="Arial Narrow"/>
              </a:rPr>
              <a:t>10	11	12     </a:t>
            </a:r>
            <a:r>
              <a:rPr sz="933" spc="10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13     </a:t>
            </a:r>
            <a:r>
              <a:rPr sz="933" spc="12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14	15	16	17     </a:t>
            </a:r>
            <a:r>
              <a:rPr sz="933" spc="2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18	19</a:t>
            </a:r>
            <a:r>
              <a:rPr sz="933" dirty="0">
                <a:latin typeface="Arial Narrow"/>
                <a:cs typeface="Arial Narrow"/>
              </a:rPr>
              <a:t> </a:t>
            </a:r>
            <a:r>
              <a:rPr sz="933" spc="-20" dirty="0">
                <a:latin typeface="Arial Narrow"/>
                <a:cs typeface="Arial Narrow"/>
              </a:rPr>
              <a:t>20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188852" y="4204347"/>
            <a:ext cx="164212" cy="815340"/>
          </a:xfrm>
          <a:prstGeom prst="rect">
            <a:avLst/>
          </a:prstGeom>
        </p:spPr>
        <p:txBody>
          <a:bodyPr vert="vert270" wrap="square" lIns="0" tIns="8467" rIns="0" bIns="0" rtlCol="0">
            <a:spAutoFit/>
          </a:bodyPr>
          <a:lstStyle/>
          <a:p>
            <a:pPr marL="16933">
              <a:spcBef>
                <a:spcPts val="67"/>
              </a:spcBef>
            </a:pPr>
            <a:r>
              <a:rPr sz="1067" spc="-7" dirty="0">
                <a:latin typeface="Arial Narrow"/>
                <a:cs typeface="Arial Narrow"/>
              </a:rPr>
              <a:t>Percent</a:t>
            </a:r>
            <a:r>
              <a:rPr sz="1067" spc="-87" dirty="0">
                <a:latin typeface="Arial Narrow"/>
                <a:cs typeface="Arial Narrow"/>
              </a:rPr>
              <a:t> </a:t>
            </a:r>
            <a:r>
              <a:rPr sz="1067" dirty="0">
                <a:latin typeface="Arial Narrow"/>
                <a:cs typeface="Arial Narrow"/>
              </a:rPr>
              <a:t>change</a:t>
            </a:r>
          </a:p>
        </p:txBody>
      </p:sp>
      <p:sp>
        <p:nvSpPr>
          <p:cNvPr id="103" name="object 103"/>
          <p:cNvSpPr txBox="1"/>
          <p:nvPr/>
        </p:nvSpPr>
        <p:spPr>
          <a:xfrm>
            <a:off x="5188852" y="1564465"/>
            <a:ext cx="164212" cy="1054947"/>
          </a:xfrm>
          <a:prstGeom prst="rect">
            <a:avLst/>
          </a:prstGeom>
        </p:spPr>
        <p:txBody>
          <a:bodyPr vert="vert270" wrap="square" lIns="0" tIns="8467" rIns="0" bIns="0" rtlCol="0">
            <a:spAutoFit/>
          </a:bodyPr>
          <a:lstStyle/>
          <a:p>
            <a:pPr marL="16933">
              <a:spcBef>
                <a:spcPts val="67"/>
              </a:spcBef>
            </a:pPr>
            <a:r>
              <a:rPr sz="1067" spc="-7" dirty="0">
                <a:latin typeface="Arial Narrow"/>
                <a:cs typeface="Arial Narrow"/>
              </a:rPr>
              <a:t>Best percent</a:t>
            </a:r>
            <a:r>
              <a:rPr sz="1067" spc="-107" dirty="0">
                <a:latin typeface="Arial Narrow"/>
                <a:cs typeface="Arial Narrow"/>
              </a:rPr>
              <a:t> </a:t>
            </a:r>
            <a:r>
              <a:rPr sz="1067" dirty="0">
                <a:latin typeface="Arial Narrow"/>
                <a:cs typeface="Arial Narrow"/>
              </a:rPr>
              <a:t>change</a:t>
            </a:r>
          </a:p>
        </p:txBody>
      </p:sp>
      <p:sp>
        <p:nvSpPr>
          <p:cNvPr id="104" name="object 104"/>
          <p:cNvSpPr/>
          <p:nvPr/>
        </p:nvSpPr>
        <p:spPr>
          <a:xfrm>
            <a:off x="9940543" y="3966464"/>
            <a:ext cx="110067" cy="110067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148" y="0"/>
                </a:moveTo>
                <a:lnTo>
                  <a:pt x="0" y="82295"/>
                </a:lnTo>
                <a:lnTo>
                  <a:pt x="82296" y="82295"/>
                </a:lnTo>
                <a:lnTo>
                  <a:pt x="41148" y="0"/>
                </a:lnTo>
                <a:close/>
              </a:path>
            </a:pathLst>
          </a:custGeom>
          <a:solidFill>
            <a:srgbClr val="D69D41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5" name="object 105"/>
          <p:cNvSpPr txBox="1"/>
          <p:nvPr/>
        </p:nvSpPr>
        <p:spPr>
          <a:xfrm>
            <a:off x="5365495" y="3264407"/>
            <a:ext cx="6383867" cy="949769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R="18626" algn="ctr">
              <a:spcBef>
                <a:spcPts val="127"/>
              </a:spcBef>
            </a:pPr>
            <a:r>
              <a:rPr sz="1333" b="1" spc="-7" dirty="0">
                <a:latin typeface="Arial"/>
                <a:cs typeface="Arial"/>
              </a:rPr>
              <a:t>Percent Change From Baseline in Sum of Diameters of Target Lesions</a:t>
            </a:r>
            <a:r>
              <a:rPr sz="1333" b="1" spc="33" dirty="0">
                <a:latin typeface="Arial"/>
                <a:cs typeface="Arial"/>
              </a:rPr>
              <a:t> </a:t>
            </a:r>
            <a:r>
              <a:rPr sz="1333" b="1" spc="-7" dirty="0">
                <a:latin typeface="Arial"/>
                <a:cs typeface="Arial"/>
              </a:rPr>
              <a:t>in</a:t>
            </a:r>
            <a:endParaRPr sz="1333" dirty="0">
              <a:latin typeface="Arial"/>
              <a:cs typeface="Arial"/>
            </a:endParaRPr>
          </a:p>
          <a:p>
            <a:pPr marR="16086" algn="ctr"/>
            <a:r>
              <a:rPr sz="1333" b="1" spc="-7" dirty="0">
                <a:latin typeface="Arial"/>
                <a:cs typeface="Arial"/>
              </a:rPr>
              <a:t>Patients With Confirmed</a:t>
            </a:r>
            <a:r>
              <a:rPr sz="1333" b="1" spc="7" dirty="0">
                <a:latin typeface="Arial"/>
                <a:cs typeface="Arial"/>
              </a:rPr>
              <a:t> </a:t>
            </a:r>
            <a:r>
              <a:rPr sz="1333" b="1" spc="-7" dirty="0">
                <a:latin typeface="Arial"/>
                <a:cs typeface="Arial"/>
              </a:rPr>
              <a:t>CR/PR</a:t>
            </a:r>
            <a:r>
              <a:rPr sz="1300" b="1" spc="-9" baseline="25641" dirty="0">
                <a:latin typeface="Arial"/>
                <a:cs typeface="Arial"/>
              </a:rPr>
              <a:t>c</a:t>
            </a:r>
            <a:endParaRPr sz="1300" baseline="25641" dirty="0">
              <a:latin typeface="Arial"/>
              <a:cs typeface="Arial"/>
            </a:endParaRPr>
          </a:p>
          <a:p>
            <a:pPr marL="119377">
              <a:spcBef>
                <a:spcPts val="133"/>
              </a:spcBef>
              <a:tabLst>
                <a:tab pos="4744601" algn="l"/>
                <a:tab pos="6298196" algn="l"/>
              </a:tabLst>
            </a:pPr>
            <a:r>
              <a:rPr sz="1400" spc="-9" baseline="-27777" dirty="0">
                <a:latin typeface="Arial Narrow"/>
                <a:cs typeface="Arial Narrow"/>
              </a:rPr>
              <a:t>0</a:t>
            </a:r>
            <a:r>
              <a:rPr sz="933" u="dash" spc="-7" dirty="0">
                <a:uFill>
                  <a:solidFill>
                    <a:srgbClr val="D0CECE"/>
                  </a:solidFill>
                </a:uFill>
                <a:latin typeface="Arial Narrow"/>
                <a:cs typeface="Arial Narrow"/>
              </a:rPr>
              <a:t> 	</a:t>
            </a:r>
            <a:r>
              <a:rPr sz="1067" b="1" u="dash" dirty="0">
                <a:uFill>
                  <a:solidFill>
                    <a:srgbClr val="D0CECE"/>
                  </a:solidFill>
                </a:uFill>
                <a:latin typeface="Arial"/>
                <a:cs typeface="Arial"/>
              </a:rPr>
              <a:t>Confirmed</a:t>
            </a:r>
            <a:r>
              <a:rPr sz="1067" b="1" u="dash" spc="-140" dirty="0">
                <a:uFill>
                  <a:solidFill>
                    <a:srgbClr val="D0CECE"/>
                  </a:solidFill>
                </a:uFill>
                <a:latin typeface="Arial"/>
                <a:cs typeface="Arial"/>
              </a:rPr>
              <a:t> </a:t>
            </a:r>
            <a:r>
              <a:rPr sz="1067" b="1" u="dash" dirty="0">
                <a:uFill>
                  <a:solidFill>
                    <a:srgbClr val="D0CECE"/>
                  </a:solidFill>
                </a:uFill>
                <a:latin typeface="Arial"/>
                <a:cs typeface="Arial"/>
              </a:rPr>
              <a:t>BOR	</a:t>
            </a:r>
            <a:endParaRPr sz="1067" dirty="0">
              <a:latin typeface="Arial"/>
              <a:cs typeface="Arial"/>
            </a:endParaRPr>
          </a:p>
          <a:p>
            <a:pPr marR="474968" algn="r">
              <a:lnSpc>
                <a:spcPts val="1147"/>
              </a:lnSpc>
              <a:spcBef>
                <a:spcPts val="553"/>
              </a:spcBef>
              <a:tabLst>
                <a:tab pos="955863" algn="l"/>
              </a:tabLst>
            </a:pPr>
            <a:r>
              <a:rPr sz="1067" spc="-7" dirty="0">
                <a:latin typeface="Arial"/>
                <a:cs typeface="Arial"/>
              </a:rPr>
              <a:t>C</a:t>
            </a:r>
            <a:r>
              <a:rPr sz="1067" dirty="0">
                <a:latin typeface="Arial"/>
                <a:cs typeface="Arial"/>
              </a:rPr>
              <a:t>R	PR</a:t>
            </a:r>
          </a:p>
          <a:p>
            <a:pPr marL="33866">
              <a:lnSpc>
                <a:spcPts val="987"/>
              </a:lnSpc>
            </a:pPr>
            <a:r>
              <a:rPr sz="933" spc="-13" dirty="0">
                <a:latin typeface="Arial Narrow"/>
                <a:cs typeface="Arial Narrow"/>
              </a:rPr>
              <a:t>-25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0875263" y="3966464"/>
            <a:ext cx="111760" cy="110067"/>
          </a:xfrm>
          <a:custGeom>
            <a:avLst/>
            <a:gdLst/>
            <a:ahLst/>
            <a:cxnLst/>
            <a:rect l="l" t="t" r="r" b="b"/>
            <a:pathLst>
              <a:path w="83820" h="82550">
                <a:moveTo>
                  <a:pt x="41909" y="0"/>
                </a:moveTo>
                <a:lnTo>
                  <a:pt x="0" y="82295"/>
                </a:lnTo>
                <a:lnTo>
                  <a:pt x="83820" y="82295"/>
                </a:lnTo>
                <a:lnTo>
                  <a:pt x="41909" y="0"/>
                </a:lnTo>
                <a:close/>
              </a:path>
            </a:pathLst>
          </a:custGeom>
          <a:solidFill>
            <a:srgbClr val="469746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7" name="object 107"/>
          <p:cNvSpPr txBox="1"/>
          <p:nvPr/>
        </p:nvSpPr>
        <p:spPr>
          <a:xfrm>
            <a:off x="9577325" y="1211579"/>
            <a:ext cx="2083647" cy="58753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 indent="64345">
              <a:spcBef>
                <a:spcPts val="140"/>
              </a:spcBef>
            </a:pPr>
            <a:r>
              <a:rPr sz="1067" b="1" dirty="0">
                <a:latin typeface="Arial"/>
                <a:cs typeface="Arial"/>
              </a:rPr>
              <a:t>No. of prior </a:t>
            </a:r>
            <a:r>
              <a:rPr sz="1067" b="1" spc="-13" dirty="0">
                <a:latin typeface="Arial"/>
                <a:cs typeface="Arial"/>
              </a:rPr>
              <a:t>systemic </a:t>
            </a:r>
            <a:r>
              <a:rPr sz="1067" b="1" dirty="0">
                <a:latin typeface="Arial"/>
                <a:cs typeface="Arial"/>
              </a:rPr>
              <a:t>lines for  </a:t>
            </a:r>
            <a:r>
              <a:rPr sz="1067" b="1" spc="-7" dirty="0">
                <a:latin typeface="Arial"/>
                <a:cs typeface="Arial"/>
              </a:rPr>
              <a:t>advanced </a:t>
            </a:r>
            <a:r>
              <a:rPr sz="1067" b="1" dirty="0">
                <a:latin typeface="Arial"/>
                <a:cs typeface="Arial"/>
              </a:rPr>
              <a:t>or </a:t>
            </a:r>
            <a:r>
              <a:rPr sz="1067" b="1" spc="-7" dirty="0">
                <a:latin typeface="Arial"/>
                <a:cs typeface="Arial"/>
              </a:rPr>
              <a:t>metastatic</a:t>
            </a:r>
            <a:r>
              <a:rPr sz="1067" b="1" spc="47" dirty="0">
                <a:latin typeface="Arial"/>
                <a:cs typeface="Arial"/>
              </a:rPr>
              <a:t> </a:t>
            </a:r>
            <a:r>
              <a:rPr sz="1067" b="1" spc="-7" dirty="0">
                <a:latin typeface="Arial"/>
                <a:cs typeface="Arial"/>
              </a:rPr>
              <a:t>disease</a:t>
            </a:r>
            <a:endParaRPr sz="1067" dirty="0">
              <a:latin typeface="Arial"/>
              <a:cs typeface="Arial"/>
            </a:endParaRPr>
          </a:p>
          <a:p>
            <a:pPr marL="570639">
              <a:spcBef>
                <a:spcPts val="579"/>
              </a:spcBef>
              <a:tabLst>
                <a:tab pos="1522269" algn="l"/>
              </a:tabLst>
            </a:pPr>
            <a:r>
              <a:rPr sz="1067" dirty="0">
                <a:latin typeface="Arial"/>
                <a:cs typeface="Arial"/>
              </a:rPr>
              <a:t>1/2	≥3</a:t>
            </a:r>
          </a:p>
        </p:txBody>
      </p:sp>
      <p:sp>
        <p:nvSpPr>
          <p:cNvPr id="108" name="object 108"/>
          <p:cNvSpPr/>
          <p:nvPr/>
        </p:nvSpPr>
        <p:spPr>
          <a:xfrm>
            <a:off x="9975088" y="1666240"/>
            <a:ext cx="110067" cy="110067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296"/>
                </a:moveTo>
                <a:lnTo>
                  <a:pt x="82296" y="82296"/>
                </a:lnTo>
                <a:lnTo>
                  <a:pt x="82296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solidFill>
            <a:srgbClr val="55629D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9" name="object 109"/>
          <p:cNvSpPr/>
          <p:nvPr/>
        </p:nvSpPr>
        <p:spPr>
          <a:xfrm>
            <a:off x="10911840" y="1652015"/>
            <a:ext cx="110067" cy="110067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296"/>
                </a:moveTo>
                <a:lnTo>
                  <a:pt x="82296" y="82296"/>
                </a:lnTo>
                <a:lnTo>
                  <a:pt x="82296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solidFill>
            <a:srgbClr val="CF519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0" name="object 110"/>
          <p:cNvSpPr/>
          <p:nvPr/>
        </p:nvSpPr>
        <p:spPr>
          <a:xfrm>
            <a:off x="6567423" y="2160017"/>
            <a:ext cx="37253" cy="12700"/>
          </a:xfrm>
          <a:custGeom>
            <a:avLst/>
            <a:gdLst/>
            <a:ahLst/>
            <a:cxnLst/>
            <a:rect l="l" t="t" r="r" b="b"/>
            <a:pathLst>
              <a:path w="27939" h="9525">
                <a:moveTo>
                  <a:pt x="0" y="9143"/>
                </a:moveTo>
                <a:lnTo>
                  <a:pt x="27432" y="9143"/>
                </a:lnTo>
                <a:lnTo>
                  <a:pt x="27432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4D626A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1" name="object 111"/>
          <p:cNvSpPr/>
          <p:nvPr/>
        </p:nvSpPr>
        <p:spPr>
          <a:xfrm>
            <a:off x="6567423" y="2160017"/>
            <a:ext cx="37253" cy="12700"/>
          </a:xfrm>
          <a:custGeom>
            <a:avLst/>
            <a:gdLst/>
            <a:ahLst/>
            <a:cxnLst/>
            <a:rect l="l" t="t" r="r" b="b"/>
            <a:pathLst>
              <a:path w="27939" h="9525">
                <a:moveTo>
                  <a:pt x="0" y="9143"/>
                </a:moveTo>
                <a:lnTo>
                  <a:pt x="27432" y="9143"/>
                </a:lnTo>
                <a:lnTo>
                  <a:pt x="27432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2" name="object 112"/>
          <p:cNvSpPr/>
          <p:nvPr/>
        </p:nvSpPr>
        <p:spPr>
          <a:xfrm>
            <a:off x="5998463" y="2013711"/>
            <a:ext cx="0" cy="14224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27432">
            <a:solidFill>
              <a:srgbClr val="55629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3" name="object 113"/>
          <p:cNvSpPr/>
          <p:nvPr/>
        </p:nvSpPr>
        <p:spPr>
          <a:xfrm>
            <a:off x="5980176" y="2013711"/>
            <a:ext cx="37253" cy="142240"/>
          </a:xfrm>
          <a:custGeom>
            <a:avLst/>
            <a:gdLst/>
            <a:ahLst/>
            <a:cxnLst/>
            <a:rect l="l" t="t" r="r" b="b"/>
            <a:pathLst>
              <a:path w="27939" h="106680">
                <a:moveTo>
                  <a:pt x="0" y="106679"/>
                </a:moveTo>
                <a:lnTo>
                  <a:pt x="27432" y="106679"/>
                </a:lnTo>
                <a:lnTo>
                  <a:pt x="27432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4" name="object 114"/>
          <p:cNvSpPr/>
          <p:nvPr/>
        </p:nvSpPr>
        <p:spPr>
          <a:xfrm>
            <a:off x="6762496" y="2160016"/>
            <a:ext cx="38945" cy="38945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0" y="28955"/>
                </a:moveTo>
                <a:lnTo>
                  <a:pt x="28955" y="28955"/>
                </a:lnTo>
                <a:lnTo>
                  <a:pt x="28955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solidFill>
            <a:srgbClr val="CF519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5" name="object 115"/>
          <p:cNvSpPr/>
          <p:nvPr/>
        </p:nvSpPr>
        <p:spPr>
          <a:xfrm>
            <a:off x="6762496" y="2160016"/>
            <a:ext cx="38945" cy="38945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0" y="28955"/>
                </a:moveTo>
                <a:lnTo>
                  <a:pt x="28955" y="28955"/>
                </a:lnTo>
                <a:lnTo>
                  <a:pt x="28955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6" name="object 116"/>
          <p:cNvSpPr/>
          <p:nvPr/>
        </p:nvSpPr>
        <p:spPr>
          <a:xfrm>
            <a:off x="5655055" y="1400049"/>
            <a:ext cx="0" cy="756073"/>
          </a:xfrm>
          <a:custGeom>
            <a:avLst/>
            <a:gdLst/>
            <a:ahLst/>
            <a:cxnLst/>
            <a:rect l="l" t="t" r="r" b="b"/>
            <a:pathLst>
              <a:path h="567055">
                <a:moveTo>
                  <a:pt x="0" y="0"/>
                </a:moveTo>
                <a:lnTo>
                  <a:pt x="0" y="566927"/>
                </a:lnTo>
              </a:path>
            </a:pathLst>
          </a:custGeom>
          <a:ln w="27432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7" name="object 117"/>
          <p:cNvSpPr/>
          <p:nvPr/>
        </p:nvSpPr>
        <p:spPr>
          <a:xfrm>
            <a:off x="5636768" y="1400049"/>
            <a:ext cx="37253" cy="756073"/>
          </a:xfrm>
          <a:custGeom>
            <a:avLst/>
            <a:gdLst/>
            <a:ahLst/>
            <a:cxnLst/>
            <a:rect l="l" t="t" r="r" b="b"/>
            <a:pathLst>
              <a:path w="27939" h="567055">
                <a:moveTo>
                  <a:pt x="0" y="566927"/>
                </a:moveTo>
                <a:lnTo>
                  <a:pt x="27432" y="566927"/>
                </a:lnTo>
                <a:lnTo>
                  <a:pt x="27432" y="0"/>
                </a:lnTo>
                <a:lnTo>
                  <a:pt x="0" y="0"/>
                </a:lnTo>
                <a:lnTo>
                  <a:pt x="0" y="566927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8" name="object 118"/>
          <p:cNvSpPr/>
          <p:nvPr/>
        </p:nvSpPr>
        <p:spPr>
          <a:xfrm>
            <a:off x="5703823" y="1513841"/>
            <a:ext cx="0" cy="642620"/>
          </a:xfrm>
          <a:custGeom>
            <a:avLst/>
            <a:gdLst/>
            <a:ahLst/>
            <a:cxnLst/>
            <a:rect l="l" t="t" r="r" b="b"/>
            <a:pathLst>
              <a:path h="481965">
                <a:moveTo>
                  <a:pt x="0" y="0"/>
                </a:moveTo>
                <a:lnTo>
                  <a:pt x="0" y="481584"/>
                </a:lnTo>
              </a:path>
            </a:pathLst>
          </a:custGeom>
          <a:ln w="27432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9" name="object 119"/>
          <p:cNvSpPr/>
          <p:nvPr/>
        </p:nvSpPr>
        <p:spPr>
          <a:xfrm>
            <a:off x="5685536" y="1513841"/>
            <a:ext cx="37253" cy="642620"/>
          </a:xfrm>
          <a:custGeom>
            <a:avLst/>
            <a:gdLst/>
            <a:ahLst/>
            <a:cxnLst/>
            <a:rect l="l" t="t" r="r" b="b"/>
            <a:pathLst>
              <a:path w="27939" h="481965">
                <a:moveTo>
                  <a:pt x="0" y="481584"/>
                </a:moveTo>
                <a:lnTo>
                  <a:pt x="27432" y="481584"/>
                </a:lnTo>
                <a:lnTo>
                  <a:pt x="27432" y="0"/>
                </a:lnTo>
                <a:lnTo>
                  <a:pt x="0" y="0"/>
                </a:lnTo>
                <a:lnTo>
                  <a:pt x="0" y="481584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0" name="object 120"/>
          <p:cNvSpPr/>
          <p:nvPr/>
        </p:nvSpPr>
        <p:spPr>
          <a:xfrm>
            <a:off x="5752592" y="1560576"/>
            <a:ext cx="0" cy="596053"/>
          </a:xfrm>
          <a:custGeom>
            <a:avLst/>
            <a:gdLst/>
            <a:ahLst/>
            <a:cxnLst/>
            <a:rect l="l" t="t" r="r" b="b"/>
            <a:pathLst>
              <a:path h="447040">
                <a:moveTo>
                  <a:pt x="0" y="0"/>
                </a:moveTo>
                <a:lnTo>
                  <a:pt x="0" y="446532"/>
                </a:lnTo>
              </a:path>
            </a:pathLst>
          </a:custGeom>
          <a:ln w="27432">
            <a:solidFill>
              <a:srgbClr val="55629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1" name="object 121"/>
          <p:cNvSpPr/>
          <p:nvPr/>
        </p:nvSpPr>
        <p:spPr>
          <a:xfrm>
            <a:off x="5734304" y="1560576"/>
            <a:ext cx="37253" cy="596053"/>
          </a:xfrm>
          <a:custGeom>
            <a:avLst/>
            <a:gdLst/>
            <a:ahLst/>
            <a:cxnLst/>
            <a:rect l="l" t="t" r="r" b="b"/>
            <a:pathLst>
              <a:path w="27939" h="447040">
                <a:moveTo>
                  <a:pt x="0" y="446532"/>
                </a:moveTo>
                <a:lnTo>
                  <a:pt x="27432" y="446532"/>
                </a:lnTo>
                <a:lnTo>
                  <a:pt x="27432" y="0"/>
                </a:lnTo>
                <a:lnTo>
                  <a:pt x="0" y="0"/>
                </a:lnTo>
                <a:lnTo>
                  <a:pt x="0" y="446532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2" name="object 122"/>
          <p:cNvSpPr/>
          <p:nvPr/>
        </p:nvSpPr>
        <p:spPr>
          <a:xfrm>
            <a:off x="5801360" y="1784096"/>
            <a:ext cx="0" cy="372533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8891"/>
                </a:lnTo>
              </a:path>
            </a:pathLst>
          </a:custGeom>
          <a:ln w="27432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3" name="object 123"/>
          <p:cNvSpPr/>
          <p:nvPr/>
        </p:nvSpPr>
        <p:spPr>
          <a:xfrm>
            <a:off x="5783071" y="1784096"/>
            <a:ext cx="37253" cy="372533"/>
          </a:xfrm>
          <a:custGeom>
            <a:avLst/>
            <a:gdLst/>
            <a:ahLst/>
            <a:cxnLst/>
            <a:rect l="l" t="t" r="r" b="b"/>
            <a:pathLst>
              <a:path w="27939" h="279400">
                <a:moveTo>
                  <a:pt x="0" y="278891"/>
                </a:moveTo>
                <a:lnTo>
                  <a:pt x="27432" y="278891"/>
                </a:lnTo>
                <a:lnTo>
                  <a:pt x="27432" y="0"/>
                </a:lnTo>
                <a:lnTo>
                  <a:pt x="0" y="0"/>
                </a:lnTo>
                <a:lnTo>
                  <a:pt x="0" y="278891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4" name="object 124"/>
          <p:cNvSpPr/>
          <p:nvPr/>
        </p:nvSpPr>
        <p:spPr>
          <a:xfrm>
            <a:off x="5850128" y="2003551"/>
            <a:ext cx="0" cy="1524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27432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5" name="object 125"/>
          <p:cNvSpPr/>
          <p:nvPr/>
        </p:nvSpPr>
        <p:spPr>
          <a:xfrm>
            <a:off x="5831839" y="2003551"/>
            <a:ext cx="37253" cy="152400"/>
          </a:xfrm>
          <a:custGeom>
            <a:avLst/>
            <a:gdLst/>
            <a:ahLst/>
            <a:cxnLst/>
            <a:rect l="l" t="t" r="r" b="b"/>
            <a:pathLst>
              <a:path w="27939" h="114300">
                <a:moveTo>
                  <a:pt x="0" y="114300"/>
                </a:moveTo>
                <a:lnTo>
                  <a:pt x="27432" y="114300"/>
                </a:lnTo>
                <a:lnTo>
                  <a:pt x="27432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6" name="object 126"/>
          <p:cNvSpPr/>
          <p:nvPr/>
        </p:nvSpPr>
        <p:spPr>
          <a:xfrm>
            <a:off x="6077712" y="2070608"/>
            <a:ext cx="37253" cy="85513"/>
          </a:xfrm>
          <a:custGeom>
            <a:avLst/>
            <a:gdLst/>
            <a:ahLst/>
            <a:cxnLst/>
            <a:rect l="l" t="t" r="r" b="b"/>
            <a:pathLst>
              <a:path w="27939" h="64134">
                <a:moveTo>
                  <a:pt x="0" y="64008"/>
                </a:moveTo>
                <a:lnTo>
                  <a:pt x="27432" y="64008"/>
                </a:lnTo>
                <a:lnTo>
                  <a:pt x="27432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55629D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7" name="object 127"/>
          <p:cNvSpPr/>
          <p:nvPr/>
        </p:nvSpPr>
        <p:spPr>
          <a:xfrm>
            <a:off x="6077712" y="2070608"/>
            <a:ext cx="37253" cy="85513"/>
          </a:xfrm>
          <a:custGeom>
            <a:avLst/>
            <a:gdLst/>
            <a:ahLst/>
            <a:cxnLst/>
            <a:rect l="l" t="t" r="r" b="b"/>
            <a:pathLst>
              <a:path w="27939" h="64134">
                <a:moveTo>
                  <a:pt x="0" y="64008"/>
                </a:moveTo>
                <a:lnTo>
                  <a:pt x="27432" y="64008"/>
                </a:lnTo>
                <a:lnTo>
                  <a:pt x="27432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8" name="object 128"/>
          <p:cNvSpPr/>
          <p:nvPr/>
        </p:nvSpPr>
        <p:spPr>
          <a:xfrm>
            <a:off x="6321553" y="2101089"/>
            <a:ext cx="38945" cy="55033"/>
          </a:xfrm>
          <a:custGeom>
            <a:avLst/>
            <a:gdLst/>
            <a:ahLst/>
            <a:cxnLst/>
            <a:rect l="l" t="t" r="r" b="b"/>
            <a:pathLst>
              <a:path w="29210" h="41275">
                <a:moveTo>
                  <a:pt x="0" y="41148"/>
                </a:moveTo>
                <a:lnTo>
                  <a:pt x="28955" y="41148"/>
                </a:lnTo>
                <a:lnTo>
                  <a:pt x="28955" y="0"/>
                </a:lnTo>
                <a:lnTo>
                  <a:pt x="0" y="0"/>
                </a:lnTo>
                <a:lnTo>
                  <a:pt x="0" y="41148"/>
                </a:lnTo>
                <a:close/>
              </a:path>
            </a:pathLst>
          </a:custGeom>
          <a:solidFill>
            <a:srgbClr val="CF519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9" name="object 129"/>
          <p:cNvSpPr/>
          <p:nvPr/>
        </p:nvSpPr>
        <p:spPr>
          <a:xfrm>
            <a:off x="6321553" y="2101089"/>
            <a:ext cx="38945" cy="55033"/>
          </a:xfrm>
          <a:custGeom>
            <a:avLst/>
            <a:gdLst/>
            <a:ahLst/>
            <a:cxnLst/>
            <a:rect l="l" t="t" r="r" b="b"/>
            <a:pathLst>
              <a:path w="29210" h="41275">
                <a:moveTo>
                  <a:pt x="0" y="41148"/>
                </a:moveTo>
                <a:lnTo>
                  <a:pt x="28955" y="41148"/>
                </a:lnTo>
                <a:lnTo>
                  <a:pt x="28955" y="0"/>
                </a:lnTo>
                <a:lnTo>
                  <a:pt x="0" y="0"/>
                </a:lnTo>
                <a:lnTo>
                  <a:pt x="0" y="41148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0" name="object 130"/>
          <p:cNvSpPr/>
          <p:nvPr/>
        </p:nvSpPr>
        <p:spPr>
          <a:xfrm>
            <a:off x="6616192" y="2160015"/>
            <a:ext cx="37253" cy="28787"/>
          </a:xfrm>
          <a:custGeom>
            <a:avLst/>
            <a:gdLst/>
            <a:ahLst/>
            <a:cxnLst/>
            <a:rect l="l" t="t" r="r" b="b"/>
            <a:pathLst>
              <a:path w="27939" h="21589">
                <a:moveTo>
                  <a:pt x="0" y="21336"/>
                </a:moveTo>
                <a:lnTo>
                  <a:pt x="27432" y="21336"/>
                </a:lnTo>
                <a:lnTo>
                  <a:pt x="27432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CF519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1" name="object 131"/>
          <p:cNvSpPr/>
          <p:nvPr/>
        </p:nvSpPr>
        <p:spPr>
          <a:xfrm>
            <a:off x="6616192" y="2160015"/>
            <a:ext cx="37253" cy="28787"/>
          </a:xfrm>
          <a:custGeom>
            <a:avLst/>
            <a:gdLst/>
            <a:ahLst/>
            <a:cxnLst/>
            <a:rect l="l" t="t" r="r" b="b"/>
            <a:pathLst>
              <a:path w="27939" h="21589">
                <a:moveTo>
                  <a:pt x="0" y="21336"/>
                </a:moveTo>
                <a:lnTo>
                  <a:pt x="27432" y="21336"/>
                </a:lnTo>
                <a:lnTo>
                  <a:pt x="27432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2" name="object 132"/>
          <p:cNvSpPr/>
          <p:nvPr/>
        </p:nvSpPr>
        <p:spPr>
          <a:xfrm>
            <a:off x="6664960" y="2160015"/>
            <a:ext cx="37253" cy="33020"/>
          </a:xfrm>
          <a:custGeom>
            <a:avLst/>
            <a:gdLst/>
            <a:ahLst/>
            <a:cxnLst/>
            <a:rect l="l" t="t" r="r" b="b"/>
            <a:pathLst>
              <a:path w="27939" h="24764">
                <a:moveTo>
                  <a:pt x="0" y="24384"/>
                </a:moveTo>
                <a:lnTo>
                  <a:pt x="27432" y="24384"/>
                </a:lnTo>
                <a:lnTo>
                  <a:pt x="27432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CF519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3" name="object 133"/>
          <p:cNvSpPr/>
          <p:nvPr/>
        </p:nvSpPr>
        <p:spPr>
          <a:xfrm>
            <a:off x="6664960" y="2160015"/>
            <a:ext cx="37253" cy="33020"/>
          </a:xfrm>
          <a:custGeom>
            <a:avLst/>
            <a:gdLst/>
            <a:ahLst/>
            <a:cxnLst/>
            <a:rect l="l" t="t" r="r" b="b"/>
            <a:pathLst>
              <a:path w="27939" h="24764">
                <a:moveTo>
                  <a:pt x="0" y="24384"/>
                </a:moveTo>
                <a:lnTo>
                  <a:pt x="27432" y="24384"/>
                </a:lnTo>
                <a:lnTo>
                  <a:pt x="27432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4" name="object 134"/>
          <p:cNvSpPr/>
          <p:nvPr/>
        </p:nvSpPr>
        <p:spPr>
          <a:xfrm>
            <a:off x="7250092" y="2157900"/>
            <a:ext cx="140377" cy="115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5" name="object 135"/>
          <p:cNvSpPr/>
          <p:nvPr/>
        </p:nvSpPr>
        <p:spPr>
          <a:xfrm>
            <a:off x="7467600" y="2160015"/>
            <a:ext cx="0" cy="13208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27432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6" name="object 136"/>
          <p:cNvSpPr/>
          <p:nvPr/>
        </p:nvSpPr>
        <p:spPr>
          <a:xfrm>
            <a:off x="7449312" y="2160015"/>
            <a:ext cx="37253" cy="132080"/>
          </a:xfrm>
          <a:custGeom>
            <a:avLst/>
            <a:gdLst/>
            <a:ahLst/>
            <a:cxnLst/>
            <a:rect l="l" t="t" r="r" b="b"/>
            <a:pathLst>
              <a:path w="27939" h="99060">
                <a:moveTo>
                  <a:pt x="0" y="99060"/>
                </a:moveTo>
                <a:lnTo>
                  <a:pt x="27432" y="99060"/>
                </a:lnTo>
                <a:lnTo>
                  <a:pt x="27432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7" name="object 137"/>
          <p:cNvSpPr/>
          <p:nvPr/>
        </p:nvSpPr>
        <p:spPr>
          <a:xfrm>
            <a:off x="7565136" y="2160015"/>
            <a:ext cx="0" cy="140547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55"/>
                </a:lnTo>
              </a:path>
            </a:pathLst>
          </a:custGeom>
          <a:ln w="27432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8" name="object 138"/>
          <p:cNvSpPr/>
          <p:nvPr/>
        </p:nvSpPr>
        <p:spPr>
          <a:xfrm>
            <a:off x="7546847" y="2160015"/>
            <a:ext cx="37253" cy="140547"/>
          </a:xfrm>
          <a:custGeom>
            <a:avLst/>
            <a:gdLst/>
            <a:ahLst/>
            <a:cxnLst/>
            <a:rect l="l" t="t" r="r" b="b"/>
            <a:pathLst>
              <a:path w="27939" h="105410">
                <a:moveTo>
                  <a:pt x="0" y="105155"/>
                </a:moveTo>
                <a:lnTo>
                  <a:pt x="27432" y="105155"/>
                </a:lnTo>
                <a:lnTo>
                  <a:pt x="27432" y="0"/>
                </a:lnTo>
                <a:lnTo>
                  <a:pt x="0" y="0"/>
                </a:lnTo>
                <a:lnTo>
                  <a:pt x="0" y="105155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9" name="object 139"/>
          <p:cNvSpPr/>
          <p:nvPr/>
        </p:nvSpPr>
        <p:spPr>
          <a:xfrm>
            <a:off x="8055863" y="2160016"/>
            <a:ext cx="0" cy="197273"/>
          </a:xfrm>
          <a:custGeom>
            <a:avLst/>
            <a:gdLst/>
            <a:ahLst/>
            <a:cxnLst/>
            <a:rect l="l" t="t" r="r" b="b"/>
            <a:pathLst>
              <a:path h="147955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28955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0" name="object 140"/>
          <p:cNvSpPr/>
          <p:nvPr/>
        </p:nvSpPr>
        <p:spPr>
          <a:xfrm>
            <a:off x="8036561" y="2160016"/>
            <a:ext cx="38945" cy="197273"/>
          </a:xfrm>
          <a:custGeom>
            <a:avLst/>
            <a:gdLst/>
            <a:ahLst/>
            <a:cxnLst/>
            <a:rect l="l" t="t" r="r" b="b"/>
            <a:pathLst>
              <a:path w="29210" h="147955">
                <a:moveTo>
                  <a:pt x="0" y="147827"/>
                </a:moveTo>
                <a:lnTo>
                  <a:pt x="28955" y="147827"/>
                </a:lnTo>
                <a:lnTo>
                  <a:pt x="28955" y="0"/>
                </a:lnTo>
                <a:lnTo>
                  <a:pt x="0" y="0"/>
                </a:lnTo>
                <a:lnTo>
                  <a:pt x="0" y="147827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1" name="object 141"/>
          <p:cNvSpPr/>
          <p:nvPr/>
        </p:nvSpPr>
        <p:spPr>
          <a:xfrm>
            <a:off x="8937752" y="2160015"/>
            <a:ext cx="0" cy="294639"/>
          </a:xfrm>
          <a:custGeom>
            <a:avLst/>
            <a:gdLst/>
            <a:ahLst/>
            <a:cxnLst/>
            <a:rect l="l" t="t" r="r" b="b"/>
            <a:pathLst>
              <a:path h="220980">
                <a:moveTo>
                  <a:pt x="0" y="0"/>
                </a:moveTo>
                <a:lnTo>
                  <a:pt x="0" y="220979"/>
                </a:lnTo>
              </a:path>
            </a:pathLst>
          </a:custGeom>
          <a:ln w="28955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2" name="object 142"/>
          <p:cNvSpPr/>
          <p:nvPr/>
        </p:nvSpPr>
        <p:spPr>
          <a:xfrm>
            <a:off x="8918448" y="2160015"/>
            <a:ext cx="38945" cy="294639"/>
          </a:xfrm>
          <a:custGeom>
            <a:avLst/>
            <a:gdLst/>
            <a:ahLst/>
            <a:cxnLst/>
            <a:rect l="l" t="t" r="r" b="b"/>
            <a:pathLst>
              <a:path w="29209" h="220980">
                <a:moveTo>
                  <a:pt x="0" y="220979"/>
                </a:moveTo>
                <a:lnTo>
                  <a:pt x="28955" y="220979"/>
                </a:lnTo>
                <a:lnTo>
                  <a:pt x="28955" y="0"/>
                </a:lnTo>
                <a:lnTo>
                  <a:pt x="0" y="0"/>
                </a:lnTo>
                <a:lnTo>
                  <a:pt x="0" y="220979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3" name="object 143"/>
          <p:cNvSpPr/>
          <p:nvPr/>
        </p:nvSpPr>
        <p:spPr>
          <a:xfrm>
            <a:off x="8986520" y="2160015"/>
            <a:ext cx="0" cy="294639"/>
          </a:xfrm>
          <a:custGeom>
            <a:avLst/>
            <a:gdLst/>
            <a:ahLst/>
            <a:cxnLst/>
            <a:rect l="l" t="t" r="r" b="b"/>
            <a:pathLst>
              <a:path h="220980">
                <a:moveTo>
                  <a:pt x="0" y="0"/>
                </a:moveTo>
                <a:lnTo>
                  <a:pt x="0" y="220979"/>
                </a:lnTo>
              </a:path>
            </a:pathLst>
          </a:custGeom>
          <a:ln w="28955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4" name="object 144"/>
          <p:cNvSpPr/>
          <p:nvPr/>
        </p:nvSpPr>
        <p:spPr>
          <a:xfrm>
            <a:off x="8967216" y="2160015"/>
            <a:ext cx="38945" cy="294639"/>
          </a:xfrm>
          <a:custGeom>
            <a:avLst/>
            <a:gdLst/>
            <a:ahLst/>
            <a:cxnLst/>
            <a:rect l="l" t="t" r="r" b="b"/>
            <a:pathLst>
              <a:path w="29209" h="220980">
                <a:moveTo>
                  <a:pt x="0" y="220979"/>
                </a:moveTo>
                <a:lnTo>
                  <a:pt x="28955" y="220979"/>
                </a:lnTo>
                <a:lnTo>
                  <a:pt x="28955" y="0"/>
                </a:lnTo>
                <a:lnTo>
                  <a:pt x="0" y="0"/>
                </a:lnTo>
                <a:lnTo>
                  <a:pt x="0" y="220979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5" name="object 145"/>
          <p:cNvSpPr/>
          <p:nvPr/>
        </p:nvSpPr>
        <p:spPr>
          <a:xfrm>
            <a:off x="9770872" y="2160015"/>
            <a:ext cx="0" cy="372533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8892"/>
                </a:lnTo>
              </a:path>
            </a:pathLst>
          </a:custGeom>
          <a:ln w="28955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6" name="object 146"/>
          <p:cNvSpPr/>
          <p:nvPr/>
        </p:nvSpPr>
        <p:spPr>
          <a:xfrm>
            <a:off x="9751569" y="2160015"/>
            <a:ext cx="38945" cy="372533"/>
          </a:xfrm>
          <a:custGeom>
            <a:avLst/>
            <a:gdLst/>
            <a:ahLst/>
            <a:cxnLst/>
            <a:rect l="l" t="t" r="r" b="b"/>
            <a:pathLst>
              <a:path w="29209" h="279400">
                <a:moveTo>
                  <a:pt x="0" y="278892"/>
                </a:moveTo>
                <a:lnTo>
                  <a:pt x="28955" y="278892"/>
                </a:lnTo>
                <a:lnTo>
                  <a:pt x="28955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7" name="object 147"/>
          <p:cNvSpPr/>
          <p:nvPr/>
        </p:nvSpPr>
        <p:spPr>
          <a:xfrm>
            <a:off x="10995152" y="2160015"/>
            <a:ext cx="0" cy="591820"/>
          </a:xfrm>
          <a:custGeom>
            <a:avLst/>
            <a:gdLst/>
            <a:ahLst/>
            <a:cxnLst/>
            <a:rect l="l" t="t" r="r" b="b"/>
            <a:pathLst>
              <a:path h="443864">
                <a:moveTo>
                  <a:pt x="0" y="0"/>
                </a:moveTo>
                <a:lnTo>
                  <a:pt x="0" y="443483"/>
                </a:lnTo>
              </a:path>
            </a:pathLst>
          </a:custGeom>
          <a:ln w="27431">
            <a:solidFill>
              <a:srgbClr val="55629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8" name="object 148"/>
          <p:cNvSpPr/>
          <p:nvPr/>
        </p:nvSpPr>
        <p:spPr>
          <a:xfrm>
            <a:off x="10976863" y="2160015"/>
            <a:ext cx="37253" cy="591820"/>
          </a:xfrm>
          <a:custGeom>
            <a:avLst/>
            <a:gdLst/>
            <a:ahLst/>
            <a:cxnLst/>
            <a:rect l="l" t="t" r="r" b="b"/>
            <a:pathLst>
              <a:path w="27940" h="443864">
                <a:moveTo>
                  <a:pt x="0" y="443483"/>
                </a:moveTo>
                <a:lnTo>
                  <a:pt x="27431" y="443483"/>
                </a:lnTo>
                <a:lnTo>
                  <a:pt x="27431" y="0"/>
                </a:lnTo>
                <a:lnTo>
                  <a:pt x="0" y="0"/>
                </a:lnTo>
                <a:lnTo>
                  <a:pt x="0" y="443483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9" name="object 149"/>
          <p:cNvSpPr/>
          <p:nvPr/>
        </p:nvSpPr>
        <p:spPr>
          <a:xfrm>
            <a:off x="11093704" y="2160015"/>
            <a:ext cx="0" cy="616373"/>
          </a:xfrm>
          <a:custGeom>
            <a:avLst/>
            <a:gdLst/>
            <a:ahLst/>
            <a:cxnLst/>
            <a:rect l="l" t="t" r="r" b="b"/>
            <a:pathLst>
              <a:path h="462280">
                <a:moveTo>
                  <a:pt x="0" y="0"/>
                </a:moveTo>
                <a:lnTo>
                  <a:pt x="0" y="461771"/>
                </a:lnTo>
              </a:path>
            </a:pathLst>
          </a:custGeom>
          <a:ln w="28955">
            <a:solidFill>
              <a:srgbClr val="55629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0" name="object 150"/>
          <p:cNvSpPr/>
          <p:nvPr/>
        </p:nvSpPr>
        <p:spPr>
          <a:xfrm>
            <a:off x="11074401" y="2160015"/>
            <a:ext cx="38945" cy="616373"/>
          </a:xfrm>
          <a:custGeom>
            <a:avLst/>
            <a:gdLst/>
            <a:ahLst/>
            <a:cxnLst/>
            <a:rect l="l" t="t" r="r" b="b"/>
            <a:pathLst>
              <a:path w="29209" h="462280">
                <a:moveTo>
                  <a:pt x="0" y="461771"/>
                </a:moveTo>
                <a:lnTo>
                  <a:pt x="28955" y="461771"/>
                </a:lnTo>
                <a:lnTo>
                  <a:pt x="28955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1" name="object 151"/>
          <p:cNvSpPr/>
          <p:nvPr/>
        </p:nvSpPr>
        <p:spPr>
          <a:xfrm>
            <a:off x="11192256" y="2160015"/>
            <a:ext cx="0" cy="62992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2439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2" name="object 152"/>
          <p:cNvSpPr/>
          <p:nvPr/>
        </p:nvSpPr>
        <p:spPr>
          <a:xfrm>
            <a:off x="11173968" y="2160015"/>
            <a:ext cx="37253" cy="629920"/>
          </a:xfrm>
          <a:custGeom>
            <a:avLst/>
            <a:gdLst/>
            <a:ahLst/>
            <a:cxnLst/>
            <a:rect l="l" t="t" r="r" b="b"/>
            <a:pathLst>
              <a:path w="27940" h="472439">
                <a:moveTo>
                  <a:pt x="0" y="472439"/>
                </a:moveTo>
                <a:lnTo>
                  <a:pt x="27431" y="472439"/>
                </a:lnTo>
                <a:lnTo>
                  <a:pt x="27431" y="0"/>
                </a:lnTo>
                <a:lnTo>
                  <a:pt x="0" y="0"/>
                </a:lnTo>
                <a:lnTo>
                  <a:pt x="0" y="472439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3" name="object 153"/>
          <p:cNvSpPr/>
          <p:nvPr/>
        </p:nvSpPr>
        <p:spPr>
          <a:xfrm>
            <a:off x="11534647" y="2160016"/>
            <a:ext cx="0" cy="847513"/>
          </a:xfrm>
          <a:custGeom>
            <a:avLst/>
            <a:gdLst/>
            <a:ahLst/>
            <a:cxnLst/>
            <a:rect l="l" t="t" r="r" b="b"/>
            <a:pathLst>
              <a:path h="635635">
                <a:moveTo>
                  <a:pt x="0" y="0"/>
                </a:moveTo>
                <a:lnTo>
                  <a:pt x="0" y="635507"/>
                </a:lnTo>
              </a:path>
            </a:pathLst>
          </a:custGeom>
          <a:ln w="28955">
            <a:solidFill>
              <a:srgbClr val="55629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4" name="object 154"/>
          <p:cNvSpPr/>
          <p:nvPr/>
        </p:nvSpPr>
        <p:spPr>
          <a:xfrm>
            <a:off x="11515344" y="2160016"/>
            <a:ext cx="38945" cy="847513"/>
          </a:xfrm>
          <a:custGeom>
            <a:avLst/>
            <a:gdLst/>
            <a:ahLst/>
            <a:cxnLst/>
            <a:rect l="l" t="t" r="r" b="b"/>
            <a:pathLst>
              <a:path w="29209" h="635635">
                <a:moveTo>
                  <a:pt x="0" y="635507"/>
                </a:moveTo>
                <a:lnTo>
                  <a:pt x="28955" y="635507"/>
                </a:lnTo>
                <a:lnTo>
                  <a:pt x="28955" y="0"/>
                </a:lnTo>
                <a:lnTo>
                  <a:pt x="0" y="0"/>
                </a:lnTo>
                <a:lnTo>
                  <a:pt x="0" y="635507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5" name="object 155"/>
          <p:cNvSpPr/>
          <p:nvPr/>
        </p:nvSpPr>
        <p:spPr>
          <a:xfrm>
            <a:off x="8888984" y="2160016"/>
            <a:ext cx="0" cy="288713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8"/>
                </a:lnTo>
              </a:path>
            </a:pathLst>
          </a:custGeom>
          <a:ln w="28955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6" name="object 156"/>
          <p:cNvSpPr/>
          <p:nvPr/>
        </p:nvSpPr>
        <p:spPr>
          <a:xfrm>
            <a:off x="8869680" y="2160016"/>
            <a:ext cx="38945" cy="288713"/>
          </a:xfrm>
          <a:custGeom>
            <a:avLst/>
            <a:gdLst/>
            <a:ahLst/>
            <a:cxnLst/>
            <a:rect l="l" t="t" r="r" b="b"/>
            <a:pathLst>
              <a:path w="29209" h="216535">
                <a:moveTo>
                  <a:pt x="0" y="216408"/>
                </a:moveTo>
                <a:lnTo>
                  <a:pt x="28955" y="216408"/>
                </a:lnTo>
                <a:lnTo>
                  <a:pt x="28955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7" name="object 157"/>
          <p:cNvSpPr/>
          <p:nvPr/>
        </p:nvSpPr>
        <p:spPr>
          <a:xfrm>
            <a:off x="9015900" y="2157899"/>
            <a:ext cx="187113" cy="298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8" name="object 158"/>
          <p:cNvSpPr/>
          <p:nvPr/>
        </p:nvSpPr>
        <p:spPr>
          <a:xfrm>
            <a:off x="9329927" y="2160015"/>
            <a:ext cx="0" cy="31496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20"/>
                </a:lnTo>
              </a:path>
            </a:pathLst>
          </a:custGeom>
          <a:ln w="28955">
            <a:solidFill>
              <a:srgbClr val="55629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9" name="object 159"/>
          <p:cNvSpPr/>
          <p:nvPr/>
        </p:nvSpPr>
        <p:spPr>
          <a:xfrm>
            <a:off x="9310625" y="2160015"/>
            <a:ext cx="38945" cy="314960"/>
          </a:xfrm>
          <a:custGeom>
            <a:avLst/>
            <a:gdLst/>
            <a:ahLst/>
            <a:cxnLst/>
            <a:rect l="l" t="t" r="r" b="b"/>
            <a:pathLst>
              <a:path w="29209" h="236219">
                <a:moveTo>
                  <a:pt x="0" y="236220"/>
                </a:moveTo>
                <a:lnTo>
                  <a:pt x="28955" y="236220"/>
                </a:lnTo>
                <a:lnTo>
                  <a:pt x="28955" y="0"/>
                </a:lnTo>
                <a:lnTo>
                  <a:pt x="0" y="0"/>
                </a:lnTo>
                <a:lnTo>
                  <a:pt x="0" y="236220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0" name="object 160"/>
          <p:cNvSpPr/>
          <p:nvPr/>
        </p:nvSpPr>
        <p:spPr>
          <a:xfrm>
            <a:off x="9378695" y="2160015"/>
            <a:ext cx="0" cy="31496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20"/>
                </a:lnTo>
              </a:path>
            </a:pathLst>
          </a:custGeom>
          <a:ln w="28955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1" name="object 161"/>
          <p:cNvSpPr/>
          <p:nvPr/>
        </p:nvSpPr>
        <p:spPr>
          <a:xfrm>
            <a:off x="9359392" y="2160015"/>
            <a:ext cx="38945" cy="314960"/>
          </a:xfrm>
          <a:custGeom>
            <a:avLst/>
            <a:gdLst/>
            <a:ahLst/>
            <a:cxnLst/>
            <a:rect l="l" t="t" r="r" b="b"/>
            <a:pathLst>
              <a:path w="29209" h="236219">
                <a:moveTo>
                  <a:pt x="0" y="236220"/>
                </a:moveTo>
                <a:lnTo>
                  <a:pt x="28955" y="236220"/>
                </a:lnTo>
                <a:lnTo>
                  <a:pt x="28955" y="0"/>
                </a:lnTo>
                <a:lnTo>
                  <a:pt x="0" y="0"/>
                </a:lnTo>
                <a:lnTo>
                  <a:pt x="0" y="236220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2" name="object 162"/>
          <p:cNvSpPr/>
          <p:nvPr/>
        </p:nvSpPr>
        <p:spPr>
          <a:xfrm>
            <a:off x="9477247" y="2160015"/>
            <a:ext cx="0" cy="314960"/>
          </a:xfrm>
          <a:custGeom>
            <a:avLst/>
            <a:gdLst/>
            <a:ahLst/>
            <a:cxnLst/>
            <a:rect l="l" t="t" r="r" b="b"/>
            <a:pathLst>
              <a:path h="236219">
                <a:moveTo>
                  <a:pt x="0" y="0"/>
                </a:moveTo>
                <a:lnTo>
                  <a:pt x="0" y="236220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3" name="object 163"/>
          <p:cNvSpPr/>
          <p:nvPr/>
        </p:nvSpPr>
        <p:spPr>
          <a:xfrm>
            <a:off x="9458959" y="2160015"/>
            <a:ext cx="37253" cy="314960"/>
          </a:xfrm>
          <a:custGeom>
            <a:avLst/>
            <a:gdLst/>
            <a:ahLst/>
            <a:cxnLst/>
            <a:rect l="l" t="t" r="r" b="b"/>
            <a:pathLst>
              <a:path w="27940" h="236219">
                <a:moveTo>
                  <a:pt x="0" y="236220"/>
                </a:moveTo>
                <a:lnTo>
                  <a:pt x="27431" y="236220"/>
                </a:lnTo>
                <a:lnTo>
                  <a:pt x="27431" y="0"/>
                </a:lnTo>
                <a:lnTo>
                  <a:pt x="0" y="0"/>
                </a:lnTo>
                <a:lnTo>
                  <a:pt x="0" y="236220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4" name="object 164"/>
          <p:cNvSpPr/>
          <p:nvPr/>
        </p:nvSpPr>
        <p:spPr>
          <a:xfrm>
            <a:off x="9574784" y="2160015"/>
            <a:ext cx="0" cy="353907"/>
          </a:xfrm>
          <a:custGeom>
            <a:avLst/>
            <a:gdLst/>
            <a:ahLst/>
            <a:cxnLst/>
            <a:rect l="l" t="t" r="r" b="b"/>
            <a:pathLst>
              <a:path h="265430">
                <a:moveTo>
                  <a:pt x="0" y="0"/>
                </a:moveTo>
                <a:lnTo>
                  <a:pt x="0" y="265175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5" name="object 165"/>
          <p:cNvSpPr/>
          <p:nvPr/>
        </p:nvSpPr>
        <p:spPr>
          <a:xfrm>
            <a:off x="9556495" y="2160015"/>
            <a:ext cx="37253" cy="353907"/>
          </a:xfrm>
          <a:custGeom>
            <a:avLst/>
            <a:gdLst/>
            <a:ahLst/>
            <a:cxnLst/>
            <a:rect l="l" t="t" r="r" b="b"/>
            <a:pathLst>
              <a:path w="27940" h="265430">
                <a:moveTo>
                  <a:pt x="0" y="265175"/>
                </a:moveTo>
                <a:lnTo>
                  <a:pt x="27431" y="265175"/>
                </a:lnTo>
                <a:lnTo>
                  <a:pt x="27431" y="0"/>
                </a:lnTo>
                <a:lnTo>
                  <a:pt x="0" y="0"/>
                </a:lnTo>
                <a:lnTo>
                  <a:pt x="0" y="265175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6" name="object 166"/>
          <p:cNvSpPr/>
          <p:nvPr/>
        </p:nvSpPr>
        <p:spPr>
          <a:xfrm>
            <a:off x="9623552" y="2160015"/>
            <a:ext cx="0" cy="368300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0"/>
                </a:moveTo>
                <a:lnTo>
                  <a:pt x="0" y="275844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7" name="object 167"/>
          <p:cNvSpPr/>
          <p:nvPr/>
        </p:nvSpPr>
        <p:spPr>
          <a:xfrm>
            <a:off x="9605263" y="2160015"/>
            <a:ext cx="37253" cy="368300"/>
          </a:xfrm>
          <a:custGeom>
            <a:avLst/>
            <a:gdLst/>
            <a:ahLst/>
            <a:cxnLst/>
            <a:rect l="l" t="t" r="r" b="b"/>
            <a:pathLst>
              <a:path w="27940" h="276225">
                <a:moveTo>
                  <a:pt x="0" y="275844"/>
                </a:moveTo>
                <a:lnTo>
                  <a:pt x="27431" y="275844"/>
                </a:lnTo>
                <a:lnTo>
                  <a:pt x="27431" y="0"/>
                </a:lnTo>
                <a:lnTo>
                  <a:pt x="0" y="0"/>
                </a:lnTo>
                <a:lnTo>
                  <a:pt x="0" y="275844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8" name="object 168"/>
          <p:cNvSpPr/>
          <p:nvPr/>
        </p:nvSpPr>
        <p:spPr>
          <a:xfrm>
            <a:off x="9672320" y="2160015"/>
            <a:ext cx="0" cy="374227"/>
          </a:xfrm>
          <a:custGeom>
            <a:avLst/>
            <a:gdLst/>
            <a:ahLst/>
            <a:cxnLst/>
            <a:rect l="l" t="t" r="r" b="b"/>
            <a:pathLst>
              <a:path h="280669">
                <a:moveTo>
                  <a:pt x="0" y="0"/>
                </a:moveTo>
                <a:lnTo>
                  <a:pt x="0" y="280415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9" name="object 169"/>
          <p:cNvSpPr/>
          <p:nvPr/>
        </p:nvSpPr>
        <p:spPr>
          <a:xfrm>
            <a:off x="9654031" y="2160015"/>
            <a:ext cx="37253" cy="374227"/>
          </a:xfrm>
          <a:custGeom>
            <a:avLst/>
            <a:gdLst/>
            <a:ahLst/>
            <a:cxnLst/>
            <a:rect l="l" t="t" r="r" b="b"/>
            <a:pathLst>
              <a:path w="27940" h="280669">
                <a:moveTo>
                  <a:pt x="0" y="280415"/>
                </a:moveTo>
                <a:lnTo>
                  <a:pt x="27431" y="280415"/>
                </a:lnTo>
                <a:lnTo>
                  <a:pt x="27431" y="0"/>
                </a:lnTo>
                <a:lnTo>
                  <a:pt x="0" y="0"/>
                </a:lnTo>
                <a:lnTo>
                  <a:pt x="0" y="280415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0" name="object 170"/>
          <p:cNvSpPr/>
          <p:nvPr/>
        </p:nvSpPr>
        <p:spPr>
          <a:xfrm>
            <a:off x="9721088" y="2160015"/>
            <a:ext cx="0" cy="374227"/>
          </a:xfrm>
          <a:custGeom>
            <a:avLst/>
            <a:gdLst/>
            <a:ahLst/>
            <a:cxnLst/>
            <a:rect l="l" t="t" r="r" b="b"/>
            <a:pathLst>
              <a:path h="280669">
                <a:moveTo>
                  <a:pt x="0" y="0"/>
                </a:moveTo>
                <a:lnTo>
                  <a:pt x="0" y="280415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1" name="object 171"/>
          <p:cNvSpPr/>
          <p:nvPr/>
        </p:nvSpPr>
        <p:spPr>
          <a:xfrm>
            <a:off x="9702800" y="2160015"/>
            <a:ext cx="37253" cy="374227"/>
          </a:xfrm>
          <a:custGeom>
            <a:avLst/>
            <a:gdLst/>
            <a:ahLst/>
            <a:cxnLst/>
            <a:rect l="l" t="t" r="r" b="b"/>
            <a:pathLst>
              <a:path w="27940" h="280669">
                <a:moveTo>
                  <a:pt x="0" y="280415"/>
                </a:moveTo>
                <a:lnTo>
                  <a:pt x="27431" y="280415"/>
                </a:lnTo>
                <a:lnTo>
                  <a:pt x="27431" y="0"/>
                </a:lnTo>
                <a:lnTo>
                  <a:pt x="0" y="0"/>
                </a:lnTo>
                <a:lnTo>
                  <a:pt x="0" y="280415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2" name="object 172"/>
          <p:cNvSpPr/>
          <p:nvPr/>
        </p:nvSpPr>
        <p:spPr>
          <a:xfrm>
            <a:off x="9819640" y="2160015"/>
            <a:ext cx="0" cy="374227"/>
          </a:xfrm>
          <a:custGeom>
            <a:avLst/>
            <a:gdLst/>
            <a:ahLst/>
            <a:cxnLst/>
            <a:rect l="l" t="t" r="r" b="b"/>
            <a:pathLst>
              <a:path h="280669">
                <a:moveTo>
                  <a:pt x="0" y="0"/>
                </a:moveTo>
                <a:lnTo>
                  <a:pt x="0" y="280415"/>
                </a:lnTo>
              </a:path>
            </a:pathLst>
          </a:custGeom>
          <a:ln w="28955">
            <a:solidFill>
              <a:srgbClr val="55629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3" name="object 173"/>
          <p:cNvSpPr/>
          <p:nvPr/>
        </p:nvSpPr>
        <p:spPr>
          <a:xfrm>
            <a:off x="9800337" y="2160015"/>
            <a:ext cx="38945" cy="374227"/>
          </a:xfrm>
          <a:custGeom>
            <a:avLst/>
            <a:gdLst/>
            <a:ahLst/>
            <a:cxnLst/>
            <a:rect l="l" t="t" r="r" b="b"/>
            <a:pathLst>
              <a:path w="29209" h="280669">
                <a:moveTo>
                  <a:pt x="0" y="280415"/>
                </a:moveTo>
                <a:lnTo>
                  <a:pt x="28955" y="280415"/>
                </a:lnTo>
                <a:lnTo>
                  <a:pt x="28955" y="0"/>
                </a:lnTo>
                <a:lnTo>
                  <a:pt x="0" y="0"/>
                </a:lnTo>
                <a:lnTo>
                  <a:pt x="0" y="280415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4" name="object 174"/>
          <p:cNvSpPr/>
          <p:nvPr/>
        </p:nvSpPr>
        <p:spPr>
          <a:xfrm>
            <a:off x="9918191" y="2160015"/>
            <a:ext cx="0" cy="392853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0"/>
                </a:moveTo>
                <a:lnTo>
                  <a:pt x="0" y="294131"/>
                </a:lnTo>
              </a:path>
            </a:pathLst>
          </a:custGeom>
          <a:ln w="27431">
            <a:solidFill>
              <a:srgbClr val="55629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5" name="object 175"/>
          <p:cNvSpPr/>
          <p:nvPr/>
        </p:nvSpPr>
        <p:spPr>
          <a:xfrm>
            <a:off x="9899904" y="2160015"/>
            <a:ext cx="37253" cy="392853"/>
          </a:xfrm>
          <a:custGeom>
            <a:avLst/>
            <a:gdLst/>
            <a:ahLst/>
            <a:cxnLst/>
            <a:rect l="l" t="t" r="r" b="b"/>
            <a:pathLst>
              <a:path w="27940" h="294639">
                <a:moveTo>
                  <a:pt x="0" y="294131"/>
                </a:moveTo>
                <a:lnTo>
                  <a:pt x="27431" y="294131"/>
                </a:lnTo>
                <a:lnTo>
                  <a:pt x="27431" y="0"/>
                </a:lnTo>
                <a:lnTo>
                  <a:pt x="0" y="0"/>
                </a:lnTo>
                <a:lnTo>
                  <a:pt x="0" y="294131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6" name="object 176"/>
          <p:cNvSpPr/>
          <p:nvPr/>
        </p:nvSpPr>
        <p:spPr>
          <a:xfrm>
            <a:off x="9966959" y="2160015"/>
            <a:ext cx="0" cy="403013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1751"/>
                </a:lnTo>
              </a:path>
            </a:pathLst>
          </a:custGeom>
          <a:ln w="27431">
            <a:solidFill>
              <a:srgbClr val="55629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7" name="object 177"/>
          <p:cNvSpPr/>
          <p:nvPr/>
        </p:nvSpPr>
        <p:spPr>
          <a:xfrm>
            <a:off x="9948672" y="2160015"/>
            <a:ext cx="37253" cy="403013"/>
          </a:xfrm>
          <a:custGeom>
            <a:avLst/>
            <a:gdLst/>
            <a:ahLst/>
            <a:cxnLst/>
            <a:rect l="l" t="t" r="r" b="b"/>
            <a:pathLst>
              <a:path w="27940" h="302260">
                <a:moveTo>
                  <a:pt x="0" y="301751"/>
                </a:moveTo>
                <a:lnTo>
                  <a:pt x="27431" y="301751"/>
                </a:lnTo>
                <a:lnTo>
                  <a:pt x="27431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8" name="object 178"/>
          <p:cNvSpPr/>
          <p:nvPr/>
        </p:nvSpPr>
        <p:spPr>
          <a:xfrm>
            <a:off x="10015727" y="2160015"/>
            <a:ext cx="0" cy="414867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0895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9" name="object 179"/>
          <p:cNvSpPr/>
          <p:nvPr/>
        </p:nvSpPr>
        <p:spPr>
          <a:xfrm>
            <a:off x="9997440" y="2160015"/>
            <a:ext cx="37253" cy="414867"/>
          </a:xfrm>
          <a:custGeom>
            <a:avLst/>
            <a:gdLst/>
            <a:ahLst/>
            <a:cxnLst/>
            <a:rect l="l" t="t" r="r" b="b"/>
            <a:pathLst>
              <a:path w="27940" h="311150">
                <a:moveTo>
                  <a:pt x="0" y="310895"/>
                </a:moveTo>
                <a:lnTo>
                  <a:pt x="27431" y="310895"/>
                </a:lnTo>
                <a:lnTo>
                  <a:pt x="27431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0" name="object 180"/>
          <p:cNvSpPr/>
          <p:nvPr/>
        </p:nvSpPr>
        <p:spPr>
          <a:xfrm>
            <a:off x="10064495" y="2160015"/>
            <a:ext cx="0" cy="414867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0895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1" name="object 181"/>
          <p:cNvSpPr/>
          <p:nvPr/>
        </p:nvSpPr>
        <p:spPr>
          <a:xfrm>
            <a:off x="10046208" y="2160015"/>
            <a:ext cx="37253" cy="414867"/>
          </a:xfrm>
          <a:custGeom>
            <a:avLst/>
            <a:gdLst/>
            <a:ahLst/>
            <a:cxnLst/>
            <a:rect l="l" t="t" r="r" b="b"/>
            <a:pathLst>
              <a:path w="27940" h="311150">
                <a:moveTo>
                  <a:pt x="0" y="310895"/>
                </a:moveTo>
                <a:lnTo>
                  <a:pt x="27431" y="310895"/>
                </a:lnTo>
                <a:lnTo>
                  <a:pt x="27431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2" name="object 182"/>
          <p:cNvSpPr/>
          <p:nvPr/>
        </p:nvSpPr>
        <p:spPr>
          <a:xfrm>
            <a:off x="10162031" y="2160015"/>
            <a:ext cx="0" cy="433493"/>
          </a:xfrm>
          <a:custGeom>
            <a:avLst/>
            <a:gdLst/>
            <a:ahLst/>
            <a:cxnLst/>
            <a:rect l="l" t="t" r="r" b="b"/>
            <a:pathLst>
              <a:path h="325119">
                <a:moveTo>
                  <a:pt x="0" y="0"/>
                </a:moveTo>
                <a:lnTo>
                  <a:pt x="0" y="324612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3" name="object 183"/>
          <p:cNvSpPr/>
          <p:nvPr/>
        </p:nvSpPr>
        <p:spPr>
          <a:xfrm>
            <a:off x="10143743" y="2160015"/>
            <a:ext cx="37253" cy="433493"/>
          </a:xfrm>
          <a:custGeom>
            <a:avLst/>
            <a:gdLst/>
            <a:ahLst/>
            <a:cxnLst/>
            <a:rect l="l" t="t" r="r" b="b"/>
            <a:pathLst>
              <a:path w="27940" h="325119">
                <a:moveTo>
                  <a:pt x="0" y="324612"/>
                </a:moveTo>
                <a:lnTo>
                  <a:pt x="27431" y="324612"/>
                </a:lnTo>
                <a:lnTo>
                  <a:pt x="27431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4" name="object 184"/>
          <p:cNvSpPr/>
          <p:nvPr/>
        </p:nvSpPr>
        <p:spPr>
          <a:xfrm>
            <a:off x="10211815" y="2160015"/>
            <a:ext cx="0" cy="445347"/>
          </a:xfrm>
          <a:custGeom>
            <a:avLst/>
            <a:gdLst/>
            <a:ahLst/>
            <a:cxnLst/>
            <a:rect l="l" t="t" r="r" b="b"/>
            <a:pathLst>
              <a:path h="334010">
                <a:moveTo>
                  <a:pt x="0" y="0"/>
                </a:moveTo>
                <a:lnTo>
                  <a:pt x="0" y="333756"/>
                </a:lnTo>
              </a:path>
            </a:pathLst>
          </a:custGeom>
          <a:ln w="28955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5" name="object 185"/>
          <p:cNvSpPr/>
          <p:nvPr/>
        </p:nvSpPr>
        <p:spPr>
          <a:xfrm>
            <a:off x="10192512" y="2160015"/>
            <a:ext cx="38945" cy="445347"/>
          </a:xfrm>
          <a:custGeom>
            <a:avLst/>
            <a:gdLst/>
            <a:ahLst/>
            <a:cxnLst/>
            <a:rect l="l" t="t" r="r" b="b"/>
            <a:pathLst>
              <a:path w="29209" h="334010">
                <a:moveTo>
                  <a:pt x="0" y="333756"/>
                </a:moveTo>
                <a:lnTo>
                  <a:pt x="28955" y="333756"/>
                </a:lnTo>
                <a:lnTo>
                  <a:pt x="28955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6" name="object 186"/>
          <p:cNvSpPr/>
          <p:nvPr/>
        </p:nvSpPr>
        <p:spPr>
          <a:xfrm>
            <a:off x="10260584" y="2160015"/>
            <a:ext cx="0" cy="445347"/>
          </a:xfrm>
          <a:custGeom>
            <a:avLst/>
            <a:gdLst/>
            <a:ahLst/>
            <a:cxnLst/>
            <a:rect l="l" t="t" r="r" b="b"/>
            <a:pathLst>
              <a:path h="334010">
                <a:moveTo>
                  <a:pt x="0" y="0"/>
                </a:moveTo>
                <a:lnTo>
                  <a:pt x="0" y="333756"/>
                </a:lnTo>
              </a:path>
            </a:pathLst>
          </a:custGeom>
          <a:ln w="28955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7" name="object 187"/>
          <p:cNvSpPr/>
          <p:nvPr/>
        </p:nvSpPr>
        <p:spPr>
          <a:xfrm>
            <a:off x="10241280" y="2160015"/>
            <a:ext cx="38945" cy="445347"/>
          </a:xfrm>
          <a:custGeom>
            <a:avLst/>
            <a:gdLst/>
            <a:ahLst/>
            <a:cxnLst/>
            <a:rect l="l" t="t" r="r" b="b"/>
            <a:pathLst>
              <a:path w="29209" h="334010">
                <a:moveTo>
                  <a:pt x="0" y="333756"/>
                </a:moveTo>
                <a:lnTo>
                  <a:pt x="28955" y="333756"/>
                </a:lnTo>
                <a:lnTo>
                  <a:pt x="28955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8" name="object 188"/>
          <p:cNvSpPr/>
          <p:nvPr/>
        </p:nvSpPr>
        <p:spPr>
          <a:xfrm>
            <a:off x="10310368" y="2160015"/>
            <a:ext cx="0" cy="445347"/>
          </a:xfrm>
          <a:custGeom>
            <a:avLst/>
            <a:gdLst/>
            <a:ahLst/>
            <a:cxnLst/>
            <a:rect l="l" t="t" r="r" b="b"/>
            <a:pathLst>
              <a:path h="334010">
                <a:moveTo>
                  <a:pt x="0" y="0"/>
                </a:moveTo>
                <a:lnTo>
                  <a:pt x="0" y="333756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9" name="object 189"/>
          <p:cNvSpPr/>
          <p:nvPr/>
        </p:nvSpPr>
        <p:spPr>
          <a:xfrm>
            <a:off x="10292079" y="2160015"/>
            <a:ext cx="37253" cy="445347"/>
          </a:xfrm>
          <a:custGeom>
            <a:avLst/>
            <a:gdLst/>
            <a:ahLst/>
            <a:cxnLst/>
            <a:rect l="l" t="t" r="r" b="b"/>
            <a:pathLst>
              <a:path w="27940" h="334010">
                <a:moveTo>
                  <a:pt x="0" y="333756"/>
                </a:moveTo>
                <a:lnTo>
                  <a:pt x="27431" y="333756"/>
                </a:lnTo>
                <a:lnTo>
                  <a:pt x="27431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0" name="object 190"/>
          <p:cNvSpPr/>
          <p:nvPr/>
        </p:nvSpPr>
        <p:spPr>
          <a:xfrm>
            <a:off x="10359136" y="2160015"/>
            <a:ext cx="0" cy="453813"/>
          </a:xfrm>
          <a:custGeom>
            <a:avLst/>
            <a:gdLst/>
            <a:ahLst/>
            <a:cxnLst/>
            <a:rect l="l" t="t" r="r" b="b"/>
            <a:pathLst>
              <a:path h="340360">
                <a:moveTo>
                  <a:pt x="0" y="0"/>
                </a:moveTo>
                <a:lnTo>
                  <a:pt x="0" y="339851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1" name="object 191"/>
          <p:cNvSpPr/>
          <p:nvPr/>
        </p:nvSpPr>
        <p:spPr>
          <a:xfrm>
            <a:off x="10340847" y="2160015"/>
            <a:ext cx="37253" cy="453813"/>
          </a:xfrm>
          <a:custGeom>
            <a:avLst/>
            <a:gdLst/>
            <a:ahLst/>
            <a:cxnLst/>
            <a:rect l="l" t="t" r="r" b="b"/>
            <a:pathLst>
              <a:path w="27940" h="340360">
                <a:moveTo>
                  <a:pt x="0" y="339851"/>
                </a:moveTo>
                <a:lnTo>
                  <a:pt x="27431" y="339851"/>
                </a:lnTo>
                <a:lnTo>
                  <a:pt x="27431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2" name="object 192"/>
          <p:cNvSpPr/>
          <p:nvPr/>
        </p:nvSpPr>
        <p:spPr>
          <a:xfrm>
            <a:off x="10407904" y="2160015"/>
            <a:ext cx="0" cy="453813"/>
          </a:xfrm>
          <a:custGeom>
            <a:avLst/>
            <a:gdLst/>
            <a:ahLst/>
            <a:cxnLst/>
            <a:rect l="l" t="t" r="r" b="b"/>
            <a:pathLst>
              <a:path h="340360">
                <a:moveTo>
                  <a:pt x="0" y="0"/>
                </a:moveTo>
                <a:lnTo>
                  <a:pt x="0" y="339851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3" name="object 193"/>
          <p:cNvSpPr/>
          <p:nvPr/>
        </p:nvSpPr>
        <p:spPr>
          <a:xfrm>
            <a:off x="10389615" y="2160015"/>
            <a:ext cx="37253" cy="453813"/>
          </a:xfrm>
          <a:custGeom>
            <a:avLst/>
            <a:gdLst/>
            <a:ahLst/>
            <a:cxnLst/>
            <a:rect l="l" t="t" r="r" b="b"/>
            <a:pathLst>
              <a:path w="27940" h="340360">
                <a:moveTo>
                  <a:pt x="0" y="339851"/>
                </a:moveTo>
                <a:lnTo>
                  <a:pt x="27431" y="339851"/>
                </a:lnTo>
                <a:lnTo>
                  <a:pt x="27431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4" name="object 194"/>
          <p:cNvSpPr/>
          <p:nvPr/>
        </p:nvSpPr>
        <p:spPr>
          <a:xfrm>
            <a:off x="10456672" y="2160015"/>
            <a:ext cx="0" cy="453813"/>
          </a:xfrm>
          <a:custGeom>
            <a:avLst/>
            <a:gdLst/>
            <a:ahLst/>
            <a:cxnLst/>
            <a:rect l="l" t="t" r="r" b="b"/>
            <a:pathLst>
              <a:path h="340360">
                <a:moveTo>
                  <a:pt x="0" y="0"/>
                </a:moveTo>
                <a:lnTo>
                  <a:pt x="0" y="339851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5" name="object 195"/>
          <p:cNvSpPr/>
          <p:nvPr/>
        </p:nvSpPr>
        <p:spPr>
          <a:xfrm>
            <a:off x="10438384" y="2160015"/>
            <a:ext cx="37253" cy="453813"/>
          </a:xfrm>
          <a:custGeom>
            <a:avLst/>
            <a:gdLst/>
            <a:ahLst/>
            <a:cxnLst/>
            <a:rect l="l" t="t" r="r" b="b"/>
            <a:pathLst>
              <a:path w="27940" h="340360">
                <a:moveTo>
                  <a:pt x="0" y="339851"/>
                </a:moveTo>
                <a:lnTo>
                  <a:pt x="27431" y="339851"/>
                </a:lnTo>
                <a:lnTo>
                  <a:pt x="27431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6" name="object 196"/>
          <p:cNvSpPr/>
          <p:nvPr/>
        </p:nvSpPr>
        <p:spPr>
          <a:xfrm>
            <a:off x="10505440" y="2160015"/>
            <a:ext cx="0" cy="494453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331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7" name="object 197"/>
          <p:cNvSpPr/>
          <p:nvPr/>
        </p:nvSpPr>
        <p:spPr>
          <a:xfrm>
            <a:off x="10487152" y="2160015"/>
            <a:ext cx="37253" cy="494453"/>
          </a:xfrm>
          <a:custGeom>
            <a:avLst/>
            <a:gdLst/>
            <a:ahLst/>
            <a:cxnLst/>
            <a:rect l="l" t="t" r="r" b="b"/>
            <a:pathLst>
              <a:path w="27940" h="370839">
                <a:moveTo>
                  <a:pt x="0" y="370331"/>
                </a:moveTo>
                <a:lnTo>
                  <a:pt x="27431" y="370331"/>
                </a:lnTo>
                <a:lnTo>
                  <a:pt x="27431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8" name="object 198"/>
          <p:cNvSpPr/>
          <p:nvPr/>
        </p:nvSpPr>
        <p:spPr>
          <a:xfrm>
            <a:off x="10554208" y="2160015"/>
            <a:ext cx="0" cy="504613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0"/>
                </a:moveTo>
                <a:lnTo>
                  <a:pt x="0" y="377951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9" name="object 199"/>
          <p:cNvSpPr/>
          <p:nvPr/>
        </p:nvSpPr>
        <p:spPr>
          <a:xfrm>
            <a:off x="10535920" y="2160015"/>
            <a:ext cx="37253" cy="504613"/>
          </a:xfrm>
          <a:custGeom>
            <a:avLst/>
            <a:gdLst/>
            <a:ahLst/>
            <a:cxnLst/>
            <a:rect l="l" t="t" r="r" b="b"/>
            <a:pathLst>
              <a:path w="27940" h="378460">
                <a:moveTo>
                  <a:pt x="0" y="377951"/>
                </a:moveTo>
                <a:lnTo>
                  <a:pt x="27431" y="377951"/>
                </a:lnTo>
                <a:lnTo>
                  <a:pt x="27431" y="0"/>
                </a:lnTo>
                <a:lnTo>
                  <a:pt x="0" y="0"/>
                </a:lnTo>
                <a:lnTo>
                  <a:pt x="0" y="377951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0" name="object 200"/>
          <p:cNvSpPr/>
          <p:nvPr/>
        </p:nvSpPr>
        <p:spPr>
          <a:xfrm>
            <a:off x="10602975" y="2160016"/>
            <a:ext cx="0" cy="522393"/>
          </a:xfrm>
          <a:custGeom>
            <a:avLst/>
            <a:gdLst/>
            <a:ahLst/>
            <a:cxnLst/>
            <a:rect l="l" t="t" r="r" b="b"/>
            <a:pathLst>
              <a:path h="391794">
                <a:moveTo>
                  <a:pt x="0" y="0"/>
                </a:moveTo>
                <a:lnTo>
                  <a:pt x="0" y="391668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1" name="object 201"/>
          <p:cNvSpPr/>
          <p:nvPr/>
        </p:nvSpPr>
        <p:spPr>
          <a:xfrm>
            <a:off x="10584688" y="2160016"/>
            <a:ext cx="37253" cy="522393"/>
          </a:xfrm>
          <a:custGeom>
            <a:avLst/>
            <a:gdLst/>
            <a:ahLst/>
            <a:cxnLst/>
            <a:rect l="l" t="t" r="r" b="b"/>
            <a:pathLst>
              <a:path w="27940" h="391794">
                <a:moveTo>
                  <a:pt x="0" y="391668"/>
                </a:moveTo>
                <a:lnTo>
                  <a:pt x="27431" y="391668"/>
                </a:lnTo>
                <a:lnTo>
                  <a:pt x="27431" y="0"/>
                </a:lnTo>
                <a:lnTo>
                  <a:pt x="0" y="0"/>
                </a:lnTo>
                <a:lnTo>
                  <a:pt x="0" y="391668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2" name="object 202"/>
          <p:cNvSpPr/>
          <p:nvPr/>
        </p:nvSpPr>
        <p:spPr>
          <a:xfrm>
            <a:off x="10652759" y="2160016"/>
            <a:ext cx="0" cy="532553"/>
          </a:xfrm>
          <a:custGeom>
            <a:avLst/>
            <a:gdLst/>
            <a:ahLst/>
            <a:cxnLst/>
            <a:rect l="l" t="t" r="r" b="b"/>
            <a:pathLst>
              <a:path h="399414">
                <a:moveTo>
                  <a:pt x="0" y="0"/>
                </a:moveTo>
                <a:lnTo>
                  <a:pt x="0" y="399288"/>
                </a:lnTo>
              </a:path>
            </a:pathLst>
          </a:custGeom>
          <a:ln w="28955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3" name="object 203"/>
          <p:cNvSpPr/>
          <p:nvPr/>
        </p:nvSpPr>
        <p:spPr>
          <a:xfrm>
            <a:off x="10633457" y="2160016"/>
            <a:ext cx="38945" cy="532553"/>
          </a:xfrm>
          <a:custGeom>
            <a:avLst/>
            <a:gdLst/>
            <a:ahLst/>
            <a:cxnLst/>
            <a:rect l="l" t="t" r="r" b="b"/>
            <a:pathLst>
              <a:path w="29209" h="399414">
                <a:moveTo>
                  <a:pt x="0" y="399288"/>
                </a:moveTo>
                <a:lnTo>
                  <a:pt x="28955" y="399288"/>
                </a:lnTo>
                <a:lnTo>
                  <a:pt x="28955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4" name="object 204"/>
          <p:cNvSpPr/>
          <p:nvPr/>
        </p:nvSpPr>
        <p:spPr>
          <a:xfrm>
            <a:off x="10701527" y="2160015"/>
            <a:ext cx="0" cy="542712"/>
          </a:xfrm>
          <a:custGeom>
            <a:avLst/>
            <a:gdLst/>
            <a:ahLst/>
            <a:cxnLst/>
            <a:rect l="l" t="t" r="r" b="b"/>
            <a:pathLst>
              <a:path h="407035">
                <a:moveTo>
                  <a:pt x="0" y="0"/>
                </a:moveTo>
                <a:lnTo>
                  <a:pt x="0" y="406907"/>
                </a:lnTo>
              </a:path>
            </a:pathLst>
          </a:custGeom>
          <a:ln w="28955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5" name="object 205"/>
          <p:cNvSpPr/>
          <p:nvPr/>
        </p:nvSpPr>
        <p:spPr>
          <a:xfrm>
            <a:off x="10682225" y="2160015"/>
            <a:ext cx="38945" cy="542712"/>
          </a:xfrm>
          <a:custGeom>
            <a:avLst/>
            <a:gdLst/>
            <a:ahLst/>
            <a:cxnLst/>
            <a:rect l="l" t="t" r="r" b="b"/>
            <a:pathLst>
              <a:path w="29209" h="407035">
                <a:moveTo>
                  <a:pt x="0" y="406907"/>
                </a:moveTo>
                <a:lnTo>
                  <a:pt x="28955" y="406907"/>
                </a:lnTo>
                <a:lnTo>
                  <a:pt x="28955" y="0"/>
                </a:lnTo>
                <a:lnTo>
                  <a:pt x="0" y="0"/>
                </a:lnTo>
                <a:lnTo>
                  <a:pt x="0" y="406907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6" name="object 206"/>
          <p:cNvSpPr/>
          <p:nvPr/>
        </p:nvSpPr>
        <p:spPr>
          <a:xfrm>
            <a:off x="10751311" y="2160015"/>
            <a:ext cx="0" cy="542712"/>
          </a:xfrm>
          <a:custGeom>
            <a:avLst/>
            <a:gdLst/>
            <a:ahLst/>
            <a:cxnLst/>
            <a:rect l="l" t="t" r="r" b="b"/>
            <a:pathLst>
              <a:path h="407035">
                <a:moveTo>
                  <a:pt x="0" y="0"/>
                </a:moveTo>
                <a:lnTo>
                  <a:pt x="0" y="406907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7" name="object 207"/>
          <p:cNvSpPr/>
          <p:nvPr/>
        </p:nvSpPr>
        <p:spPr>
          <a:xfrm>
            <a:off x="10733024" y="2160015"/>
            <a:ext cx="37253" cy="542712"/>
          </a:xfrm>
          <a:custGeom>
            <a:avLst/>
            <a:gdLst/>
            <a:ahLst/>
            <a:cxnLst/>
            <a:rect l="l" t="t" r="r" b="b"/>
            <a:pathLst>
              <a:path w="27940" h="407035">
                <a:moveTo>
                  <a:pt x="0" y="406907"/>
                </a:moveTo>
                <a:lnTo>
                  <a:pt x="27431" y="406907"/>
                </a:lnTo>
                <a:lnTo>
                  <a:pt x="27431" y="0"/>
                </a:lnTo>
                <a:lnTo>
                  <a:pt x="0" y="0"/>
                </a:lnTo>
                <a:lnTo>
                  <a:pt x="0" y="406907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8" name="object 208"/>
          <p:cNvSpPr/>
          <p:nvPr/>
        </p:nvSpPr>
        <p:spPr>
          <a:xfrm>
            <a:off x="10800079" y="2160015"/>
            <a:ext cx="0" cy="542712"/>
          </a:xfrm>
          <a:custGeom>
            <a:avLst/>
            <a:gdLst/>
            <a:ahLst/>
            <a:cxnLst/>
            <a:rect l="l" t="t" r="r" b="b"/>
            <a:pathLst>
              <a:path h="407035">
                <a:moveTo>
                  <a:pt x="0" y="0"/>
                </a:moveTo>
                <a:lnTo>
                  <a:pt x="0" y="406907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9" name="object 209"/>
          <p:cNvSpPr/>
          <p:nvPr/>
        </p:nvSpPr>
        <p:spPr>
          <a:xfrm>
            <a:off x="10781791" y="2160015"/>
            <a:ext cx="37253" cy="542712"/>
          </a:xfrm>
          <a:custGeom>
            <a:avLst/>
            <a:gdLst/>
            <a:ahLst/>
            <a:cxnLst/>
            <a:rect l="l" t="t" r="r" b="b"/>
            <a:pathLst>
              <a:path w="27940" h="407035">
                <a:moveTo>
                  <a:pt x="0" y="406907"/>
                </a:moveTo>
                <a:lnTo>
                  <a:pt x="27431" y="406907"/>
                </a:lnTo>
                <a:lnTo>
                  <a:pt x="27431" y="0"/>
                </a:lnTo>
                <a:lnTo>
                  <a:pt x="0" y="0"/>
                </a:lnTo>
                <a:lnTo>
                  <a:pt x="0" y="406907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0" name="object 210"/>
          <p:cNvSpPr/>
          <p:nvPr/>
        </p:nvSpPr>
        <p:spPr>
          <a:xfrm>
            <a:off x="10897615" y="2160015"/>
            <a:ext cx="0" cy="557107"/>
          </a:xfrm>
          <a:custGeom>
            <a:avLst/>
            <a:gdLst/>
            <a:ahLst/>
            <a:cxnLst/>
            <a:rect l="l" t="t" r="r" b="b"/>
            <a:pathLst>
              <a:path h="417830">
                <a:moveTo>
                  <a:pt x="0" y="0"/>
                </a:moveTo>
                <a:lnTo>
                  <a:pt x="0" y="417575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1" name="object 211"/>
          <p:cNvSpPr/>
          <p:nvPr/>
        </p:nvSpPr>
        <p:spPr>
          <a:xfrm>
            <a:off x="10879327" y="2160015"/>
            <a:ext cx="37253" cy="557107"/>
          </a:xfrm>
          <a:custGeom>
            <a:avLst/>
            <a:gdLst/>
            <a:ahLst/>
            <a:cxnLst/>
            <a:rect l="l" t="t" r="r" b="b"/>
            <a:pathLst>
              <a:path w="27940" h="417830">
                <a:moveTo>
                  <a:pt x="0" y="417575"/>
                </a:moveTo>
                <a:lnTo>
                  <a:pt x="27431" y="417575"/>
                </a:lnTo>
                <a:lnTo>
                  <a:pt x="27431" y="0"/>
                </a:lnTo>
                <a:lnTo>
                  <a:pt x="0" y="0"/>
                </a:lnTo>
                <a:lnTo>
                  <a:pt x="0" y="417575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2" name="object 212"/>
          <p:cNvSpPr/>
          <p:nvPr/>
        </p:nvSpPr>
        <p:spPr>
          <a:xfrm>
            <a:off x="10946384" y="2160015"/>
            <a:ext cx="0" cy="571500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244"/>
                </a:lnTo>
              </a:path>
            </a:pathLst>
          </a:custGeom>
          <a:ln w="27431">
            <a:solidFill>
              <a:srgbClr val="55629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3" name="object 213"/>
          <p:cNvSpPr/>
          <p:nvPr/>
        </p:nvSpPr>
        <p:spPr>
          <a:xfrm>
            <a:off x="10928095" y="2160015"/>
            <a:ext cx="37253" cy="571500"/>
          </a:xfrm>
          <a:custGeom>
            <a:avLst/>
            <a:gdLst/>
            <a:ahLst/>
            <a:cxnLst/>
            <a:rect l="l" t="t" r="r" b="b"/>
            <a:pathLst>
              <a:path w="27940" h="428625">
                <a:moveTo>
                  <a:pt x="0" y="428244"/>
                </a:moveTo>
                <a:lnTo>
                  <a:pt x="27431" y="428244"/>
                </a:lnTo>
                <a:lnTo>
                  <a:pt x="27431" y="0"/>
                </a:lnTo>
                <a:lnTo>
                  <a:pt x="0" y="0"/>
                </a:lnTo>
                <a:lnTo>
                  <a:pt x="0" y="428244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4" name="object 214"/>
          <p:cNvSpPr/>
          <p:nvPr/>
        </p:nvSpPr>
        <p:spPr>
          <a:xfrm>
            <a:off x="11043920" y="2160015"/>
            <a:ext cx="0" cy="587587"/>
          </a:xfrm>
          <a:custGeom>
            <a:avLst/>
            <a:gdLst/>
            <a:ahLst/>
            <a:cxnLst/>
            <a:rect l="l" t="t" r="r" b="b"/>
            <a:pathLst>
              <a:path h="440689">
                <a:moveTo>
                  <a:pt x="0" y="0"/>
                </a:moveTo>
                <a:lnTo>
                  <a:pt x="0" y="440436"/>
                </a:lnTo>
              </a:path>
            </a:pathLst>
          </a:custGeom>
          <a:ln w="27431">
            <a:solidFill>
              <a:srgbClr val="55629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5" name="object 215"/>
          <p:cNvSpPr/>
          <p:nvPr/>
        </p:nvSpPr>
        <p:spPr>
          <a:xfrm>
            <a:off x="11025631" y="2160015"/>
            <a:ext cx="37253" cy="587587"/>
          </a:xfrm>
          <a:custGeom>
            <a:avLst/>
            <a:gdLst/>
            <a:ahLst/>
            <a:cxnLst/>
            <a:rect l="l" t="t" r="r" b="b"/>
            <a:pathLst>
              <a:path w="27940" h="440689">
                <a:moveTo>
                  <a:pt x="0" y="440436"/>
                </a:moveTo>
                <a:lnTo>
                  <a:pt x="27431" y="440436"/>
                </a:lnTo>
                <a:lnTo>
                  <a:pt x="27431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6" name="object 216"/>
          <p:cNvSpPr/>
          <p:nvPr/>
        </p:nvSpPr>
        <p:spPr>
          <a:xfrm>
            <a:off x="11142472" y="2160015"/>
            <a:ext cx="0" cy="616373"/>
          </a:xfrm>
          <a:custGeom>
            <a:avLst/>
            <a:gdLst/>
            <a:ahLst/>
            <a:cxnLst/>
            <a:rect l="l" t="t" r="r" b="b"/>
            <a:pathLst>
              <a:path h="462280">
                <a:moveTo>
                  <a:pt x="0" y="0"/>
                </a:moveTo>
                <a:lnTo>
                  <a:pt x="0" y="461771"/>
                </a:lnTo>
              </a:path>
            </a:pathLst>
          </a:custGeom>
          <a:ln w="28955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7" name="object 217"/>
          <p:cNvSpPr/>
          <p:nvPr/>
        </p:nvSpPr>
        <p:spPr>
          <a:xfrm>
            <a:off x="11123169" y="2160015"/>
            <a:ext cx="38945" cy="616373"/>
          </a:xfrm>
          <a:custGeom>
            <a:avLst/>
            <a:gdLst/>
            <a:ahLst/>
            <a:cxnLst/>
            <a:rect l="l" t="t" r="r" b="b"/>
            <a:pathLst>
              <a:path w="29209" h="462280">
                <a:moveTo>
                  <a:pt x="0" y="461771"/>
                </a:moveTo>
                <a:lnTo>
                  <a:pt x="28955" y="461771"/>
                </a:lnTo>
                <a:lnTo>
                  <a:pt x="28955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8" name="object 218"/>
          <p:cNvSpPr/>
          <p:nvPr/>
        </p:nvSpPr>
        <p:spPr>
          <a:xfrm>
            <a:off x="11241024" y="2160016"/>
            <a:ext cx="0" cy="654473"/>
          </a:xfrm>
          <a:custGeom>
            <a:avLst/>
            <a:gdLst/>
            <a:ahLst/>
            <a:cxnLst/>
            <a:rect l="l" t="t" r="r" b="b"/>
            <a:pathLst>
              <a:path h="490855">
                <a:moveTo>
                  <a:pt x="0" y="0"/>
                </a:moveTo>
                <a:lnTo>
                  <a:pt x="0" y="490727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9" name="object 219"/>
          <p:cNvSpPr/>
          <p:nvPr/>
        </p:nvSpPr>
        <p:spPr>
          <a:xfrm>
            <a:off x="11222736" y="2160016"/>
            <a:ext cx="37253" cy="654473"/>
          </a:xfrm>
          <a:custGeom>
            <a:avLst/>
            <a:gdLst/>
            <a:ahLst/>
            <a:cxnLst/>
            <a:rect l="l" t="t" r="r" b="b"/>
            <a:pathLst>
              <a:path w="27940" h="490855">
                <a:moveTo>
                  <a:pt x="0" y="490727"/>
                </a:moveTo>
                <a:lnTo>
                  <a:pt x="27431" y="490727"/>
                </a:lnTo>
                <a:lnTo>
                  <a:pt x="27431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0" name="object 220"/>
          <p:cNvSpPr/>
          <p:nvPr/>
        </p:nvSpPr>
        <p:spPr>
          <a:xfrm>
            <a:off x="11289791" y="2160016"/>
            <a:ext cx="0" cy="664633"/>
          </a:xfrm>
          <a:custGeom>
            <a:avLst/>
            <a:gdLst/>
            <a:ahLst/>
            <a:cxnLst/>
            <a:rect l="l" t="t" r="r" b="b"/>
            <a:pathLst>
              <a:path h="498475">
                <a:moveTo>
                  <a:pt x="0" y="0"/>
                </a:moveTo>
                <a:lnTo>
                  <a:pt x="0" y="498348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1" name="object 221"/>
          <p:cNvSpPr/>
          <p:nvPr/>
        </p:nvSpPr>
        <p:spPr>
          <a:xfrm>
            <a:off x="11271504" y="2160016"/>
            <a:ext cx="37253" cy="664633"/>
          </a:xfrm>
          <a:custGeom>
            <a:avLst/>
            <a:gdLst/>
            <a:ahLst/>
            <a:cxnLst/>
            <a:rect l="l" t="t" r="r" b="b"/>
            <a:pathLst>
              <a:path w="27940" h="498475">
                <a:moveTo>
                  <a:pt x="0" y="498348"/>
                </a:moveTo>
                <a:lnTo>
                  <a:pt x="27431" y="498348"/>
                </a:lnTo>
                <a:lnTo>
                  <a:pt x="27431" y="0"/>
                </a:lnTo>
                <a:lnTo>
                  <a:pt x="0" y="0"/>
                </a:lnTo>
                <a:lnTo>
                  <a:pt x="0" y="498348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2" name="object 222"/>
          <p:cNvSpPr/>
          <p:nvPr/>
        </p:nvSpPr>
        <p:spPr>
          <a:xfrm>
            <a:off x="11338559" y="2160015"/>
            <a:ext cx="0" cy="683260"/>
          </a:xfrm>
          <a:custGeom>
            <a:avLst/>
            <a:gdLst/>
            <a:ahLst/>
            <a:cxnLst/>
            <a:rect l="l" t="t" r="r" b="b"/>
            <a:pathLst>
              <a:path h="512444">
                <a:moveTo>
                  <a:pt x="0" y="0"/>
                </a:moveTo>
                <a:lnTo>
                  <a:pt x="0" y="512063"/>
                </a:lnTo>
              </a:path>
            </a:pathLst>
          </a:custGeom>
          <a:ln w="27431">
            <a:solidFill>
              <a:srgbClr val="55629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3" name="object 223"/>
          <p:cNvSpPr/>
          <p:nvPr/>
        </p:nvSpPr>
        <p:spPr>
          <a:xfrm>
            <a:off x="11320272" y="2160015"/>
            <a:ext cx="37253" cy="683260"/>
          </a:xfrm>
          <a:custGeom>
            <a:avLst/>
            <a:gdLst/>
            <a:ahLst/>
            <a:cxnLst/>
            <a:rect l="l" t="t" r="r" b="b"/>
            <a:pathLst>
              <a:path w="27940" h="512444">
                <a:moveTo>
                  <a:pt x="0" y="512063"/>
                </a:moveTo>
                <a:lnTo>
                  <a:pt x="27431" y="512063"/>
                </a:lnTo>
                <a:lnTo>
                  <a:pt x="27431" y="0"/>
                </a:lnTo>
                <a:lnTo>
                  <a:pt x="0" y="0"/>
                </a:lnTo>
                <a:lnTo>
                  <a:pt x="0" y="512063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4" name="object 224"/>
          <p:cNvSpPr/>
          <p:nvPr/>
        </p:nvSpPr>
        <p:spPr>
          <a:xfrm>
            <a:off x="11387327" y="2160015"/>
            <a:ext cx="0" cy="693420"/>
          </a:xfrm>
          <a:custGeom>
            <a:avLst/>
            <a:gdLst/>
            <a:ahLst/>
            <a:cxnLst/>
            <a:rect l="l" t="t" r="r" b="b"/>
            <a:pathLst>
              <a:path h="520064">
                <a:moveTo>
                  <a:pt x="0" y="0"/>
                </a:moveTo>
                <a:lnTo>
                  <a:pt x="0" y="519683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5" name="object 225"/>
          <p:cNvSpPr/>
          <p:nvPr/>
        </p:nvSpPr>
        <p:spPr>
          <a:xfrm>
            <a:off x="11369040" y="2160015"/>
            <a:ext cx="37253" cy="693420"/>
          </a:xfrm>
          <a:custGeom>
            <a:avLst/>
            <a:gdLst/>
            <a:ahLst/>
            <a:cxnLst/>
            <a:rect l="l" t="t" r="r" b="b"/>
            <a:pathLst>
              <a:path w="27940" h="520064">
                <a:moveTo>
                  <a:pt x="0" y="519683"/>
                </a:moveTo>
                <a:lnTo>
                  <a:pt x="27431" y="519683"/>
                </a:lnTo>
                <a:lnTo>
                  <a:pt x="27431" y="0"/>
                </a:lnTo>
                <a:lnTo>
                  <a:pt x="0" y="0"/>
                </a:lnTo>
                <a:lnTo>
                  <a:pt x="0" y="519683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6" name="object 226"/>
          <p:cNvSpPr/>
          <p:nvPr/>
        </p:nvSpPr>
        <p:spPr>
          <a:xfrm>
            <a:off x="11436095" y="2160015"/>
            <a:ext cx="0" cy="721360"/>
          </a:xfrm>
          <a:custGeom>
            <a:avLst/>
            <a:gdLst/>
            <a:ahLst/>
            <a:cxnLst/>
            <a:rect l="l" t="t" r="r" b="b"/>
            <a:pathLst>
              <a:path h="541019">
                <a:moveTo>
                  <a:pt x="0" y="0"/>
                </a:moveTo>
                <a:lnTo>
                  <a:pt x="0" y="541019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7" name="object 227"/>
          <p:cNvSpPr/>
          <p:nvPr/>
        </p:nvSpPr>
        <p:spPr>
          <a:xfrm>
            <a:off x="11417808" y="2160015"/>
            <a:ext cx="37253" cy="721360"/>
          </a:xfrm>
          <a:custGeom>
            <a:avLst/>
            <a:gdLst/>
            <a:ahLst/>
            <a:cxnLst/>
            <a:rect l="l" t="t" r="r" b="b"/>
            <a:pathLst>
              <a:path w="27940" h="541019">
                <a:moveTo>
                  <a:pt x="0" y="541019"/>
                </a:moveTo>
                <a:lnTo>
                  <a:pt x="27431" y="541019"/>
                </a:lnTo>
                <a:lnTo>
                  <a:pt x="27431" y="0"/>
                </a:lnTo>
                <a:lnTo>
                  <a:pt x="0" y="0"/>
                </a:lnTo>
                <a:lnTo>
                  <a:pt x="0" y="541019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8" name="object 228"/>
          <p:cNvSpPr/>
          <p:nvPr/>
        </p:nvSpPr>
        <p:spPr>
          <a:xfrm>
            <a:off x="11485879" y="2160015"/>
            <a:ext cx="0" cy="8128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28955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9" name="object 229"/>
          <p:cNvSpPr/>
          <p:nvPr/>
        </p:nvSpPr>
        <p:spPr>
          <a:xfrm>
            <a:off x="11466576" y="2160015"/>
            <a:ext cx="38945" cy="812800"/>
          </a:xfrm>
          <a:custGeom>
            <a:avLst/>
            <a:gdLst/>
            <a:ahLst/>
            <a:cxnLst/>
            <a:rect l="l" t="t" r="r" b="b"/>
            <a:pathLst>
              <a:path w="29209" h="609600">
                <a:moveTo>
                  <a:pt x="0" y="609600"/>
                </a:moveTo>
                <a:lnTo>
                  <a:pt x="28955" y="609600"/>
                </a:lnTo>
                <a:lnTo>
                  <a:pt x="28955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0" name="object 230"/>
          <p:cNvSpPr/>
          <p:nvPr/>
        </p:nvSpPr>
        <p:spPr>
          <a:xfrm>
            <a:off x="11583415" y="2160016"/>
            <a:ext cx="0" cy="847513"/>
          </a:xfrm>
          <a:custGeom>
            <a:avLst/>
            <a:gdLst/>
            <a:ahLst/>
            <a:cxnLst/>
            <a:rect l="l" t="t" r="r" b="b"/>
            <a:pathLst>
              <a:path h="635635">
                <a:moveTo>
                  <a:pt x="0" y="0"/>
                </a:moveTo>
                <a:lnTo>
                  <a:pt x="0" y="635507"/>
                </a:lnTo>
              </a:path>
            </a:pathLst>
          </a:custGeom>
          <a:ln w="28955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1" name="object 231"/>
          <p:cNvSpPr/>
          <p:nvPr/>
        </p:nvSpPr>
        <p:spPr>
          <a:xfrm>
            <a:off x="11564112" y="2160016"/>
            <a:ext cx="38945" cy="847513"/>
          </a:xfrm>
          <a:custGeom>
            <a:avLst/>
            <a:gdLst/>
            <a:ahLst/>
            <a:cxnLst/>
            <a:rect l="l" t="t" r="r" b="b"/>
            <a:pathLst>
              <a:path w="29209" h="635635">
                <a:moveTo>
                  <a:pt x="0" y="635507"/>
                </a:moveTo>
                <a:lnTo>
                  <a:pt x="28955" y="635507"/>
                </a:lnTo>
                <a:lnTo>
                  <a:pt x="28955" y="0"/>
                </a:lnTo>
                <a:lnTo>
                  <a:pt x="0" y="0"/>
                </a:lnTo>
                <a:lnTo>
                  <a:pt x="0" y="635507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2" name="object 232"/>
          <p:cNvSpPr/>
          <p:nvPr/>
        </p:nvSpPr>
        <p:spPr>
          <a:xfrm>
            <a:off x="11633200" y="2160016"/>
            <a:ext cx="0" cy="847513"/>
          </a:xfrm>
          <a:custGeom>
            <a:avLst/>
            <a:gdLst/>
            <a:ahLst/>
            <a:cxnLst/>
            <a:rect l="l" t="t" r="r" b="b"/>
            <a:pathLst>
              <a:path h="635635">
                <a:moveTo>
                  <a:pt x="0" y="0"/>
                </a:moveTo>
                <a:lnTo>
                  <a:pt x="0" y="635507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3" name="object 233"/>
          <p:cNvSpPr/>
          <p:nvPr/>
        </p:nvSpPr>
        <p:spPr>
          <a:xfrm>
            <a:off x="11614911" y="2160016"/>
            <a:ext cx="37253" cy="847513"/>
          </a:xfrm>
          <a:custGeom>
            <a:avLst/>
            <a:gdLst/>
            <a:ahLst/>
            <a:cxnLst/>
            <a:rect l="l" t="t" r="r" b="b"/>
            <a:pathLst>
              <a:path w="27940" h="635635">
                <a:moveTo>
                  <a:pt x="0" y="635507"/>
                </a:moveTo>
                <a:lnTo>
                  <a:pt x="27431" y="635507"/>
                </a:lnTo>
                <a:lnTo>
                  <a:pt x="27431" y="0"/>
                </a:lnTo>
                <a:lnTo>
                  <a:pt x="0" y="0"/>
                </a:lnTo>
                <a:lnTo>
                  <a:pt x="0" y="635507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4" name="object 234"/>
          <p:cNvSpPr/>
          <p:nvPr/>
        </p:nvSpPr>
        <p:spPr>
          <a:xfrm>
            <a:off x="11681968" y="2160016"/>
            <a:ext cx="0" cy="847513"/>
          </a:xfrm>
          <a:custGeom>
            <a:avLst/>
            <a:gdLst/>
            <a:ahLst/>
            <a:cxnLst/>
            <a:rect l="l" t="t" r="r" b="b"/>
            <a:pathLst>
              <a:path h="635635">
                <a:moveTo>
                  <a:pt x="0" y="0"/>
                </a:moveTo>
                <a:lnTo>
                  <a:pt x="0" y="635507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5" name="object 235"/>
          <p:cNvSpPr/>
          <p:nvPr/>
        </p:nvSpPr>
        <p:spPr>
          <a:xfrm>
            <a:off x="11663679" y="2160016"/>
            <a:ext cx="37253" cy="847513"/>
          </a:xfrm>
          <a:custGeom>
            <a:avLst/>
            <a:gdLst/>
            <a:ahLst/>
            <a:cxnLst/>
            <a:rect l="l" t="t" r="r" b="b"/>
            <a:pathLst>
              <a:path w="27940" h="635635">
                <a:moveTo>
                  <a:pt x="0" y="635507"/>
                </a:moveTo>
                <a:lnTo>
                  <a:pt x="27431" y="635507"/>
                </a:lnTo>
                <a:lnTo>
                  <a:pt x="27431" y="0"/>
                </a:lnTo>
                <a:lnTo>
                  <a:pt x="0" y="0"/>
                </a:lnTo>
                <a:lnTo>
                  <a:pt x="0" y="635507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6" name="object 236"/>
          <p:cNvSpPr/>
          <p:nvPr/>
        </p:nvSpPr>
        <p:spPr>
          <a:xfrm>
            <a:off x="11730736" y="2160016"/>
            <a:ext cx="0" cy="847513"/>
          </a:xfrm>
          <a:custGeom>
            <a:avLst/>
            <a:gdLst/>
            <a:ahLst/>
            <a:cxnLst/>
            <a:rect l="l" t="t" r="r" b="b"/>
            <a:pathLst>
              <a:path h="635635">
                <a:moveTo>
                  <a:pt x="0" y="0"/>
                </a:moveTo>
                <a:lnTo>
                  <a:pt x="0" y="635507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7" name="object 237"/>
          <p:cNvSpPr/>
          <p:nvPr/>
        </p:nvSpPr>
        <p:spPr>
          <a:xfrm>
            <a:off x="11712447" y="2160016"/>
            <a:ext cx="37253" cy="847513"/>
          </a:xfrm>
          <a:custGeom>
            <a:avLst/>
            <a:gdLst/>
            <a:ahLst/>
            <a:cxnLst/>
            <a:rect l="l" t="t" r="r" b="b"/>
            <a:pathLst>
              <a:path w="27940" h="635635">
                <a:moveTo>
                  <a:pt x="0" y="635507"/>
                </a:moveTo>
                <a:lnTo>
                  <a:pt x="27431" y="635507"/>
                </a:lnTo>
                <a:lnTo>
                  <a:pt x="27431" y="0"/>
                </a:lnTo>
                <a:lnTo>
                  <a:pt x="0" y="0"/>
                </a:lnTo>
                <a:lnTo>
                  <a:pt x="0" y="635507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8" name="object 238"/>
          <p:cNvSpPr/>
          <p:nvPr/>
        </p:nvSpPr>
        <p:spPr>
          <a:xfrm>
            <a:off x="5899912" y="2013711"/>
            <a:ext cx="0" cy="14224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28955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9" name="object 239"/>
          <p:cNvSpPr/>
          <p:nvPr/>
        </p:nvSpPr>
        <p:spPr>
          <a:xfrm>
            <a:off x="5880608" y="2013711"/>
            <a:ext cx="38945" cy="142240"/>
          </a:xfrm>
          <a:custGeom>
            <a:avLst/>
            <a:gdLst/>
            <a:ahLst/>
            <a:cxnLst/>
            <a:rect l="l" t="t" r="r" b="b"/>
            <a:pathLst>
              <a:path w="29210" h="106680">
                <a:moveTo>
                  <a:pt x="0" y="106679"/>
                </a:moveTo>
                <a:lnTo>
                  <a:pt x="28955" y="106679"/>
                </a:lnTo>
                <a:lnTo>
                  <a:pt x="28955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0" name="object 240"/>
          <p:cNvSpPr/>
          <p:nvPr/>
        </p:nvSpPr>
        <p:spPr>
          <a:xfrm>
            <a:off x="5948679" y="2013711"/>
            <a:ext cx="0" cy="14224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28955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1" name="object 241"/>
          <p:cNvSpPr/>
          <p:nvPr/>
        </p:nvSpPr>
        <p:spPr>
          <a:xfrm>
            <a:off x="5929377" y="2013711"/>
            <a:ext cx="38945" cy="142240"/>
          </a:xfrm>
          <a:custGeom>
            <a:avLst/>
            <a:gdLst/>
            <a:ahLst/>
            <a:cxnLst/>
            <a:rect l="l" t="t" r="r" b="b"/>
            <a:pathLst>
              <a:path w="29210" h="106680">
                <a:moveTo>
                  <a:pt x="0" y="106679"/>
                </a:moveTo>
                <a:lnTo>
                  <a:pt x="28955" y="106679"/>
                </a:lnTo>
                <a:lnTo>
                  <a:pt x="28955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2" name="object 242"/>
          <p:cNvSpPr/>
          <p:nvPr/>
        </p:nvSpPr>
        <p:spPr>
          <a:xfrm>
            <a:off x="6028944" y="2042159"/>
            <a:ext cx="37253" cy="114300"/>
          </a:xfrm>
          <a:custGeom>
            <a:avLst/>
            <a:gdLst/>
            <a:ahLst/>
            <a:cxnLst/>
            <a:rect l="l" t="t" r="r" b="b"/>
            <a:pathLst>
              <a:path w="27939" h="85725">
                <a:moveTo>
                  <a:pt x="0" y="85344"/>
                </a:moveTo>
                <a:lnTo>
                  <a:pt x="27432" y="85344"/>
                </a:lnTo>
                <a:lnTo>
                  <a:pt x="27432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55629D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3" name="object 243"/>
          <p:cNvSpPr/>
          <p:nvPr/>
        </p:nvSpPr>
        <p:spPr>
          <a:xfrm>
            <a:off x="6028944" y="2042159"/>
            <a:ext cx="37253" cy="114300"/>
          </a:xfrm>
          <a:custGeom>
            <a:avLst/>
            <a:gdLst/>
            <a:ahLst/>
            <a:cxnLst/>
            <a:rect l="l" t="t" r="r" b="b"/>
            <a:pathLst>
              <a:path w="27939" h="85725">
                <a:moveTo>
                  <a:pt x="0" y="85344"/>
                </a:moveTo>
                <a:lnTo>
                  <a:pt x="27432" y="85344"/>
                </a:lnTo>
                <a:lnTo>
                  <a:pt x="27432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4" name="object 244"/>
          <p:cNvSpPr/>
          <p:nvPr/>
        </p:nvSpPr>
        <p:spPr>
          <a:xfrm>
            <a:off x="6126479" y="2086864"/>
            <a:ext cx="37253" cy="69425"/>
          </a:xfrm>
          <a:custGeom>
            <a:avLst/>
            <a:gdLst/>
            <a:ahLst/>
            <a:cxnLst/>
            <a:rect l="l" t="t" r="r" b="b"/>
            <a:pathLst>
              <a:path w="27939" h="52069">
                <a:moveTo>
                  <a:pt x="0" y="51815"/>
                </a:moveTo>
                <a:lnTo>
                  <a:pt x="27432" y="51815"/>
                </a:lnTo>
                <a:lnTo>
                  <a:pt x="27432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CF519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5" name="object 245"/>
          <p:cNvSpPr/>
          <p:nvPr/>
        </p:nvSpPr>
        <p:spPr>
          <a:xfrm>
            <a:off x="6126479" y="2086864"/>
            <a:ext cx="37253" cy="69425"/>
          </a:xfrm>
          <a:custGeom>
            <a:avLst/>
            <a:gdLst/>
            <a:ahLst/>
            <a:cxnLst/>
            <a:rect l="l" t="t" r="r" b="b"/>
            <a:pathLst>
              <a:path w="27939" h="52069">
                <a:moveTo>
                  <a:pt x="0" y="51815"/>
                </a:moveTo>
                <a:lnTo>
                  <a:pt x="27432" y="51815"/>
                </a:lnTo>
                <a:lnTo>
                  <a:pt x="27432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6" name="object 246"/>
          <p:cNvSpPr/>
          <p:nvPr/>
        </p:nvSpPr>
        <p:spPr>
          <a:xfrm>
            <a:off x="6175247" y="2101089"/>
            <a:ext cx="37253" cy="55033"/>
          </a:xfrm>
          <a:custGeom>
            <a:avLst/>
            <a:gdLst/>
            <a:ahLst/>
            <a:cxnLst/>
            <a:rect l="l" t="t" r="r" b="b"/>
            <a:pathLst>
              <a:path w="27939" h="41275">
                <a:moveTo>
                  <a:pt x="0" y="41148"/>
                </a:moveTo>
                <a:lnTo>
                  <a:pt x="27432" y="41148"/>
                </a:lnTo>
                <a:lnTo>
                  <a:pt x="27432" y="0"/>
                </a:lnTo>
                <a:lnTo>
                  <a:pt x="0" y="0"/>
                </a:lnTo>
                <a:lnTo>
                  <a:pt x="0" y="41148"/>
                </a:lnTo>
                <a:close/>
              </a:path>
            </a:pathLst>
          </a:custGeom>
          <a:solidFill>
            <a:srgbClr val="CF519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7" name="object 247"/>
          <p:cNvSpPr/>
          <p:nvPr/>
        </p:nvSpPr>
        <p:spPr>
          <a:xfrm>
            <a:off x="6175247" y="2101089"/>
            <a:ext cx="37253" cy="55033"/>
          </a:xfrm>
          <a:custGeom>
            <a:avLst/>
            <a:gdLst/>
            <a:ahLst/>
            <a:cxnLst/>
            <a:rect l="l" t="t" r="r" b="b"/>
            <a:pathLst>
              <a:path w="27939" h="41275">
                <a:moveTo>
                  <a:pt x="0" y="41148"/>
                </a:moveTo>
                <a:lnTo>
                  <a:pt x="27432" y="41148"/>
                </a:lnTo>
                <a:lnTo>
                  <a:pt x="27432" y="0"/>
                </a:lnTo>
                <a:lnTo>
                  <a:pt x="0" y="0"/>
                </a:lnTo>
                <a:lnTo>
                  <a:pt x="0" y="41148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8" name="object 248"/>
          <p:cNvSpPr/>
          <p:nvPr/>
        </p:nvSpPr>
        <p:spPr>
          <a:xfrm>
            <a:off x="6224015" y="2107184"/>
            <a:ext cx="37253" cy="49107"/>
          </a:xfrm>
          <a:custGeom>
            <a:avLst/>
            <a:gdLst/>
            <a:ahLst/>
            <a:cxnLst/>
            <a:rect l="l" t="t" r="r" b="b"/>
            <a:pathLst>
              <a:path w="27939" h="36830">
                <a:moveTo>
                  <a:pt x="0" y="36575"/>
                </a:moveTo>
                <a:lnTo>
                  <a:pt x="27432" y="36575"/>
                </a:lnTo>
                <a:lnTo>
                  <a:pt x="27432" y="0"/>
                </a:lnTo>
                <a:lnTo>
                  <a:pt x="0" y="0"/>
                </a:lnTo>
                <a:lnTo>
                  <a:pt x="0" y="36575"/>
                </a:lnTo>
                <a:close/>
              </a:path>
            </a:pathLst>
          </a:custGeom>
          <a:solidFill>
            <a:srgbClr val="CF519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9" name="object 249"/>
          <p:cNvSpPr/>
          <p:nvPr/>
        </p:nvSpPr>
        <p:spPr>
          <a:xfrm>
            <a:off x="6224015" y="2107184"/>
            <a:ext cx="37253" cy="49107"/>
          </a:xfrm>
          <a:custGeom>
            <a:avLst/>
            <a:gdLst/>
            <a:ahLst/>
            <a:cxnLst/>
            <a:rect l="l" t="t" r="r" b="b"/>
            <a:pathLst>
              <a:path w="27939" h="36830">
                <a:moveTo>
                  <a:pt x="0" y="36575"/>
                </a:moveTo>
                <a:lnTo>
                  <a:pt x="27432" y="36575"/>
                </a:lnTo>
                <a:lnTo>
                  <a:pt x="27432" y="0"/>
                </a:lnTo>
                <a:lnTo>
                  <a:pt x="0" y="0"/>
                </a:lnTo>
                <a:lnTo>
                  <a:pt x="0" y="36575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0" name="object 250"/>
          <p:cNvSpPr/>
          <p:nvPr/>
        </p:nvSpPr>
        <p:spPr>
          <a:xfrm>
            <a:off x="6272785" y="2107184"/>
            <a:ext cx="38945" cy="49107"/>
          </a:xfrm>
          <a:custGeom>
            <a:avLst/>
            <a:gdLst/>
            <a:ahLst/>
            <a:cxnLst/>
            <a:rect l="l" t="t" r="r" b="b"/>
            <a:pathLst>
              <a:path w="29210" h="36830">
                <a:moveTo>
                  <a:pt x="0" y="36575"/>
                </a:moveTo>
                <a:lnTo>
                  <a:pt x="28955" y="36575"/>
                </a:lnTo>
                <a:lnTo>
                  <a:pt x="28955" y="0"/>
                </a:lnTo>
                <a:lnTo>
                  <a:pt x="0" y="0"/>
                </a:lnTo>
                <a:lnTo>
                  <a:pt x="0" y="36575"/>
                </a:lnTo>
                <a:close/>
              </a:path>
            </a:pathLst>
          </a:custGeom>
          <a:solidFill>
            <a:srgbClr val="CF519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1" name="object 251"/>
          <p:cNvSpPr/>
          <p:nvPr/>
        </p:nvSpPr>
        <p:spPr>
          <a:xfrm>
            <a:off x="6272785" y="2107184"/>
            <a:ext cx="38945" cy="49107"/>
          </a:xfrm>
          <a:custGeom>
            <a:avLst/>
            <a:gdLst/>
            <a:ahLst/>
            <a:cxnLst/>
            <a:rect l="l" t="t" r="r" b="b"/>
            <a:pathLst>
              <a:path w="29210" h="36830">
                <a:moveTo>
                  <a:pt x="0" y="36575"/>
                </a:moveTo>
                <a:lnTo>
                  <a:pt x="28955" y="36575"/>
                </a:lnTo>
                <a:lnTo>
                  <a:pt x="28955" y="0"/>
                </a:lnTo>
                <a:lnTo>
                  <a:pt x="0" y="0"/>
                </a:lnTo>
                <a:lnTo>
                  <a:pt x="0" y="36575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2" name="object 252"/>
          <p:cNvSpPr/>
          <p:nvPr/>
        </p:nvSpPr>
        <p:spPr>
          <a:xfrm>
            <a:off x="6370321" y="2125471"/>
            <a:ext cx="38945" cy="30480"/>
          </a:xfrm>
          <a:custGeom>
            <a:avLst/>
            <a:gdLst/>
            <a:ahLst/>
            <a:cxnLst/>
            <a:rect l="l" t="t" r="r" b="b"/>
            <a:pathLst>
              <a:path w="29210" h="22859">
                <a:moveTo>
                  <a:pt x="0" y="22860"/>
                </a:moveTo>
                <a:lnTo>
                  <a:pt x="28955" y="22860"/>
                </a:lnTo>
                <a:lnTo>
                  <a:pt x="28955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55629D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3" name="object 253"/>
          <p:cNvSpPr/>
          <p:nvPr/>
        </p:nvSpPr>
        <p:spPr>
          <a:xfrm>
            <a:off x="6370321" y="2125471"/>
            <a:ext cx="38945" cy="30480"/>
          </a:xfrm>
          <a:custGeom>
            <a:avLst/>
            <a:gdLst/>
            <a:ahLst/>
            <a:cxnLst/>
            <a:rect l="l" t="t" r="r" b="b"/>
            <a:pathLst>
              <a:path w="29210" h="22859">
                <a:moveTo>
                  <a:pt x="0" y="22860"/>
                </a:moveTo>
                <a:lnTo>
                  <a:pt x="28955" y="22860"/>
                </a:lnTo>
                <a:lnTo>
                  <a:pt x="28955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4" name="object 254"/>
          <p:cNvSpPr/>
          <p:nvPr/>
        </p:nvSpPr>
        <p:spPr>
          <a:xfrm>
            <a:off x="6421120" y="2125471"/>
            <a:ext cx="37253" cy="30480"/>
          </a:xfrm>
          <a:custGeom>
            <a:avLst/>
            <a:gdLst/>
            <a:ahLst/>
            <a:cxnLst/>
            <a:rect l="l" t="t" r="r" b="b"/>
            <a:pathLst>
              <a:path w="27939" h="22859">
                <a:moveTo>
                  <a:pt x="0" y="22860"/>
                </a:moveTo>
                <a:lnTo>
                  <a:pt x="27432" y="22860"/>
                </a:lnTo>
                <a:lnTo>
                  <a:pt x="27432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55629D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5" name="object 255"/>
          <p:cNvSpPr/>
          <p:nvPr/>
        </p:nvSpPr>
        <p:spPr>
          <a:xfrm>
            <a:off x="6421120" y="2125471"/>
            <a:ext cx="37253" cy="30480"/>
          </a:xfrm>
          <a:custGeom>
            <a:avLst/>
            <a:gdLst/>
            <a:ahLst/>
            <a:cxnLst/>
            <a:rect l="l" t="t" r="r" b="b"/>
            <a:pathLst>
              <a:path w="27939" h="22859">
                <a:moveTo>
                  <a:pt x="0" y="22860"/>
                </a:moveTo>
                <a:lnTo>
                  <a:pt x="27432" y="22860"/>
                </a:lnTo>
                <a:lnTo>
                  <a:pt x="27432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6" name="object 256"/>
          <p:cNvSpPr/>
          <p:nvPr/>
        </p:nvSpPr>
        <p:spPr>
          <a:xfrm>
            <a:off x="6469887" y="2133601"/>
            <a:ext cx="37253" cy="22860"/>
          </a:xfrm>
          <a:custGeom>
            <a:avLst/>
            <a:gdLst/>
            <a:ahLst/>
            <a:cxnLst/>
            <a:rect l="l" t="t" r="r" b="b"/>
            <a:pathLst>
              <a:path w="27939" h="17144">
                <a:moveTo>
                  <a:pt x="0" y="16763"/>
                </a:moveTo>
                <a:lnTo>
                  <a:pt x="27432" y="16763"/>
                </a:lnTo>
                <a:lnTo>
                  <a:pt x="27432" y="0"/>
                </a:lnTo>
                <a:lnTo>
                  <a:pt x="0" y="0"/>
                </a:lnTo>
                <a:lnTo>
                  <a:pt x="0" y="16763"/>
                </a:lnTo>
                <a:close/>
              </a:path>
            </a:pathLst>
          </a:custGeom>
          <a:solidFill>
            <a:srgbClr val="55629D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7" name="object 257"/>
          <p:cNvSpPr/>
          <p:nvPr/>
        </p:nvSpPr>
        <p:spPr>
          <a:xfrm>
            <a:off x="6469887" y="2133601"/>
            <a:ext cx="37253" cy="22860"/>
          </a:xfrm>
          <a:custGeom>
            <a:avLst/>
            <a:gdLst/>
            <a:ahLst/>
            <a:cxnLst/>
            <a:rect l="l" t="t" r="r" b="b"/>
            <a:pathLst>
              <a:path w="27939" h="17144">
                <a:moveTo>
                  <a:pt x="0" y="16763"/>
                </a:moveTo>
                <a:lnTo>
                  <a:pt x="27432" y="16763"/>
                </a:lnTo>
                <a:lnTo>
                  <a:pt x="27432" y="0"/>
                </a:lnTo>
                <a:lnTo>
                  <a:pt x="0" y="0"/>
                </a:lnTo>
                <a:lnTo>
                  <a:pt x="0" y="16763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8" name="object 258"/>
          <p:cNvSpPr/>
          <p:nvPr/>
        </p:nvSpPr>
        <p:spPr>
          <a:xfrm>
            <a:off x="6518655" y="2149855"/>
            <a:ext cx="37253" cy="6773"/>
          </a:xfrm>
          <a:custGeom>
            <a:avLst/>
            <a:gdLst/>
            <a:ahLst/>
            <a:cxnLst/>
            <a:rect l="l" t="t" r="r" b="b"/>
            <a:pathLst>
              <a:path w="27939" h="5080">
                <a:moveTo>
                  <a:pt x="0" y="4572"/>
                </a:moveTo>
                <a:lnTo>
                  <a:pt x="27432" y="4572"/>
                </a:lnTo>
                <a:lnTo>
                  <a:pt x="27432" y="0"/>
                </a:lnTo>
                <a:lnTo>
                  <a:pt x="0" y="0"/>
                </a:lnTo>
                <a:lnTo>
                  <a:pt x="0" y="4572"/>
                </a:lnTo>
                <a:close/>
              </a:path>
            </a:pathLst>
          </a:custGeom>
          <a:solidFill>
            <a:srgbClr val="CF519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9" name="object 259"/>
          <p:cNvSpPr/>
          <p:nvPr/>
        </p:nvSpPr>
        <p:spPr>
          <a:xfrm>
            <a:off x="6518655" y="2149855"/>
            <a:ext cx="37253" cy="6773"/>
          </a:xfrm>
          <a:custGeom>
            <a:avLst/>
            <a:gdLst/>
            <a:ahLst/>
            <a:cxnLst/>
            <a:rect l="l" t="t" r="r" b="b"/>
            <a:pathLst>
              <a:path w="27939" h="5080">
                <a:moveTo>
                  <a:pt x="0" y="4572"/>
                </a:moveTo>
                <a:lnTo>
                  <a:pt x="27432" y="4572"/>
                </a:lnTo>
                <a:lnTo>
                  <a:pt x="27432" y="0"/>
                </a:lnTo>
                <a:lnTo>
                  <a:pt x="0" y="0"/>
                </a:lnTo>
                <a:lnTo>
                  <a:pt x="0" y="4572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0" name="object 260"/>
          <p:cNvSpPr/>
          <p:nvPr/>
        </p:nvSpPr>
        <p:spPr>
          <a:xfrm>
            <a:off x="6713729" y="2160016"/>
            <a:ext cx="38945" cy="38945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0" y="28955"/>
                </a:moveTo>
                <a:lnTo>
                  <a:pt x="28955" y="28955"/>
                </a:lnTo>
                <a:lnTo>
                  <a:pt x="28955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solidFill>
            <a:srgbClr val="CF519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1" name="object 261"/>
          <p:cNvSpPr/>
          <p:nvPr/>
        </p:nvSpPr>
        <p:spPr>
          <a:xfrm>
            <a:off x="6713729" y="2160016"/>
            <a:ext cx="38945" cy="38945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0" y="28955"/>
                </a:moveTo>
                <a:lnTo>
                  <a:pt x="28955" y="28955"/>
                </a:lnTo>
                <a:lnTo>
                  <a:pt x="28955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2" name="object 262"/>
          <p:cNvSpPr/>
          <p:nvPr/>
        </p:nvSpPr>
        <p:spPr>
          <a:xfrm>
            <a:off x="6809147" y="2157899"/>
            <a:ext cx="435016" cy="99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3" name="object 263"/>
          <p:cNvSpPr/>
          <p:nvPr/>
        </p:nvSpPr>
        <p:spPr>
          <a:xfrm>
            <a:off x="7418831" y="2160015"/>
            <a:ext cx="0" cy="120227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89915"/>
                </a:lnTo>
              </a:path>
            </a:pathLst>
          </a:custGeom>
          <a:ln w="27432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4" name="object 264"/>
          <p:cNvSpPr/>
          <p:nvPr/>
        </p:nvSpPr>
        <p:spPr>
          <a:xfrm>
            <a:off x="7400544" y="2160015"/>
            <a:ext cx="37253" cy="120227"/>
          </a:xfrm>
          <a:custGeom>
            <a:avLst/>
            <a:gdLst/>
            <a:ahLst/>
            <a:cxnLst/>
            <a:rect l="l" t="t" r="r" b="b"/>
            <a:pathLst>
              <a:path w="27939" h="90169">
                <a:moveTo>
                  <a:pt x="0" y="89915"/>
                </a:moveTo>
                <a:lnTo>
                  <a:pt x="27432" y="89915"/>
                </a:lnTo>
                <a:lnTo>
                  <a:pt x="27432" y="0"/>
                </a:lnTo>
                <a:lnTo>
                  <a:pt x="0" y="0"/>
                </a:lnTo>
                <a:lnTo>
                  <a:pt x="0" y="89915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5" name="object 265"/>
          <p:cNvSpPr/>
          <p:nvPr/>
        </p:nvSpPr>
        <p:spPr>
          <a:xfrm>
            <a:off x="7516368" y="2160015"/>
            <a:ext cx="0" cy="13208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27432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6" name="object 266"/>
          <p:cNvSpPr/>
          <p:nvPr/>
        </p:nvSpPr>
        <p:spPr>
          <a:xfrm>
            <a:off x="7498079" y="2160015"/>
            <a:ext cx="37253" cy="132080"/>
          </a:xfrm>
          <a:custGeom>
            <a:avLst/>
            <a:gdLst/>
            <a:ahLst/>
            <a:cxnLst/>
            <a:rect l="l" t="t" r="r" b="b"/>
            <a:pathLst>
              <a:path w="27939" h="99060">
                <a:moveTo>
                  <a:pt x="0" y="99060"/>
                </a:moveTo>
                <a:lnTo>
                  <a:pt x="27432" y="99060"/>
                </a:lnTo>
                <a:lnTo>
                  <a:pt x="27432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7" name="object 267"/>
          <p:cNvSpPr/>
          <p:nvPr/>
        </p:nvSpPr>
        <p:spPr>
          <a:xfrm>
            <a:off x="7593500" y="2157900"/>
            <a:ext cx="432985" cy="2013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8" name="object 268"/>
          <p:cNvSpPr/>
          <p:nvPr/>
        </p:nvSpPr>
        <p:spPr>
          <a:xfrm>
            <a:off x="8104631" y="2160015"/>
            <a:ext cx="0" cy="209973"/>
          </a:xfrm>
          <a:custGeom>
            <a:avLst/>
            <a:gdLst/>
            <a:ahLst/>
            <a:cxnLst/>
            <a:rect l="l" t="t" r="r" b="b"/>
            <a:pathLst>
              <a:path h="157480">
                <a:moveTo>
                  <a:pt x="0" y="0"/>
                </a:moveTo>
                <a:lnTo>
                  <a:pt x="0" y="156972"/>
                </a:lnTo>
              </a:path>
            </a:pathLst>
          </a:custGeom>
          <a:ln w="28955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9" name="object 269"/>
          <p:cNvSpPr/>
          <p:nvPr/>
        </p:nvSpPr>
        <p:spPr>
          <a:xfrm>
            <a:off x="8085329" y="2160015"/>
            <a:ext cx="38945" cy="209973"/>
          </a:xfrm>
          <a:custGeom>
            <a:avLst/>
            <a:gdLst/>
            <a:ahLst/>
            <a:cxnLst/>
            <a:rect l="l" t="t" r="r" b="b"/>
            <a:pathLst>
              <a:path w="29210" h="157480">
                <a:moveTo>
                  <a:pt x="0" y="156972"/>
                </a:moveTo>
                <a:lnTo>
                  <a:pt x="28955" y="156972"/>
                </a:lnTo>
                <a:lnTo>
                  <a:pt x="28955" y="0"/>
                </a:lnTo>
                <a:lnTo>
                  <a:pt x="0" y="0"/>
                </a:lnTo>
                <a:lnTo>
                  <a:pt x="0" y="156972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0" name="object 270"/>
          <p:cNvSpPr/>
          <p:nvPr/>
        </p:nvSpPr>
        <p:spPr>
          <a:xfrm>
            <a:off x="8154415" y="2160015"/>
            <a:ext cx="0" cy="209973"/>
          </a:xfrm>
          <a:custGeom>
            <a:avLst/>
            <a:gdLst/>
            <a:ahLst/>
            <a:cxnLst/>
            <a:rect l="l" t="t" r="r" b="b"/>
            <a:pathLst>
              <a:path h="157480">
                <a:moveTo>
                  <a:pt x="0" y="0"/>
                </a:moveTo>
                <a:lnTo>
                  <a:pt x="0" y="156972"/>
                </a:lnTo>
              </a:path>
            </a:pathLst>
          </a:custGeom>
          <a:ln w="27432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1" name="object 271"/>
          <p:cNvSpPr/>
          <p:nvPr/>
        </p:nvSpPr>
        <p:spPr>
          <a:xfrm>
            <a:off x="8136128" y="2160015"/>
            <a:ext cx="37253" cy="209973"/>
          </a:xfrm>
          <a:custGeom>
            <a:avLst/>
            <a:gdLst/>
            <a:ahLst/>
            <a:cxnLst/>
            <a:rect l="l" t="t" r="r" b="b"/>
            <a:pathLst>
              <a:path w="27939" h="157480">
                <a:moveTo>
                  <a:pt x="0" y="156972"/>
                </a:moveTo>
                <a:lnTo>
                  <a:pt x="27432" y="156972"/>
                </a:lnTo>
                <a:lnTo>
                  <a:pt x="27432" y="0"/>
                </a:lnTo>
                <a:lnTo>
                  <a:pt x="0" y="0"/>
                </a:lnTo>
                <a:lnTo>
                  <a:pt x="0" y="156972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2" name="object 272"/>
          <p:cNvSpPr/>
          <p:nvPr/>
        </p:nvSpPr>
        <p:spPr>
          <a:xfrm>
            <a:off x="8203184" y="2160015"/>
            <a:ext cx="0" cy="220133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591"/>
                </a:lnTo>
              </a:path>
            </a:pathLst>
          </a:custGeom>
          <a:ln w="27432">
            <a:solidFill>
              <a:srgbClr val="55629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3" name="object 273"/>
          <p:cNvSpPr/>
          <p:nvPr/>
        </p:nvSpPr>
        <p:spPr>
          <a:xfrm>
            <a:off x="8184895" y="2160015"/>
            <a:ext cx="37253" cy="220133"/>
          </a:xfrm>
          <a:custGeom>
            <a:avLst/>
            <a:gdLst/>
            <a:ahLst/>
            <a:cxnLst/>
            <a:rect l="l" t="t" r="r" b="b"/>
            <a:pathLst>
              <a:path w="27939" h="165100">
                <a:moveTo>
                  <a:pt x="0" y="164591"/>
                </a:moveTo>
                <a:lnTo>
                  <a:pt x="27432" y="164591"/>
                </a:lnTo>
                <a:lnTo>
                  <a:pt x="27432" y="0"/>
                </a:lnTo>
                <a:lnTo>
                  <a:pt x="0" y="0"/>
                </a:lnTo>
                <a:lnTo>
                  <a:pt x="0" y="164591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4" name="object 274"/>
          <p:cNvSpPr/>
          <p:nvPr/>
        </p:nvSpPr>
        <p:spPr>
          <a:xfrm>
            <a:off x="8251952" y="2160015"/>
            <a:ext cx="0" cy="220133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591"/>
                </a:lnTo>
              </a:path>
            </a:pathLst>
          </a:custGeom>
          <a:ln w="27432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5" name="object 275"/>
          <p:cNvSpPr/>
          <p:nvPr/>
        </p:nvSpPr>
        <p:spPr>
          <a:xfrm>
            <a:off x="8233663" y="2160015"/>
            <a:ext cx="37253" cy="220133"/>
          </a:xfrm>
          <a:custGeom>
            <a:avLst/>
            <a:gdLst/>
            <a:ahLst/>
            <a:cxnLst/>
            <a:rect l="l" t="t" r="r" b="b"/>
            <a:pathLst>
              <a:path w="27939" h="165100">
                <a:moveTo>
                  <a:pt x="0" y="164591"/>
                </a:moveTo>
                <a:lnTo>
                  <a:pt x="27432" y="164591"/>
                </a:lnTo>
                <a:lnTo>
                  <a:pt x="27432" y="0"/>
                </a:lnTo>
                <a:lnTo>
                  <a:pt x="0" y="0"/>
                </a:lnTo>
                <a:lnTo>
                  <a:pt x="0" y="164591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6" name="object 276"/>
          <p:cNvSpPr/>
          <p:nvPr/>
        </p:nvSpPr>
        <p:spPr>
          <a:xfrm>
            <a:off x="8300720" y="2160015"/>
            <a:ext cx="0" cy="233680"/>
          </a:xfrm>
          <a:custGeom>
            <a:avLst/>
            <a:gdLst/>
            <a:ahLst/>
            <a:cxnLst/>
            <a:rect l="l" t="t" r="r" b="b"/>
            <a:pathLst>
              <a:path h="175260">
                <a:moveTo>
                  <a:pt x="0" y="0"/>
                </a:moveTo>
                <a:lnTo>
                  <a:pt x="0" y="175260"/>
                </a:lnTo>
              </a:path>
            </a:pathLst>
          </a:custGeom>
          <a:ln w="27432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7" name="object 277"/>
          <p:cNvSpPr/>
          <p:nvPr/>
        </p:nvSpPr>
        <p:spPr>
          <a:xfrm>
            <a:off x="8282431" y="2160015"/>
            <a:ext cx="37253" cy="233680"/>
          </a:xfrm>
          <a:custGeom>
            <a:avLst/>
            <a:gdLst/>
            <a:ahLst/>
            <a:cxnLst/>
            <a:rect l="l" t="t" r="r" b="b"/>
            <a:pathLst>
              <a:path w="27939" h="175260">
                <a:moveTo>
                  <a:pt x="0" y="175260"/>
                </a:moveTo>
                <a:lnTo>
                  <a:pt x="27432" y="175260"/>
                </a:lnTo>
                <a:lnTo>
                  <a:pt x="27432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8" name="object 278"/>
          <p:cNvSpPr/>
          <p:nvPr/>
        </p:nvSpPr>
        <p:spPr>
          <a:xfrm>
            <a:off x="8349487" y="2160015"/>
            <a:ext cx="0" cy="240453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7432">
            <a:solidFill>
              <a:srgbClr val="55629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9" name="object 279"/>
          <p:cNvSpPr/>
          <p:nvPr/>
        </p:nvSpPr>
        <p:spPr>
          <a:xfrm>
            <a:off x="8331200" y="2160015"/>
            <a:ext cx="37253" cy="240453"/>
          </a:xfrm>
          <a:custGeom>
            <a:avLst/>
            <a:gdLst/>
            <a:ahLst/>
            <a:cxnLst/>
            <a:rect l="l" t="t" r="r" b="b"/>
            <a:pathLst>
              <a:path w="27939" h="180339">
                <a:moveTo>
                  <a:pt x="0" y="179832"/>
                </a:moveTo>
                <a:lnTo>
                  <a:pt x="27432" y="179832"/>
                </a:lnTo>
                <a:lnTo>
                  <a:pt x="2743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0" name="object 280"/>
          <p:cNvSpPr/>
          <p:nvPr/>
        </p:nvSpPr>
        <p:spPr>
          <a:xfrm>
            <a:off x="8398255" y="2160015"/>
            <a:ext cx="0" cy="240453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7432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1" name="object 281"/>
          <p:cNvSpPr/>
          <p:nvPr/>
        </p:nvSpPr>
        <p:spPr>
          <a:xfrm>
            <a:off x="8379968" y="2160015"/>
            <a:ext cx="37253" cy="240453"/>
          </a:xfrm>
          <a:custGeom>
            <a:avLst/>
            <a:gdLst/>
            <a:ahLst/>
            <a:cxnLst/>
            <a:rect l="l" t="t" r="r" b="b"/>
            <a:pathLst>
              <a:path w="27939" h="180339">
                <a:moveTo>
                  <a:pt x="0" y="179832"/>
                </a:moveTo>
                <a:lnTo>
                  <a:pt x="27432" y="179832"/>
                </a:lnTo>
                <a:lnTo>
                  <a:pt x="2743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2" name="object 282"/>
          <p:cNvSpPr/>
          <p:nvPr/>
        </p:nvSpPr>
        <p:spPr>
          <a:xfrm>
            <a:off x="8447023" y="2160015"/>
            <a:ext cx="0" cy="2540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27432">
            <a:solidFill>
              <a:srgbClr val="55629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3" name="object 283"/>
          <p:cNvSpPr/>
          <p:nvPr/>
        </p:nvSpPr>
        <p:spPr>
          <a:xfrm>
            <a:off x="8428736" y="2160015"/>
            <a:ext cx="37253" cy="254000"/>
          </a:xfrm>
          <a:custGeom>
            <a:avLst/>
            <a:gdLst/>
            <a:ahLst/>
            <a:cxnLst/>
            <a:rect l="l" t="t" r="r" b="b"/>
            <a:pathLst>
              <a:path w="27939" h="190500">
                <a:moveTo>
                  <a:pt x="0" y="190500"/>
                </a:moveTo>
                <a:lnTo>
                  <a:pt x="27432" y="190500"/>
                </a:lnTo>
                <a:lnTo>
                  <a:pt x="27432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4" name="object 284"/>
          <p:cNvSpPr/>
          <p:nvPr/>
        </p:nvSpPr>
        <p:spPr>
          <a:xfrm>
            <a:off x="8496807" y="2160015"/>
            <a:ext cx="0" cy="2540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28955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5" name="object 285"/>
          <p:cNvSpPr/>
          <p:nvPr/>
        </p:nvSpPr>
        <p:spPr>
          <a:xfrm>
            <a:off x="8477505" y="2160015"/>
            <a:ext cx="38945" cy="254000"/>
          </a:xfrm>
          <a:custGeom>
            <a:avLst/>
            <a:gdLst/>
            <a:ahLst/>
            <a:cxnLst/>
            <a:rect l="l" t="t" r="r" b="b"/>
            <a:pathLst>
              <a:path w="29210" h="190500">
                <a:moveTo>
                  <a:pt x="0" y="190500"/>
                </a:moveTo>
                <a:lnTo>
                  <a:pt x="28955" y="190500"/>
                </a:lnTo>
                <a:lnTo>
                  <a:pt x="28955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6" name="object 286"/>
          <p:cNvSpPr/>
          <p:nvPr/>
        </p:nvSpPr>
        <p:spPr>
          <a:xfrm>
            <a:off x="8545576" y="2160015"/>
            <a:ext cx="0" cy="264160"/>
          </a:xfrm>
          <a:custGeom>
            <a:avLst/>
            <a:gdLst/>
            <a:ahLst/>
            <a:cxnLst/>
            <a:rect l="l" t="t" r="r" b="b"/>
            <a:pathLst>
              <a:path h="198119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28955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7" name="object 287"/>
          <p:cNvSpPr/>
          <p:nvPr/>
        </p:nvSpPr>
        <p:spPr>
          <a:xfrm>
            <a:off x="8526272" y="2160015"/>
            <a:ext cx="38945" cy="264160"/>
          </a:xfrm>
          <a:custGeom>
            <a:avLst/>
            <a:gdLst/>
            <a:ahLst/>
            <a:cxnLst/>
            <a:rect l="l" t="t" r="r" b="b"/>
            <a:pathLst>
              <a:path w="29210" h="198119">
                <a:moveTo>
                  <a:pt x="0" y="198120"/>
                </a:moveTo>
                <a:lnTo>
                  <a:pt x="28955" y="198120"/>
                </a:lnTo>
                <a:lnTo>
                  <a:pt x="28955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8" name="object 288"/>
          <p:cNvSpPr/>
          <p:nvPr/>
        </p:nvSpPr>
        <p:spPr>
          <a:xfrm>
            <a:off x="8595360" y="2160015"/>
            <a:ext cx="0" cy="264160"/>
          </a:xfrm>
          <a:custGeom>
            <a:avLst/>
            <a:gdLst/>
            <a:ahLst/>
            <a:cxnLst/>
            <a:rect l="l" t="t" r="r" b="b"/>
            <a:pathLst>
              <a:path h="198119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27432">
            <a:solidFill>
              <a:srgbClr val="55629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9" name="object 289"/>
          <p:cNvSpPr/>
          <p:nvPr/>
        </p:nvSpPr>
        <p:spPr>
          <a:xfrm>
            <a:off x="8577071" y="2160015"/>
            <a:ext cx="37253" cy="264160"/>
          </a:xfrm>
          <a:custGeom>
            <a:avLst/>
            <a:gdLst/>
            <a:ahLst/>
            <a:cxnLst/>
            <a:rect l="l" t="t" r="r" b="b"/>
            <a:pathLst>
              <a:path w="27939" h="198119">
                <a:moveTo>
                  <a:pt x="0" y="198120"/>
                </a:moveTo>
                <a:lnTo>
                  <a:pt x="27432" y="198120"/>
                </a:lnTo>
                <a:lnTo>
                  <a:pt x="27432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0" name="object 290"/>
          <p:cNvSpPr/>
          <p:nvPr/>
        </p:nvSpPr>
        <p:spPr>
          <a:xfrm>
            <a:off x="8644128" y="2160015"/>
            <a:ext cx="0" cy="270933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91"/>
                </a:lnTo>
              </a:path>
            </a:pathLst>
          </a:custGeom>
          <a:ln w="27432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1" name="object 291"/>
          <p:cNvSpPr/>
          <p:nvPr/>
        </p:nvSpPr>
        <p:spPr>
          <a:xfrm>
            <a:off x="8625839" y="2160015"/>
            <a:ext cx="37253" cy="270933"/>
          </a:xfrm>
          <a:custGeom>
            <a:avLst/>
            <a:gdLst/>
            <a:ahLst/>
            <a:cxnLst/>
            <a:rect l="l" t="t" r="r" b="b"/>
            <a:pathLst>
              <a:path w="27939" h="203200">
                <a:moveTo>
                  <a:pt x="0" y="202691"/>
                </a:moveTo>
                <a:lnTo>
                  <a:pt x="27432" y="202691"/>
                </a:lnTo>
                <a:lnTo>
                  <a:pt x="27432" y="0"/>
                </a:lnTo>
                <a:lnTo>
                  <a:pt x="0" y="0"/>
                </a:lnTo>
                <a:lnTo>
                  <a:pt x="0" y="202691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2" name="object 292"/>
          <p:cNvSpPr/>
          <p:nvPr/>
        </p:nvSpPr>
        <p:spPr>
          <a:xfrm>
            <a:off x="8692895" y="2160015"/>
            <a:ext cx="0" cy="270933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91"/>
                </a:lnTo>
              </a:path>
            </a:pathLst>
          </a:custGeom>
          <a:ln w="27431">
            <a:solidFill>
              <a:srgbClr val="55629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3" name="object 293"/>
          <p:cNvSpPr/>
          <p:nvPr/>
        </p:nvSpPr>
        <p:spPr>
          <a:xfrm>
            <a:off x="8674608" y="2160015"/>
            <a:ext cx="37253" cy="270933"/>
          </a:xfrm>
          <a:custGeom>
            <a:avLst/>
            <a:gdLst/>
            <a:ahLst/>
            <a:cxnLst/>
            <a:rect l="l" t="t" r="r" b="b"/>
            <a:pathLst>
              <a:path w="27940" h="203200">
                <a:moveTo>
                  <a:pt x="0" y="202691"/>
                </a:moveTo>
                <a:lnTo>
                  <a:pt x="27431" y="202691"/>
                </a:lnTo>
                <a:lnTo>
                  <a:pt x="27431" y="0"/>
                </a:lnTo>
                <a:lnTo>
                  <a:pt x="0" y="0"/>
                </a:lnTo>
                <a:lnTo>
                  <a:pt x="0" y="202691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4" name="object 294"/>
          <p:cNvSpPr/>
          <p:nvPr/>
        </p:nvSpPr>
        <p:spPr>
          <a:xfrm>
            <a:off x="8741663" y="2160015"/>
            <a:ext cx="0" cy="270933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91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5" name="object 295"/>
          <p:cNvSpPr/>
          <p:nvPr/>
        </p:nvSpPr>
        <p:spPr>
          <a:xfrm>
            <a:off x="8723375" y="2160015"/>
            <a:ext cx="37253" cy="270933"/>
          </a:xfrm>
          <a:custGeom>
            <a:avLst/>
            <a:gdLst/>
            <a:ahLst/>
            <a:cxnLst/>
            <a:rect l="l" t="t" r="r" b="b"/>
            <a:pathLst>
              <a:path w="27940" h="203200">
                <a:moveTo>
                  <a:pt x="0" y="202691"/>
                </a:moveTo>
                <a:lnTo>
                  <a:pt x="27431" y="202691"/>
                </a:lnTo>
                <a:lnTo>
                  <a:pt x="27431" y="0"/>
                </a:lnTo>
                <a:lnTo>
                  <a:pt x="0" y="0"/>
                </a:lnTo>
                <a:lnTo>
                  <a:pt x="0" y="202691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6" name="object 296"/>
          <p:cNvSpPr/>
          <p:nvPr/>
        </p:nvSpPr>
        <p:spPr>
          <a:xfrm>
            <a:off x="8790431" y="2160015"/>
            <a:ext cx="0" cy="270933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91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7" name="object 297"/>
          <p:cNvSpPr/>
          <p:nvPr/>
        </p:nvSpPr>
        <p:spPr>
          <a:xfrm>
            <a:off x="8772143" y="2160015"/>
            <a:ext cx="37253" cy="270933"/>
          </a:xfrm>
          <a:custGeom>
            <a:avLst/>
            <a:gdLst/>
            <a:ahLst/>
            <a:cxnLst/>
            <a:rect l="l" t="t" r="r" b="b"/>
            <a:pathLst>
              <a:path w="27940" h="203200">
                <a:moveTo>
                  <a:pt x="0" y="202691"/>
                </a:moveTo>
                <a:lnTo>
                  <a:pt x="27431" y="202691"/>
                </a:lnTo>
                <a:lnTo>
                  <a:pt x="27431" y="0"/>
                </a:lnTo>
                <a:lnTo>
                  <a:pt x="0" y="0"/>
                </a:lnTo>
                <a:lnTo>
                  <a:pt x="0" y="202691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8" name="object 298"/>
          <p:cNvSpPr/>
          <p:nvPr/>
        </p:nvSpPr>
        <p:spPr>
          <a:xfrm>
            <a:off x="8839200" y="2160016"/>
            <a:ext cx="0" cy="278553"/>
          </a:xfrm>
          <a:custGeom>
            <a:avLst/>
            <a:gdLst/>
            <a:ahLst/>
            <a:cxnLst/>
            <a:rect l="l" t="t" r="r" b="b"/>
            <a:pathLst>
              <a:path h="208914">
                <a:moveTo>
                  <a:pt x="0" y="0"/>
                </a:moveTo>
                <a:lnTo>
                  <a:pt x="0" y="208787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9" name="object 299"/>
          <p:cNvSpPr/>
          <p:nvPr/>
        </p:nvSpPr>
        <p:spPr>
          <a:xfrm>
            <a:off x="8820911" y="2160016"/>
            <a:ext cx="37253" cy="278553"/>
          </a:xfrm>
          <a:custGeom>
            <a:avLst/>
            <a:gdLst/>
            <a:ahLst/>
            <a:cxnLst/>
            <a:rect l="l" t="t" r="r" b="b"/>
            <a:pathLst>
              <a:path w="27940" h="208914">
                <a:moveTo>
                  <a:pt x="0" y="208787"/>
                </a:moveTo>
                <a:lnTo>
                  <a:pt x="27431" y="208787"/>
                </a:lnTo>
                <a:lnTo>
                  <a:pt x="27431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0" name="object 300"/>
          <p:cNvSpPr/>
          <p:nvPr/>
        </p:nvSpPr>
        <p:spPr>
          <a:xfrm>
            <a:off x="9231375" y="2160015"/>
            <a:ext cx="0" cy="294639"/>
          </a:xfrm>
          <a:custGeom>
            <a:avLst/>
            <a:gdLst/>
            <a:ahLst/>
            <a:cxnLst/>
            <a:rect l="l" t="t" r="r" b="b"/>
            <a:pathLst>
              <a:path h="220980">
                <a:moveTo>
                  <a:pt x="0" y="0"/>
                </a:moveTo>
                <a:lnTo>
                  <a:pt x="0" y="220979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1" name="object 301"/>
          <p:cNvSpPr/>
          <p:nvPr/>
        </p:nvSpPr>
        <p:spPr>
          <a:xfrm>
            <a:off x="9213088" y="2160015"/>
            <a:ext cx="37253" cy="294639"/>
          </a:xfrm>
          <a:custGeom>
            <a:avLst/>
            <a:gdLst/>
            <a:ahLst/>
            <a:cxnLst/>
            <a:rect l="l" t="t" r="r" b="b"/>
            <a:pathLst>
              <a:path w="27940" h="220980">
                <a:moveTo>
                  <a:pt x="0" y="220979"/>
                </a:moveTo>
                <a:lnTo>
                  <a:pt x="27431" y="220979"/>
                </a:lnTo>
                <a:lnTo>
                  <a:pt x="27431" y="0"/>
                </a:lnTo>
                <a:lnTo>
                  <a:pt x="0" y="0"/>
                </a:lnTo>
                <a:lnTo>
                  <a:pt x="0" y="220979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2" name="object 302"/>
          <p:cNvSpPr/>
          <p:nvPr/>
        </p:nvSpPr>
        <p:spPr>
          <a:xfrm>
            <a:off x="9280143" y="2160015"/>
            <a:ext cx="0" cy="294639"/>
          </a:xfrm>
          <a:custGeom>
            <a:avLst/>
            <a:gdLst/>
            <a:ahLst/>
            <a:cxnLst/>
            <a:rect l="l" t="t" r="r" b="b"/>
            <a:pathLst>
              <a:path h="220980">
                <a:moveTo>
                  <a:pt x="0" y="0"/>
                </a:moveTo>
                <a:lnTo>
                  <a:pt x="0" y="220979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3" name="object 303"/>
          <p:cNvSpPr/>
          <p:nvPr/>
        </p:nvSpPr>
        <p:spPr>
          <a:xfrm>
            <a:off x="9261856" y="2160015"/>
            <a:ext cx="37253" cy="294639"/>
          </a:xfrm>
          <a:custGeom>
            <a:avLst/>
            <a:gdLst/>
            <a:ahLst/>
            <a:cxnLst/>
            <a:rect l="l" t="t" r="r" b="b"/>
            <a:pathLst>
              <a:path w="27940" h="220980">
                <a:moveTo>
                  <a:pt x="0" y="220979"/>
                </a:moveTo>
                <a:lnTo>
                  <a:pt x="27431" y="220979"/>
                </a:lnTo>
                <a:lnTo>
                  <a:pt x="27431" y="0"/>
                </a:lnTo>
                <a:lnTo>
                  <a:pt x="0" y="0"/>
                </a:lnTo>
                <a:lnTo>
                  <a:pt x="0" y="220979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4" name="object 304"/>
          <p:cNvSpPr/>
          <p:nvPr/>
        </p:nvSpPr>
        <p:spPr>
          <a:xfrm>
            <a:off x="9427463" y="2160015"/>
            <a:ext cx="0" cy="317500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744"/>
                </a:lnTo>
              </a:path>
            </a:pathLst>
          </a:custGeom>
          <a:ln w="28955">
            <a:solidFill>
              <a:srgbClr val="55629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5" name="object 305"/>
          <p:cNvSpPr/>
          <p:nvPr/>
        </p:nvSpPr>
        <p:spPr>
          <a:xfrm>
            <a:off x="9408160" y="2160015"/>
            <a:ext cx="38945" cy="317500"/>
          </a:xfrm>
          <a:custGeom>
            <a:avLst/>
            <a:gdLst/>
            <a:ahLst/>
            <a:cxnLst/>
            <a:rect l="l" t="t" r="r" b="b"/>
            <a:pathLst>
              <a:path w="29209" h="238125">
                <a:moveTo>
                  <a:pt x="0" y="237744"/>
                </a:moveTo>
                <a:lnTo>
                  <a:pt x="28955" y="237744"/>
                </a:lnTo>
                <a:lnTo>
                  <a:pt x="28955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6" name="object 306"/>
          <p:cNvSpPr/>
          <p:nvPr/>
        </p:nvSpPr>
        <p:spPr>
          <a:xfrm>
            <a:off x="9526015" y="2160015"/>
            <a:ext cx="0" cy="352213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3651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7" name="object 307"/>
          <p:cNvSpPr/>
          <p:nvPr/>
        </p:nvSpPr>
        <p:spPr>
          <a:xfrm>
            <a:off x="9507727" y="2160015"/>
            <a:ext cx="37253" cy="352213"/>
          </a:xfrm>
          <a:custGeom>
            <a:avLst/>
            <a:gdLst/>
            <a:ahLst/>
            <a:cxnLst/>
            <a:rect l="l" t="t" r="r" b="b"/>
            <a:pathLst>
              <a:path w="27940" h="264160">
                <a:moveTo>
                  <a:pt x="0" y="263651"/>
                </a:moveTo>
                <a:lnTo>
                  <a:pt x="27431" y="263651"/>
                </a:lnTo>
                <a:lnTo>
                  <a:pt x="27431" y="0"/>
                </a:lnTo>
                <a:lnTo>
                  <a:pt x="0" y="0"/>
                </a:lnTo>
                <a:lnTo>
                  <a:pt x="0" y="263651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8" name="object 308"/>
          <p:cNvSpPr/>
          <p:nvPr/>
        </p:nvSpPr>
        <p:spPr>
          <a:xfrm>
            <a:off x="9868408" y="2160016"/>
            <a:ext cx="0" cy="390313"/>
          </a:xfrm>
          <a:custGeom>
            <a:avLst/>
            <a:gdLst/>
            <a:ahLst/>
            <a:cxnLst/>
            <a:rect l="l" t="t" r="r" b="b"/>
            <a:pathLst>
              <a:path h="292735">
                <a:moveTo>
                  <a:pt x="0" y="0"/>
                </a:moveTo>
                <a:lnTo>
                  <a:pt x="0" y="292607"/>
                </a:lnTo>
              </a:path>
            </a:pathLst>
          </a:custGeom>
          <a:ln w="28955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9" name="object 309"/>
          <p:cNvSpPr/>
          <p:nvPr/>
        </p:nvSpPr>
        <p:spPr>
          <a:xfrm>
            <a:off x="9849105" y="2160016"/>
            <a:ext cx="38945" cy="390313"/>
          </a:xfrm>
          <a:custGeom>
            <a:avLst/>
            <a:gdLst/>
            <a:ahLst/>
            <a:cxnLst/>
            <a:rect l="l" t="t" r="r" b="b"/>
            <a:pathLst>
              <a:path w="29209" h="292735">
                <a:moveTo>
                  <a:pt x="0" y="292607"/>
                </a:moveTo>
                <a:lnTo>
                  <a:pt x="28955" y="292607"/>
                </a:lnTo>
                <a:lnTo>
                  <a:pt x="28955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10" name="object 310"/>
          <p:cNvSpPr/>
          <p:nvPr/>
        </p:nvSpPr>
        <p:spPr>
          <a:xfrm>
            <a:off x="10113263" y="2160015"/>
            <a:ext cx="0" cy="429260"/>
          </a:xfrm>
          <a:custGeom>
            <a:avLst/>
            <a:gdLst/>
            <a:ahLst/>
            <a:cxnLst/>
            <a:rect l="l" t="t" r="r" b="b"/>
            <a:pathLst>
              <a:path h="321944">
                <a:moveTo>
                  <a:pt x="0" y="0"/>
                </a:moveTo>
                <a:lnTo>
                  <a:pt x="0" y="321563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11" name="object 311"/>
          <p:cNvSpPr/>
          <p:nvPr/>
        </p:nvSpPr>
        <p:spPr>
          <a:xfrm>
            <a:off x="10094975" y="2160015"/>
            <a:ext cx="37253" cy="429260"/>
          </a:xfrm>
          <a:custGeom>
            <a:avLst/>
            <a:gdLst/>
            <a:ahLst/>
            <a:cxnLst/>
            <a:rect l="l" t="t" r="r" b="b"/>
            <a:pathLst>
              <a:path w="27940" h="321944">
                <a:moveTo>
                  <a:pt x="0" y="321563"/>
                </a:moveTo>
                <a:lnTo>
                  <a:pt x="27431" y="321563"/>
                </a:lnTo>
                <a:lnTo>
                  <a:pt x="27431" y="0"/>
                </a:lnTo>
                <a:lnTo>
                  <a:pt x="0" y="0"/>
                </a:lnTo>
                <a:lnTo>
                  <a:pt x="0" y="321563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12" name="object 312"/>
          <p:cNvSpPr/>
          <p:nvPr/>
        </p:nvSpPr>
        <p:spPr>
          <a:xfrm>
            <a:off x="10848847" y="2160015"/>
            <a:ext cx="0" cy="551179"/>
          </a:xfrm>
          <a:custGeom>
            <a:avLst/>
            <a:gdLst/>
            <a:ahLst/>
            <a:cxnLst/>
            <a:rect l="l" t="t" r="r" b="b"/>
            <a:pathLst>
              <a:path h="413385">
                <a:moveTo>
                  <a:pt x="0" y="0"/>
                </a:moveTo>
                <a:lnTo>
                  <a:pt x="0" y="413004"/>
                </a:lnTo>
              </a:path>
            </a:pathLst>
          </a:custGeom>
          <a:ln w="27431">
            <a:solidFill>
              <a:srgbClr val="55629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13" name="object 313"/>
          <p:cNvSpPr/>
          <p:nvPr/>
        </p:nvSpPr>
        <p:spPr>
          <a:xfrm>
            <a:off x="10830559" y="2160015"/>
            <a:ext cx="37253" cy="551179"/>
          </a:xfrm>
          <a:custGeom>
            <a:avLst/>
            <a:gdLst/>
            <a:ahLst/>
            <a:cxnLst/>
            <a:rect l="l" t="t" r="r" b="b"/>
            <a:pathLst>
              <a:path w="27940" h="413385">
                <a:moveTo>
                  <a:pt x="0" y="413004"/>
                </a:moveTo>
                <a:lnTo>
                  <a:pt x="27431" y="413004"/>
                </a:lnTo>
                <a:lnTo>
                  <a:pt x="27431" y="0"/>
                </a:lnTo>
                <a:lnTo>
                  <a:pt x="0" y="0"/>
                </a:lnTo>
                <a:lnTo>
                  <a:pt x="0" y="413004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14" name="object 314"/>
          <p:cNvSpPr/>
          <p:nvPr/>
        </p:nvSpPr>
        <p:spPr>
          <a:xfrm>
            <a:off x="11779504" y="2160016"/>
            <a:ext cx="0" cy="847513"/>
          </a:xfrm>
          <a:custGeom>
            <a:avLst/>
            <a:gdLst/>
            <a:ahLst/>
            <a:cxnLst/>
            <a:rect l="l" t="t" r="r" b="b"/>
            <a:pathLst>
              <a:path h="635635">
                <a:moveTo>
                  <a:pt x="0" y="0"/>
                </a:moveTo>
                <a:lnTo>
                  <a:pt x="0" y="635507"/>
                </a:lnTo>
              </a:path>
            </a:pathLst>
          </a:custGeom>
          <a:ln w="27431">
            <a:solidFill>
              <a:srgbClr val="CF519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15" name="object 315"/>
          <p:cNvSpPr/>
          <p:nvPr/>
        </p:nvSpPr>
        <p:spPr>
          <a:xfrm>
            <a:off x="11761215" y="2160016"/>
            <a:ext cx="37253" cy="847513"/>
          </a:xfrm>
          <a:custGeom>
            <a:avLst/>
            <a:gdLst/>
            <a:ahLst/>
            <a:cxnLst/>
            <a:rect l="l" t="t" r="r" b="b"/>
            <a:pathLst>
              <a:path w="27940" h="635635">
                <a:moveTo>
                  <a:pt x="0" y="635507"/>
                </a:moveTo>
                <a:lnTo>
                  <a:pt x="27431" y="635507"/>
                </a:lnTo>
                <a:lnTo>
                  <a:pt x="27431" y="0"/>
                </a:lnTo>
                <a:lnTo>
                  <a:pt x="0" y="0"/>
                </a:lnTo>
                <a:lnTo>
                  <a:pt x="0" y="635507"/>
                </a:lnTo>
                <a:close/>
              </a:path>
            </a:pathLst>
          </a:custGeom>
          <a:ln w="3175">
            <a:solidFill>
              <a:srgbClr val="050E22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16" name="object 316"/>
          <p:cNvSpPr txBox="1"/>
          <p:nvPr/>
        </p:nvSpPr>
        <p:spPr>
          <a:xfrm>
            <a:off x="7567338" y="2273131"/>
            <a:ext cx="90593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spc="-7" dirty="0">
                <a:latin typeface="Arial Narrow"/>
                <a:cs typeface="Arial Narrow"/>
              </a:rPr>
              <a:t>+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8152893" y="2347975"/>
            <a:ext cx="90593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spc="-7" dirty="0">
                <a:latin typeface="Arial Narrow"/>
                <a:cs typeface="Arial Narrow"/>
              </a:rPr>
              <a:t>+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8345932" y="2383705"/>
            <a:ext cx="90593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spc="-7" dirty="0">
                <a:latin typeface="Arial Narrow"/>
                <a:cs typeface="Arial Narrow"/>
              </a:rPr>
              <a:t>+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8657505" y="2404872"/>
            <a:ext cx="309033" cy="159873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0799">
              <a:spcBef>
                <a:spcPts val="127"/>
              </a:spcBef>
            </a:pPr>
            <a:r>
              <a:rPr sz="1400" spc="-29" baseline="7936" dirty="0">
                <a:latin typeface="Arial Narrow"/>
                <a:cs typeface="Arial Narrow"/>
              </a:rPr>
              <a:t>++</a:t>
            </a:r>
            <a:r>
              <a:rPr sz="1400" spc="80" baseline="7936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+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9436270" y="2435284"/>
            <a:ext cx="90593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spc="-7" dirty="0">
                <a:latin typeface="Arial Narrow"/>
                <a:cs typeface="Arial Narrow"/>
              </a:rPr>
              <a:t>+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9738528" y="2521475"/>
            <a:ext cx="545253" cy="159873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0799">
              <a:spcBef>
                <a:spcPts val="127"/>
              </a:spcBef>
            </a:pPr>
            <a:r>
              <a:rPr sz="1400" spc="-9" baseline="11904" dirty="0">
                <a:latin typeface="Arial Narrow"/>
                <a:cs typeface="Arial Narrow"/>
              </a:rPr>
              <a:t>+ </a:t>
            </a:r>
            <a:r>
              <a:rPr sz="933" spc="-7" dirty="0">
                <a:latin typeface="Arial Narrow"/>
                <a:cs typeface="Arial Narrow"/>
              </a:rPr>
              <a:t>+ +</a:t>
            </a:r>
            <a:r>
              <a:rPr sz="933" spc="152" dirty="0">
                <a:latin typeface="Arial Narrow"/>
                <a:cs typeface="Arial Narrow"/>
              </a:rPr>
              <a:t> </a:t>
            </a:r>
            <a:r>
              <a:rPr sz="1400" spc="-9" baseline="-19841" dirty="0">
                <a:latin typeface="Arial Narrow"/>
                <a:cs typeface="Arial Narrow"/>
              </a:rPr>
              <a:t>+</a:t>
            </a:r>
            <a:endParaRPr sz="1400" baseline="-19841" dirty="0">
              <a:latin typeface="Arial Narrow"/>
              <a:cs typeface="Arial Narrow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10457180" y="2605192"/>
            <a:ext cx="90593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spc="-7" dirty="0">
                <a:latin typeface="Arial Narrow"/>
                <a:cs typeface="Arial Narrow"/>
              </a:rPr>
              <a:t>+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10864258" y="2729925"/>
            <a:ext cx="405553" cy="159873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0799">
              <a:spcBef>
                <a:spcPts val="127"/>
              </a:spcBef>
            </a:pPr>
            <a:r>
              <a:rPr sz="1400" spc="-9" baseline="19841" dirty="0">
                <a:latin typeface="Arial Narrow"/>
                <a:cs typeface="Arial Narrow"/>
              </a:rPr>
              <a:t>+ </a:t>
            </a:r>
            <a:r>
              <a:rPr sz="1400" spc="-40" baseline="15873" dirty="0">
                <a:latin typeface="Arial Narrow"/>
                <a:cs typeface="Arial Narrow"/>
              </a:rPr>
              <a:t>+</a:t>
            </a:r>
            <a:r>
              <a:rPr sz="933" spc="-27" dirty="0">
                <a:latin typeface="Arial Narrow"/>
                <a:cs typeface="Arial Narrow"/>
              </a:rPr>
              <a:t>+</a:t>
            </a:r>
            <a:r>
              <a:rPr sz="933" spc="-53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+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5594096" y="1304544"/>
            <a:ext cx="49953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36956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25" name="object 325"/>
          <p:cNvSpPr txBox="1"/>
          <p:nvPr/>
        </p:nvSpPr>
        <p:spPr>
          <a:xfrm>
            <a:off x="11589005" y="2946502"/>
            <a:ext cx="241300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spc="-27" dirty="0">
                <a:latin typeface="Arial Narrow"/>
                <a:cs typeface="Arial Narrow"/>
              </a:rPr>
              <a:t>++</a:t>
            </a:r>
            <a:r>
              <a:rPr sz="933" spc="27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+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3040B303-77F6-B74C-C553-D09A054485A5}"/>
              </a:ext>
            </a:extLst>
          </p:cNvPr>
          <p:cNvSpPr txBox="1"/>
          <p:nvPr/>
        </p:nvSpPr>
        <p:spPr>
          <a:xfrm>
            <a:off x="8879840" y="6515755"/>
            <a:ext cx="3327907" cy="262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67" kern="100" dirty="0">
                <a:ea typeface="Calibri" panose="020F0502020204030204" pitchFamily="34" charset="0"/>
                <a:cs typeface="Times New Roman" panose="02020603050405020304" pitchFamily="18" charset="0"/>
              </a:rPr>
              <a:t>Paz-Ares L et al. ESMO 2023;Abstract 1314MO.</a:t>
            </a:r>
          </a:p>
        </p:txBody>
      </p:sp>
    </p:spTree>
    <p:extLst>
      <p:ext uri="{BB962C8B-B14F-4D97-AF65-F5344CB8AC3E}">
        <p14:creationId xmlns:p14="http://schemas.microsoft.com/office/powerpoint/2010/main" val="96720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3712" y="4443984"/>
            <a:ext cx="522393" cy="230293"/>
          </a:xfrm>
          <a:custGeom>
            <a:avLst/>
            <a:gdLst/>
            <a:ahLst/>
            <a:cxnLst/>
            <a:rect l="l" t="t" r="r" b="b"/>
            <a:pathLst>
              <a:path w="391794" h="172720">
                <a:moveTo>
                  <a:pt x="391667" y="0"/>
                </a:moveTo>
                <a:lnTo>
                  <a:pt x="0" y="0"/>
                </a:lnTo>
                <a:lnTo>
                  <a:pt x="0" y="172212"/>
                </a:lnTo>
                <a:lnTo>
                  <a:pt x="391667" y="172212"/>
                </a:lnTo>
                <a:lnTo>
                  <a:pt x="391667" y="0"/>
                </a:lnTo>
                <a:close/>
              </a:path>
            </a:pathLst>
          </a:custGeom>
          <a:solidFill>
            <a:srgbClr val="1E315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2013711" y="3868927"/>
            <a:ext cx="304800" cy="230293"/>
          </a:xfrm>
          <a:custGeom>
            <a:avLst/>
            <a:gdLst/>
            <a:ahLst/>
            <a:cxnLst/>
            <a:rect l="l" t="t" r="r" b="b"/>
            <a:pathLst>
              <a:path w="228600" h="172719">
                <a:moveTo>
                  <a:pt x="228599" y="0"/>
                </a:moveTo>
                <a:lnTo>
                  <a:pt x="0" y="0"/>
                </a:lnTo>
                <a:lnTo>
                  <a:pt x="0" y="172212"/>
                </a:lnTo>
                <a:lnTo>
                  <a:pt x="228599" y="172212"/>
                </a:lnTo>
                <a:lnTo>
                  <a:pt x="228599" y="0"/>
                </a:lnTo>
                <a:close/>
              </a:path>
            </a:pathLst>
          </a:custGeom>
          <a:solidFill>
            <a:srgbClr val="1E315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2013711" y="3582415"/>
            <a:ext cx="175260" cy="230293"/>
          </a:xfrm>
          <a:custGeom>
            <a:avLst/>
            <a:gdLst/>
            <a:ahLst/>
            <a:cxnLst/>
            <a:rect l="l" t="t" r="r" b="b"/>
            <a:pathLst>
              <a:path w="131444" h="172719">
                <a:moveTo>
                  <a:pt x="131064" y="0"/>
                </a:moveTo>
                <a:lnTo>
                  <a:pt x="0" y="0"/>
                </a:lnTo>
                <a:lnTo>
                  <a:pt x="0" y="172212"/>
                </a:lnTo>
                <a:lnTo>
                  <a:pt x="131064" y="172212"/>
                </a:lnTo>
                <a:lnTo>
                  <a:pt x="131064" y="0"/>
                </a:lnTo>
                <a:close/>
              </a:path>
            </a:pathLst>
          </a:custGeom>
          <a:solidFill>
            <a:srgbClr val="1E315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" name="object 5"/>
          <p:cNvSpPr/>
          <p:nvPr/>
        </p:nvSpPr>
        <p:spPr>
          <a:xfrm>
            <a:off x="2013712" y="3007360"/>
            <a:ext cx="522393" cy="230293"/>
          </a:xfrm>
          <a:custGeom>
            <a:avLst/>
            <a:gdLst/>
            <a:ahLst/>
            <a:cxnLst/>
            <a:rect l="l" t="t" r="r" b="b"/>
            <a:pathLst>
              <a:path w="391794" h="172719">
                <a:moveTo>
                  <a:pt x="391667" y="0"/>
                </a:moveTo>
                <a:lnTo>
                  <a:pt x="0" y="0"/>
                </a:lnTo>
                <a:lnTo>
                  <a:pt x="0" y="172212"/>
                </a:lnTo>
                <a:lnTo>
                  <a:pt x="391667" y="172212"/>
                </a:lnTo>
                <a:lnTo>
                  <a:pt x="391667" y="0"/>
                </a:lnTo>
                <a:close/>
              </a:path>
            </a:pathLst>
          </a:custGeom>
          <a:solidFill>
            <a:srgbClr val="1E315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" name="object 6"/>
          <p:cNvSpPr/>
          <p:nvPr/>
        </p:nvSpPr>
        <p:spPr>
          <a:xfrm>
            <a:off x="2013712" y="2718815"/>
            <a:ext cx="522393" cy="230293"/>
          </a:xfrm>
          <a:custGeom>
            <a:avLst/>
            <a:gdLst/>
            <a:ahLst/>
            <a:cxnLst/>
            <a:rect l="l" t="t" r="r" b="b"/>
            <a:pathLst>
              <a:path w="391794" h="172719">
                <a:moveTo>
                  <a:pt x="391667" y="0"/>
                </a:moveTo>
                <a:lnTo>
                  <a:pt x="0" y="0"/>
                </a:lnTo>
                <a:lnTo>
                  <a:pt x="0" y="172212"/>
                </a:lnTo>
                <a:lnTo>
                  <a:pt x="391667" y="172212"/>
                </a:lnTo>
                <a:lnTo>
                  <a:pt x="391667" y="0"/>
                </a:lnTo>
                <a:close/>
              </a:path>
            </a:pathLst>
          </a:custGeom>
          <a:solidFill>
            <a:srgbClr val="1E315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" name="object 7"/>
          <p:cNvSpPr/>
          <p:nvPr/>
        </p:nvSpPr>
        <p:spPr>
          <a:xfrm>
            <a:off x="2013712" y="2432303"/>
            <a:ext cx="999913" cy="230293"/>
          </a:xfrm>
          <a:custGeom>
            <a:avLst/>
            <a:gdLst/>
            <a:ahLst/>
            <a:cxnLst/>
            <a:rect l="l" t="t" r="r" b="b"/>
            <a:pathLst>
              <a:path w="749935" h="172719">
                <a:moveTo>
                  <a:pt x="749808" y="0"/>
                </a:moveTo>
                <a:lnTo>
                  <a:pt x="0" y="0"/>
                </a:lnTo>
                <a:lnTo>
                  <a:pt x="0" y="172212"/>
                </a:lnTo>
                <a:lnTo>
                  <a:pt x="749808" y="172212"/>
                </a:lnTo>
                <a:lnTo>
                  <a:pt x="749808" y="0"/>
                </a:lnTo>
                <a:close/>
              </a:path>
            </a:pathLst>
          </a:custGeom>
          <a:solidFill>
            <a:srgbClr val="1E315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" name="object 8"/>
          <p:cNvSpPr/>
          <p:nvPr/>
        </p:nvSpPr>
        <p:spPr>
          <a:xfrm>
            <a:off x="2013711" y="2143759"/>
            <a:ext cx="1564640" cy="231987"/>
          </a:xfrm>
          <a:custGeom>
            <a:avLst/>
            <a:gdLst/>
            <a:ahLst/>
            <a:cxnLst/>
            <a:rect l="l" t="t" r="r" b="b"/>
            <a:pathLst>
              <a:path w="1173480" h="173989">
                <a:moveTo>
                  <a:pt x="1173480" y="0"/>
                </a:moveTo>
                <a:lnTo>
                  <a:pt x="0" y="0"/>
                </a:lnTo>
                <a:lnTo>
                  <a:pt x="0" y="173735"/>
                </a:lnTo>
                <a:lnTo>
                  <a:pt x="1173480" y="173735"/>
                </a:lnTo>
                <a:lnTo>
                  <a:pt x="1173480" y="0"/>
                </a:lnTo>
                <a:close/>
              </a:path>
            </a:pathLst>
          </a:custGeom>
          <a:solidFill>
            <a:srgbClr val="1E315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" name="object 9"/>
          <p:cNvSpPr/>
          <p:nvPr/>
        </p:nvSpPr>
        <p:spPr>
          <a:xfrm>
            <a:off x="2013711" y="1857248"/>
            <a:ext cx="1259840" cy="230293"/>
          </a:xfrm>
          <a:custGeom>
            <a:avLst/>
            <a:gdLst/>
            <a:ahLst/>
            <a:cxnLst/>
            <a:rect l="l" t="t" r="r" b="b"/>
            <a:pathLst>
              <a:path w="944880" h="172719">
                <a:moveTo>
                  <a:pt x="944879" y="0"/>
                </a:moveTo>
                <a:lnTo>
                  <a:pt x="0" y="0"/>
                </a:lnTo>
                <a:lnTo>
                  <a:pt x="0" y="172212"/>
                </a:lnTo>
                <a:lnTo>
                  <a:pt x="944879" y="172212"/>
                </a:lnTo>
                <a:lnTo>
                  <a:pt x="944879" y="0"/>
                </a:lnTo>
                <a:close/>
              </a:path>
            </a:pathLst>
          </a:custGeom>
          <a:solidFill>
            <a:srgbClr val="1E315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" name="object 10"/>
          <p:cNvSpPr/>
          <p:nvPr/>
        </p:nvSpPr>
        <p:spPr>
          <a:xfrm>
            <a:off x="2013711" y="1570736"/>
            <a:ext cx="1520613" cy="230293"/>
          </a:xfrm>
          <a:custGeom>
            <a:avLst/>
            <a:gdLst/>
            <a:ahLst/>
            <a:cxnLst/>
            <a:rect l="l" t="t" r="r" b="b"/>
            <a:pathLst>
              <a:path w="1140460" h="172719">
                <a:moveTo>
                  <a:pt x="1139952" y="0"/>
                </a:moveTo>
                <a:lnTo>
                  <a:pt x="0" y="0"/>
                </a:lnTo>
                <a:lnTo>
                  <a:pt x="0" y="172212"/>
                </a:lnTo>
                <a:lnTo>
                  <a:pt x="1139952" y="172212"/>
                </a:lnTo>
                <a:lnTo>
                  <a:pt x="1139952" y="0"/>
                </a:lnTo>
                <a:close/>
              </a:path>
            </a:pathLst>
          </a:custGeom>
          <a:solidFill>
            <a:srgbClr val="1E315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" name="object 11"/>
          <p:cNvSpPr/>
          <p:nvPr/>
        </p:nvSpPr>
        <p:spPr>
          <a:xfrm>
            <a:off x="2535935" y="4443984"/>
            <a:ext cx="172719" cy="230293"/>
          </a:xfrm>
          <a:custGeom>
            <a:avLst/>
            <a:gdLst/>
            <a:ahLst/>
            <a:cxnLst/>
            <a:rect l="l" t="t" r="r" b="b"/>
            <a:pathLst>
              <a:path w="129539" h="172720">
                <a:moveTo>
                  <a:pt x="129540" y="0"/>
                </a:moveTo>
                <a:lnTo>
                  <a:pt x="0" y="0"/>
                </a:lnTo>
                <a:lnTo>
                  <a:pt x="0" y="172212"/>
                </a:lnTo>
                <a:lnTo>
                  <a:pt x="129540" y="172212"/>
                </a:lnTo>
                <a:lnTo>
                  <a:pt x="129540" y="0"/>
                </a:lnTo>
                <a:close/>
              </a:path>
            </a:pathLst>
          </a:custGeom>
          <a:solidFill>
            <a:srgbClr val="6D1E5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" name="object 12"/>
          <p:cNvSpPr/>
          <p:nvPr/>
        </p:nvSpPr>
        <p:spPr>
          <a:xfrm>
            <a:off x="2318512" y="3868927"/>
            <a:ext cx="303105" cy="230293"/>
          </a:xfrm>
          <a:custGeom>
            <a:avLst/>
            <a:gdLst/>
            <a:ahLst/>
            <a:cxnLst/>
            <a:rect l="l" t="t" r="r" b="b"/>
            <a:pathLst>
              <a:path w="227330" h="172719">
                <a:moveTo>
                  <a:pt x="227076" y="0"/>
                </a:moveTo>
                <a:lnTo>
                  <a:pt x="0" y="0"/>
                </a:lnTo>
                <a:lnTo>
                  <a:pt x="0" y="172212"/>
                </a:lnTo>
                <a:lnTo>
                  <a:pt x="227076" y="172212"/>
                </a:lnTo>
                <a:lnTo>
                  <a:pt x="227076" y="0"/>
                </a:lnTo>
                <a:close/>
              </a:path>
            </a:pathLst>
          </a:custGeom>
          <a:solidFill>
            <a:srgbClr val="6D1E5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" name="object 13"/>
          <p:cNvSpPr/>
          <p:nvPr/>
        </p:nvSpPr>
        <p:spPr>
          <a:xfrm>
            <a:off x="2188465" y="3582415"/>
            <a:ext cx="217593" cy="230293"/>
          </a:xfrm>
          <a:custGeom>
            <a:avLst/>
            <a:gdLst/>
            <a:ahLst/>
            <a:cxnLst/>
            <a:rect l="l" t="t" r="r" b="b"/>
            <a:pathLst>
              <a:path w="163194" h="172719">
                <a:moveTo>
                  <a:pt x="163068" y="0"/>
                </a:moveTo>
                <a:lnTo>
                  <a:pt x="0" y="0"/>
                </a:lnTo>
                <a:lnTo>
                  <a:pt x="0" y="172212"/>
                </a:lnTo>
                <a:lnTo>
                  <a:pt x="163068" y="172212"/>
                </a:lnTo>
                <a:lnTo>
                  <a:pt x="163068" y="0"/>
                </a:lnTo>
                <a:close/>
              </a:path>
            </a:pathLst>
          </a:custGeom>
          <a:solidFill>
            <a:srgbClr val="6D1E5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" name="object 14"/>
          <p:cNvSpPr/>
          <p:nvPr/>
        </p:nvSpPr>
        <p:spPr>
          <a:xfrm>
            <a:off x="2535935" y="3007360"/>
            <a:ext cx="433493" cy="230293"/>
          </a:xfrm>
          <a:custGeom>
            <a:avLst/>
            <a:gdLst/>
            <a:ahLst/>
            <a:cxnLst/>
            <a:rect l="l" t="t" r="r" b="b"/>
            <a:pathLst>
              <a:path w="325119" h="172719">
                <a:moveTo>
                  <a:pt x="324612" y="0"/>
                </a:moveTo>
                <a:lnTo>
                  <a:pt x="0" y="0"/>
                </a:lnTo>
                <a:lnTo>
                  <a:pt x="0" y="172212"/>
                </a:lnTo>
                <a:lnTo>
                  <a:pt x="324612" y="172212"/>
                </a:lnTo>
                <a:lnTo>
                  <a:pt x="324612" y="0"/>
                </a:lnTo>
                <a:close/>
              </a:path>
            </a:pathLst>
          </a:custGeom>
          <a:solidFill>
            <a:srgbClr val="6D1E5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" name="object 15"/>
          <p:cNvSpPr/>
          <p:nvPr/>
        </p:nvSpPr>
        <p:spPr>
          <a:xfrm>
            <a:off x="2535935" y="2718815"/>
            <a:ext cx="520700" cy="230293"/>
          </a:xfrm>
          <a:custGeom>
            <a:avLst/>
            <a:gdLst/>
            <a:ahLst/>
            <a:cxnLst/>
            <a:rect l="l" t="t" r="r" b="b"/>
            <a:pathLst>
              <a:path w="390525" h="172719">
                <a:moveTo>
                  <a:pt x="390144" y="0"/>
                </a:moveTo>
                <a:lnTo>
                  <a:pt x="0" y="0"/>
                </a:lnTo>
                <a:lnTo>
                  <a:pt x="0" y="172212"/>
                </a:lnTo>
                <a:lnTo>
                  <a:pt x="390144" y="172212"/>
                </a:lnTo>
                <a:lnTo>
                  <a:pt x="390144" y="0"/>
                </a:lnTo>
                <a:close/>
              </a:path>
            </a:pathLst>
          </a:custGeom>
          <a:solidFill>
            <a:srgbClr val="6D1E5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" name="object 16"/>
          <p:cNvSpPr/>
          <p:nvPr/>
        </p:nvSpPr>
        <p:spPr>
          <a:xfrm>
            <a:off x="3578352" y="2143759"/>
            <a:ext cx="695112" cy="231987"/>
          </a:xfrm>
          <a:custGeom>
            <a:avLst/>
            <a:gdLst/>
            <a:ahLst/>
            <a:cxnLst/>
            <a:rect l="l" t="t" r="r" b="b"/>
            <a:pathLst>
              <a:path w="521335" h="173989">
                <a:moveTo>
                  <a:pt x="521208" y="0"/>
                </a:moveTo>
                <a:lnTo>
                  <a:pt x="0" y="0"/>
                </a:lnTo>
                <a:lnTo>
                  <a:pt x="0" y="173735"/>
                </a:lnTo>
                <a:lnTo>
                  <a:pt x="521208" y="173735"/>
                </a:lnTo>
                <a:lnTo>
                  <a:pt x="521208" y="0"/>
                </a:lnTo>
                <a:close/>
              </a:path>
            </a:pathLst>
          </a:custGeom>
          <a:solidFill>
            <a:srgbClr val="6D1E5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" name="object 17"/>
          <p:cNvSpPr/>
          <p:nvPr/>
        </p:nvSpPr>
        <p:spPr>
          <a:xfrm>
            <a:off x="3273552" y="1857248"/>
            <a:ext cx="870373" cy="230293"/>
          </a:xfrm>
          <a:custGeom>
            <a:avLst/>
            <a:gdLst/>
            <a:ahLst/>
            <a:cxnLst/>
            <a:rect l="l" t="t" r="r" b="b"/>
            <a:pathLst>
              <a:path w="652780" h="172719">
                <a:moveTo>
                  <a:pt x="652272" y="0"/>
                </a:moveTo>
                <a:lnTo>
                  <a:pt x="0" y="0"/>
                </a:lnTo>
                <a:lnTo>
                  <a:pt x="0" y="172212"/>
                </a:lnTo>
                <a:lnTo>
                  <a:pt x="652272" y="172212"/>
                </a:lnTo>
                <a:lnTo>
                  <a:pt x="652272" y="0"/>
                </a:lnTo>
                <a:close/>
              </a:path>
            </a:pathLst>
          </a:custGeom>
          <a:solidFill>
            <a:srgbClr val="6D1E5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" name="object 18"/>
          <p:cNvSpPr/>
          <p:nvPr/>
        </p:nvSpPr>
        <p:spPr>
          <a:xfrm>
            <a:off x="3533648" y="1570736"/>
            <a:ext cx="999913" cy="230293"/>
          </a:xfrm>
          <a:custGeom>
            <a:avLst/>
            <a:gdLst/>
            <a:ahLst/>
            <a:cxnLst/>
            <a:rect l="l" t="t" r="r" b="b"/>
            <a:pathLst>
              <a:path w="749935" h="172719">
                <a:moveTo>
                  <a:pt x="749808" y="0"/>
                </a:moveTo>
                <a:lnTo>
                  <a:pt x="0" y="0"/>
                </a:lnTo>
                <a:lnTo>
                  <a:pt x="0" y="172212"/>
                </a:lnTo>
                <a:lnTo>
                  <a:pt x="749808" y="172212"/>
                </a:lnTo>
                <a:lnTo>
                  <a:pt x="749808" y="0"/>
                </a:lnTo>
                <a:close/>
              </a:path>
            </a:pathLst>
          </a:custGeom>
          <a:solidFill>
            <a:srgbClr val="6D1E5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" name="object 19"/>
          <p:cNvSpPr/>
          <p:nvPr/>
        </p:nvSpPr>
        <p:spPr>
          <a:xfrm>
            <a:off x="2687319" y="4155439"/>
            <a:ext cx="0" cy="231987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736"/>
                </a:lnTo>
              </a:path>
            </a:pathLst>
          </a:custGeom>
          <a:ln w="32004">
            <a:solidFill>
              <a:srgbClr val="7C8231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" name="object 20"/>
          <p:cNvSpPr/>
          <p:nvPr/>
        </p:nvSpPr>
        <p:spPr>
          <a:xfrm>
            <a:off x="2664968" y="3868927"/>
            <a:ext cx="0" cy="230293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65531">
            <a:solidFill>
              <a:srgbClr val="7C8231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" name="object 21"/>
          <p:cNvSpPr/>
          <p:nvPr/>
        </p:nvSpPr>
        <p:spPr>
          <a:xfrm>
            <a:off x="2991103" y="3293872"/>
            <a:ext cx="0" cy="230293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33528">
            <a:solidFill>
              <a:srgbClr val="7C8231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" name="object 22"/>
          <p:cNvSpPr/>
          <p:nvPr/>
        </p:nvSpPr>
        <p:spPr>
          <a:xfrm>
            <a:off x="2968753" y="3007360"/>
            <a:ext cx="175260" cy="230293"/>
          </a:xfrm>
          <a:custGeom>
            <a:avLst/>
            <a:gdLst/>
            <a:ahLst/>
            <a:cxnLst/>
            <a:rect l="l" t="t" r="r" b="b"/>
            <a:pathLst>
              <a:path w="131444" h="172719">
                <a:moveTo>
                  <a:pt x="131063" y="0"/>
                </a:moveTo>
                <a:lnTo>
                  <a:pt x="0" y="0"/>
                </a:lnTo>
                <a:lnTo>
                  <a:pt x="0" y="172212"/>
                </a:lnTo>
                <a:lnTo>
                  <a:pt x="131063" y="172212"/>
                </a:lnTo>
                <a:lnTo>
                  <a:pt x="131063" y="0"/>
                </a:lnTo>
                <a:close/>
              </a:path>
            </a:pathLst>
          </a:custGeom>
          <a:solidFill>
            <a:srgbClr val="7C8231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" name="object 23"/>
          <p:cNvSpPr/>
          <p:nvPr/>
        </p:nvSpPr>
        <p:spPr>
          <a:xfrm>
            <a:off x="4577079" y="1570736"/>
            <a:ext cx="0" cy="230293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65531">
            <a:solidFill>
              <a:srgbClr val="7C8231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" name="object 24"/>
          <p:cNvSpPr/>
          <p:nvPr/>
        </p:nvSpPr>
        <p:spPr>
          <a:xfrm>
            <a:off x="2013711" y="1542289"/>
            <a:ext cx="0" cy="3448473"/>
          </a:xfrm>
          <a:custGeom>
            <a:avLst/>
            <a:gdLst/>
            <a:ahLst/>
            <a:cxnLst/>
            <a:rect l="l" t="t" r="r" b="b"/>
            <a:pathLst>
              <a:path h="2586354">
                <a:moveTo>
                  <a:pt x="0" y="2586228"/>
                </a:moveTo>
                <a:lnTo>
                  <a:pt x="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702686"/>
              </p:ext>
            </p:extLst>
          </p:nvPr>
        </p:nvGraphicFramePr>
        <p:xfrm>
          <a:off x="257997" y="2690369"/>
          <a:ext cx="3002278" cy="2273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5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7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8064">
                <a:tc>
                  <a:txBody>
                    <a:bodyPr/>
                    <a:lstStyle/>
                    <a:p>
                      <a:pPr marR="110489" algn="r">
                        <a:lnSpc>
                          <a:spcPts val="1300"/>
                        </a:lnSpc>
                        <a:spcBef>
                          <a:spcPts val="120"/>
                        </a:spcBef>
                      </a:pPr>
                      <a:r>
                        <a:rPr sz="1500" spc="-25" dirty="0">
                          <a:latin typeface="Arial"/>
                          <a:cs typeface="Arial"/>
                        </a:rPr>
                        <a:t>Decreased</a:t>
                      </a:r>
                      <a:r>
                        <a:rPr sz="1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appetite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270"/>
                        </a:lnSpc>
                        <a:spcBef>
                          <a:spcPts val="155"/>
                        </a:spcBef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6247" marB="0">
                    <a:solidFill>
                      <a:srgbClr val="1E31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70"/>
                        </a:lnSpc>
                        <a:spcBef>
                          <a:spcPts val="155"/>
                        </a:spcBef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6247" marB="0">
                    <a:solidFill>
                      <a:srgbClr val="6D1E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D1E50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255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C8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7C8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064">
                <a:tc>
                  <a:txBody>
                    <a:bodyPr/>
                    <a:lstStyle/>
                    <a:p>
                      <a:pPr marR="109855" algn="r">
                        <a:lnSpc>
                          <a:spcPts val="1270"/>
                        </a:lnSpc>
                      </a:pPr>
                      <a:r>
                        <a:rPr sz="1500" spc="-30" dirty="0">
                          <a:latin typeface="Arial"/>
                          <a:cs typeface="Arial"/>
                        </a:rPr>
                        <a:t>Fa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500" spc="-3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500" spc="-3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300"/>
                        </a:lnSpc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E31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225">
                        <a:lnSpc>
                          <a:spcPts val="1300"/>
                        </a:lnSpc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6D1E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7C82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60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92">
                <a:tc>
                  <a:txBody>
                    <a:bodyPr/>
                    <a:lstStyle/>
                    <a:p>
                      <a:pPr marR="11112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spc="-30" dirty="0">
                          <a:latin typeface="Arial"/>
                          <a:cs typeface="Arial"/>
                        </a:rPr>
                        <a:t>Vo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spc="-3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500" spc="-3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g</a:t>
                      </a: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6247" marB="0">
                    <a:solidFill>
                      <a:srgbClr val="1E31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E315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6D1E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D1E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6087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064">
                <a:tc>
                  <a:txBody>
                    <a:bodyPr/>
                    <a:lstStyle/>
                    <a:p>
                      <a:pPr marR="110489" algn="r">
                        <a:lnSpc>
                          <a:spcPts val="1270"/>
                        </a:lnSpc>
                      </a:pPr>
                      <a:r>
                        <a:rPr sz="1500" spc="-30" dirty="0">
                          <a:latin typeface="Arial"/>
                          <a:cs typeface="Arial"/>
                        </a:rPr>
                        <a:t>Ane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spc="-3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200" baseline="25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2200" spc="202" baseline="25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255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C823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111">
                <a:tc>
                  <a:txBody>
                    <a:bodyPr/>
                    <a:lstStyle/>
                    <a:p>
                      <a:pPr marR="11112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spc="-3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500" spc="-30" dirty="0">
                          <a:latin typeface="Arial"/>
                          <a:cs typeface="Arial"/>
                        </a:rPr>
                        <a:t>heni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a</a:t>
                      </a: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74295" marR="120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54187" marB="0">
                    <a:solidFill>
                      <a:srgbClr val="6D1E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8900">
                        <a:lnSpc>
                          <a:spcPts val="1355"/>
                        </a:lnSpc>
                        <a:spcBef>
                          <a:spcPts val="195"/>
                        </a:spcBef>
                      </a:pPr>
                      <a:r>
                        <a:rPr sz="16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392"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500" spc="-3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500" spc="-3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500" spc="-3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500" spc="-30" dirty="0">
                          <a:latin typeface="Arial"/>
                          <a:cs typeface="Arial"/>
                        </a:rPr>
                        <a:t>19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1167" marB="0"/>
                </a:tc>
                <a:tc>
                  <a:txBody>
                    <a:bodyPr/>
                    <a:lstStyle/>
                    <a:p>
                      <a:pPr marL="85090" marR="120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7093" marB="0">
                    <a:solidFill>
                      <a:srgbClr val="1E315F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27093" marB="0">
                    <a:solidFill>
                      <a:srgbClr val="6D1E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D1E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6087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616">
                <a:tc>
                  <a:txBody>
                    <a:bodyPr/>
                    <a:lstStyle/>
                    <a:p>
                      <a:pPr marR="109855" algn="r">
                        <a:lnSpc>
                          <a:spcPts val="1255"/>
                        </a:lnSpc>
                      </a:pPr>
                      <a:r>
                        <a:rPr sz="1500" spc="-3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500" spc="-3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255"/>
                        </a:lnSpc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E315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25"/>
                        </a:lnSpc>
                        <a:spcBef>
                          <a:spcPts val="30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D1E5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E31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D1E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616">
                <a:tc>
                  <a:txBody>
                    <a:bodyPr/>
                    <a:lstStyle/>
                    <a:p>
                      <a:pPr marR="109855" algn="r">
                        <a:lnSpc>
                          <a:spcPts val="1255"/>
                        </a:lnSpc>
                      </a:pPr>
                      <a:r>
                        <a:rPr sz="1500" spc="-30" dirty="0">
                          <a:latin typeface="Arial"/>
                          <a:cs typeface="Arial"/>
                        </a:rPr>
                        <a:t>Cou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marR="12065">
                        <a:lnSpc>
                          <a:spcPts val="1255"/>
                        </a:lnSpc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E315F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255"/>
                        </a:lnSpc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6D1E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2393357" y="2411646"/>
            <a:ext cx="241300" cy="24372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67" spc="-7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467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89539" y="1493201"/>
            <a:ext cx="1628140" cy="883341"/>
          </a:xfrm>
          <a:prstGeom prst="rect">
            <a:avLst/>
          </a:prstGeom>
        </p:spPr>
        <p:txBody>
          <a:bodyPr vert="horz" wrap="square" lIns="0" tIns="77047" rIns="0" bIns="0" rtlCol="0">
            <a:spAutoFit/>
          </a:bodyPr>
          <a:lstStyle/>
          <a:p>
            <a:pPr marL="181182">
              <a:spcBef>
                <a:spcPts val="607"/>
              </a:spcBef>
              <a:tabLst>
                <a:tab pos="1348706" algn="l"/>
              </a:tabLst>
            </a:pPr>
            <a:r>
              <a:rPr sz="1467" spc="-7" dirty="0">
                <a:solidFill>
                  <a:srgbClr val="FFFFFF"/>
                </a:solidFill>
                <a:latin typeface="Arial"/>
                <a:cs typeface="Arial"/>
              </a:rPr>
              <a:t>35	23</a:t>
            </a:r>
            <a:endParaRPr sz="1467" dirty="0">
              <a:latin typeface="Arial"/>
              <a:cs typeface="Arial"/>
            </a:endParaRPr>
          </a:p>
          <a:p>
            <a:pPr marL="50799">
              <a:spcBef>
                <a:spcPts val="473"/>
              </a:spcBef>
              <a:tabLst>
                <a:tab pos="1124345" algn="l"/>
              </a:tabLst>
            </a:pPr>
            <a:r>
              <a:rPr sz="1467" spc="-7" dirty="0">
                <a:solidFill>
                  <a:srgbClr val="FFFFFF"/>
                </a:solidFill>
                <a:latin typeface="Arial"/>
                <a:cs typeface="Arial"/>
              </a:rPr>
              <a:t>29	</a:t>
            </a:r>
            <a:r>
              <a:rPr sz="2200" spc="-9" baseline="505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2200" baseline="5050" dirty="0">
              <a:latin typeface="Arial"/>
              <a:cs typeface="Arial"/>
            </a:endParaRPr>
          </a:p>
          <a:p>
            <a:pPr marL="203195">
              <a:spcBef>
                <a:spcPts val="500"/>
              </a:spcBef>
              <a:tabLst>
                <a:tab pos="1266582" algn="l"/>
              </a:tabLst>
            </a:pPr>
            <a:r>
              <a:rPr sz="1467" dirty="0">
                <a:solidFill>
                  <a:srgbClr val="FFFFFF"/>
                </a:solidFill>
                <a:latin typeface="Arial"/>
                <a:cs typeface="Arial"/>
              </a:rPr>
              <a:t>36	16</a:t>
            </a:r>
            <a:r>
              <a:rPr sz="1400" baseline="27777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400" baseline="27777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43247" y="1857249"/>
            <a:ext cx="434340" cy="230832"/>
          </a:xfrm>
          <a:prstGeom prst="rect">
            <a:avLst/>
          </a:prstGeom>
          <a:solidFill>
            <a:srgbClr val="7C8231"/>
          </a:solidFill>
        </p:spPr>
        <p:txBody>
          <a:bodyPr vert="horz" wrap="square" lIns="0" tIns="0" rIns="0" bIns="0" rtlCol="0">
            <a:spAutoFit/>
          </a:bodyPr>
          <a:lstStyle/>
          <a:p>
            <a:pPr marL="103291">
              <a:lnSpc>
                <a:spcPts val="1807"/>
              </a:lnSpc>
            </a:pPr>
            <a:r>
              <a:rPr sz="1600" spc="-7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22462" y="1556276"/>
            <a:ext cx="14731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5447" y="1479815"/>
            <a:ext cx="1027853" cy="115202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371677" algn="r">
              <a:lnSpc>
                <a:spcPct val="128600"/>
              </a:lnSpc>
              <a:spcBef>
                <a:spcPts val="133"/>
              </a:spcBef>
            </a:pPr>
            <a:r>
              <a:rPr sz="1467" spc="-47" dirty="0">
                <a:latin typeface="Arial"/>
                <a:cs typeface="Arial"/>
              </a:rPr>
              <a:t>N</a:t>
            </a:r>
            <a:r>
              <a:rPr sz="1467" spc="-40" dirty="0">
                <a:latin typeface="Arial"/>
                <a:cs typeface="Arial"/>
              </a:rPr>
              <a:t>ause</a:t>
            </a:r>
            <a:r>
              <a:rPr sz="1467" dirty="0">
                <a:latin typeface="Arial"/>
                <a:cs typeface="Arial"/>
              </a:rPr>
              <a:t>a  </a:t>
            </a:r>
            <a:r>
              <a:rPr sz="1467" spc="-40" dirty="0">
                <a:latin typeface="Arial"/>
                <a:cs typeface="Arial"/>
              </a:rPr>
              <a:t>S</a:t>
            </a:r>
            <a:r>
              <a:rPr sz="1467" spc="-27" dirty="0">
                <a:latin typeface="Arial"/>
                <a:cs typeface="Arial"/>
              </a:rPr>
              <a:t>t</a:t>
            </a:r>
            <a:r>
              <a:rPr sz="1467" spc="-40" dirty="0">
                <a:latin typeface="Arial"/>
                <a:cs typeface="Arial"/>
              </a:rPr>
              <a:t>o</a:t>
            </a:r>
            <a:r>
              <a:rPr sz="1467" spc="-27" dirty="0">
                <a:latin typeface="Arial"/>
                <a:cs typeface="Arial"/>
              </a:rPr>
              <a:t>m</a:t>
            </a:r>
            <a:r>
              <a:rPr sz="1467" spc="-40" dirty="0">
                <a:latin typeface="Arial"/>
                <a:cs typeface="Arial"/>
              </a:rPr>
              <a:t>a</a:t>
            </a:r>
            <a:r>
              <a:rPr sz="1467" spc="-27" dirty="0">
                <a:latin typeface="Arial"/>
                <a:cs typeface="Arial"/>
              </a:rPr>
              <a:t>t</a:t>
            </a:r>
            <a:r>
              <a:rPr sz="1467" spc="-40" dirty="0">
                <a:latin typeface="Arial"/>
                <a:cs typeface="Arial"/>
              </a:rPr>
              <a:t>i</a:t>
            </a:r>
            <a:r>
              <a:rPr sz="1467" spc="-27" dirty="0">
                <a:latin typeface="Arial"/>
                <a:cs typeface="Arial"/>
              </a:rPr>
              <a:t>t</a:t>
            </a:r>
            <a:r>
              <a:rPr sz="1467" spc="-40" dirty="0">
                <a:latin typeface="Arial"/>
                <a:cs typeface="Arial"/>
              </a:rPr>
              <a:t>i</a:t>
            </a:r>
            <a:r>
              <a:rPr sz="1467" dirty="0">
                <a:latin typeface="Arial"/>
                <a:cs typeface="Arial"/>
              </a:rPr>
              <a:t>s  </a:t>
            </a:r>
            <a:r>
              <a:rPr sz="1467" spc="-40" dirty="0">
                <a:latin typeface="Arial"/>
                <a:cs typeface="Arial"/>
              </a:rPr>
              <a:t>Alope</a:t>
            </a:r>
            <a:r>
              <a:rPr sz="1467" spc="-33" dirty="0">
                <a:latin typeface="Arial"/>
                <a:cs typeface="Arial"/>
              </a:rPr>
              <a:t>c</a:t>
            </a:r>
            <a:r>
              <a:rPr sz="1467" spc="-40" dirty="0">
                <a:latin typeface="Arial"/>
                <a:cs typeface="Arial"/>
              </a:rPr>
              <a:t>i</a:t>
            </a:r>
            <a:r>
              <a:rPr sz="1467" dirty="0">
                <a:latin typeface="Arial"/>
                <a:cs typeface="Arial"/>
              </a:rPr>
              <a:t>a  </a:t>
            </a:r>
            <a:r>
              <a:rPr sz="1467" spc="-40" dirty="0">
                <a:latin typeface="Arial"/>
                <a:cs typeface="Arial"/>
              </a:rPr>
              <a:t>Con</a:t>
            </a:r>
            <a:r>
              <a:rPr sz="1467" spc="-33" dirty="0">
                <a:latin typeface="Arial"/>
                <a:cs typeface="Arial"/>
              </a:rPr>
              <a:t>s</a:t>
            </a:r>
            <a:r>
              <a:rPr sz="1467" spc="-27" dirty="0">
                <a:latin typeface="Arial"/>
                <a:cs typeface="Arial"/>
              </a:rPr>
              <a:t>t</a:t>
            </a:r>
            <a:r>
              <a:rPr sz="1467" spc="-40" dirty="0">
                <a:latin typeface="Arial"/>
                <a:cs typeface="Arial"/>
              </a:rPr>
              <a:t>ipa</a:t>
            </a:r>
            <a:r>
              <a:rPr sz="1467" spc="-27" dirty="0">
                <a:latin typeface="Arial"/>
                <a:cs typeface="Arial"/>
              </a:rPr>
              <a:t>t</a:t>
            </a:r>
            <a:r>
              <a:rPr sz="1467" spc="-40" dirty="0">
                <a:latin typeface="Arial"/>
                <a:cs typeface="Arial"/>
              </a:rPr>
              <a:t>io</a:t>
            </a:r>
            <a:r>
              <a:rPr sz="1467" dirty="0">
                <a:latin typeface="Arial"/>
                <a:cs typeface="Arial"/>
              </a:rPr>
              <a:t>n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013457" y="2432303"/>
            <a:ext cx="390313" cy="226623"/>
          </a:xfrm>
          <a:prstGeom prst="rect">
            <a:avLst/>
          </a:prstGeom>
          <a:solidFill>
            <a:srgbClr val="6D1E50"/>
          </a:solidFill>
        </p:spPr>
        <p:txBody>
          <a:bodyPr vert="horz" wrap="square" lIns="0" tIns="847" rIns="0" bIns="0" rtlCol="0">
            <a:spAutoFit/>
          </a:bodyPr>
          <a:lstStyle/>
          <a:p>
            <a:pPr marR="11006" algn="ctr">
              <a:spcBef>
                <a:spcPts val="7"/>
              </a:spcBef>
            </a:pPr>
            <a:r>
              <a:rPr sz="1467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467" dirty="0">
              <a:latin typeface="Arial"/>
              <a:cs typeface="Arial"/>
            </a:endParaRPr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5231384" y="3484337"/>
          <a:ext cx="6497319" cy="19149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2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1579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(%)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6727" marB="0">
                    <a:lnB w="6350">
                      <a:solidFill>
                        <a:srgbClr val="8694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Total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6727" marB="0">
                    <a:lnB w="6350">
                      <a:solidFill>
                        <a:srgbClr val="86949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Grade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6727" marB="0">
                    <a:lnB w="6350">
                      <a:solidFill>
                        <a:srgbClr val="86949F"/>
                      </a:solidFill>
                      <a:prstDash val="solid"/>
                    </a:lnB>
                    <a:solidFill>
                      <a:srgbClr val="DCDF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Grade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6727" marB="0">
                    <a:lnB w="6350">
                      <a:solidFill>
                        <a:srgbClr val="86949F"/>
                      </a:solidFill>
                      <a:prstDash val="solid"/>
                    </a:lnB>
                    <a:solidFill>
                      <a:srgbClr val="F8E3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Grade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≥3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6727" marB="0">
                    <a:lnB w="6350">
                      <a:solidFill>
                        <a:srgbClr val="86949F"/>
                      </a:solidFill>
                      <a:prstDash val="solid"/>
                    </a:lnB>
                    <a:solidFill>
                      <a:srgbClr val="EBE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731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Oral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mucositis/stomatitis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6727" marB="0">
                    <a:lnT w="6350">
                      <a:solidFill>
                        <a:srgbClr val="86949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90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(66)</a:t>
                      </a:r>
                    </a:p>
                  </a:txBody>
                  <a:tcPr marL="0" marR="0" marT="56727" marB="0">
                    <a:lnT w="6350">
                      <a:solidFill>
                        <a:srgbClr val="86949F"/>
                      </a:solidFill>
                      <a:prstDash val="solid"/>
                    </a:lnT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45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(33)</a:t>
                      </a:r>
                    </a:p>
                  </a:txBody>
                  <a:tcPr marL="0" marR="0" marT="56727" marB="0">
                    <a:lnT w="6350">
                      <a:solidFill>
                        <a:srgbClr val="86949F"/>
                      </a:solidFill>
                      <a:prstDash val="solid"/>
                    </a:lnT>
                    <a:solidFill>
                      <a:srgbClr val="DCDF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(22)</a:t>
                      </a:r>
                    </a:p>
                  </a:txBody>
                  <a:tcPr marL="0" marR="0" marT="56727" marB="0">
                    <a:lnT w="6350">
                      <a:solidFill>
                        <a:srgbClr val="86949F"/>
                      </a:solidFill>
                      <a:prstDash val="solid"/>
                    </a:lnT>
                    <a:solidFill>
                      <a:srgbClr val="F8E3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(11)</a:t>
                      </a:r>
                    </a:p>
                  </a:txBody>
                  <a:tcPr marL="0" marR="0" marT="56727" marB="0">
                    <a:lnT w="6350">
                      <a:solidFill>
                        <a:srgbClr val="86949F"/>
                      </a:solidFill>
                      <a:prstDash val="solid"/>
                    </a:lnT>
                    <a:solidFill>
                      <a:srgbClr val="EBE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99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Ocular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toxicity</a:t>
                      </a:r>
                      <a:r>
                        <a:rPr sz="1400" b="1" spc="-7" baseline="23809" dirty="0">
                          <a:latin typeface="Arial"/>
                          <a:cs typeface="Arial"/>
                        </a:rPr>
                        <a:t>e</a:t>
                      </a:r>
                      <a:endParaRPr sz="1400" baseline="23809" dirty="0">
                        <a:latin typeface="Arial"/>
                        <a:cs typeface="Arial"/>
                      </a:endParaRPr>
                    </a:p>
                  </a:txBody>
                  <a:tcPr marL="0" marR="0" marT="55033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36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(26)</a:t>
                      </a:r>
                    </a:p>
                  </a:txBody>
                  <a:tcPr marL="0" marR="0" marT="55033" marB="0"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(19)</a:t>
                      </a:r>
                    </a:p>
                  </a:txBody>
                  <a:tcPr marL="0" marR="0" marT="55033" marB="0">
                    <a:solidFill>
                      <a:srgbClr val="DCDF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(5)</a:t>
                      </a:r>
                    </a:p>
                  </a:txBody>
                  <a:tcPr marL="0" marR="0" marT="55033" marB="0">
                    <a:solidFill>
                      <a:srgbClr val="F8E3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(2)</a:t>
                      </a:r>
                      <a:r>
                        <a:rPr sz="1400" spc="-7" baseline="23809" dirty="0">
                          <a:latin typeface="Arial"/>
                          <a:cs typeface="Arial"/>
                        </a:rPr>
                        <a:t>f</a:t>
                      </a:r>
                      <a:endParaRPr sz="1400" baseline="23809" dirty="0">
                        <a:latin typeface="Arial"/>
                        <a:cs typeface="Arial"/>
                      </a:endParaRPr>
                    </a:p>
                  </a:txBody>
                  <a:tcPr marL="0" marR="0" marT="55033" marB="0">
                    <a:solidFill>
                      <a:srgbClr val="EBE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29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IRR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5033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(16)</a:t>
                      </a:r>
                    </a:p>
                  </a:txBody>
                  <a:tcPr marL="0" marR="0" marT="55033" marB="0"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(11)</a:t>
                      </a:r>
                    </a:p>
                  </a:txBody>
                  <a:tcPr marL="0" marR="0" marT="55033" marB="0">
                    <a:solidFill>
                      <a:srgbClr val="DCDF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(5)</a:t>
                      </a:r>
                    </a:p>
                  </a:txBody>
                  <a:tcPr marL="0" marR="0" marT="55033" marB="0">
                    <a:solidFill>
                      <a:srgbClr val="F8E3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55033" marB="0">
                    <a:solidFill>
                      <a:srgbClr val="EBE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233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Adjudicated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drug-related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ILD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5033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(4)</a:t>
                      </a:r>
                    </a:p>
                  </a:txBody>
                  <a:tcPr marL="0" marR="0" marT="55033" marB="0"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(1)</a:t>
                      </a:r>
                    </a:p>
                  </a:txBody>
                  <a:tcPr marL="0" marR="0" marT="55033" marB="0">
                    <a:solidFill>
                      <a:srgbClr val="DCDF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(2)</a:t>
                      </a:r>
                    </a:p>
                  </a:txBody>
                  <a:tcPr marL="0" marR="0" marT="55033" marB="0">
                    <a:solidFill>
                      <a:srgbClr val="F8E3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(1)</a:t>
                      </a:r>
                      <a:r>
                        <a:rPr sz="1400" spc="-7" baseline="23809" dirty="0">
                          <a:latin typeface="Arial"/>
                          <a:cs typeface="Arial"/>
                        </a:rPr>
                        <a:t>g</a:t>
                      </a:r>
                      <a:endParaRPr sz="1400" baseline="23809" dirty="0">
                        <a:latin typeface="Arial"/>
                        <a:cs typeface="Arial"/>
                      </a:endParaRPr>
                    </a:p>
                  </a:txBody>
                  <a:tcPr marL="0" marR="0" marT="55033" marB="0">
                    <a:solidFill>
                      <a:srgbClr val="EBE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" name="object 34"/>
          <p:cNvSpPr txBox="1"/>
          <p:nvPr/>
        </p:nvSpPr>
        <p:spPr>
          <a:xfrm>
            <a:off x="5497405" y="911003"/>
            <a:ext cx="6172200" cy="2535267"/>
          </a:xfrm>
          <a:prstGeom prst="rect">
            <a:avLst/>
          </a:prstGeom>
        </p:spPr>
        <p:txBody>
          <a:bodyPr vert="horz" wrap="square" lIns="0" tIns="77047" rIns="0" bIns="0" rtlCol="0">
            <a:spAutoFit/>
          </a:bodyPr>
          <a:lstStyle/>
          <a:p>
            <a:pPr marL="233674" indent="-182875">
              <a:spcBef>
                <a:spcPts val="607"/>
              </a:spcBef>
              <a:buClr>
                <a:srgbClr val="016C71"/>
              </a:buClr>
              <a:buSzPct val="114285"/>
              <a:buFont typeface="Arial"/>
              <a:buChar char="•"/>
              <a:tabLst>
                <a:tab pos="233674" algn="l"/>
              </a:tabLst>
            </a:pPr>
            <a:r>
              <a:rPr sz="1867" spc="-27" dirty="0">
                <a:latin typeface="Arial Narrow"/>
                <a:cs typeface="Arial Narrow"/>
              </a:rPr>
              <a:t>137 </a:t>
            </a:r>
            <a:r>
              <a:rPr sz="1867" spc="-33" dirty="0">
                <a:latin typeface="Arial Narrow"/>
                <a:cs typeface="Arial Narrow"/>
              </a:rPr>
              <a:t>patients (100%) experienced </a:t>
            </a:r>
            <a:r>
              <a:rPr sz="1867" b="1" spc="-27" dirty="0">
                <a:latin typeface="Arial Narrow"/>
                <a:cs typeface="Arial Narrow"/>
              </a:rPr>
              <a:t>TEAEs </a:t>
            </a:r>
            <a:r>
              <a:rPr sz="1867" spc="-33" dirty="0">
                <a:latin typeface="Arial Narrow"/>
                <a:cs typeface="Arial Narrow"/>
              </a:rPr>
              <a:t>(grade </a:t>
            </a:r>
            <a:r>
              <a:rPr sz="1867" spc="-27" dirty="0">
                <a:latin typeface="Arial Narrow"/>
                <a:cs typeface="Arial Narrow"/>
              </a:rPr>
              <a:t>≥3,</a:t>
            </a:r>
            <a:r>
              <a:rPr sz="1867" spc="60" dirty="0">
                <a:latin typeface="Arial Narrow"/>
                <a:cs typeface="Arial Narrow"/>
              </a:rPr>
              <a:t> </a:t>
            </a:r>
            <a:r>
              <a:rPr sz="1867" spc="-33" dirty="0">
                <a:latin typeface="Arial Narrow"/>
                <a:cs typeface="Arial Narrow"/>
              </a:rPr>
              <a:t>47%)</a:t>
            </a:r>
            <a:endParaRPr sz="1867" dirty="0">
              <a:latin typeface="Arial Narrow"/>
              <a:cs typeface="Arial Narrow"/>
            </a:endParaRPr>
          </a:p>
          <a:p>
            <a:pPr marL="511374" lvl="1" indent="-244681">
              <a:spcBef>
                <a:spcPts val="800"/>
              </a:spcBef>
              <a:buClr>
                <a:srgbClr val="016C71"/>
              </a:buClr>
              <a:buSzPct val="114285"/>
              <a:buFont typeface="Arial"/>
              <a:buChar char="•"/>
              <a:tabLst>
                <a:tab pos="512221" algn="l"/>
              </a:tabLst>
            </a:pPr>
            <a:r>
              <a:rPr sz="1867" spc="-27" dirty="0">
                <a:latin typeface="Arial Narrow"/>
                <a:cs typeface="Arial Narrow"/>
              </a:rPr>
              <a:t>129 </a:t>
            </a:r>
            <a:r>
              <a:rPr sz="1867" spc="-33" dirty="0">
                <a:latin typeface="Arial Narrow"/>
                <a:cs typeface="Arial Narrow"/>
              </a:rPr>
              <a:t>(94%) experienced </a:t>
            </a:r>
            <a:r>
              <a:rPr sz="1867" b="1" spc="-33" dirty="0">
                <a:latin typeface="Arial Narrow"/>
                <a:cs typeface="Arial Narrow"/>
              </a:rPr>
              <a:t>treatment-related </a:t>
            </a:r>
            <a:r>
              <a:rPr sz="1867" b="1" spc="-27" dirty="0">
                <a:latin typeface="Arial Narrow"/>
                <a:cs typeface="Arial Narrow"/>
              </a:rPr>
              <a:t>TEAEs </a:t>
            </a:r>
            <a:r>
              <a:rPr sz="1867" spc="-33" dirty="0">
                <a:latin typeface="Arial Narrow"/>
                <a:cs typeface="Arial Narrow"/>
              </a:rPr>
              <a:t>(grade </a:t>
            </a:r>
            <a:r>
              <a:rPr sz="1867" spc="-27" dirty="0">
                <a:latin typeface="Arial Narrow"/>
                <a:cs typeface="Arial Narrow"/>
              </a:rPr>
              <a:t>≥3,</a:t>
            </a:r>
            <a:r>
              <a:rPr sz="1867" spc="120" dirty="0">
                <a:latin typeface="Arial Narrow"/>
                <a:cs typeface="Arial Narrow"/>
              </a:rPr>
              <a:t> </a:t>
            </a:r>
            <a:r>
              <a:rPr sz="1867" spc="-33" dirty="0">
                <a:latin typeface="Arial Narrow"/>
                <a:cs typeface="Arial Narrow"/>
              </a:rPr>
              <a:t>29%)</a:t>
            </a:r>
            <a:endParaRPr sz="1867" dirty="0">
              <a:latin typeface="Arial Narrow"/>
              <a:cs typeface="Arial Narrow"/>
            </a:endParaRPr>
          </a:p>
          <a:p>
            <a:pPr marL="511374" lvl="1" indent="-244681">
              <a:spcBef>
                <a:spcPts val="800"/>
              </a:spcBef>
              <a:buClr>
                <a:srgbClr val="016C71"/>
              </a:buClr>
              <a:buSzPct val="114285"/>
              <a:buFont typeface="Arial"/>
              <a:buChar char="•"/>
              <a:tabLst>
                <a:tab pos="512221" algn="l"/>
              </a:tabLst>
            </a:pPr>
            <a:r>
              <a:rPr sz="1867" spc="-20" dirty="0">
                <a:latin typeface="Arial Narrow"/>
                <a:cs typeface="Arial Narrow"/>
              </a:rPr>
              <a:t>34 </a:t>
            </a:r>
            <a:r>
              <a:rPr sz="1867" spc="-33" dirty="0">
                <a:latin typeface="Arial Narrow"/>
                <a:cs typeface="Arial Narrow"/>
              </a:rPr>
              <a:t>(25%) experienced </a:t>
            </a:r>
            <a:r>
              <a:rPr sz="1867" b="1" spc="-27" dirty="0">
                <a:latin typeface="Arial Narrow"/>
                <a:cs typeface="Arial Narrow"/>
              </a:rPr>
              <a:t>serious AEs </a:t>
            </a:r>
            <a:r>
              <a:rPr sz="1867" spc="-33" dirty="0">
                <a:latin typeface="Arial Narrow"/>
                <a:cs typeface="Arial Narrow"/>
              </a:rPr>
              <a:t>(grade </a:t>
            </a:r>
            <a:r>
              <a:rPr sz="1867" spc="-27" dirty="0">
                <a:latin typeface="Arial Narrow"/>
                <a:cs typeface="Arial Narrow"/>
              </a:rPr>
              <a:t>≥3,</a:t>
            </a:r>
            <a:r>
              <a:rPr sz="1867" spc="-40" dirty="0">
                <a:latin typeface="Arial Narrow"/>
                <a:cs typeface="Arial Narrow"/>
              </a:rPr>
              <a:t> </a:t>
            </a:r>
            <a:r>
              <a:rPr sz="1867" spc="-33" dirty="0">
                <a:latin typeface="Arial Narrow"/>
                <a:cs typeface="Arial Narrow"/>
              </a:rPr>
              <a:t>5%)</a:t>
            </a:r>
            <a:endParaRPr sz="1867" dirty="0">
              <a:latin typeface="Arial Narrow"/>
              <a:cs typeface="Arial Narrow"/>
            </a:endParaRPr>
          </a:p>
          <a:p>
            <a:pPr marL="233674" marR="571486" indent="-182875">
              <a:spcBef>
                <a:spcPts val="800"/>
              </a:spcBef>
              <a:buClr>
                <a:srgbClr val="016C71"/>
              </a:buClr>
              <a:buSzPct val="114285"/>
              <a:buFont typeface="Arial"/>
              <a:buChar char="•"/>
              <a:tabLst>
                <a:tab pos="233674" algn="l"/>
              </a:tabLst>
            </a:pPr>
            <a:r>
              <a:rPr sz="1867" spc="-20" dirty="0">
                <a:latin typeface="Arial Narrow"/>
                <a:cs typeface="Arial Narrow"/>
              </a:rPr>
              <a:t>30 </a:t>
            </a:r>
            <a:r>
              <a:rPr sz="1867" spc="-33" dirty="0">
                <a:latin typeface="Arial Narrow"/>
                <a:cs typeface="Arial Narrow"/>
              </a:rPr>
              <a:t>(22%), </a:t>
            </a:r>
            <a:r>
              <a:rPr sz="1867" spc="-20" dirty="0">
                <a:latin typeface="Arial Narrow"/>
                <a:cs typeface="Arial Narrow"/>
              </a:rPr>
              <a:t>13 </a:t>
            </a:r>
            <a:r>
              <a:rPr sz="1867" spc="-33" dirty="0">
                <a:latin typeface="Arial Narrow"/>
                <a:cs typeface="Arial Narrow"/>
              </a:rPr>
              <a:t>(10%), </a:t>
            </a:r>
            <a:r>
              <a:rPr sz="1867" spc="-27" dirty="0">
                <a:latin typeface="Arial Narrow"/>
                <a:cs typeface="Arial Narrow"/>
              </a:rPr>
              <a:t>and </a:t>
            </a:r>
            <a:r>
              <a:rPr sz="1867" dirty="0">
                <a:latin typeface="Arial Narrow"/>
                <a:cs typeface="Arial Narrow"/>
              </a:rPr>
              <a:t>2 </a:t>
            </a:r>
            <a:r>
              <a:rPr sz="1867" spc="-33" dirty="0">
                <a:latin typeface="Arial Narrow"/>
                <a:cs typeface="Arial Narrow"/>
              </a:rPr>
              <a:t>(2%) patients experienced </a:t>
            </a:r>
            <a:r>
              <a:rPr sz="1867" spc="-27" dirty="0">
                <a:latin typeface="Arial Narrow"/>
                <a:cs typeface="Arial Narrow"/>
              </a:rPr>
              <a:t>TEAEs  </a:t>
            </a:r>
            <a:r>
              <a:rPr sz="1867" spc="-33" dirty="0">
                <a:latin typeface="Arial Narrow"/>
                <a:cs typeface="Arial Narrow"/>
              </a:rPr>
              <a:t>associated </a:t>
            </a:r>
            <a:r>
              <a:rPr sz="1867" spc="-27" dirty="0">
                <a:latin typeface="Arial Narrow"/>
                <a:cs typeface="Arial Narrow"/>
              </a:rPr>
              <a:t>with </a:t>
            </a:r>
            <a:r>
              <a:rPr sz="1867" b="1" spc="-27" dirty="0">
                <a:latin typeface="Arial Narrow"/>
                <a:cs typeface="Arial Narrow"/>
              </a:rPr>
              <a:t>dose reduction, dose withdrawal, </a:t>
            </a:r>
            <a:r>
              <a:rPr sz="1867" b="1" spc="-20" dirty="0">
                <a:latin typeface="Arial Narrow"/>
                <a:cs typeface="Arial Narrow"/>
              </a:rPr>
              <a:t>and </a:t>
            </a:r>
            <a:r>
              <a:rPr sz="1867" b="1" spc="-27" dirty="0">
                <a:latin typeface="Arial Narrow"/>
                <a:cs typeface="Arial Narrow"/>
              </a:rPr>
              <a:t>death</a:t>
            </a:r>
            <a:r>
              <a:rPr sz="1867" spc="-27" dirty="0">
                <a:latin typeface="Arial Narrow"/>
                <a:cs typeface="Arial Narrow"/>
              </a:rPr>
              <a:t>,</a:t>
            </a:r>
            <a:r>
              <a:rPr sz="1800" b="1" spc="-40" baseline="24691" dirty="0">
                <a:latin typeface="Arial Narrow"/>
                <a:cs typeface="Arial Narrow"/>
              </a:rPr>
              <a:t>c </a:t>
            </a:r>
            <a:r>
              <a:rPr sz="1200" b="1" spc="-27" dirty="0">
                <a:latin typeface="Arial Narrow"/>
                <a:cs typeface="Arial Narrow"/>
              </a:rPr>
              <a:t> </a:t>
            </a:r>
            <a:r>
              <a:rPr sz="1867" spc="-33" dirty="0">
                <a:latin typeface="Arial Narrow"/>
                <a:cs typeface="Arial Narrow"/>
              </a:rPr>
              <a:t>respectively</a:t>
            </a:r>
            <a:endParaRPr sz="1867" dirty="0">
              <a:latin typeface="Arial Narrow"/>
              <a:cs typeface="Arial Narrow"/>
            </a:endParaRPr>
          </a:p>
          <a:p>
            <a:pPr marL="75351" algn="ctr">
              <a:spcBef>
                <a:spcPts val="1427"/>
              </a:spcBef>
            </a:pPr>
            <a:r>
              <a:rPr sz="1600" b="1" spc="-13" dirty="0">
                <a:latin typeface="Arial"/>
                <a:cs typeface="Arial"/>
              </a:rPr>
              <a:t>AESI </a:t>
            </a:r>
            <a:r>
              <a:rPr sz="1600" b="1" dirty="0">
                <a:latin typeface="Arial"/>
                <a:cs typeface="Arial"/>
              </a:rPr>
              <a:t>Incidence by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Grade</a:t>
            </a:r>
            <a:r>
              <a:rPr sz="1600" b="1" baseline="24305" dirty="0">
                <a:latin typeface="Arial"/>
                <a:cs typeface="Arial"/>
              </a:rPr>
              <a:t>d</a:t>
            </a:r>
            <a:endParaRPr sz="1600" baseline="24305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90236" y="949960"/>
            <a:ext cx="372787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944010" marR="23706" indent="-910991">
              <a:spcBef>
                <a:spcPts val="133"/>
              </a:spcBef>
            </a:pPr>
            <a:r>
              <a:rPr sz="1600" b="1" spc="-13" dirty="0">
                <a:latin typeface="Arial"/>
                <a:cs typeface="Arial"/>
              </a:rPr>
              <a:t>TEAEs </a:t>
            </a:r>
            <a:r>
              <a:rPr sz="1600" b="1" dirty="0">
                <a:latin typeface="Arial"/>
                <a:cs typeface="Arial"/>
              </a:rPr>
              <a:t>Occurring in ≥15% of </a:t>
            </a:r>
            <a:r>
              <a:rPr sz="1600" b="1" spc="-7" dirty="0">
                <a:latin typeface="Arial"/>
                <a:cs typeface="Arial"/>
              </a:rPr>
              <a:t>Patients;  </a:t>
            </a:r>
            <a:r>
              <a:rPr sz="1600" b="1" spc="-20" dirty="0">
                <a:latin typeface="Arial"/>
                <a:cs typeface="Arial"/>
              </a:rPr>
              <a:t>All </a:t>
            </a:r>
            <a:r>
              <a:rPr sz="1600" b="1" dirty="0">
                <a:latin typeface="Arial"/>
                <a:cs typeface="Arial"/>
              </a:rPr>
              <a:t>Grades</a:t>
            </a:r>
            <a:r>
              <a:rPr sz="1600" b="1" spc="47" dirty="0">
                <a:latin typeface="Arial"/>
                <a:cs typeface="Arial"/>
              </a:rPr>
              <a:t> </a:t>
            </a:r>
            <a:r>
              <a:rPr sz="1600" b="1" spc="-7" dirty="0">
                <a:latin typeface="Arial"/>
                <a:cs typeface="Arial"/>
              </a:rPr>
              <a:t>(N=137)</a:t>
            </a:r>
            <a:r>
              <a:rPr sz="1600" b="1" spc="-9" baseline="24305" dirty="0">
                <a:latin typeface="Arial"/>
                <a:cs typeface="Arial"/>
              </a:rPr>
              <a:t>a</a:t>
            </a:r>
            <a:endParaRPr sz="1600" baseline="24305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231384" y="1017017"/>
            <a:ext cx="0" cy="4505113"/>
          </a:xfrm>
          <a:custGeom>
            <a:avLst/>
            <a:gdLst/>
            <a:ahLst/>
            <a:cxnLst/>
            <a:rect l="l" t="t" r="r" b="b"/>
            <a:pathLst>
              <a:path h="3378835">
                <a:moveTo>
                  <a:pt x="0" y="0"/>
                </a:moveTo>
                <a:lnTo>
                  <a:pt x="0" y="3378809"/>
                </a:lnTo>
              </a:path>
            </a:pathLst>
          </a:custGeom>
          <a:ln w="28575">
            <a:solidFill>
              <a:srgbClr val="CFD4D9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7" name="object 37"/>
          <p:cNvSpPr/>
          <p:nvPr/>
        </p:nvSpPr>
        <p:spPr>
          <a:xfrm>
            <a:off x="3653535" y="4456176"/>
            <a:ext cx="230293" cy="230293"/>
          </a:xfrm>
          <a:custGeom>
            <a:avLst/>
            <a:gdLst/>
            <a:ahLst/>
            <a:cxnLst/>
            <a:rect l="l" t="t" r="r" b="b"/>
            <a:pathLst>
              <a:path w="172719" h="172720">
                <a:moveTo>
                  <a:pt x="0" y="172212"/>
                </a:moveTo>
                <a:lnTo>
                  <a:pt x="172212" y="172212"/>
                </a:lnTo>
                <a:lnTo>
                  <a:pt x="172212" y="0"/>
                </a:lnTo>
                <a:lnTo>
                  <a:pt x="0" y="0"/>
                </a:lnTo>
                <a:lnTo>
                  <a:pt x="0" y="172212"/>
                </a:lnTo>
                <a:close/>
              </a:path>
            </a:pathLst>
          </a:custGeom>
          <a:solidFill>
            <a:srgbClr val="7C8231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8" name="object 38"/>
          <p:cNvSpPr/>
          <p:nvPr/>
        </p:nvSpPr>
        <p:spPr>
          <a:xfrm>
            <a:off x="3653535" y="4139184"/>
            <a:ext cx="230293" cy="231987"/>
          </a:xfrm>
          <a:custGeom>
            <a:avLst/>
            <a:gdLst/>
            <a:ahLst/>
            <a:cxnLst/>
            <a:rect l="l" t="t" r="r" b="b"/>
            <a:pathLst>
              <a:path w="172719" h="173989">
                <a:moveTo>
                  <a:pt x="0" y="173736"/>
                </a:moveTo>
                <a:lnTo>
                  <a:pt x="172212" y="173736"/>
                </a:lnTo>
                <a:lnTo>
                  <a:pt x="172212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6D1E5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9" name="object 39"/>
          <p:cNvSpPr/>
          <p:nvPr/>
        </p:nvSpPr>
        <p:spPr>
          <a:xfrm>
            <a:off x="3653535" y="3824223"/>
            <a:ext cx="230293" cy="230293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0" y="172212"/>
                </a:moveTo>
                <a:lnTo>
                  <a:pt x="172212" y="172212"/>
                </a:lnTo>
                <a:lnTo>
                  <a:pt x="172212" y="0"/>
                </a:lnTo>
                <a:lnTo>
                  <a:pt x="0" y="0"/>
                </a:lnTo>
                <a:lnTo>
                  <a:pt x="0" y="172212"/>
                </a:lnTo>
                <a:close/>
              </a:path>
            </a:pathLst>
          </a:custGeom>
          <a:solidFill>
            <a:srgbClr val="1E315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0" name="object 40"/>
          <p:cNvSpPr txBox="1"/>
          <p:nvPr/>
        </p:nvSpPr>
        <p:spPr>
          <a:xfrm>
            <a:off x="3989323" y="3804411"/>
            <a:ext cx="734907" cy="84531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7" dirty="0">
                <a:latin typeface="Arial"/>
                <a:cs typeface="Arial"/>
              </a:rPr>
              <a:t>Grade</a:t>
            </a:r>
            <a:r>
              <a:rPr sz="1333" spc="-60" dirty="0">
                <a:latin typeface="Arial"/>
                <a:cs typeface="Arial"/>
              </a:rPr>
              <a:t> </a:t>
            </a:r>
            <a:r>
              <a:rPr sz="1333" spc="-7" dirty="0">
                <a:latin typeface="Arial"/>
                <a:cs typeface="Arial"/>
              </a:rPr>
              <a:t>1</a:t>
            </a:r>
            <a:endParaRPr sz="1333" dirty="0">
              <a:latin typeface="Arial"/>
              <a:cs typeface="Arial"/>
            </a:endParaRPr>
          </a:p>
          <a:p>
            <a:pPr marL="16933" marR="6773">
              <a:lnSpc>
                <a:spcPct val="163400"/>
              </a:lnSpc>
            </a:pPr>
            <a:r>
              <a:rPr sz="1333" spc="-7" dirty="0">
                <a:latin typeface="Arial"/>
                <a:cs typeface="Arial"/>
              </a:rPr>
              <a:t>Grade 2  Grade</a:t>
            </a:r>
            <a:r>
              <a:rPr sz="1333" spc="-140" dirty="0">
                <a:latin typeface="Arial"/>
                <a:cs typeface="Arial"/>
              </a:rPr>
              <a:t> </a:t>
            </a:r>
            <a:r>
              <a:rPr sz="1333" spc="-7" dirty="0">
                <a:latin typeface="Arial"/>
                <a:cs typeface="Arial"/>
              </a:rPr>
              <a:t>≥3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4144" y="5045998"/>
            <a:ext cx="10998200" cy="110504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5374504" algn="ctr">
              <a:spcBef>
                <a:spcPts val="240"/>
              </a:spcBef>
              <a:tabLst>
                <a:tab pos="821246" algn="l"/>
                <a:tab pos="1690751" algn="l"/>
                <a:tab pos="2559409" algn="l"/>
              </a:tabLst>
            </a:pPr>
            <a:r>
              <a:rPr sz="1333" b="1" spc="-7" dirty="0">
                <a:latin typeface="Arial"/>
                <a:cs typeface="Arial"/>
              </a:rPr>
              <a:t>0	20	40	</a:t>
            </a:r>
            <a:r>
              <a:rPr sz="1333" b="1" spc="-13" dirty="0">
                <a:latin typeface="Arial"/>
                <a:cs typeface="Arial"/>
              </a:rPr>
              <a:t>60</a:t>
            </a:r>
            <a:endParaRPr sz="1333" dirty="0">
              <a:latin typeface="Arial"/>
              <a:cs typeface="Arial"/>
            </a:endParaRPr>
          </a:p>
          <a:p>
            <a:pPr marR="5377046" algn="ctr">
              <a:spcBef>
                <a:spcPts val="107"/>
              </a:spcBef>
            </a:pPr>
            <a:r>
              <a:rPr sz="1333" b="1" spc="-7" dirty="0">
                <a:latin typeface="Arial"/>
                <a:cs typeface="Arial"/>
              </a:rPr>
              <a:t>Patients,</a:t>
            </a:r>
            <a:r>
              <a:rPr sz="1333" b="1" spc="-13" dirty="0">
                <a:latin typeface="Arial"/>
                <a:cs typeface="Arial"/>
              </a:rPr>
              <a:t> </a:t>
            </a:r>
            <a:r>
              <a:rPr sz="1333" b="1" spc="-7" dirty="0">
                <a:latin typeface="Arial"/>
                <a:cs typeface="Arial"/>
              </a:rPr>
              <a:t>%</a:t>
            </a:r>
            <a:endParaRPr sz="1333" dirty="0">
              <a:latin typeface="Arial"/>
              <a:cs typeface="Arial"/>
            </a:endParaRPr>
          </a:p>
          <a:p>
            <a:pPr marL="67732">
              <a:spcBef>
                <a:spcPts val="579"/>
              </a:spcBef>
            </a:pPr>
            <a:r>
              <a:rPr sz="933" spc="-7" dirty="0">
                <a:latin typeface="Arial Narrow"/>
                <a:cs typeface="Arial Narrow"/>
              </a:rPr>
              <a:t>AE,</a:t>
            </a:r>
            <a:r>
              <a:rPr sz="933" spc="2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adverse</a:t>
            </a:r>
            <a:r>
              <a:rPr sz="933" spc="5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event;</a:t>
            </a:r>
            <a:r>
              <a:rPr sz="933" spc="80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AESI,</a:t>
            </a:r>
            <a:r>
              <a:rPr sz="933" spc="2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adverse</a:t>
            </a:r>
            <a:r>
              <a:rPr sz="933" spc="7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event</a:t>
            </a:r>
            <a:r>
              <a:rPr sz="933" spc="6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of</a:t>
            </a:r>
            <a:r>
              <a:rPr sz="933" spc="3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special</a:t>
            </a:r>
            <a:r>
              <a:rPr sz="933" spc="5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interest;</a:t>
            </a:r>
            <a:r>
              <a:rPr sz="933" spc="67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CTCAE,</a:t>
            </a:r>
            <a:r>
              <a:rPr sz="933" spc="4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Common</a:t>
            </a:r>
            <a:r>
              <a:rPr sz="933" spc="4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Terminology</a:t>
            </a:r>
            <a:r>
              <a:rPr sz="933" spc="67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Criteria</a:t>
            </a:r>
            <a:r>
              <a:rPr sz="933" spc="2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for</a:t>
            </a:r>
            <a:r>
              <a:rPr sz="933" spc="33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Adverse</a:t>
            </a:r>
            <a:r>
              <a:rPr sz="933" spc="4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Events;</a:t>
            </a:r>
            <a:r>
              <a:rPr sz="933" spc="6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ILD,</a:t>
            </a:r>
            <a:r>
              <a:rPr sz="933" spc="60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interstitial</a:t>
            </a:r>
            <a:r>
              <a:rPr sz="933" spc="4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lung</a:t>
            </a:r>
            <a:r>
              <a:rPr sz="933" spc="4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disease;</a:t>
            </a:r>
            <a:r>
              <a:rPr sz="933" spc="8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IRR,</a:t>
            </a:r>
            <a:r>
              <a:rPr sz="933" spc="40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infusion-related</a:t>
            </a:r>
            <a:r>
              <a:rPr sz="933" spc="7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reaction;</a:t>
            </a:r>
            <a:r>
              <a:rPr sz="933" spc="73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TEAE,</a:t>
            </a:r>
            <a:r>
              <a:rPr sz="933" spc="33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treatment-emergent</a:t>
            </a:r>
            <a:r>
              <a:rPr sz="933" spc="10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adverse</a:t>
            </a:r>
            <a:r>
              <a:rPr sz="933" spc="5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event.</a:t>
            </a:r>
            <a:endParaRPr sz="933" dirty="0">
              <a:latin typeface="Arial Narrow"/>
              <a:cs typeface="Arial Narrow"/>
            </a:endParaRPr>
          </a:p>
          <a:p>
            <a:pPr marL="67732"/>
            <a:r>
              <a:rPr sz="900" spc="-9" baseline="24691" dirty="0">
                <a:latin typeface="Arial Narrow"/>
                <a:cs typeface="Arial Narrow"/>
              </a:rPr>
              <a:t>a</a:t>
            </a:r>
            <a:r>
              <a:rPr sz="933" spc="-7" dirty="0">
                <a:latin typeface="Arial Narrow"/>
                <a:cs typeface="Arial Narrow"/>
              </a:rPr>
              <a:t>Due to </a:t>
            </a:r>
            <a:r>
              <a:rPr sz="933" spc="-13" dirty="0">
                <a:latin typeface="Arial Narrow"/>
                <a:cs typeface="Arial Narrow"/>
              </a:rPr>
              <a:t>rounding, summed rates may not </a:t>
            </a:r>
            <a:r>
              <a:rPr sz="933" spc="-7" dirty="0">
                <a:latin typeface="Arial Narrow"/>
                <a:cs typeface="Arial Narrow"/>
              </a:rPr>
              <a:t>reflect </a:t>
            </a:r>
            <a:r>
              <a:rPr sz="933" spc="-13" dirty="0">
                <a:latin typeface="Arial Narrow"/>
                <a:cs typeface="Arial Narrow"/>
              </a:rPr>
              <a:t>total percentage of </a:t>
            </a:r>
            <a:r>
              <a:rPr sz="933" spc="-7" dirty="0">
                <a:latin typeface="Arial Narrow"/>
                <a:cs typeface="Arial Narrow"/>
              </a:rPr>
              <a:t>TEAEs. </a:t>
            </a:r>
            <a:r>
              <a:rPr sz="900" spc="-20" baseline="24691" dirty="0">
                <a:latin typeface="Arial Narrow"/>
                <a:cs typeface="Arial Narrow"/>
              </a:rPr>
              <a:t>b</a:t>
            </a:r>
            <a:r>
              <a:rPr sz="933" spc="-13" dirty="0">
                <a:latin typeface="Arial Narrow"/>
                <a:cs typeface="Arial Narrow"/>
              </a:rPr>
              <a:t>Includes an event reported as grade </a:t>
            </a:r>
            <a:r>
              <a:rPr sz="933" spc="-7" dirty="0">
                <a:latin typeface="Arial Narrow"/>
                <a:cs typeface="Arial Narrow"/>
              </a:rPr>
              <a:t>3 incorrectly </a:t>
            </a:r>
            <a:r>
              <a:rPr sz="933" spc="-13" dirty="0">
                <a:latin typeface="Arial Narrow"/>
                <a:cs typeface="Arial Narrow"/>
              </a:rPr>
              <a:t>per </a:t>
            </a:r>
            <a:r>
              <a:rPr sz="933" spc="-7" dirty="0">
                <a:latin typeface="Arial Narrow"/>
                <a:cs typeface="Arial Narrow"/>
              </a:rPr>
              <a:t>CTCAE </a:t>
            </a:r>
            <a:r>
              <a:rPr sz="933" spc="-13" dirty="0">
                <a:latin typeface="Arial Narrow"/>
                <a:cs typeface="Arial Narrow"/>
              </a:rPr>
              <a:t>grades. </a:t>
            </a:r>
            <a:r>
              <a:rPr sz="900" spc="-9" baseline="24691" dirty="0">
                <a:latin typeface="Arial Narrow"/>
                <a:cs typeface="Arial Narrow"/>
              </a:rPr>
              <a:t>c</a:t>
            </a:r>
            <a:r>
              <a:rPr sz="933" spc="-7" dirty="0">
                <a:latin typeface="Arial Narrow"/>
                <a:cs typeface="Arial Narrow"/>
              </a:rPr>
              <a:t>Two </a:t>
            </a:r>
            <a:r>
              <a:rPr sz="933" spc="-13" dirty="0">
                <a:latin typeface="Arial Narrow"/>
                <a:cs typeface="Arial Narrow"/>
              </a:rPr>
              <a:t>deaths were associated </a:t>
            </a:r>
            <a:r>
              <a:rPr sz="933" spc="-7" dirty="0">
                <a:latin typeface="Arial Narrow"/>
                <a:cs typeface="Arial Narrow"/>
              </a:rPr>
              <a:t>with </a:t>
            </a:r>
            <a:r>
              <a:rPr sz="933" spc="-13" dirty="0">
                <a:latin typeface="Arial Narrow"/>
                <a:cs typeface="Arial Narrow"/>
              </a:rPr>
              <a:t>disease progression, unrelated </a:t>
            </a:r>
            <a:r>
              <a:rPr sz="933" spc="-7" dirty="0">
                <a:latin typeface="Arial Narrow"/>
                <a:cs typeface="Arial Narrow"/>
              </a:rPr>
              <a:t>to </a:t>
            </a:r>
            <a:r>
              <a:rPr sz="933" spc="-13" dirty="0">
                <a:latin typeface="Arial Narrow"/>
                <a:cs typeface="Arial Narrow"/>
              </a:rPr>
              <a:t>study drug by investigator.</a:t>
            </a:r>
            <a:r>
              <a:rPr sz="933" spc="140" dirty="0">
                <a:latin typeface="Arial Narrow"/>
                <a:cs typeface="Arial Narrow"/>
              </a:rPr>
              <a:t> </a:t>
            </a:r>
            <a:r>
              <a:rPr sz="900" spc="-9" baseline="24691" dirty="0">
                <a:latin typeface="Arial Narrow"/>
                <a:cs typeface="Arial Narrow"/>
              </a:rPr>
              <a:t>d</a:t>
            </a:r>
            <a:r>
              <a:rPr sz="933" spc="-7" dirty="0">
                <a:latin typeface="Arial Narrow"/>
                <a:cs typeface="Arial Narrow"/>
              </a:rPr>
              <a:t>AESIs</a:t>
            </a:r>
            <a:endParaRPr sz="933" dirty="0">
              <a:latin typeface="Arial Narrow"/>
              <a:cs typeface="Arial Narrow"/>
            </a:endParaRPr>
          </a:p>
          <a:p>
            <a:pPr marL="67732" marR="259920"/>
            <a:r>
              <a:rPr sz="933" spc="-7" dirty="0">
                <a:latin typeface="Arial Narrow"/>
                <a:cs typeface="Arial Narrow"/>
              </a:rPr>
              <a:t>listed in this slide </a:t>
            </a:r>
            <a:r>
              <a:rPr sz="933" spc="-13" dirty="0">
                <a:latin typeface="Arial Narrow"/>
                <a:cs typeface="Arial Narrow"/>
              </a:rPr>
              <a:t>include </a:t>
            </a:r>
            <a:r>
              <a:rPr sz="933" spc="-7" dirty="0">
                <a:latin typeface="Arial Narrow"/>
                <a:cs typeface="Arial Narrow"/>
              </a:rPr>
              <a:t>all </a:t>
            </a:r>
            <a:r>
              <a:rPr sz="933" spc="-13" dirty="0">
                <a:latin typeface="Arial Narrow"/>
                <a:cs typeface="Arial Narrow"/>
              </a:rPr>
              <a:t>preferred </a:t>
            </a:r>
            <a:r>
              <a:rPr sz="933" spc="-7" dirty="0">
                <a:latin typeface="Arial Narrow"/>
                <a:cs typeface="Arial Narrow"/>
              </a:rPr>
              <a:t>terms </a:t>
            </a:r>
            <a:r>
              <a:rPr sz="933" spc="-13" dirty="0">
                <a:latin typeface="Arial Narrow"/>
                <a:cs typeface="Arial Narrow"/>
              </a:rPr>
              <a:t>defined by the medical concept. </a:t>
            </a:r>
            <a:r>
              <a:rPr sz="900" spc="-9" baseline="24691" dirty="0">
                <a:latin typeface="Arial Narrow"/>
                <a:cs typeface="Arial Narrow"/>
              </a:rPr>
              <a:t>e</a:t>
            </a:r>
            <a:r>
              <a:rPr sz="933" spc="-7" dirty="0">
                <a:latin typeface="Arial Narrow"/>
                <a:cs typeface="Arial Narrow"/>
              </a:rPr>
              <a:t>Dry </a:t>
            </a:r>
            <a:r>
              <a:rPr sz="933" spc="-13" dirty="0">
                <a:latin typeface="Arial Narrow"/>
                <a:cs typeface="Arial Narrow"/>
              </a:rPr>
              <a:t>eye was the </a:t>
            </a:r>
            <a:r>
              <a:rPr sz="933" spc="-7" dirty="0">
                <a:latin typeface="Arial Narrow"/>
                <a:cs typeface="Arial Narrow"/>
              </a:rPr>
              <a:t>most </a:t>
            </a:r>
            <a:r>
              <a:rPr sz="933" spc="-13" dirty="0">
                <a:latin typeface="Arial Narrow"/>
                <a:cs typeface="Arial Narrow"/>
              </a:rPr>
              <a:t>commonly reported ocular </a:t>
            </a:r>
            <a:r>
              <a:rPr sz="933" spc="-7" dirty="0">
                <a:latin typeface="Arial Narrow"/>
                <a:cs typeface="Arial Narrow"/>
              </a:rPr>
              <a:t>surface toxicity (n=15 </a:t>
            </a:r>
            <a:r>
              <a:rPr sz="933" spc="-13" dirty="0">
                <a:latin typeface="Arial Narrow"/>
                <a:cs typeface="Arial Narrow"/>
              </a:rPr>
              <a:t>[11%]). </a:t>
            </a:r>
            <a:r>
              <a:rPr sz="900" spc="-20" baseline="24691" dirty="0">
                <a:latin typeface="Arial Narrow"/>
                <a:cs typeface="Arial Narrow"/>
              </a:rPr>
              <a:t>f</a:t>
            </a:r>
            <a:r>
              <a:rPr sz="933" spc="-13" dirty="0">
                <a:latin typeface="Arial Narrow"/>
                <a:cs typeface="Arial Narrow"/>
              </a:rPr>
              <a:t>Patients </a:t>
            </a:r>
            <a:r>
              <a:rPr sz="933" spc="-7" dirty="0">
                <a:latin typeface="Arial Narrow"/>
                <a:cs typeface="Arial Narrow"/>
              </a:rPr>
              <a:t>with </a:t>
            </a:r>
            <a:r>
              <a:rPr sz="933" spc="-13" dirty="0">
                <a:latin typeface="Arial Narrow"/>
                <a:cs typeface="Arial Narrow"/>
              </a:rPr>
              <a:t>grade </a:t>
            </a:r>
            <a:r>
              <a:rPr sz="933" spc="-7" dirty="0">
                <a:latin typeface="Arial Narrow"/>
                <a:cs typeface="Arial Narrow"/>
              </a:rPr>
              <a:t>3 </a:t>
            </a:r>
            <a:r>
              <a:rPr sz="933" spc="-13" dirty="0">
                <a:latin typeface="Arial Narrow"/>
                <a:cs typeface="Arial Narrow"/>
              </a:rPr>
              <a:t>ocular </a:t>
            </a:r>
            <a:r>
              <a:rPr sz="933" spc="-7" dirty="0">
                <a:latin typeface="Arial Narrow"/>
                <a:cs typeface="Arial Narrow"/>
              </a:rPr>
              <a:t>surface toxicity </a:t>
            </a:r>
            <a:r>
              <a:rPr sz="933" spc="-13" dirty="0">
                <a:latin typeface="Arial Narrow"/>
                <a:cs typeface="Arial Narrow"/>
              </a:rPr>
              <a:t>had corneal disorder, cornea </a:t>
            </a:r>
            <a:r>
              <a:rPr sz="933" spc="-7" dirty="0">
                <a:latin typeface="Arial Narrow"/>
                <a:cs typeface="Arial Narrow"/>
              </a:rPr>
              <a:t>verticillata, </a:t>
            </a:r>
            <a:r>
              <a:rPr sz="933" spc="-13" dirty="0">
                <a:latin typeface="Arial Narrow"/>
                <a:cs typeface="Arial Narrow"/>
              </a:rPr>
              <a:t>and  punctate </a:t>
            </a:r>
            <a:r>
              <a:rPr sz="933" spc="-7" dirty="0">
                <a:latin typeface="Arial Narrow"/>
                <a:cs typeface="Arial Narrow"/>
              </a:rPr>
              <a:t>keratitis. </a:t>
            </a:r>
            <a:r>
              <a:rPr sz="900" spc="-9" baseline="24691" dirty="0">
                <a:latin typeface="Arial Narrow"/>
                <a:cs typeface="Arial Narrow"/>
              </a:rPr>
              <a:t>g</a:t>
            </a:r>
            <a:r>
              <a:rPr sz="933" spc="-7" dirty="0">
                <a:latin typeface="Arial Narrow"/>
                <a:cs typeface="Arial Narrow"/>
              </a:rPr>
              <a:t>One case </a:t>
            </a:r>
            <a:r>
              <a:rPr sz="933" spc="-13" dirty="0">
                <a:latin typeface="Arial Narrow"/>
                <a:cs typeface="Arial Narrow"/>
              </a:rPr>
              <a:t>of ILD was reported as </a:t>
            </a:r>
            <a:r>
              <a:rPr sz="933" spc="-7" dirty="0">
                <a:latin typeface="Arial Narrow"/>
                <a:cs typeface="Arial Narrow"/>
              </a:rPr>
              <a:t>a </a:t>
            </a:r>
            <a:r>
              <a:rPr sz="933" spc="-13" dirty="0">
                <a:latin typeface="Arial Narrow"/>
                <a:cs typeface="Arial Narrow"/>
              </a:rPr>
              <a:t>grade </a:t>
            </a:r>
            <a:r>
              <a:rPr sz="933" spc="-7" dirty="0">
                <a:latin typeface="Arial Narrow"/>
                <a:cs typeface="Arial Narrow"/>
              </a:rPr>
              <a:t>3 </a:t>
            </a:r>
            <a:r>
              <a:rPr sz="933" spc="-13" dirty="0">
                <a:latin typeface="Arial Narrow"/>
                <a:cs typeface="Arial Narrow"/>
              </a:rPr>
              <a:t>event by investigator, and the patient died due </a:t>
            </a:r>
            <a:r>
              <a:rPr sz="933" spc="-7" dirty="0">
                <a:latin typeface="Arial Narrow"/>
                <a:cs typeface="Arial Narrow"/>
              </a:rPr>
              <a:t>to </a:t>
            </a:r>
            <a:r>
              <a:rPr sz="933" spc="-13" dirty="0">
                <a:latin typeface="Arial Narrow"/>
                <a:cs typeface="Arial Narrow"/>
              </a:rPr>
              <a:t>disease progression per </a:t>
            </a:r>
            <a:r>
              <a:rPr sz="933" spc="-7" dirty="0">
                <a:latin typeface="Arial Narrow"/>
                <a:cs typeface="Arial Narrow"/>
              </a:rPr>
              <a:t>investigator. </a:t>
            </a:r>
            <a:r>
              <a:rPr sz="933" spc="-13" dirty="0">
                <a:latin typeface="Arial Narrow"/>
                <a:cs typeface="Arial Narrow"/>
              </a:rPr>
              <a:t>The </a:t>
            </a:r>
            <a:r>
              <a:rPr sz="933" spc="-7" dirty="0">
                <a:latin typeface="Arial Narrow"/>
                <a:cs typeface="Arial Narrow"/>
              </a:rPr>
              <a:t>same </a:t>
            </a:r>
            <a:r>
              <a:rPr sz="933" spc="-13" dirty="0">
                <a:latin typeface="Arial Narrow"/>
                <a:cs typeface="Arial Narrow"/>
              </a:rPr>
              <a:t>event</a:t>
            </a:r>
            <a:r>
              <a:rPr sz="933" spc="12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was adjudicated as </a:t>
            </a:r>
            <a:r>
              <a:rPr sz="933" spc="-7" dirty="0">
                <a:latin typeface="Arial Narrow"/>
                <a:cs typeface="Arial Narrow"/>
              </a:rPr>
              <a:t>a </a:t>
            </a:r>
            <a:r>
              <a:rPr sz="933" spc="-13" dirty="0">
                <a:latin typeface="Arial Narrow"/>
                <a:cs typeface="Arial Narrow"/>
              </a:rPr>
              <a:t>grade </a:t>
            </a:r>
            <a:r>
              <a:rPr sz="933" spc="-7" dirty="0">
                <a:latin typeface="Arial Narrow"/>
                <a:cs typeface="Arial Narrow"/>
              </a:rPr>
              <a:t>5 </a:t>
            </a:r>
            <a:r>
              <a:rPr sz="933" spc="-13" dirty="0">
                <a:latin typeface="Arial Narrow"/>
                <a:cs typeface="Arial Narrow"/>
              </a:rPr>
              <a:t>event.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9BBF3B-083E-87F6-1229-250A175A2891}"/>
              </a:ext>
            </a:extLst>
          </p:cNvPr>
          <p:cNvSpPr txBox="1"/>
          <p:nvPr/>
        </p:nvSpPr>
        <p:spPr>
          <a:xfrm>
            <a:off x="877907" y="269016"/>
            <a:ext cx="8627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TROPION-Lung05—</a:t>
            </a:r>
            <a:r>
              <a:rPr lang="en-US" sz="3200" spc="-7" dirty="0"/>
              <a:t>Safety</a:t>
            </a:r>
            <a:r>
              <a:rPr lang="en-US" sz="3200" spc="-87" dirty="0"/>
              <a:t> </a:t>
            </a:r>
            <a:r>
              <a:rPr lang="en-US" sz="3200" spc="-7" dirty="0"/>
              <a:t>Summary</a:t>
            </a:r>
            <a:endParaRPr lang="en-US" sz="3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892362-FE98-7EEC-CCCF-F49F21FF93C3}"/>
              </a:ext>
            </a:extLst>
          </p:cNvPr>
          <p:cNvSpPr txBox="1"/>
          <p:nvPr/>
        </p:nvSpPr>
        <p:spPr>
          <a:xfrm>
            <a:off x="8879840" y="6515755"/>
            <a:ext cx="3327907" cy="262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67" kern="100" dirty="0">
                <a:ea typeface="Calibri" panose="020F0502020204030204" pitchFamily="34" charset="0"/>
                <a:cs typeface="Times New Roman" panose="02020603050405020304" pitchFamily="18" charset="0"/>
              </a:rPr>
              <a:t>Paz-Ares L et al. ESMO 2023;Abstract 1314MO.</a:t>
            </a:r>
          </a:p>
        </p:txBody>
      </p:sp>
    </p:spTree>
    <p:extLst>
      <p:ext uri="{BB962C8B-B14F-4D97-AF65-F5344CB8AC3E}">
        <p14:creationId xmlns:p14="http://schemas.microsoft.com/office/powerpoint/2010/main" val="317396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53903" y="2020824"/>
            <a:ext cx="10521696" cy="3483283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656996" marR="416550" indent="-38268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4416B"/>
              </a:buClr>
              <a:buFont typeface="Arial"/>
              <a:buChar char="•"/>
              <a:tabLst>
                <a:tab pos="657844" algn="l"/>
                <a:tab pos="658690" algn="l"/>
              </a:tabLst>
            </a:pPr>
            <a:r>
              <a:rPr lang="en-US" sz="2133" b="0" spc="-7" dirty="0">
                <a:solidFill>
                  <a:schemeClr val="tx1"/>
                </a:solidFill>
              </a:rPr>
              <a:t>Emerging options to treat osimertinib resistance</a:t>
            </a:r>
          </a:p>
          <a:p>
            <a:pPr marL="656996" marR="416550" indent="-38268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4416B"/>
              </a:buClr>
              <a:buFont typeface="Arial"/>
              <a:buChar char="•"/>
              <a:tabLst>
                <a:tab pos="657844" algn="l"/>
                <a:tab pos="658690" algn="l"/>
              </a:tabLst>
            </a:pPr>
            <a:r>
              <a:rPr lang="en-US" sz="2133" b="0" spc="-7" dirty="0">
                <a:solidFill>
                  <a:schemeClr val="tx1"/>
                </a:solidFill>
              </a:rPr>
              <a:t>Chemotherapy with amivantamab improves PFS over chemotherapy with less toxicity than chemotherapy with amivantamab and lazertinib with CNS benefit</a:t>
            </a:r>
          </a:p>
          <a:p>
            <a:pPr marL="656996" marR="416550" indent="-38268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4416B"/>
              </a:buClr>
              <a:buFont typeface="Arial"/>
              <a:buChar char="•"/>
              <a:tabLst>
                <a:tab pos="657844" algn="l"/>
                <a:tab pos="658690" algn="l"/>
              </a:tabLst>
            </a:pPr>
            <a:r>
              <a:rPr lang="en-US" sz="2133" b="0" spc="-7" dirty="0">
                <a:solidFill>
                  <a:schemeClr val="tx1"/>
                </a:solidFill>
              </a:rPr>
              <a:t>Patritumab deruxtecan demonstrates responses with ~5.5 mo PFS in heavily pretreated patients with 30% CR in the brain</a:t>
            </a:r>
          </a:p>
          <a:p>
            <a:pPr marL="656996" marR="416550" indent="-38268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4416B"/>
              </a:buClr>
              <a:buFont typeface="Arial"/>
              <a:buChar char="•"/>
              <a:tabLst>
                <a:tab pos="657844" algn="l"/>
                <a:tab pos="658690" algn="l"/>
              </a:tabLst>
            </a:pPr>
            <a:r>
              <a:rPr lang="en-US" sz="2133" b="0" dirty="0">
                <a:solidFill>
                  <a:schemeClr val="tx1"/>
                </a:solidFill>
                <a:cs typeface="Arial Narrow"/>
              </a:rPr>
              <a:t>Datopotamab deruxtecan shows early efficacy in patients with actionable genomic alterations with ORR in EGFR mutant NSCLC ~43%</a:t>
            </a:r>
          </a:p>
          <a:p>
            <a:pPr marL="656996" marR="416550" indent="-38268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4416B"/>
              </a:buClr>
              <a:buFont typeface="Arial"/>
              <a:buChar char="•"/>
              <a:tabLst>
                <a:tab pos="657844" algn="l"/>
                <a:tab pos="658690" algn="l"/>
              </a:tabLst>
            </a:pPr>
            <a:r>
              <a:rPr lang="en-US" sz="2133" b="0" dirty="0">
                <a:solidFill>
                  <a:schemeClr val="tx1"/>
                </a:solidFill>
                <a:cs typeface="Arial Narrow"/>
              </a:rPr>
              <a:t>Toxicities differ across therapies and should be considered </a:t>
            </a:r>
          </a:p>
          <a:p>
            <a:pPr marL="656996" marR="416550" indent="-38268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4416B"/>
              </a:buClr>
              <a:buFont typeface="Arial"/>
              <a:buChar char="•"/>
              <a:tabLst>
                <a:tab pos="657844" algn="l"/>
                <a:tab pos="658690" algn="l"/>
              </a:tabLst>
            </a:pPr>
            <a:r>
              <a:rPr lang="en-US" sz="2133" b="0" dirty="0">
                <a:solidFill>
                  <a:schemeClr val="tx1"/>
                </a:solidFill>
                <a:cs typeface="Arial Narrow"/>
              </a:rPr>
              <a:t>Consideration for potential sequencing of therapies with differing MOA</a:t>
            </a:r>
            <a:endParaRPr sz="2133" b="0" dirty="0">
              <a:solidFill>
                <a:schemeClr val="tx1"/>
              </a:solidFill>
              <a:cs typeface="Arial Narrow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03B508-9CC6-3991-BB0B-2A6B65CC6143}"/>
              </a:ext>
            </a:extLst>
          </p:cNvPr>
          <p:cNvSpPr txBox="1">
            <a:spLocks/>
          </p:cNvSpPr>
          <p:nvPr/>
        </p:nvSpPr>
        <p:spPr>
          <a:xfrm>
            <a:off x="411066" y="439978"/>
            <a:ext cx="12239705" cy="91391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Options for subsequent treatment of advanced </a:t>
            </a:r>
            <a:r>
              <a:rPr lang="en-US" sz="3200" i="1" dirty="0">
                <a:solidFill>
                  <a:schemeClr val="tx1"/>
                </a:solidFill>
              </a:rPr>
              <a:t>EGFR</a:t>
            </a:r>
            <a:r>
              <a:rPr lang="en-US" sz="3200" dirty="0">
                <a:solidFill>
                  <a:schemeClr val="tx1"/>
                </a:solidFill>
              </a:rPr>
              <a:t>+ NSCLC</a:t>
            </a:r>
          </a:p>
        </p:txBody>
      </p:sp>
    </p:spTree>
    <p:extLst>
      <p:ext uri="{BB962C8B-B14F-4D97-AF65-F5344CB8AC3E}">
        <p14:creationId xmlns:p14="http://schemas.microsoft.com/office/powerpoint/2010/main" val="90360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87033" y="310973"/>
            <a:ext cx="7688447" cy="50954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200" spc="-7" dirty="0">
                <a:solidFill>
                  <a:schemeClr val="tx1"/>
                </a:solidFill>
              </a:rPr>
              <a:t>PAPILLON</a:t>
            </a:r>
            <a:r>
              <a:rPr lang="en-US" sz="3200" spc="-7" dirty="0">
                <a:solidFill>
                  <a:schemeClr val="tx1"/>
                </a:solidFill>
              </a:rPr>
              <a:t>—</a:t>
            </a:r>
            <a:r>
              <a:rPr sz="3200" spc="-7" dirty="0">
                <a:solidFill>
                  <a:schemeClr val="tx1"/>
                </a:solidFill>
              </a:rPr>
              <a:t>Phase 3 </a:t>
            </a:r>
            <a:r>
              <a:rPr sz="3200" dirty="0">
                <a:solidFill>
                  <a:schemeClr val="tx1"/>
                </a:solidFill>
              </a:rPr>
              <a:t>Study</a:t>
            </a:r>
            <a:r>
              <a:rPr sz="3200" spc="-33" dirty="0">
                <a:solidFill>
                  <a:schemeClr val="tx1"/>
                </a:solidFill>
              </a:rPr>
              <a:t> </a:t>
            </a:r>
            <a:r>
              <a:rPr sz="3200" spc="-7" dirty="0">
                <a:solidFill>
                  <a:schemeClr val="tx1"/>
                </a:solidFill>
              </a:rPr>
              <a:t>Design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46038" y="5053694"/>
            <a:ext cx="8888307" cy="1175942"/>
          </a:xfrm>
          <a:prstGeom prst="rect">
            <a:avLst/>
          </a:prstGeom>
        </p:spPr>
        <p:txBody>
          <a:bodyPr vert="horz" wrap="square" lIns="0" tIns="67733" rIns="0" bIns="0" rtlCol="0">
            <a:spAutoFit/>
          </a:bodyPr>
          <a:lstStyle/>
          <a:p>
            <a:pPr marL="50799">
              <a:spcBef>
                <a:spcPts val="533"/>
              </a:spcBef>
            </a:pPr>
            <a:r>
              <a:rPr sz="933" spc="-13" dirty="0">
                <a:latin typeface="Arial Narrow"/>
                <a:cs typeface="Arial Narrow"/>
              </a:rPr>
              <a:t>PAPILLON</a:t>
            </a:r>
            <a:r>
              <a:rPr sz="933" spc="67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(ClinicalTrials.gov</a:t>
            </a:r>
            <a:r>
              <a:rPr sz="933" spc="4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Identifier:</a:t>
            </a:r>
            <a:r>
              <a:rPr sz="933" spc="67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NCT04538664)</a:t>
            </a:r>
            <a:r>
              <a:rPr sz="933" spc="8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enrollment</a:t>
            </a:r>
            <a:r>
              <a:rPr sz="933" spc="5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period:</a:t>
            </a:r>
            <a:r>
              <a:rPr sz="933" spc="7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December</a:t>
            </a:r>
            <a:r>
              <a:rPr sz="933" spc="6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2020</a:t>
            </a:r>
            <a:r>
              <a:rPr sz="933" spc="60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to</a:t>
            </a:r>
            <a:r>
              <a:rPr sz="933" spc="1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November</a:t>
            </a:r>
            <a:r>
              <a:rPr sz="933" spc="8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2022;</a:t>
            </a:r>
            <a:r>
              <a:rPr sz="933" spc="6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data</a:t>
            </a:r>
            <a:r>
              <a:rPr sz="933" spc="60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cut-off:</a:t>
            </a:r>
            <a:r>
              <a:rPr sz="933" spc="60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3-May-2023.</a:t>
            </a:r>
            <a:endParaRPr sz="933" dirty="0">
              <a:latin typeface="Arial Narrow"/>
              <a:cs typeface="Arial Narrow"/>
            </a:endParaRPr>
          </a:p>
          <a:p>
            <a:pPr marL="50799">
              <a:spcBef>
                <a:spcPts val="407"/>
              </a:spcBef>
            </a:pPr>
            <a:r>
              <a:rPr sz="900" spc="-20" baseline="24691" dirty="0">
                <a:latin typeface="Arial Narrow"/>
                <a:cs typeface="Arial Narrow"/>
              </a:rPr>
              <a:t>a</a:t>
            </a:r>
            <a:r>
              <a:rPr sz="933" spc="-13" dirty="0">
                <a:latin typeface="Arial Narrow"/>
                <a:cs typeface="Arial Narrow"/>
              </a:rPr>
              <a:t>Removed as </a:t>
            </a:r>
            <a:r>
              <a:rPr sz="933" spc="-7" dirty="0">
                <a:latin typeface="Arial Narrow"/>
                <a:cs typeface="Arial Narrow"/>
              </a:rPr>
              <a:t>stratification </a:t>
            </a:r>
            <a:r>
              <a:rPr sz="933" spc="-13" dirty="0">
                <a:latin typeface="Arial Narrow"/>
                <a:cs typeface="Arial Narrow"/>
              </a:rPr>
              <a:t>factor </a:t>
            </a:r>
            <a:r>
              <a:rPr sz="933" spc="-7" dirty="0">
                <a:latin typeface="Arial Narrow"/>
                <a:cs typeface="Arial Narrow"/>
              </a:rPr>
              <a:t>since </a:t>
            </a:r>
            <a:r>
              <a:rPr sz="933" spc="-13" dirty="0">
                <a:latin typeface="Arial Narrow"/>
                <a:cs typeface="Arial Narrow"/>
              </a:rPr>
              <a:t>only </a:t>
            </a:r>
            <a:r>
              <a:rPr sz="933" spc="-7" dirty="0">
                <a:latin typeface="Arial Narrow"/>
                <a:cs typeface="Arial Narrow"/>
              </a:rPr>
              <a:t>4 </a:t>
            </a:r>
            <a:r>
              <a:rPr sz="933" spc="-13" dirty="0">
                <a:latin typeface="Arial Narrow"/>
                <a:cs typeface="Arial Narrow"/>
              </a:rPr>
              <a:t>patients had </a:t>
            </a:r>
            <a:r>
              <a:rPr sz="933" spc="-7" dirty="0">
                <a:latin typeface="Arial Narrow"/>
                <a:cs typeface="Arial Narrow"/>
              </a:rPr>
              <a:t>prior EGFR TKI </a:t>
            </a:r>
            <a:r>
              <a:rPr sz="933" spc="-13" dirty="0">
                <a:latin typeface="Arial Narrow"/>
                <a:cs typeface="Arial Narrow"/>
              </a:rPr>
              <a:t>use </a:t>
            </a:r>
            <a:r>
              <a:rPr sz="933" spc="-7" dirty="0">
                <a:latin typeface="Arial Narrow"/>
                <a:cs typeface="Arial Narrow"/>
              </a:rPr>
              <a:t>(brief </a:t>
            </a:r>
            <a:r>
              <a:rPr sz="933" spc="-13" dirty="0">
                <a:latin typeface="Arial Narrow"/>
                <a:cs typeface="Arial Narrow"/>
              </a:rPr>
              <a:t>monotherapy </a:t>
            </a:r>
            <a:r>
              <a:rPr sz="933" spc="-7" dirty="0">
                <a:latin typeface="Arial Narrow"/>
                <a:cs typeface="Arial Narrow"/>
              </a:rPr>
              <a:t>with </a:t>
            </a:r>
            <a:r>
              <a:rPr sz="933" spc="-13" dirty="0">
                <a:latin typeface="Arial Narrow"/>
                <a:cs typeface="Arial Narrow"/>
              </a:rPr>
              <a:t>common </a:t>
            </a:r>
            <a:r>
              <a:rPr sz="933" spc="-7" dirty="0">
                <a:latin typeface="Arial Narrow"/>
                <a:cs typeface="Arial Narrow"/>
              </a:rPr>
              <a:t>EGFR TKIs </a:t>
            </a:r>
            <a:r>
              <a:rPr sz="933" spc="-13" dirty="0">
                <a:latin typeface="Arial Narrow"/>
                <a:cs typeface="Arial Narrow"/>
              </a:rPr>
              <a:t>was allowed </a:t>
            </a:r>
            <a:r>
              <a:rPr sz="933" spc="-7" dirty="0">
                <a:latin typeface="Arial Narrow"/>
                <a:cs typeface="Arial Narrow"/>
              </a:rPr>
              <a:t>if lack </a:t>
            </a:r>
            <a:r>
              <a:rPr sz="933" spc="-13" dirty="0">
                <a:latin typeface="Arial Narrow"/>
                <a:cs typeface="Arial Narrow"/>
              </a:rPr>
              <a:t>of response</a:t>
            </a:r>
            <a:r>
              <a:rPr sz="933" spc="4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was </a:t>
            </a:r>
            <a:r>
              <a:rPr sz="933" spc="-7" dirty="0">
                <a:latin typeface="Arial Narrow"/>
                <a:cs typeface="Arial Narrow"/>
              </a:rPr>
              <a:t>documented).</a:t>
            </a:r>
            <a:endParaRPr sz="933" dirty="0">
              <a:latin typeface="Arial Narrow"/>
              <a:cs typeface="Arial Narrow"/>
            </a:endParaRPr>
          </a:p>
          <a:p>
            <a:pPr marL="50799"/>
            <a:r>
              <a:rPr sz="900" spc="-9" baseline="24691" dirty="0">
                <a:latin typeface="Arial Narrow"/>
                <a:cs typeface="Arial Narrow"/>
              </a:rPr>
              <a:t>b</a:t>
            </a:r>
            <a:r>
              <a:rPr sz="933" spc="-7" dirty="0">
                <a:latin typeface="Arial Narrow"/>
                <a:cs typeface="Arial Narrow"/>
              </a:rPr>
              <a:t>Patients</a:t>
            </a:r>
            <a:r>
              <a:rPr sz="933" spc="67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with</a:t>
            </a:r>
            <a:r>
              <a:rPr sz="933" spc="20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brain</a:t>
            </a:r>
            <a:r>
              <a:rPr sz="933" spc="4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metastases</a:t>
            </a:r>
            <a:r>
              <a:rPr sz="933" spc="8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were</a:t>
            </a:r>
            <a:r>
              <a:rPr sz="933" spc="40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eligible</a:t>
            </a:r>
            <a:r>
              <a:rPr sz="933" spc="40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if </a:t>
            </a:r>
            <a:r>
              <a:rPr sz="933" spc="-13" dirty="0">
                <a:latin typeface="Arial Narrow"/>
                <a:cs typeface="Arial Narrow"/>
              </a:rPr>
              <a:t>they</a:t>
            </a:r>
            <a:r>
              <a:rPr sz="933" spc="53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received</a:t>
            </a:r>
            <a:r>
              <a:rPr sz="933" spc="5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definitive</a:t>
            </a:r>
            <a:r>
              <a:rPr sz="933" spc="53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treatment</a:t>
            </a:r>
            <a:r>
              <a:rPr sz="933" spc="8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and</a:t>
            </a:r>
            <a:r>
              <a:rPr sz="933" spc="5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were</a:t>
            </a:r>
            <a:r>
              <a:rPr sz="933" spc="4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asymptomatic,</a:t>
            </a:r>
            <a:r>
              <a:rPr sz="933" spc="80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clinically</a:t>
            </a:r>
            <a:r>
              <a:rPr sz="933" spc="-13" dirty="0">
                <a:latin typeface="Arial Narrow"/>
                <a:cs typeface="Arial Narrow"/>
              </a:rPr>
              <a:t> stable,</a:t>
            </a:r>
            <a:r>
              <a:rPr sz="933" spc="7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and</a:t>
            </a:r>
            <a:r>
              <a:rPr sz="933" spc="4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off</a:t>
            </a:r>
            <a:r>
              <a:rPr sz="933" spc="47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corticosteroid</a:t>
            </a:r>
            <a:r>
              <a:rPr sz="933" spc="6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treatment</a:t>
            </a:r>
            <a:r>
              <a:rPr sz="933" spc="10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for</a:t>
            </a:r>
            <a:r>
              <a:rPr sz="933" spc="33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≥2</a:t>
            </a:r>
            <a:r>
              <a:rPr sz="933" spc="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weeks</a:t>
            </a:r>
            <a:r>
              <a:rPr sz="933" spc="47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prior</a:t>
            </a:r>
            <a:r>
              <a:rPr sz="933" spc="33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to</a:t>
            </a:r>
            <a:r>
              <a:rPr sz="933" spc="27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randomization.</a:t>
            </a:r>
            <a:endParaRPr sz="933" dirty="0">
              <a:latin typeface="Arial Narrow"/>
              <a:cs typeface="Arial Narrow"/>
            </a:endParaRPr>
          </a:p>
          <a:p>
            <a:pPr marL="50799"/>
            <a:r>
              <a:rPr sz="900" spc="-9" baseline="24691" dirty="0">
                <a:latin typeface="Arial Narrow"/>
                <a:cs typeface="Arial Narrow"/>
              </a:rPr>
              <a:t>c</a:t>
            </a:r>
            <a:r>
              <a:rPr sz="933" spc="-7" dirty="0">
                <a:latin typeface="Arial Narrow"/>
                <a:cs typeface="Arial Narrow"/>
              </a:rPr>
              <a:t>Key statistical </a:t>
            </a:r>
            <a:r>
              <a:rPr sz="933" spc="-13" dirty="0">
                <a:latin typeface="Arial Narrow"/>
                <a:cs typeface="Arial Narrow"/>
              </a:rPr>
              <a:t>assumption: 300 patients </a:t>
            </a:r>
            <a:r>
              <a:rPr sz="933" spc="-7" dirty="0">
                <a:latin typeface="Arial Narrow"/>
                <a:cs typeface="Arial Narrow"/>
              </a:rPr>
              <a:t>with </a:t>
            </a:r>
            <a:r>
              <a:rPr sz="933" spc="-13" dirty="0">
                <a:latin typeface="Arial Narrow"/>
                <a:cs typeface="Arial Narrow"/>
              </a:rPr>
              <a:t>200 events needed for 90% power </a:t>
            </a:r>
            <a:r>
              <a:rPr sz="933" spc="-7" dirty="0">
                <a:latin typeface="Arial Narrow"/>
                <a:cs typeface="Arial Narrow"/>
              </a:rPr>
              <a:t>to </a:t>
            </a:r>
            <a:r>
              <a:rPr sz="933" spc="-13" dirty="0">
                <a:latin typeface="Arial Narrow"/>
                <a:cs typeface="Arial Narrow"/>
              </a:rPr>
              <a:t>detect an </a:t>
            </a:r>
            <a:r>
              <a:rPr sz="933" spc="-7" dirty="0">
                <a:latin typeface="Arial Narrow"/>
                <a:cs typeface="Arial Narrow"/>
              </a:rPr>
              <a:t>HR </a:t>
            </a:r>
            <a:r>
              <a:rPr sz="933" spc="-13" dirty="0">
                <a:latin typeface="Arial Narrow"/>
                <a:cs typeface="Arial Narrow"/>
              </a:rPr>
              <a:t>of 0.625 </a:t>
            </a:r>
            <a:r>
              <a:rPr sz="933" spc="-7" dirty="0">
                <a:latin typeface="Arial Narrow"/>
                <a:cs typeface="Arial Narrow"/>
              </a:rPr>
              <a:t>(estimated PFS </a:t>
            </a:r>
            <a:r>
              <a:rPr sz="933" spc="-13" dirty="0">
                <a:latin typeface="Arial Narrow"/>
                <a:cs typeface="Arial Narrow"/>
              </a:rPr>
              <a:t>of </a:t>
            </a:r>
            <a:r>
              <a:rPr sz="933" spc="-7" dirty="0">
                <a:latin typeface="Arial Narrow"/>
                <a:cs typeface="Arial Narrow"/>
              </a:rPr>
              <a:t>8 vs 5 months). PFS, </a:t>
            </a:r>
            <a:r>
              <a:rPr sz="933" spc="-13" dirty="0">
                <a:latin typeface="Arial Narrow"/>
                <a:cs typeface="Arial Narrow"/>
              </a:rPr>
              <a:t>ORR, and then </a:t>
            </a:r>
            <a:r>
              <a:rPr sz="933" spc="-7" dirty="0">
                <a:latin typeface="Arial Narrow"/>
                <a:cs typeface="Arial Narrow"/>
              </a:rPr>
              <a:t>OS </a:t>
            </a:r>
            <a:r>
              <a:rPr sz="933" spc="-13" dirty="0">
                <a:latin typeface="Arial Narrow"/>
                <a:cs typeface="Arial Narrow"/>
              </a:rPr>
              <a:t>were included </a:t>
            </a:r>
            <a:r>
              <a:rPr sz="933" spc="-7" dirty="0">
                <a:latin typeface="Arial Narrow"/>
                <a:cs typeface="Arial Narrow"/>
              </a:rPr>
              <a:t>in </a:t>
            </a:r>
            <a:r>
              <a:rPr sz="933" spc="-13" dirty="0">
                <a:latin typeface="Arial Narrow"/>
                <a:cs typeface="Arial Narrow"/>
              </a:rPr>
              <a:t>hierarchical testing.</a:t>
            </a:r>
            <a:endParaRPr sz="933" dirty="0">
              <a:latin typeface="Arial Narrow"/>
              <a:cs typeface="Arial Narrow"/>
            </a:endParaRPr>
          </a:p>
          <a:p>
            <a:pPr marL="50799"/>
            <a:r>
              <a:rPr sz="900" spc="-9" baseline="24691" dirty="0">
                <a:latin typeface="Arial Narrow"/>
                <a:cs typeface="Arial Narrow"/>
              </a:rPr>
              <a:t>d</a:t>
            </a:r>
            <a:r>
              <a:rPr sz="933" spc="-7" dirty="0">
                <a:latin typeface="Arial Narrow"/>
                <a:cs typeface="Arial Narrow"/>
              </a:rPr>
              <a:t>These </a:t>
            </a:r>
            <a:r>
              <a:rPr sz="933" spc="-13" dirty="0">
                <a:latin typeface="Arial Narrow"/>
                <a:cs typeface="Arial Narrow"/>
              </a:rPr>
              <a:t>secondary endpoints </a:t>
            </a:r>
            <a:r>
              <a:rPr sz="933" spc="-7" dirty="0">
                <a:latin typeface="Arial Narrow"/>
                <a:cs typeface="Arial Narrow"/>
              </a:rPr>
              <a:t>(time to subsequent </a:t>
            </a:r>
            <a:r>
              <a:rPr sz="933" spc="-13" dirty="0">
                <a:latin typeface="Arial Narrow"/>
                <a:cs typeface="Arial Narrow"/>
              </a:rPr>
              <a:t>therapy and symptomatic </a:t>
            </a:r>
            <a:r>
              <a:rPr sz="933" spc="-7" dirty="0">
                <a:latin typeface="Arial Narrow"/>
                <a:cs typeface="Arial Narrow"/>
              </a:rPr>
              <a:t>progression-free survival) will </a:t>
            </a:r>
            <a:r>
              <a:rPr sz="933" spc="-13" dirty="0">
                <a:latin typeface="Arial Narrow"/>
                <a:cs typeface="Arial Narrow"/>
              </a:rPr>
              <a:t>be presented at </a:t>
            </a:r>
            <a:r>
              <a:rPr sz="933" spc="-7" dirty="0">
                <a:latin typeface="Arial Narrow"/>
                <a:cs typeface="Arial Narrow"/>
              </a:rPr>
              <a:t>a </a:t>
            </a:r>
            <a:r>
              <a:rPr sz="933" spc="-13" dirty="0">
                <a:latin typeface="Arial Narrow"/>
                <a:cs typeface="Arial Narrow"/>
              </a:rPr>
              <a:t>future</a:t>
            </a:r>
            <a:r>
              <a:rPr sz="933" spc="-93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congress.</a:t>
            </a:r>
            <a:endParaRPr sz="933" dirty="0">
              <a:latin typeface="Arial Narrow"/>
              <a:cs typeface="Arial Narrow"/>
            </a:endParaRPr>
          </a:p>
          <a:p>
            <a:pPr marL="50799"/>
            <a:r>
              <a:rPr sz="900" spc="-9" baseline="24691" dirty="0">
                <a:latin typeface="Arial Narrow"/>
                <a:cs typeface="Arial Narrow"/>
              </a:rPr>
              <a:t>e</a:t>
            </a:r>
            <a:r>
              <a:rPr sz="933" spc="-7" dirty="0">
                <a:latin typeface="Arial Narrow"/>
                <a:cs typeface="Arial Narrow"/>
              </a:rPr>
              <a:t>Crossover </a:t>
            </a:r>
            <a:r>
              <a:rPr sz="933" spc="-13" dirty="0">
                <a:latin typeface="Arial Narrow"/>
                <a:cs typeface="Arial Narrow"/>
              </a:rPr>
              <a:t>was only allowed after </a:t>
            </a:r>
            <a:r>
              <a:rPr sz="933" spc="-7" dirty="0">
                <a:latin typeface="Arial Narrow"/>
                <a:cs typeface="Arial Narrow"/>
              </a:rPr>
              <a:t>BICR </a:t>
            </a:r>
            <a:r>
              <a:rPr sz="933" spc="-13" dirty="0">
                <a:latin typeface="Arial Narrow"/>
                <a:cs typeface="Arial Narrow"/>
              </a:rPr>
              <a:t>confirmation of disease </a:t>
            </a:r>
            <a:r>
              <a:rPr sz="933" spc="-7" dirty="0">
                <a:latin typeface="Arial Narrow"/>
                <a:cs typeface="Arial Narrow"/>
              </a:rPr>
              <a:t>progression; </a:t>
            </a:r>
            <a:r>
              <a:rPr sz="933" spc="-13" dirty="0">
                <a:latin typeface="Arial Narrow"/>
                <a:cs typeface="Arial Narrow"/>
              </a:rPr>
              <a:t>amivantamab </a:t>
            </a:r>
            <a:r>
              <a:rPr sz="933" spc="-7" dirty="0">
                <a:latin typeface="Arial Narrow"/>
                <a:cs typeface="Arial Narrow"/>
              </a:rPr>
              <a:t>monotherapy </a:t>
            </a:r>
            <a:r>
              <a:rPr sz="933" spc="-13" dirty="0">
                <a:latin typeface="Arial Narrow"/>
                <a:cs typeface="Arial Narrow"/>
              </a:rPr>
              <a:t>on Q3W dosing per </a:t>
            </a:r>
            <a:r>
              <a:rPr sz="933" spc="-7" dirty="0">
                <a:latin typeface="Arial Narrow"/>
                <a:cs typeface="Arial Narrow"/>
              </a:rPr>
              <a:t>main</a:t>
            </a:r>
            <a:r>
              <a:rPr sz="933" spc="12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study.</a:t>
            </a:r>
            <a:endParaRPr sz="933" dirty="0">
              <a:latin typeface="Arial Narrow"/>
              <a:cs typeface="Arial Narrow"/>
            </a:endParaRPr>
          </a:p>
          <a:p>
            <a:pPr marL="50799">
              <a:spcBef>
                <a:spcPts val="400"/>
              </a:spcBef>
            </a:pPr>
            <a:r>
              <a:rPr sz="933" spc="-7" dirty="0">
                <a:latin typeface="Arial Narrow"/>
                <a:cs typeface="Arial Narrow"/>
              </a:rPr>
              <a:t>AUC,</a:t>
            </a:r>
            <a:r>
              <a:rPr sz="933" spc="2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area</a:t>
            </a:r>
            <a:r>
              <a:rPr sz="933" spc="6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under</a:t>
            </a:r>
            <a:r>
              <a:rPr sz="933" spc="6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the</a:t>
            </a:r>
            <a:r>
              <a:rPr sz="933" spc="47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curve;</a:t>
            </a:r>
            <a:r>
              <a:rPr sz="933" spc="47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BICR,</a:t>
            </a:r>
            <a:r>
              <a:rPr sz="933" spc="4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blinded</a:t>
            </a:r>
            <a:r>
              <a:rPr sz="933" spc="73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independent</a:t>
            </a:r>
            <a:r>
              <a:rPr sz="933" spc="10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central</a:t>
            </a:r>
            <a:r>
              <a:rPr sz="933" spc="60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review;</a:t>
            </a:r>
            <a:r>
              <a:rPr sz="933" spc="40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ECOG</a:t>
            </a:r>
            <a:r>
              <a:rPr sz="933" spc="33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PS,</a:t>
            </a:r>
            <a:r>
              <a:rPr sz="933" spc="2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Eastern</a:t>
            </a:r>
            <a:r>
              <a:rPr sz="933" spc="6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Cooperative</a:t>
            </a:r>
            <a:r>
              <a:rPr sz="933" spc="9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Oncology</a:t>
            </a:r>
            <a:r>
              <a:rPr sz="933" spc="8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Group</a:t>
            </a:r>
            <a:r>
              <a:rPr sz="933" spc="40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performance</a:t>
            </a:r>
            <a:r>
              <a:rPr sz="933" spc="147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status;</a:t>
            </a:r>
            <a:r>
              <a:rPr sz="933" spc="67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EGFR,</a:t>
            </a:r>
            <a:r>
              <a:rPr sz="933" spc="3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epidermal</a:t>
            </a:r>
            <a:r>
              <a:rPr sz="933" spc="6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growth</a:t>
            </a:r>
            <a:r>
              <a:rPr sz="933" spc="7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factor</a:t>
            </a:r>
            <a:r>
              <a:rPr sz="933" spc="53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receptor;</a:t>
            </a:r>
            <a:r>
              <a:rPr sz="933" spc="8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HR,</a:t>
            </a:r>
            <a:r>
              <a:rPr sz="933" spc="27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hazard</a:t>
            </a:r>
            <a:r>
              <a:rPr sz="933" spc="80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ratio;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41776" y="1213278"/>
            <a:ext cx="4135120" cy="800947"/>
          </a:xfrm>
          <a:custGeom>
            <a:avLst/>
            <a:gdLst/>
            <a:ahLst/>
            <a:cxnLst/>
            <a:rect l="l" t="t" r="r" b="b"/>
            <a:pathLst>
              <a:path w="3101340" h="600710">
                <a:moveTo>
                  <a:pt x="3001264" y="0"/>
                </a:moveTo>
                <a:lnTo>
                  <a:pt x="100075" y="0"/>
                </a:lnTo>
                <a:lnTo>
                  <a:pt x="61132" y="7868"/>
                </a:lnTo>
                <a:lnTo>
                  <a:pt x="29321" y="29321"/>
                </a:lnTo>
                <a:lnTo>
                  <a:pt x="7868" y="61132"/>
                </a:lnTo>
                <a:lnTo>
                  <a:pt x="0" y="100075"/>
                </a:lnTo>
                <a:lnTo>
                  <a:pt x="0" y="500379"/>
                </a:lnTo>
                <a:lnTo>
                  <a:pt x="7868" y="539323"/>
                </a:lnTo>
                <a:lnTo>
                  <a:pt x="29321" y="571134"/>
                </a:lnTo>
                <a:lnTo>
                  <a:pt x="61132" y="592587"/>
                </a:lnTo>
                <a:lnTo>
                  <a:pt x="100075" y="600455"/>
                </a:lnTo>
                <a:lnTo>
                  <a:pt x="3001264" y="600455"/>
                </a:lnTo>
                <a:lnTo>
                  <a:pt x="3040207" y="592587"/>
                </a:lnTo>
                <a:lnTo>
                  <a:pt x="3072018" y="571134"/>
                </a:lnTo>
                <a:lnTo>
                  <a:pt x="3093471" y="539323"/>
                </a:lnTo>
                <a:lnTo>
                  <a:pt x="3101340" y="500379"/>
                </a:lnTo>
                <a:lnTo>
                  <a:pt x="3101340" y="100075"/>
                </a:lnTo>
                <a:lnTo>
                  <a:pt x="3093471" y="61132"/>
                </a:lnTo>
                <a:lnTo>
                  <a:pt x="3072018" y="29321"/>
                </a:lnTo>
                <a:lnTo>
                  <a:pt x="3040207" y="7868"/>
                </a:lnTo>
                <a:lnTo>
                  <a:pt x="300126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" name="object 10"/>
          <p:cNvSpPr txBox="1"/>
          <p:nvPr/>
        </p:nvSpPr>
        <p:spPr>
          <a:xfrm>
            <a:off x="4187613" y="1346711"/>
            <a:ext cx="284988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sz="1600" b="1" spc="-7" dirty="0">
                <a:solidFill>
                  <a:srgbClr val="FFFFFF"/>
                </a:solidFill>
                <a:latin typeface="Arial"/>
                <a:cs typeface="Arial"/>
              </a:rPr>
              <a:t>Amivantamab-Chemotherapy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7" dirty="0">
                <a:solidFill>
                  <a:srgbClr val="FFFFFF"/>
                </a:solidFill>
                <a:latin typeface="Arial"/>
                <a:cs typeface="Arial"/>
              </a:rPr>
              <a:t>(n=153)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41776" y="2477182"/>
            <a:ext cx="4135120" cy="802640"/>
          </a:xfrm>
          <a:custGeom>
            <a:avLst/>
            <a:gdLst/>
            <a:ahLst/>
            <a:cxnLst/>
            <a:rect l="l" t="t" r="r" b="b"/>
            <a:pathLst>
              <a:path w="3101340" h="601980">
                <a:moveTo>
                  <a:pt x="3001010" y="0"/>
                </a:moveTo>
                <a:lnTo>
                  <a:pt x="100330" y="0"/>
                </a:lnTo>
                <a:lnTo>
                  <a:pt x="61293" y="7889"/>
                </a:lnTo>
                <a:lnTo>
                  <a:pt x="29400" y="29400"/>
                </a:lnTo>
                <a:lnTo>
                  <a:pt x="7889" y="61293"/>
                </a:lnTo>
                <a:lnTo>
                  <a:pt x="0" y="100330"/>
                </a:lnTo>
                <a:lnTo>
                  <a:pt x="0" y="501650"/>
                </a:lnTo>
                <a:lnTo>
                  <a:pt x="7889" y="540686"/>
                </a:lnTo>
                <a:lnTo>
                  <a:pt x="29400" y="572579"/>
                </a:lnTo>
                <a:lnTo>
                  <a:pt x="61293" y="594090"/>
                </a:lnTo>
                <a:lnTo>
                  <a:pt x="100330" y="601980"/>
                </a:lnTo>
                <a:lnTo>
                  <a:pt x="3001010" y="601980"/>
                </a:lnTo>
                <a:lnTo>
                  <a:pt x="3040046" y="594090"/>
                </a:lnTo>
                <a:lnTo>
                  <a:pt x="3071939" y="572579"/>
                </a:lnTo>
                <a:lnTo>
                  <a:pt x="3093450" y="540686"/>
                </a:lnTo>
                <a:lnTo>
                  <a:pt x="3101340" y="501650"/>
                </a:lnTo>
                <a:lnTo>
                  <a:pt x="3101340" y="100330"/>
                </a:lnTo>
                <a:lnTo>
                  <a:pt x="3093450" y="61293"/>
                </a:lnTo>
                <a:lnTo>
                  <a:pt x="3071939" y="29400"/>
                </a:lnTo>
                <a:lnTo>
                  <a:pt x="3040046" y="7889"/>
                </a:lnTo>
                <a:lnTo>
                  <a:pt x="300101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" name="object 12"/>
          <p:cNvSpPr txBox="1"/>
          <p:nvPr/>
        </p:nvSpPr>
        <p:spPr>
          <a:xfrm>
            <a:off x="4884589" y="2612987"/>
            <a:ext cx="145711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sz="1600" b="1" spc="-7" dirty="0">
                <a:solidFill>
                  <a:srgbClr val="FFFFFF"/>
                </a:solidFill>
                <a:latin typeface="Arial"/>
                <a:cs typeface="Arial"/>
              </a:rPr>
              <a:t>Chemotherapy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7" dirty="0">
                <a:solidFill>
                  <a:srgbClr val="FFFFFF"/>
                </a:solidFill>
                <a:latin typeface="Arial"/>
                <a:cs typeface="Arial"/>
              </a:rPr>
              <a:t>(n=155)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24076" y="1362676"/>
            <a:ext cx="164212" cy="1770380"/>
          </a:xfrm>
          <a:prstGeom prst="rect">
            <a:avLst/>
          </a:prstGeom>
        </p:spPr>
        <p:txBody>
          <a:bodyPr vert="vert270" wrap="square" lIns="0" tIns="4233" rIns="0" bIns="0" rtlCol="0">
            <a:spAutoFit/>
          </a:bodyPr>
          <a:lstStyle/>
          <a:p>
            <a:pPr marL="16933">
              <a:spcBef>
                <a:spcPts val="33"/>
              </a:spcBef>
            </a:pPr>
            <a:r>
              <a:rPr sz="1067" b="1" dirty="0">
                <a:solidFill>
                  <a:srgbClr val="202020"/>
                </a:solidFill>
                <a:latin typeface="Arial"/>
                <a:cs typeface="Arial"/>
              </a:rPr>
              <a:t>1:1 Randomization</a:t>
            </a:r>
            <a:r>
              <a:rPr sz="1067" b="1" spc="-113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067" b="1" spc="-7" dirty="0">
                <a:solidFill>
                  <a:srgbClr val="202020"/>
                </a:solidFill>
                <a:latin typeface="Arial"/>
                <a:cs typeface="Arial"/>
              </a:rPr>
              <a:t>(N</a:t>
            </a:r>
            <a:r>
              <a:rPr sz="1067" b="1" spc="-7" dirty="0">
                <a:latin typeface="Arial"/>
                <a:cs typeface="Arial"/>
              </a:rPr>
              <a:t>=308)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40159" y="3525910"/>
            <a:ext cx="3889587" cy="1285502"/>
          </a:xfrm>
          <a:prstGeom prst="rect">
            <a:avLst/>
          </a:prstGeom>
        </p:spPr>
        <p:txBody>
          <a:bodyPr vert="horz" wrap="square" lIns="0" tIns="79587" rIns="0" bIns="0" rtlCol="0">
            <a:spAutoFit/>
          </a:bodyPr>
          <a:lstStyle/>
          <a:p>
            <a:pPr marL="50799" algn="just">
              <a:spcBef>
                <a:spcPts val="627"/>
              </a:spcBef>
            </a:pPr>
            <a:r>
              <a:rPr sz="1067" u="sng" dirty="0">
                <a:solidFill>
                  <a:srgbClr val="202020"/>
                </a:solidFill>
                <a:uFill>
                  <a:solidFill>
                    <a:srgbClr val="202020"/>
                  </a:solidFill>
                </a:uFill>
                <a:latin typeface="Arial"/>
                <a:cs typeface="Arial"/>
              </a:rPr>
              <a:t>Dosing </a:t>
            </a:r>
            <a:r>
              <a:rPr sz="1067" u="sng" spc="-7" dirty="0">
                <a:solidFill>
                  <a:srgbClr val="202020"/>
                </a:solidFill>
                <a:uFill>
                  <a:solidFill>
                    <a:srgbClr val="202020"/>
                  </a:solidFill>
                </a:uFill>
                <a:latin typeface="Arial"/>
                <a:cs typeface="Arial"/>
              </a:rPr>
              <a:t>(in 21-day</a:t>
            </a:r>
            <a:r>
              <a:rPr sz="1067" u="sng" spc="27" dirty="0">
                <a:solidFill>
                  <a:srgbClr val="202020"/>
                </a:solidFill>
                <a:uFill>
                  <a:solidFill>
                    <a:srgbClr val="202020"/>
                  </a:solidFill>
                </a:uFill>
                <a:latin typeface="Arial"/>
                <a:cs typeface="Arial"/>
              </a:rPr>
              <a:t> </a:t>
            </a:r>
            <a:r>
              <a:rPr sz="1067" u="sng" dirty="0">
                <a:solidFill>
                  <a:srgbClr val="202020"/>
                </a:solidFill>
                <a:uFill>
                  <a:solidFill>
                    <a:srgbClr val="202020"/>
                  </a:solidFill>
                </a:uFill>
                <a:latin typeface="Arial"/>
                <a:cs typeface="Arial"/>
              </a:rPr>
              <a:t>cycles)</a:t>
            </a:r>
            <a:endParaRPr sz="1067" dirty="0">
              <a:latin typeface="Arial"/>
              <a:cs typeface="Arial"/>
            </a:endParaRPr>
          </a:p>
          <a:p>
            <a:pPr marL="74505" marR="40639" algn="just">
              <a:spcBef>
                <a:spcPts val="420"/>
              </a:spcBef>
            </a:pPr>
            <a:r>
              <a:rPr sz="933" b="1" spc="-13" dirty="0">
                <a:latin typeface="Arial"/>
                <a:cs typeface="Arial"/>
              </a:rPr>
              <a:t>Amivantamab: </a:t>
            </a:r>
            <a:r>
              <a:rPr sz="933" spc="-13" dirty="0">
                <a:latin typeface="Arial"/>
                <a:cs typeface="Arial"/>
              </a:rPr>
              <a:t>1400 </a:t>
            </a:r>
            <a:r>
              <a:rPr sz="933" spc="-7" dirty="0">
                <a:latin typeface="Arial"/>
                <a:cs typeface="Arial"/>
              </a:rPr>
              <a:t>mg </a:t>
            </a:r>
            <a:r>
              <a:rPr sz="933" spc="-13" dirty="0">
                <a:latin typeface="Arial"/>
                <a:cs typeface="Arial"/>
              </a:rPr>
              <a:t>(1750 </a:t>
            </a:r>
            <a:r>
              <a:rPr sz="933" spc="-7" dirty="0">
                <a:latin typeface="Arial"/>
                <a:cs typeface="Arial"/>
              </a:rPr>
              <a:t>mg if ≥80 kg) for the first 4 weeks, then  </a:t>
            </a:r>
            <a:r>
              <a:rPr sz="933" spc="-13" dirty="0">
                <a:latin typeface="Arial"/>
                <a:cs typeface="Arial"/>
              </a:rPr>
              <a:t>1750 </a:t>
            </a:r>
            <a:r>
              <a:rPr sz="933" spc="-7" dirty="0">
                <a:latin typeface="Arial"/>
                <a:cs typeface="Arial"/>
              </a:rPr>
              <a:t>mg </a:t>
            </a:r>
            <a:r>
              <a:rPr sz="933" spc="-13" dirty="0">
                <a:latin typeface="Arial"/>
                <a:cs typeface="Arial"/>
              </a:rPr>
              <a:t>(2100 </a:t>
            </a:r>
            <a:r>
              <a:rPr sz="933" spc="-7" dirty="0">
                <a:latin typeface="Arial"/>
                <a:cs typeface="Arial"/>
              </a:rPr>
              <a:t>mg if ≥80 kg) every 3 </a:t>
            </a:r>
            <a:r>
              <a:rPr sz="933" spc="-13" dirty="0">
                <a:latin typeface="Arial"/>
                <a:cs typeface="Arial"/>
              </a:rPr>
              <a:t>weeks </a:t>
            </a:r>
            <a:r>
              <a:rPr sz="933" spc="-7" dirty="0">
                <a:latin typeface="Arial"/>
                <a:cs typeface="Arial"/>
              </a:rPr>
              <a:t>starting at </a:t>
            </a:r>
            <a:r>
              <a:rPr sz="933" spc="-13" dirty="0">
                <a:latin typeface="Arial"/>
                <a:cs typeface="Arial"/>
              </a:rPr>
              <a:t>week </a:t>
            </a:r>
            <a:r>
              <a:rPr sz="933" spc="-7" dirty="0">
                <a:latin typeface="Arial"/>
                <a:cs typeface="Arial"/>
              </a:rPr>
              <a:t>7 (first </a:t>
            </a:r>
            <a:r>
              <a:rPr sz="933" spc="-13" dirty="0">
                <a:latin typeface="Arial"/>
                <a:cs typeface="Arial"/>
              </a:rPr>
              <a:t>day  </a:t>
            </a:r>
            <a:r>
              <a:rPr sz="933" spc="-7" dirty="0">
                <a:latin typeface="Arial"/>
                <a:cs typeface="Arial"/>
              </a:rPr>
              <a:t>of </a:t>
            </a:r>
            <a:r>
              <a:rPr sz="933" spc="-13" dirty="0">
                <a:latin typeface="Arial"/>
                <a:cs typeface="Arial"/>
              </a:rPr>
              <a:t>cycle</a:t>
            </a:r>
            <a:r>
              <a:rPr sz="933" spc="53" dirty="0">
                <a:latin typeface="Arial"/>
                <a:cs typeface="Arial"/>
              </a:rPr>
              <a:t> </a:t>
            </a:r>
            <a:r>
              <a:rPr sz="933" spc="-7" dirty="0">
                <a:latin typeface="Arial"/>
                <a:cs typeface="Arial"/>
              </a:rPr>
              <a:t>3)</a:t>
            </a:r>
            <a:endParaRPr sz="933" dirty="0">
              <a:latin typeface="Arial"/>
              <a:cs typeface="Arial"/>
            </a:endParaRPr>
          </a:p>
          <a:p>
            <a:pPr marL="74505" algn="just">
              <a:spcBef>
                <a:spcPts val="407"/>
              </a:spcBef>
            </a:pPr>
            <a:r>
              <a:rPr sz="933" b="1" spc="-13" dirty="0">
                <a:latin typeface="Arial"/>
                <a:cs typeface="Arial"/>
              </a:rPr>
              <a:t>Chemotherapy on the </a:t>
            </a:r>
            <a:r>
              <a:rPr sz="933" b="1" spc="-7" dirty="0">
                <a:latin typeface="Arial"/>
                <a:cs typeface="Arial"/>
              </a:rPr>
              <a:t>first </a:t>
            </a:r>
            <a:r>
              <a:rPr sz="933" b="1" spc="-13" dirty="0">
                <a:latin typeface="Arial"/>
                <a:cs typeface="Arial"/>
              </a:rPr>
              <a:t>day of each</a:t>
            </a:r>
            <a:r>
              <a:rPr sz="933" b="1" spc="-7" dirty="0">
                <a:latin typeface="Arial"/>
                <a:cs typeface="Arial"/>
              </a:rPr>
              <a:t> </a:t>
            </a:r>
            <a:r>
              <a:rPr sz="933" b="1" spc="-13" dirty="0">
                <a:latin typeface="Arial"/>
                <a:cs typeface="Arial"/>
              </a:rPr>
              <a:t>cycle:</a:t>
            </a:r>
            <a:endParaRPr sz="933" dirty="0">
              <a:latin typeface="Arial"/>
              <a:cs typeface="Arial"/>
            </a:endParaRPr>
          </a:p>
          <a:p>
            <a:pPr marL="303946" indent="-230288" algn="just">
              <a:spcBef>
                <a:spcPts val="253"/>
              </a:spcBef>
              <a:buFont typeface="Arial"/>
              <a:buChar char="•"/>
              <a:tabLst>
                <a:tab pos="304792" algn="l"/>
              </a:tabLst>
            </a:pPr>
            <a:r>
              <a:rPr sz="933" b="1" spc="-13" dirty="0">
                <a:latin typeface="Arial"/>
                <a:cs typeface="Arial"/>
              </a:rPr>
              <a:t>Carboplatin: </a:t>
            </a:r>
            <a:r>
              <a:rPr sz="933" spc="-7" dirty="0">
                <a:latin typeface="Arial"/>
                <a:cs typeface="Arial"/>
              </a:rPr>
              <a:t>AUC5 for the first 4</a:t>
            </a:r>
            <a:r>
              <a:rPr sz="933" spc="-60" dirty="0">
                <a:latin typeface="Arial"/>
                <a:cs typeface="Arial"/>
              </a:rPr>
              <a:t> </a:t>
            </a:r>
            <a:r>
              <a:rPr sz="933" spc="-13" dirty="0">
                <a:latin typeface="Arial"/>
                <a:cs typeface="Arial"/>
              </a:rPr>
              <a:t>cycles</a:t>
            </a:r>
            <a:endParaRPr sz="933" dirty="0">
              <a:latin typeface="Arial"/>
              <a:cs typeface="Arial"/>
            </a:endParaRPr>
          </a:p>
          <a:p>
            <a:pPr marL="303946" indent="-230288" algn="just">
              <a:spcBef>
                <a:spcPts val="272"/>
              </a:spcBef>
              <a:buFont typeface="Arial"/>
              <a:buChar char="•"/>
              <a:tabLst>
                <a:tab pos="304792" algn="l"/>
              </a:tabLst>
            </a:pPr>
            <a:r>
              <a:rPr sz="933" b="1" spc="-13" dirty="0">
                <a:latin typeface="Arial"/>
                <a:cs typeface="Arial"/>
              </a:rPr>
              <a:t>Pemetrexed: </a:t>
            </a:r>
            <a:r>
              <a:rPr sz="933" spc="-13" dirty="0">
                <a:latin typeface="Arial"/>
                <a:cs typeface="Arial"/>
              </a:rPr>
              <a:t>500 </a:t>
            </a:r>
            <a:r>
              <a:rPr sz="933" dirty="0">
                <a:latin typeface="Arial"/>
                <a:cs typeface="Arial"/>
              </a:rPr>
              <a:t>mg/m</a:t>
            </a:r>
            <a:r>
              <a:rPr sz="900" baseline="24691" dirty="0">
                <a:latin typeface="Arial"/>
                <a:cs typeface="Arial"/>
              </a:rPr>
              <a:t>2 </a:t>
            </a:r>
            <a:r>
              <a:rPr sz="933" spc="-7" dirty="0">
                <a:latin typeface="Arial"/>
                <a:cs typeface="Arial"/>
              </a:rPr>
              <a:t>until disease</a:t>
            </a:r>
            <a:r>
              <a:rPr sz="933" spc="133" dirty="0">
                <a:latin typeface="Arial"/>
                <a:cs typeface="Arial"/>
              </a:rPr>
              <a:t> </a:t>
            </a:r>
            <a:r>
              <a:rPr sz="933" spc="-7" dirty="0">
                <a:latin typeface="Arial"/>
                <a:cs typeface="Arial"/>
              </a:rPr>
              <a:t>progression</a:t>
            </a:r>
            <a:endParaRPr sz="933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41776" y="3556175"/>
            <a:ext cx="4135120" cy="1297092"/>
          </a:xfrm>
          <a:custGeom>
            <a:avLst/>
            <a:gdLst/>
            <a:ahLst/>
            <a:cxnLst/>
            <a:rect l="l" t="t" r="r" b="b"/>
            <a:pathLst>
              <a:path w="3101340" h="972820">
                <a:moveTo>
                  <a:pt x="0" y="162051"/>
                </a:moveTo>
                <a:lnTo>
                  <a:pt x="5786" y="118959"/>
                </a:lnTo>
                <a:lnTo>
                  <a:pt x="22116" y="80245"/>
                </a:lnTo>
                <a:lnTo>
                  <a:pt x="47450" y="47450"/>
                </a:lnTo>
                <a:lnTo>
                  <a:pt x="80245" y="22116"/>
                </a:lnTo>
                <a:lnTo>
                  <a:pt x="118959" y="5786"/>
                </a:lnTo>
                <a:lnTo>
                  <a:pt x="162051" y="0"/>
                </a:lnTo>
                <a:lnTo>
                  <a:pt x="2939288" y="0"/>
                </a:lnTo>
                <a:lnTo>
                  <a:pt x="2982380" y="5786"/>
                </a:lnTo>
                <a:lnTo>
                  <a:pt x="3021094" y="22116"/>
                </a:lnTo>
                <a:lnTo>
                  <a:pt x="3053889" y="47450"/>
                </a:lnTo>
                <a:lnTo>
                  <a:pt x="3079223" y="80245"/>
                </a:lnTo>
                <a:lnTo>
                  <a:pt x="3095553" y="118959"/>
                </a:lnTo>
                <a:lnTo>
                  <a:pt x="3101340" y="162051"/>
                </a:lnTo>
                <a:lnTo>
                  <a:pt x="3101340" y="810260"/>
                </a:lnTo>
                <a:lnTo>
                  <a:pt x="3095553" y="853352"/>
                </a:lnTo>
                <a:lnTo>
                  <a:pt x="3079223" y="892066"/>
                </a:lnTo>
                <a:lnTo>
                  <a:pt x="3053889" y="924861"/>
                </a:lnTo>
                <a:lnTo>
                  <a:pt x="3021094" y="950195"/>
                </a:lnTo>
                <a:lnTo>
                  <a:pt x="2982380" y="966525"/>
                </a:lnTo>
                <a:lnTo>
                  <a:pt x="2939288" y="972312"/>
                </a:lnTo>
                <a:lnTo>
                  <a:pt x="162051" y="972312"/>
                </a:lnTo>
                <a:lnTo>
                  <a:pt x="118959" y="966525"/>
                </a:lnTo>
                <a:lnTo>
                  <a:pt x="80245" y="950195"/>
                </a:lnTo>
                <a:lnTo>
                  <a:pt x="47450" y="924861"/>
                </a:lnTo>
                <a:lnTo>
                  <a:pt x="22116" y="892066"/>
                </a:lnTo>
                <a:lnTo>
                  <a:pt x="5786" y="853352"/>
                </a:lnTo>
                <a:lnTo>
                  <a:pt x="0" y="810260"/>
                </a:lnTo>
                <a:lnTo>
                  <a:pt x="0" y="162051"/>
                </a:lnTo>
                <a:close/>
              </a:path>
            </a:pathLst>
          </a:custGeom>
          <a:ln w="12700">
            <a:solidFill>
              <a:srgbClr val="122144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" name="object 16"/>
          <p:cNvSpPr/>
          <p:nvPr/>
        </p:nvSpPr>
        <p:spPr>
          <a:xfrm>
            <a:off x="3097784" y="1557364"/>
            <a:ext cx="447040" cy="710353"/>
          </a:xfrm>
          <a:custGeom>
            <a:avLst/>
            <a:gdLst/>
            <a:ahLst/>
            <a:cxnLst/>
            <a:rect l="l" t="t" r="r" b="b"/>
            <a:pathLst>
              <a:path w="335280" h="532764">
                <a:moveTo>
                  <a:pt x="153288" y="503681"/>
                </a:moveTo>
                <a:lnTo>
                  <a:pt x="0" y="503681"/>
                </a:lnTo>
                <a:lnTo>
                  <a:pt x="0" y="532256"/>
                </a:lnTo>
                <a:lnTo>
                  <a:pt x="175513" y="532256"/>
                </a:lnTo>
                <a:lnTo>
                  <a:pt x="181863" y="525906"/>
                </a:lnTo>
                <a:lnTo>
                  <a:pt x="181863" y="518033"/>
                </a:lnTo>
                <a:lnTo>
                  <a:pt x="153288" y="518033"/>
                </a:lnTo>
                <a:lnTo>
                  <a:pt x="153288" y="503681"/>
                </a:lnTo>
                <a:close/>
              </a:path>
              <a:path w="335280" h="532764">
                <a:moveTo>
                  <a:pt x="249428" y="28575"/>
                </a:moveTo>
                <a:lnTo>
                  <a:pt x="159638" y="28575"/>
                </a:lnTo>
                <a:lnTo>
                  <a:pt x="153288" y="35051"/>
                </a:lnTo>
                <a:lnTo>
                  <a:pt x="153288" y="518033"/>
                </a:lnTo>
                <a:lnTo>
                  <a:pt x="167512" y="503681"/>
                </a:lnTo>
                <a:lnTo>
                  <a:pt x="181863" y="503681"/>
                </a:lnTo>
                <a:lnTo>
                  <a:pt x="181863" y="57150"/>
                </a:lnTo>
                <a:lnTo>
                  <a:pt x="167512" y="57150"/>
                </a:lnTo>
                <a:lnTo>
                  <a:pt x="181863" y="42925"/>
                </a:lnTo>
                <a:lnTo>
                  <a:pt x="249428" y="42925"/>
                </a:lnTo>
                <a:lnTo>
                  <a:pt x="249428" y="28575"/>
                </a:lnTo>
                <a:close/>
              </a:path>
              <a:path w="335280" h="532764">
                <a:moveTo>
                  <a:pt x="181863" y="503681"/>
                </a:moveTo>
                <a:lnTo>
                  <a:pt x="167512" y="503681"/>
                </a:lnTo>
                <a:lnTo>
                  <a:pt x="153288" y="518033"/>
                </a:lnTo>
                <a:lnTo>
                  <a:pt x="181863" y="518033"/>
                </a:lnTo>
                <a:lnTo>
                  <a:pt x="181863" y="503681"/>
                </a:lnTo>
                <a:close/>
              </a:path>
              <a:path w="335280" h="532764">
                <a:moveTo>
                  <a:pt x="249428" y="0"/>
                </a:moveTo>
                <a:lnTo>
                  <a:pt x="249428" y="85725"/>
                </a:lnTo>
                <a:lnTo>
                  <a:pt x="306662" y="57150"/>
                </a:lnTo>
                <a:lnTo>
                  <a:pt x="263651" y="57150"/>
                </a:lnTo>
                <a:lnTo>
                  <a:pt x="263651" y="28575"/>
                </a:lnTo>
                <a:lnTo>
                  <a:pt x="306493" y="28575"/>
                </a:lnTo>
                <a:lnTo>
                  <a:pt x="249428" y="0"/>
                </a:lnTo>
                <a:close/>
              </a:path>
              <a:path w="335280" h="532764">
                <a:moveTo>
                  <a:pt x="181863" y="42925"/>
                </a:moveTo>
                <a:lnTo>
                  <a:pt x="167512" y="57150"/>
                </a:lnTo>
                <a:lnTo>
                  <a:pt x="181863" y="57150"/>
                </a:lnTo>
                <a:lnTo>
                  <a:pt x="181863" y="42925"/>
                </a:lnTo>
                <a:close/>
              </a:path>
              <a:path w="335280" h="532764">
                <a:moveTo>
                  <a:pt x="249428" y="42925"/>
                </a:moveTo>
                <a:lnTo>
                  <a:pt x="181863" y="42925"/>
                </a:lnTo>
                <a:lnTo>
                  <a:pt x="181863" y="57150"/>
                </a:lnTo>
                <a:lnTo>
                  <a:pt x="249428" y="57150"/>
                </a:lnTo>
                <a:lnTo>
                  <a:pt x="249428" y="42925"/>
                </a:lnTo>
                <a:close/>
              </a:path>
              <a:path w="335280" h="532764">
                <a:moveTo>
                  <a:pt x="306493" y="28575"/>
                </a:moveTo>
                <a:lnTo>
                  <a:pt x="263651" y="28575"/>
                </a:lnTo>
                <a:lnTo>
                  <a:pt x="263651" y="57150"/>
                </a:lnTo>
                <a:lnTo>
                  <a:pt x="306662" y="57150"/>
                </a:lnTo>
                <a:lnTo>
                  <a:pt x="335153" y="42925"/>
                </a:lnTo>
                <a:lnTo>
                  <a:pt x="306493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" name="object 17"/>
          <p:cNvSpPr/>
          <p:nvPr/>
        </p:nvSpPr>
        <p:spPr>
          <a:xfrm>
            <a:off x="3097784" y="2229447"/>
            <a:ext cx="447040" cy="708660"/>
          </a:xfrm>
          <a:custGeom>
            <a:avLst/>
            <a:gdLst/>
            <a:ahLst/>
            <a:cxnLst/>
            <a:rect l="l" t="t" r="r" b="b"/>
            <a:pathLst>
              <a:path w="335280" h="531494">
                <a:moveTo>
                  <a:pt x="249428" y="445769"/>
                </a:moveTo>
                <a:lnTo>
                  <a:pt x="249428" y="531494"/>
                </a:lnTo>
                <a:lnTo>
                  <a:pt x="306662" y="502919"/>
                </a:lnTo>
                <a:lnTo>
                  <a:pt x="263651" y="502919"/>
                </a:lnTo>
                <a:lnTo>
                  <a:pt x="263651" y="474344"/>
                </a:lnTo>
                <a:lnTo>
                  <a:pt x="306493" y="474344"/>
                </a:lnTo>
                <a:lnTo>
                  <a:pt x="249428" y="445769"/>
                </a:lnTo>
                <a:close/>
              </a:path>
              <a:path w="335280" h="531494">
                <a:moveTo>
                  <a:pt x="153288" y="14350"/>
                </a:moveTo>
                <a:lnTo>
                  <a:pt x="153288" y="496569"/>
                </a:lnTo>
                <a:lnTo>
                  <a:pt x="159638" y="502919"/>
                </a:lnTo>
                <a:lnTo>
                  <a:pt x="249428" y="502919"/>
                </a:lnTo>
                <a:lnTo>
                  <a:pt x="249428" y="488695"/>
                </a:lnTo>
                <a:lnTo>
                  <a:pt x="181863" y="488695"/>
                </a:lnTo>
                <a:lnTo>
                  <a:pt x="167512" y="474344"/>
                </a:lnTo>
                <a:lnTo>
                  <a:pt x="181863" y="474344"/>
                </a:lnTo>
                <a:lnTo>
                  <a:pt x="181863" y="28575"/>
                </a:lnTo>
                <a:lnTo>
                  <a:pt x="167512" y="28575"/>
                </a:lnTo>
                <a:lnTo>
                  <a:pt x="153288" y="14350"/>
                </a:lnTo>
                <a:close/>
              </a:path>
              <a:path w="335280" h="531494">
                <a:moveTo>
                  <a:pt x="306493" y="474344"/>
                </a:moveTo>
                <a:lnTo>
                  <a:pt x="263651" y="474344"/>
                </a:lnTo>
                <a:lnTo>
                  <a:pt x="263651" y="502919"/>
                </a:lnTo>
                <a:lnTo>
                  <a:pt x="306662" y="502919"/>
                </a:lnTo>
                <a:lnTo>
                  <a:pt x="335153" y="488695"/>
                </a:lnTo>
                <a:lnTo>
                  <a:pt x="306493" y="474344"/>
                </a:lnTo>
                <a:close/>
              </a:path>
              <a:path w="335280" h="531494">
                <a:moveTo>
                  <a:pt x="181863" y="474344"/>
                </a:moveTo>
                <a:lnTo>
                  <a:pt x="167512" y="474344"/>
                </a:lnTo>
                <a:lnTo>
                  <a:pt x="181863" y="488695"/>
                </a:lnTo>
                <a:lnTo>
                  <a:pt x="181863" y="474344"/>
                </a:lnTo>
                <a:close/>
              </a:path>
              <a:path w="335280" h="531494">
                <a:moveTo>
                  <a:pt x="249428" y="474344"/>
                </a:moveTo>
                <a:lnTo>
                  <a:pt x="181863" y="474344"/>
                </a:lnTo>
                <a:lnTo>
                  <a:pt x="181863" y="488695"/>
                </a:lnTo>
                <a:lnTo>
                  <a:pt x="249428" y="488695"/>
                </a:lnTo>
                <a:lnTo>
                  <a:pt x="249428" y="474344"/>
                </a:lnTo>
                <a:close/>
              </a:path>
              <a:path w="335280" h="531494">
                <a:moveTo>
                  <a:pt x="175513" y="0"/>
                </a:moveTo>
                <a:lnTo>
                  <a:pt x="0" y="0"/>
                </a:lnTo>
                <a:lnTo>
                  <a:pt x="0" y="28575"/>
                </a:lnTo>
                <a:lnTo>
                  <a:pt x="153288" y="28575"/>
                </a:lnTo>
                <a:lnTo>
                  <a:pt x="153288" y="14350"/>
                </a:lnTo>
                <a:lnTo>
                  <a:pt x="181863" y="14350"/>
                </a:lnTo>
                <a:lnTo>
                  <a:pt x="181863" y="6476"/>
                </a:lnTo>
                <a:lnTo>
                  <a:pt x="175513" y="0"/>
                </a:lnTo>
                <a:close/>
              </a:path>
              <a:path w="335280" h="531494">
                <a:moveTo>
                  <a:pt x="181863" y="14350"/>
                </a:moveTo>
                <a:lnTo>
                  <a:pt x="153288" y="14350"/>
                </a:lnTo>
                <a:lnTo>
                  <a:pt x="167512" y="28575"/>
                </a:lnTo>
                <a:lnTo>
                  <a:pt x="181863" y="28575"/>
                </a:lnTo>
                <a:lnTo>
                  <a:pt x="181863" y="14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" name="object 18"/>
          <p:cNvSpPr/>
          <p:nvPr/>
        </p:nvSpPr>
        <p:spPr>
          <a:xfrm>
            <a:off x="8099552" y="4186094"/>
            <a:ext cx="2953173" cy="557107"/>
          </a:xfrm>
          <a:custGeom>
            <a:avLst/>
            <a:gdLst/>
            <a:ahLst/>
            <a:cxnLst/>
            <a:rect l="l" t="t" r="r" b="b"/>
            <a:pathLst>
              <a:path w="2214879" h="417829">
                <a:moveTo>
                  <a:pt x="2144776" y="0"/>
                </a:moveTo>
                <a:lnTo>
                  <a:pt x="69596" y="0"/>
                </a:lnTo>
                <a:lnTo>
                  <a:pt x="42487" y="5462"/>
                </a:lnTo>
                <a:lnTo>
                  <a:pt x="20367" y="20367"/>
                </a:lnTo>
                <a:lnTo>
                  <a:pt x="5462" y="42487"/>
                </a:lnTo>
                <a:lnTo>
                  <a:pt x="0" y="69596"/>
                </a:lnTo>
                <a:lnTo>
                  <a:pt x="0" y="347980"/>
                </a:lnTo>
                <a:lnTo>
                  <a:pt x="5462" y="375088"/>
                </a:lnTo>
                <a:lnTo>
                  <a:pt x="20367" y="397208"/>
                </a:lnTo>
                <a:lnTo>
                  <a:pt x="42487" y="412113"/>
                </a:lnTo>
                <a:lnTo>
                  <a:pt x="69596" y="417576"/>
                </a:lnTo>
                <a:lnTo>
                  <a:pt x="2144776" y="417576"/>
                </a:lnTo>
                <a:lnTo>
                  <a:pt x="2171884" y="412113"/>
                </a:lnTo>
                <a:lnTo>
                  <a:pt x="2194004" y="397208"/>
                </a:lnTo>
                <a:lnTo>
                  <a:pt x="2208909" y="375088"/>
                </a:lnTo>
                <a:lnTo>
                  <a:pt x="2214371" y="347980"/>
                </a:lnTo>
                <a:lnTo>
                  <a:pt x="2214371" y="69596"/>
                </a:lnTo>
                <a:lnTo>
                  <a:pt x="2208909" y="42487"/>
                </a:lnTo>
                <a:lnTo>
                  <a:pt x="2194004" y="20367"/>
                </a:lnTo>
                <a:lnTo>
                  <a:pt x="2171884" y="5462"/>
                </a:lnTo>
                <a:lnTo>
                  <a:pt x="214477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" name="object 19"/>
          <p:cNvSpPr txBox="1"/>
          <p:nvPr/>
        </p:nvSpPr>
        <p:spPr>
          <a:xfrm>
            <a:off x="8340512" y="4242311"/>
            <a:ext cx="2471419" cy="42648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07524" marR="40639" indent="-57572">
              <a:spcBef>
                <a:spcPts val="127"/>
              </a:spcBef>
            </a:pPr>
            <a:r>
              <a:rPr sz="1333" b="1" spc="-7" dirty="0">
                <a:solidFill>
                  <a:srgbClr val="FFFFFF"/>
                </a:solidFill>
                <a:latin typeface="Arial"/>
                <a:cs typeface="Arial"/>
              </a:rPr>
              <a:t>Optional crossover to</a:t>
            </a:r>
            <a:r>
              <a:rPr sz="1333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3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300" b="1" baseline="25641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333" b="1" dirty="0">
                <a:solidFill>
                  <a:srgbClr val="FFFFFF"/>
                </a:solidFill>
                <a:latin typeface="Arial"/>
                <a:cs typeface="Arial"/>
              </a:rPr>
              <a:t>-line  </a:t>
            </a:r>
            <a:r>
              <a:rPr sz="1333" b="1" spc="-7" dirty="0">
                <a:solidFill>
                  <a:srgbClr val="FFFFFF"/>
                </a:solidFill>
                <a:latin typeface="Arial"/>
                <a:cs typeface="Arial"/>
              </a:rPr>
              <a:t>amivantamab</a:t>
            </a:r>
            <a:r>
              <a:rPr sz="1333" b="1" spc="-4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FFFFFF"/>
                </a:solidFill>
                <a:latin typeface="Arial"/>
                <a:cs typeface="Arial"/>
              </a:rPr>
              <a:t>monotherapy</a:t>
            </a:r>
            <a:r>
              <a:rPr sz="1300" b="1" spc="-9" baseline="2564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300" baseline="25641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77913" y="2955209"/>
            <a:ext cx="422487" cy="1562947"/>
          </a:xfrm>
          <a:custGeom>
            <a:avLst/>
            <a:gdLst/>
            <a:ahLst/>
            <a:cxnLst/>
            <a:rect l="l" t="t" r="r" b="b"/>
            <a:pathLst>
              <a:path w="316864" h="1172210">
                <a:moveTo>
                  <a:pt x="57150" y="0"/>
                </a:moveTo>
                <a:lnTo>
                  <a:pt x="0" y="0"/>
                </a:lnTo>
                <a:lnTo>
                  <a:pt x="0" y="19050"/>
                </a:lnTo>
                <a:lnTo>
                  <a:pt x="57150" y="19050"/>
                </a:lnTo>
                <a:lnTo>
                  <a:pt x="57150" y="0"/>
                </a:lnTo>
                <a:close/>
              </a:path>
              <a:path w="316864" h="1172210">
                <a:moveTo>
                  <a:pt x="133350" y="0"/>
                </a:moveTo>
                <a:lnTo>
                  <a:pt x="76200" y="0"/>
                </a:lnTo>
                <a:lnTo>
                  <a:pt x="76200" y="19050"/>
                </a:lnTo>
                <a:lnTo>
                  <a:pt x="133350" y="19050"/>
                </a:lnTo>
                <a:lnTo>
                  <a:pt x="133350" y="0"/>
                </a:lnTo>
                <a:close/>
              </a:path>
              <a:path w="316864" h="1172210">
                <a:moveTo>
                  <a:pt x="148589" y="9525"/>
                </a:moveTo>
                <a:lnTo>
                  <a:pt x="148589" y="60960"/>
                </a:lnTo>
                <a:lnTo>
                  <a:pt x="167639" y="60960"/>
                </a:lnTo>
                <a:lnTo>
                  <a:pt x="167639" y="19050"/>
                </a:lnTo>
                <a:lnTo>
                  <a:pt x="152400" y="19050"/>
                </a:lnTo>
                <a:lnTo>
                  <a:pt x="152400" y="13335"/>
                </a:lnTo>
                <a:lnTo>
                  <a:pt x="148589" y="9525"/>
                </a:lnTo>
                <a:close/>
              </a:path>
              <a:path w="316864" h="1172210">
                <a:moveTo>
                  <a:pt x="152400" y="13335"/>
                </a:moveTo>
                <a:lnTo>
                  <a:pt x="152400" y="19050"/>
                </a:lnTo>
                <a:lnTo>
                  <a:pt x="158114" y="19050"/>
                </a:lnTo>
                <a:lnTo>
                  <a:pt x="152400" y="13335"/>
                </a:lnTo>
                <a:close/>
              </a:path>
              <a:path w="316864" h="1172210">
                <a:moveTo>
                  <a:pt x="163449" y="0"/>
                </a:moveTo>
                <a:lnTo>
                  <a:pt x="152400" y="0"/>
                </a:lnTo>
                <a:lnTo>
                  <a:pt x="152400" y="13335"/>
                </a:lnTo>
                <a:lnTo>
                  <a:pt x="158114" y="19050"/>
                </a:lnTo>
                <a:lnTo>
                  <a:pt x="167639" y="19050"/>
                </a:lnTo>
                <a:lnTo>
                  <a:pt x="167639" y="4318"/>
                </a:lnTo>
                <a:lnTo>
                  <a:pt x="163449" y="0"/>
                </a:lnTo>
                <a:close/>
              </a:path>
              <a:path w="316864" h="1172210">
                <a:moveTo>
                  <a:pt x="167639" y="80010"/>
                </a:moveTo>
                <a:lnTo>
                  <a:pt x="148589" y="80010"/>
                </a:lnTo>
                <a:lnTo>
                  <a:pt x="148589" y="137160"/>
                </a:lnTo>
                <a:lnTo>
                  <a:pt x="167639" y="137160"/>
                </a:lnTo>
                <a:lnTo>
                  <a:pt x="167639" y="80010"/>
                </a:lnTo>
                <a:close/>
              </a:path>
              <a:path w="316864" h="1172210">
                <a:moveTo>
                  <a:pt x="167639" y="156210"/>
                </a:moveTo>
                <a:lnTo>
                  <a:pt x="148589" y="156210"/>
                </a:lnTo>
                <a:lnTo>
                  <a:pt x="148589" y="213360"/>
                </a:lnTo>
                <a:lnTo>
                  <a:pt x="167639" y="213360"/>
                </a:lnTo>
                <a:lnTo>
                  <a:pt x="167639" y="156210"/>
                </a:lnTo>
                <a:close/>
              </a:path>
              <a:path w="316864" h="1172210">
                <a:moveTo>
                  <a:pt x="167639" y="232410"/>
                </a:moveTo>
                <a:lnTo>
                  <a:pt x="148589" y="232410"/>
                </a:lnTo>
                <a:lnTo>
                  <a:pt x="148589" y="289560"/>
                </a:lnTo>
                <a:lnTo>
                  <a:pt x="167639" y="289560"/>
                </a:lnTo>
                <a:lnTo>
                  <a:pt x="167639" y="232410"/>
                </a:lnTo>
                <a:close/>
              </a:path>
              <a:path w="316864" h="1172210">
                <a:moveTo>
                  <a:pt x="167639" y="308610"/>
                </a:moveTo>
                <a:lnTo>
                  <a:pt x="148589" y="308610"/>
                </a:lnTo>
                <a:lnTo>
                  <a:pt x="148589" y="365760"/>
                </a:lnTo>
                <a:lnTo>
                  <a:pt x="167639" y="365760"/>
                </a:lnTo>
                <a:lnTo>
                  <a:pt x="167639" y="308610"/>
                </a:lnTo>
                <a:close/>
              </a:path>
              <a:path w="316864" h="1172210">
                <a:moveTo>
                  <a:pt x="167639" y="384810"/>
                </a:moveTo>
                <a:lnTo>
                  <a:pt x="148589" y="384810"/>
                </a:lnTo>
                <a:lnTo>
                  <a:pt x="148589" y="441960"/>
                </a:lnTo>
                <a:lnTo>
                  <a:pt x="167639" y="441960"/>
                </a:lnTo>
                <a:lnTo>
                  <a:pt x="167639" y="384810"/>
                </a:lnTo>
                <a:close/>
              </a:path>
              <a:path w="316864" h="1172210">
                <a:moveTo>
                  <a:pt x="167639" y="461010"/>
                </a:moveTo>
                <a:lnTo>
                  <a:pt x="148589" y="461010"/>
                </a:lnTo>
                <a:lnTo>
                  <a:pt x="148589" y="518160"/>
                </a:lnTo>
                <a:lnTo>
                  <a:pt x="167639" y="518160"/>
                </a:lnTo>
                <a:lnTo>
                  <a:pt x="167639" y="461010"/>
                </a:lnTo>
                <a:close/>
              </a:path>
              <a:path w="316864" h="1172210">
                <a:moveTo>
                  <a:pt x="167639" y="537210"/>
                </a:moveTo>
                <a:lnTo>
                  <a:pt x="148589" y="537210"/>
                </a:lnTo>
                <a:lnTo>
                  <a:pt x="148589" y="594360"/>
                </a:lnTo>
                <a:lnTo>
                  <a:pt x="167639" y="594360"/>
                </a:lnTo>
                <a:lnTo>
                  <a:pt x="167639" y="537210"/>
                </a:lnTo>
                <a:close/>
              </a:path>
              <a:path w="316864" h="1172210">
                <a:moveTo>
                  <a:pt x="167639" y="613410"/>
                </a:moveTo>
                <a:lnTo>
                  <a:pt x="148589" y="613410"/>
                </a:lnTo>
                <a:lnTo>
                  <a:pt x="148589" y="670560"/>
                </a:lnTo>
                <a:lnTo>
                  <a:pt x="167639" y="670560"/>
                </a:lnTo>
                <a:lnTo>
                  <a:pt x="167639" y="613410"/>
                </a:lnTo>
                <a:close/>
              </a:path>
              <a:path w="316864" h="1172210">
                <a:moveTo>
                  <a:pt x="167639" y="689610"/>
                </a:moveTo>
                <a:lnTo>
                  <a:pt x="148589" y="689610"/>
                </a:lnTo>
                <a:lnTo>
                  <a:pt x="148589" y="746760"/>
                </a:lnTo>
                <a:lnTo>
                  <a:pt x="167639" y="746760"/>
                </a:lnTo>
                <a:lnTo>
                  <a:pt x="167639" y="689610"/>
                </a:lnTo>
                <a:close/>
              </a:path>
              <a:path w="316864" h="1172210">
                <a:moveTo>
                  <a:pt x="167639" y="765810"/>
                </a:moveTo>
                <a:lnTo>
                  <a:pt x="148589" y="765810"/>
                </a:lnTo>
                <a:lnTo>
                  <a:pt x="148589" y="822960"/>
                </a:lnTo>
                <a:lnTo>
                  <a:pt x="167639" y="822960"/>
                </a:lnTo>
                <a:lnTo>
                  <a:pt x="167639" y="765810"/>
                </a:lnTo>
                <a:close/>
              </a:path>
              <a:path w="316864" h="1172210">
                <a:moveTo>
                  <a:pt x="167639" y="842010"/>
                </a:moveTo>
                <a:lnTo>
                  <a:pt x="148589" y="842010"/>
                </a:lnTo>
                <a:lnTo>
                  <a:pt x="148589" y="899160"/>
                </a:lnTo>
                <a:lnTo>
                  <a:pt x="167639" y="899160"/>
                </a:lnTo>
                <a:lnTo>
                  <a:pt x="167639" y="842010"/>
                </a:lnTo>
                <a:close/>
              </a:path>
              <a:path w="316864" h="1172210">
                <a:moveTo>
                  <a:pt x="167639" y="918210"/>
                </a:moveTo>
                <a:lnTo>
                  <a:pt x="148589" y="918210"/>
                </a:lnTo>
                <a:lnTo>
                  <a:pt x="148589" y="975360"/>
                </a:lnTo>
                <a:lnTo>
                  <a:pt x="167639" y="975360"/>
                </a:lnTo>
                <a:lnTo>
                  <a:pt x="167639" y="918210"/>
                </a:lnTo>
                <a:close/>
              </a:path>
              <a:path w="316864" h="1172210">
                <a:moveTo>
                  <a:pt x="167639" y="994410"/>
                </a:moveTo>
                <a:lnTo>
                  <a:pt x="148589" y="994410"/>
                </a:lnTo>
                <a:lnTo>
                  <a:pt x="148589" y="1051560"/>
                </a:lnTo>
                <a:lnTo>
                  <a:pt x="167639" y="1051560"/>
                </a:lnTo>
                <a:lnTo>
                  <a:pt x="167639" y="994410"/>
                </a:lnTo>
                <a:close/>
              </a:path>
              <a:path w="316864" h="1172210">
                <a:moveTo>
                  <a:pt x="167639" y="1070610"/>
                </a:moveTo>
                <a:lnTo>
                  <a:pt x="148589" y="1070610"/>
                </a:lnTo>
                <a:lnTo>
                  <a:pt x="148589" y="1127760"/>
                </a:lnTo>
                <a:lnTo>
                  <a:pt x="167639" y="1127760"/>
                </a:lnTo>
                <a:lnTo>
                  <a:pt x="167639" y="1070610"/>
                </a:lnTo>
                <a:close/>
              </a:path>
              <a:path w="316864" h="1172210">
                <a:moveTo>
                  <a:pt x="228345" y="1124204"/>
                </a:moveTo>
                <a:lnTo>
                  <a:pt x="171195" y="1124204"/>
                </a:lnTo>
                <a:lnTo>
                  <a:pt x="171195" y="1143254"/>
                </a:lnTo>
                <a:lnTo>
                  <a:pt x="228345" y="1143254"/>
                </a:lnTo>
                <a:lnTo>
                  <a:pt x="228345" y="1124204"/>
                </a:lnTo>
                <a:close/>
              </a:path>
              <a:path w="316864" h="1172210">
                <a:moveTo>
                  <a:pt x="240156" y="1095629"/>
                </a:moveTo>
                <a:lnTo>
                  <a:pt x="240156" y="1171829"/>
                </a:lnTo>
                <a:lnTo>
                  <a:pt x="297306" y="1143254"/>
                </a:lnTo>
                <a:lnTo>
                  <a:pt x="247395" y="1143254"/>
                </a:lnTo>
                <a:lnTo>
                  <a:pt x="247395" y="1124204"/>
                </a:lnTo>
                <a:lnTo>
                  <a:pt x="297306" y="1124204"/>
                </a:lnTo>
                <a:lnTo>
                  <a:pt x="240156" y="1095629"/>
                </a:lnTo>
                <a:close/>
              </a:path>
              <a:path w="316864" h="1172210">
                <a:moveTo>
                  <a:pt x="252856" y="1124204"/>
                </a:moveTo>
                <a:lnTo>
                  <a:pt x="247395" y="1124204"/>
                </a:lnTo>
                <a:lnTo>
                  <a:pt x="247395" y="1143254"/>
                </a:lnTo>
                <a:lnTo>
                  <a:pt x="252856" y="1143254"/>
                </a:lnTo>
                <a:lnTo>
                  <a:pt x="252856" y="1124204"/>
                </a:lnTo>
                <a:close/>
              </a:path>
              <a:path w="316864" h="1172210">
                <a:moveTo>
                  <a:pt x="297306" y="1124204"/>
                </a:moveTo>
                <a:lnTo>
                  <a:pt x="252856" y="1124204"/>
                </a:lnTo>
                <a:lnTo>
                  <a:pt x="252856" y="1143254"/>
                </a:lnTo>
                <a:lnTo>
                  <a:pt x="297306" y="1143254"/>
                </a:lnTo>
                <a:lnTo>
                  <a:pt x="316356" y="1133729"/>
                </a:lnTo>
                <a:lnTo>
                  <a:pt x="297306" y="112420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" name="object 21"/>
          <p:cNvSpPr/>
          <p:nvPr/>
        </p:nvSpPr>
        <p:spPr>
          <a:xfrm>
            <a:off x="8099553" y="1213279"/>
            <a:ext cx="3611033" cy="2745740"/>
          </a:xfrm>
          <a:custGeom>
            <a:avLst/>
            <a:gdLst/>
            <a:ahLst/>
            <a:cxnLst/>
            <a:rect l="l" t="t" r="r" b="b"/>
            <a:pathLst>
              <a:path w="2708275" h="2059305">
                <a:moveTo>
                  <a:pt x="2609595" y="0"/>
                </a:moveTo>
                <a:lnTo>
                  <a:pt x="98551" y="0"/>
                </a:lnTo>
                <a:lnTo>
                  <a:pt x="60168" y="7737"/>
                </a:lnTo>
                <a:lnTo>
                  <a:pt x="28844" y="28844"/>
                </a:lnTo>
                <a:lnTo>
                  <a:pt x="7737" y="60168"/>
                </a:lnTo>
                <a:lnTo>
                  <a:pt x="0" y="98551"/>
                </a:lnTo>
                <a:lnTo>
                  <a:pt x="0" y="1960371"/>
                </a:lnTo>
                <a:lnTo>
                  <a:pt x="7737" y="1998755"/>
                </a:lnTo>
                <a:lnTo>
                  <a:pt x="28844" y="2030079"/>
                </a:lnTo>
                <a:lnTo>
                  <a:pt x="60168" y="2051186"/>
                </a:lnTo>
                <a:lnTo>
                  <a:pt x="98551" y="2058923"/>
                </a:lnTo>
                <a:lnTo>
                  <a:pt x="2609595" y="2058923"/>
                </a:lnTo>
                <a:lnTo>
                  <a:pt x="2647979" y="2051186"/>
                </a:lnTo>
                <a:lnTo>
                  <a:pt x="2679303" y="2030079"/>
                </a:lnTo>
                <a:lnTo>
                  <a:pt x="2700410" y="1998755"/>
                </a:lnTo>
                <a:lnTo>
                  <a:pt x="2708147" y="1960371"/>
                </a:lnTo>
                <a:lnTo>
                  <a:pt x="2708147" y="98551"/>
                </a:lnTo>
                <a:lnTo>
                  <a:pt x="2700410" y="60168"/>
                </a:lnTo>
                <a:lnTo>
                  <a:pt x="2679303" y="28844"/>
                </a:lnTo>
                <a:lnTo>
                  <a:pt x="2647979" y="7737"/>
                </a:lnTo>
                <a:lnTo>
                  <a:pt x="2609595" y="0"/>
                </a:lnTo>
                <a:close/>
              </a:path>
            </a:pathLst>
          </a:custGeom>
          <a:solidFill>
            <a:srgbClr val="6C6C6C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" name="object 22"/>
          <p:cNvSpPr txBox="1"/>
          <p:nvPr/>
        </p:nvSpPr>
        <p:spPr>
          <a:xfrm>
            <a:off x="8287681" y="1396666"/>
            <a:ext cx="319278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77698" marR="40639" indent="-227748">
              <a:spcBef>
                <a:spcPts val="133"/>
              </a:spcBef>
            </a:pPr>
            <a:r>
              <a:rPr sz="1200" b="1" spc="-7" dirty="0">
                <a:solidFill>
                  <a:srgbClr val="505050"/>
                </a:solidFill>
                <a:latin typeface="Arial"/>
                <a:cs typeface="Arial"/>
              </a:rPr>
              <a:t>Primary </a:t>
            </a:r>
            <a:r>
              <a:rPr sz="1200" b="1" dirty="0">
                <a:solidFill>
                  <a:srgbClr val="505050"/>
                </a:solidFill>
                <a:latin typeface="Arial"/>
                <a:cs typeface="Arial"/>
              </a:rPr>
              <a:t>endpoint: </a:t>
            </a:r>
            <a:r>
              <a:rPr sz="1200" dirty="0">
                <a:solidFill>
                  <a:srgbClr val="505050"/>
                </a:solidFill>
                <a:latin typeface="Arial"/>
                <a:cs typeface="Arial"/>
              </a:rPr>
              <a:t>Progression-free </a:t>
            </a:r>
            <a:r>
              <a:rPr sz="1200" spc="-7" dirty="0">
                <a:solidFill>
                  <a:srgbClr val="505050"/>
                </a:solidFill>
                <a:latin typeface="Arial"/>
                <a:cs typeface="Arial"/>
              </a:rPr>
              <a:t>survival  </a:t>
            </a:r>
            <a:r>
              <a:rPr sz="1200" dirty="0">
                <a:solidFill>
                  <a:srgbClr val="505050"/>
                </a:solidFill>
                <a:latin typeface="Arial"/>
                <a:cs typeface="Arial"/>
              </a:rPr>
              <a:t>(PFS) </a:t>
            </a:r>
            <a:r>
              <a:rPr sz="1200" spc="-7" dirty="0">
                <a:solidFill>
                  <a:srgbClr val="505050"/>
                </a:solidFill>
                <a:latin typeface="Arial"/>
                <a:cs typeface="Arial"/>
              </a:rPr>
              <a:t>by </a:t>
            </a:r>
            <a:r>
              <a:rPr sz="1200" dirty="0">
                <a:solidFill>
                  <a:srgbClr val="505050"/>
                </a:solidFill>
                <a:latin typeface="Arial"/>
                <a:cs typeface="Arial"/>
              </a:rPr>
              <a:t>BICR according to RECIST</a:t>
            </a:r>
            <a:r>
              <a:rPr sz="1200" spc="-167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05050"/>
                </a:solidFill>
                <a:latin typeface="Arial"/>
                <a:cs typeface="Arial"/>
              </a:rPr>
              <a:t>v1.1</a:t>
            </a:r>
            <a:r>
              <a:rPr sz="1200" baseline="27777" dirty="0">
                <a:solidFill>
                  <a:srgbClr val="505050"/>
                </a:solidFill>
                <a:latin typeface="Arial"/>
                <a:cs typeface="Arial"/>
              </a:rPr>
              <a:t>c</a:t>
            </a:r>
            <a:endParaRPr sz="1200" baseline="27777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21547" y="1914826"/>
            <a:ext cx="163576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dirty="0">
                <a:solidFill>
                  <a:srgbClr val="505050"/>
                </a:solidFill>
                <a:latin typeface="Arial"/>
                <a:cs typeface="Arial"/>
              </a:rPr>
              <a:t>Secondary</a:t>
            </a:r>
            <a:r>
              <a:rPr sz="1200" b="1" spc="-120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05050"/>
                </a:solidFill>
                <a:latin typeface="Arial"/>
                <a:cs typeface="Arial"/>
              </a:rPr>
              <a:t>endpoints: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87680" y="2097705"/>
            <a:ext cx="3180080" cy="1668833"/>
          </a:xfrm>
          <a:prstGeom prst="rect">
            <a:avLst/>
          </a:prstGeom>
        </p:spPr>
        <p:txBody>
          <a:bodyPr vert="horz" wrap="square" lIns="0" tIns="67733" rIns="0" bIns="0" rtlCol="0">
            <a:spAutoFit/>
          </a:bodyPr>
          <a:lstStyle/>
          <a:p>
            <a:pPr marL="277698" indent="-227748">
              <a:spcBef>
                <a:spcPts val="533"/>
              </a:spcBef>
              <a:buChar char="•"/>
              <a:tabLst>
                <a:tab pos="277698" algn="l"/>
                <a:tab pos="278546" algn="l"/>
              </a:tabLst>
            </a:pPr>
            <a:r>
              <a:rPr sz="1200" spc="-7" dirty="0">
                <a:solidFill>
                  <a:srgbClr val="505050"/>
                </a:solidFill>
                <a:latin typeface="Arial"/>
                <a:cs typeface="Arial"/>
              </a:rPr>
              <a:t>Objective </a:t>
            </a:r>
            <a:r>
              <a:rPr sz="1200" dirty="0">
                <a:solidFill>
                  <a:srgbClr val="505050"/>
                </a:solidFill>
                <a:latin typeface="Arial"/>
                <a:cs typeface="Arial"/>
              </a:rPr>
              <a:t>response rate</a:t>
            </a:r>
            <a:r>
              <a:rPr sz="1200" spc="-93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05050"/>
                </a:solidFill>
                <a:latin typeface="Arial"/>
                <a:cs typeface="Arial"/>
              </a:rPr>
              <a:t>(ORR)</a:t>
            </a:r>
            <a:r>
              <a:rPr sz="1200" baseline="27777" dirty="0">
                <a:solidFill>
                  <a:srgbClr val="505050"/>
                </a:solidFill>
                <a:latin typeface="Arial"/>
                <a:cs typeface="Arial"/>
              </a:rPr>
              <a:t>c</a:t>
            </a:r>
            <a:endParaRPr sz="1200" baseline="27777" dirty="0">
              <a:latin typeface="Arial"/>
              <a:cs typeface="Arial"/>
            </a:endParaRPr>
          </a:p>
          <a:p>
            <a:pPr marL="277698" indent="-227748">
              <a:spcBef>
                <a:spcPts val="400"/>
              </a:spcBef>
              <a:buChar char="•"/>
              <a:tabLst>
                <a:tab pos="277698" algn="l"/>
                <a:tab pos="278546" algn="l"/>
              </a:tabLst>
            </a:pPr>
            <a:r>
              <a:rPr sz="1200" dirty="0">
                <a:solidFill>
                  <a:srgbClr val="505050"/>
                </a:solidFill>
                <a:latin typeface="Arial"/>
                <a:cs typeface="Arial"/>
              </a:rPr>
              <a:t>Duration of response</a:t>
            </a:r>
            <a:r>
              <a:rPr sz="1200" spc="-80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05050"/>
                </a:solidFill>
                <a:latin typeface="Arial"/>
                <a:cs typeface="Arial"/>
              </a:rPr>
              <a:t>(DoR)</a:t>
            </a:r>
            <a:endParaRPr sz="1200" dirty="0">
              <a:latin typeface="Arial"/>
              <a:cs typeface="Arial"/>
            </a:endParaRPr>
          </a:p>
          <a:p>
            <a:pPr marL="277698" indent="-227748">
              <a:spcBef>
                <a:spcPts val="400"/>
              </a:spcBef>
              <a:buChar char="•"/>
              <a:tabLst>
                <a:tab pos="277698" algn="l"/>
                <a:tab pos="278546" algn="l"/>
              </a:tabLst>
            </a:pPr>
            <a:r>
              <a:rPr sz="1200" spc="-7" dirty="0">
                <a:solidFill>
                  <a:srgbClr val="505050"/>
                </a:solidFill>
                <a:latin typeface="Arial"/>
                <a:cs typeface="Arial"/>
              </a:rPr>
              <a:t>Overall survival</a:t>
            </a:r>
            <a:r>
              <a:rPr sz="1200" spc="-27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05050"/>
                </a:solidFill>
                <a:latin typeface="Arial"/>
                <a:cs typeface="Arial"/>
              </a:rPr>
              <a:t>(OS)</a:t>
            </a:r>
            <a:r>
              <a:rPr sz="1200" baseline="27777" dirty="0">
                <a:solidFill>
                  <a:srgbClr val="505050"/>
                </a:solidFill>
                <a:latin typeface="Arial"/>
                <a:cs typeface="Arial"/>
              </a:rPr>
              <a:t>c</a:t>
            </a:r>
            <a:endParaRPr sz="1200" baseline="27777" dirty="0">
              <a:latin typeface="Arial"/>
              <a:cs typeface="Arial"/>
            </a:endParaRPr>
          </a:p>
          <a:p>
            <a:pPr marL="277698" indent="-227748">
              <a:spcBef>
                <a:spcPts val="400"/>
              </a:spcBef>
              <a:buChar char="•"/>
              <a:tabLst>
                <a:tab pos="277698" algn="l"/>
                <a:tab pos="278546" algn="l"/>
              </a:tabLst>
            </a:pPr>
            <a:r>
              <a:rPr sz="1200" dirty="0">
                <a:solidFill>
                  <a:srgbClr val="505050"/>
                </a:solidFill>
                <a:latin typeface="Arial"/>
                <a:cs typeface="Arial"/>
              </a:rPr>
              <a:t>PFS after first subsequent </a:t>
            </a:r>
            <a:r>
              <a:rPr sz="1200" spc="-7" dirty="0">
                <a:solidFill>
                  <a:srgbClr val="505050"/>
                </a:solidFill>
                <a:latin typeface="Arial"/>
                <a:cs typeface="Arial"/>
              </a:rPr>
              <a:t>therapy</a:t>
            </a:r>
            <a:r>
              <a:rPr sz="1200" spc="-180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05050"/>
                </a:solidFill>
                <a:latin typeface="Arial"/>
                <a:cs typeface="Arial"/>
              </a:rPr>
              <a:t>(PFS2)</a:t>
            </a:r>
            <a:endParaRPr sz="1200" dirty="0">
              <a:latin typeface="Arial"/>
              <a:cs typeface="Arial"/>
            </a:endParaRPr>
          </a:p>
          <a:p>
            <a:pPr marL="277698" indent="-227748">
              <a:spcBef>
                <a:spcPts val="400"/>
              </a:spcBef>
              <a:buChar char="•"/>
              <a:tabLst>
                <a:tab pos="277698" algn="l"/>
                <a:tab pos="278546" algn="l"/>
              </a:tabLst>
            </a:pPr>
            <a:r>
              <a:rPr sz="1200" dirty="0">
                <a:solidFill>
                  <a:srgbClr val="505050"/>
                </a:solidFill>
                <a:latin typeface="Arial"/>
                <a:cs typeface="Arial"/>
              </a:rPr>
              <a:t>Symptomatic</a:t>
            </a:r>
            <a:r>
              <a:rPr sz="1200" spc="-40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05050"/>
                </a:solidFill>
                <a:latin typeface="Arial"/>
                <a:cs typeface="Arial"/>
              </a:rPr>
              <a:t>PFS</a:t>
            </a:r>
            <a:r>
              <a:rPr sz="1200" baseline="27777" dirty="0">
                <a:solidFill>
                  <a:srgbClr val="505050"/>
                </a:solidFill>
                <a:latin typeface="Arial"/>
                <a:cs typeface="Arial"/>
              </a:rPr>
              <a:t>d</a:t>
            </a:r>
            <a:endParaRPr sz="1200" baseline="27777" dirty="0">
              <a:latin typeface="Arial"/>
              <a:cs typeface="Arial"/>
            </a:endParaRPr>
          </a:p>
          <a:p>
            <a:pPr marL="277698" indent="-227748">
              <a:spcBef>
                <a:spcPts val="400"/>
              </a:spcBef>
              <a:buChar char="•"/>
              <a:tabLst>
                <a:tab pos="277698" algn="l"/>
                <a:tab pos="278546" algn="l"/>
              </a:tabLst>
            </a:pPr>
            <a:r>
              <a:rPr sz="1200" spc="-7" dirty="0">
                <a:solidFill>
                  <a:srgbClr val="505050"/>
                </a:solidFill>
                <a:latin typeface="Arial"/>
                <a:cs typeface="Arial"/>
              </a:rPr>
              <a:t>Time </a:t>
            </a:r>
            <a:r>
              <a:rPr sz="1200" dirty="0">
                <a:solidFill>
                  <a:srgbClr val="505050"/>
                </a:solidFill>
                <a:latin typeface="Arial"/>
                <a:cs typeface="Arial"/>
              </a:rPr>
              <a:t>to </a:t>
            </a:r>
            <a:r>
              <a:rPr sz="1200" spc="-7" dirty="0">
                <a:solidFill>
                  <a:srgbClr val="505050"/>
                </a:solidFill>
                <a:latin typeface="Arial"/>
                <a:cs typeface="Arial"/>
              </a:rPr>
              <a:t>subsequent</a:t>
            </a:r>
            <a:r>
              <a:rPr sz="1200" spc="-40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200" spc="-7" dirty="0">
                <a:solidFill>
                  <a:srgbClr val="505050"/>
                </a:solidFill>
                <a:latin typeface="Arial"/>
                <a:cs typeface="Arial"/>
              </a:rPr>
              <a:t>therapy</a:t>
            </a:r>
            <a:r>
              <a:rPr sz="1200" spc="-9" baseline="27777" dirty="0">
                <a:solidFill>
                  <a:srgbClr val="505050"/>
                </a:solidFill>
                <a:latin typeface="Arial"/>
                <a:cs typeface="Arial"/>
              </a:rPr>
              <a:t>d</a:t>
            </a:r>
            <a:endParaRPr sz="1200" baseline="27777" dirty="0">
              <a:latin typeface="Arial"/>
              <a:cs typeface="Arial"/>
            </a:endParaRPr>
          </a:p>
          <a:p>
            <a:pPr marL="277698" indent="-227748">
              <a:spcBef>
                <a:spcPts val="400"/>
              </a:spcBef>
              <a:buChar char="•"/>
              <a:tabLst>
                <a:tab pos="277698" algn="l"/>
                <a:tab pos="278546" algn="l"/>
              </a:tabLst>
            </a:pPr>
            <a:r>
              <a:rPr sz="1200" dirty="0">
                <a:solidFill>
                  <a:srgbClr val="505050"/>
                </a:solidFill>
                <a:latin typeface="Arial"/>
                <a:cs typeface="Arial"/>
              </a:rPr>
              <a:t>Safety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91815" y="2248582"/>
            <a:ext cx="341205" cy="0"/>
          </a:xfrm>
          <a:custGeom>
            <a:avLst/>
            <a:gdLst/>
            <a:ahLst/>
            <a:cxnLst/>
            <a:rect l="l" t="t" r="r" b="b"/>
            <a:pathLst>
              <a:path w="255905">
                <a:moveTo>
                  <a:pt x="255650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" name="object 26"/>
          <p:cNvSpPr/>
          <p:nvPr/>
        </p:nvSpPr>
        <p:spPr>
          <a:xfrm>
            <a:off x="537463" y="1177718"/>
            <a:ext cx="2262293" cy="3676227"/>
          </a:xfrm>
          <a:custGeom>
            <a:avLst/>
            <a:gdLst/>
            <a:ahLst/>
            <a:cxnLst/>
            <a:rect l="l" t="t" r="r" b="b"/>
            <a:pathLst>
              <a:path w="1696720" h="2757170">
                <a:moveTo>
                  <a:pt x="1493266" y="0"/>
                </a:moveTo>
                <a:lnTo>
                  <a:pt x="202933" y="0"/>
                </a:lnTo>
                <a:lnTo>
                  <a:pt x="156402" y="5356"/>
                </a:lnTo>
                <a:lnTo>
                  <a:pt x="113688" y="20617"/>
                </a:lnTo>
                <a:lnTo>
                  <a:pt x="76008" y="44567"/>
                </a:lnTo>
                <a:lnTo>
                  <a:pt x="44581" y="75989"/>
                </a:lnTo>
                <a:lnTo>
                  <a:pt x="20626" y="113670"/>
                </a:lnTo>
                <a:lnTo>
                  <a:pt x="5359" y="156394"/>
                </a:lnTo>
                <a:lnTo>
                  <a:pt x="0" y="202946"/>
                </a:lnTo>
                <a:lnTo>
                  <a:pt x="0" y="2553970"/>
                </a:lnTo>
                <a:lnTo>
                  <a:pt x="5359" y="2600521"/>
                </a:lnTo>
                <a:lnTo>
                  <a:pt x="20626" y="2643245"/>
                </a:lnTo>
                <a:lnTo>
                  <a:pt x="44581" y="2680926"/>
                </a:lnTo>
                <a:lnTo>
                  <a:pt x="76008" y="2712348"/>
                </a:lnTo>
                <a:lnTo>
                  <a:pt x="113688" y="2736298"/>
                </a:lnTo>
                <a:lnTo>
                  <a:pt x="156402" y="2751559"/>
                </a:lnTo>
                <a:lnTo>
                  <a:pt x="202933" y="2756916"/>
                </a:lnTo>
                <a:lnTo>
                  <a:pt x="1493266" y="2756916"/>
                </a:lnTo>
                <a:lnTo>
                  <a:pt x="1539817" y="2751559"/>
                </a:lnTo>
                <a:lnTo>
                  <a:pt x="1582541" y="2736298"/>
                </a:lnTo>
                <a:lnTo>
                  <a:pt x="1620222" y="2712348"/>
                </a:lnTo>
                <a:lnTo>
                  <a:pt x="1651644" y="2680926"/>
                </a:lnTo>
                <a:lnTo>
                  <a:pt x="1675594" y="2643245"/>
                </a:lnTo>
                <a:lnTo>
                  <a:pt x="1690855" y="2600521"/>
                </a:lnTo>
                <a:lnTo>
                  <a:pt x="1696212" y="2553970"/>
                </a:lnTo>
                <a:lnTo>
                  <a:pt x="1696212" y="202946"/>
                </a:lnTo>
                <a:lnTo>
                  <a:pt x="1690855" y="156394"/>
                </a:lnTo>
                <a:lnTo>
                  <a:pt x="1675594" y="113670"/>
                </a:lnTo>
                <a:lnTo>
                  <a:pt x="1651644" y="75989"/>
                </a:lnTo>
                <a:lnTo>
                  <a:pt x="1620222" y="44567"/>
                </a:lnTo>
                <a:lnTo>
                  <a:pt x="1582541" y="20617"/>
                </a:lnTo>
                <a:lnTo>
                  <a:pt x="1539817" y="5356"/>
                </a:lnTo>
                <a:lnTo>
                  <a:pt x="149326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" name="object 27"/>
          <p:cNvSpPr/>
          <p:nvPr/>
        </p:nvSpPr>
        <p:spPr>
          <a:xfrm>
            <a:off x="537463" y="1177718"/>
            <a:ext cx="2262293" cy="3676227"/>
          </a:xfrm>
          <a:custGeom>
            <a:avLst/>
            <a:gdLst/>
            <a:ahLst/>
            <a:cxnLst/>
            <a:rect l="l" t="t" r="r" b="b"/>
            <a:pathLst>
              <a:path w="1696720" h="2757170">
                <a:moveTo>
                  <a:pt x="0" y="202946"/>
                </a:moveTo>
                <a:lnTo>
                  <a:pt x="5359" y="156394"/>
                </a:lnTo>
                <a:lnTo>
                  <a:pt x="20626" y="113670"/>
                </a:lnTo>
                <a:lnTo>
                  <a:pt x="44581" y="75989"/>
                </a:lnTo>
                <a:lnTo>
                  <a:pt x="76008" y="44567"/>
                </a:lnTo>
                <a:lnTo>
                  <a:pt x="113688" y="20617"/>
                </a:lnTo>
                <a:lnTo>
                  <a:pt x="156402" y="5356"/>
                </a:lnTo>
                <a:lnTo>
                  <a:pt x="202933" y="0"/>
                </a:lnTo>
                <a:lnTo>
                  <a:pt x="1493266" y="0"/>
                </a:lnTo>
                <a:lnTo>
                  <a:pt x="1539817" y="5356"/>
                </a:lnTo>
                <a:lnTo>
                  <a:pt x="1582541" y="20617"/>
                </a:lnTo>
                <a:lnTo>
                  <a:pt x="1620222" y="44567"/>
                </a:lnTo>
                <a:lnTo>
                  <a:pt x="1651644" y="75989"/>
                </a:lnTo>
                <a:lnTo>
                  <a:pt x="1675594" y="113670"/>
                </a:lnTo>
                <a:lnTo>
                  <a:pt x="1690855" y="156394"/>
                </a:lnTo>
                <a:lnTo>
                  <a:pt x="1696212" y="202946"/>
                </a:lnTo>
                <a:lnTo>
                  <a:pt x="1696212" y="2553970"/>
                </a:lnTo>
                <a:lnTo>
                  <a:pt x="1690855" y="2600521"/>
                </a:lnTo>
                <a:lnTo>
                  <a:pt x="1675594" y="2643245"/>
                </a:lnTo>
                <a:lnTo>
                  <a:pt x="1651644" y="2680926"/>
                </a:lnTo>
                <a:lnTo>
                  <a:pt x="1620222" y="2712348"/>
                </a:lnTo>
                <a:lnTo>
                  <a:pt x="1582541" y="2736298"/>
                </a:lnTo>
                <a:lnTo>
                  <a:pt x="1539817" y="2751559"/>
                </a:lnTo>
                <a:lnTo>
                  <a:pt x="1493266" y="2756916"/>
                </a:lnTo>
                <a:lnTo>
                  <a:pt x="202933" y="2756916"/>
                </a:lnTo>
                <a:lnTo>
                  <a:pt x="156402" y="2751559"/>
                </a:lnTo>
                <a:lnTo>
                  <a:pt x="113688" y="2736298"/>
                </a:lnTo>
                <a:lnTo>
                  <a:pt x="76008" y="2712348"/>
                </a:lnTo>
                <a:lnTo>
                  <a:pt x="44581" y="2680926"/>
                </a:lnTo>
                <a:lnTo>
                  <a:pt x="20626" y="2643245"/>
                </a:lnTo>
                <a:lnTo>
                  <a:pt x="5359" y="2600521"/>
                </a:lnTo>
                <a:lnTo>
                  <a:pt x="0" y="2553970"/>
                </a:lnTo>
                <a:lnTo>
                  <a:pt x="0" y="202946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" name="object 28"/>
          <p:cNvSpPr txBox="1"/>
          <p:nvPr/>
        </p:nvSpPr>
        <p:spPr>
          <a:xfrm>
            <a:off x="780423" y="1342988"/>
            <a:ext cx="177546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7" dirty="0">
                <a:solidFill>
                  <a:srgbClr val="505050"/>
                </a:solidFill>
                <a:latin typeface="Arial"/>
                <a:cs typeface="Arial"/>
              </a:rPr>
              <a:t>Key Eligibility</a:t>
            </a:r>
            <a:r>
              <a:rPr sz="1333" b="1" spc="-67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505050"/>
                </a:solidFill>
                <a:latin typeface="Arial"/>
                <a:cs typeface="Arial"/>
              </a:rPr>
              <a:t>Criteria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77719" y="6587791"/>
            <a:ext cx="6262793" cy="15211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6933">
              <a:spcBef>
                <a:spcPts val="67"/>
              </a:spcBef>
            </a:pPr>
            <a:r>
              <a:rPr sz="933" spc="-13" dirty="0">
                <a:latin typeface="Arial Narrow"/>
                <a:cs typeface="Arial Narrow"/>
              </a:rPr>
              <a:t>NSCLC, non-small </a:t>
            </a:r>
            <a:r>
              <a:rPr sz="933" spc="-7" dirty="0">
                <a:latin typeface="Arial Narrow"/>
                <a:cs typeface="Arial Narrow"/>
              </a:rPr>
              <a:t>cell </a:t>
            </a:r>
            <a:r>
              <a:rPr sz="933" spc="-13" dirty="0">
                <a:latin typeface="Arial Narrow"/>
                <a:cs typeface="Arial Narrow"/>
              </a:rPr>
              <a:t>lung cancer; Q3W, every </a:t>
            </a:r>
            <a:r>
              <a:rPr sz="933" spc="-7" dirty="0">
                <a:latin typeface="Arial Narrow"/>
                <a:cs typeface="Arial Narrow"/>
              </a:rPr>
              <a:t>3 </a:t>
            </a:r>
            <a:r>
              <a:rPr sz="933" spc="-13" dirty="0">
                <a:latin typeface="Arial Narrow"/>
                <a:cs typeface="Arial Narrow"/>
              </a:rPr>
              <a:t>weeks; </a:t>
            </a:r>
            <a:r>
              <a:rPr sz="933" spc="-7" dirty="0">
                <a:latin typeface="Arial Narrow"/>
                <a:cs typeface="Arial Narrow"/>
              </a:rPr>
              <a:t>RECIST, </a:t>
            </a:r>
            <a:r>
              <a:rPr sz="933" spc="-13" dirty="0">
                <a:latin typeface="Arial Narrow"/>
                <a:cs typeface="Arial Narrow"/>
              </a:rPr>
              <a:t>Response Evaluation </a:t>
            </a:r>
            <a:r>
              <a:rPr sz="933" spc="-7" dirty="0">
                <a:latin typeface="Arial Narrow"/>
                <a:cs typeface="Arial Narrow"/>
              </a:rPr>
              <a:t>Criteria in Solid Tumors; TKI, tyrosine </a:t>
            </a:r>
            <a:r>
              <a:rPr sz="933" dirty="0">
                <a:latin typeface="Arial Narrow"/>
                <a:cs typeface="Arial Narrow"/>
              </a:rPr>
              <a:t>kinase</a:t>
            </a:r>
            <a:r>
              <a:rPr sz="933" spc="-100" dirty="0">
                <a:latin typeface="Arial Narrow"/>
                <a:cs typeface="Arial Narrow"/>
              </a:rPr>
              <a:t> </a:t>
            </a:r>
            <a:r>
              <a:rPr sz="933" spc="-13" dirty="0">
                <a:latin typeface="Arial Narrow"/>
                <a:cs typeface="Arial Narrow"/>
              </a:rPr>
              <a:t>inhibitor.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3762" y="1648295"/>
            <a:ext cx="1855893" cy="1657271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314105" marR="91438" indent="-230288">
              <a:spcBef>
                <a:spcPts val="127"/>
              </a:spcBef>
              <a:buChar char="•"/>
              <a:tabLst>
                <a:tab pos="314105" algn="l"/>
                <a:tab pos="314952" algn="l"/>
              </a:tabLst>
            </a:pPr>
            <a:r>
              <a:rPr sz="1333" spc="-7" dirty="0">
                <a:solidFill>
                  <a:srgbClr val="505050"/>
                </a:solidFill>
                <a:latin typeface="Arial"/>
                <a:cs typeface="Arial"/>
              </a:rPr>
              <a:t>Treatment-naïve,</a:t>
            </a:r>
            <a:r>
              <a:rPr sz="1300" spc="-9" baseline="25641" dirty="0">
                <a:solidFill>
                  <a:srgbClr val="505050"/>
                </a:solidFill>
                <a:latin typeface="Arial"/>
                <a:cs typeface="Arial"/>
              </a:rPr>
              <a:t>a </a:t>
            </a:r>
            <a:r>
              <a:rPr sz="867" spc="-7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333" spc="-7" dirty="0">
                <a:solidFill>
                  <a:srgbClr val="505050"/>
                </a:solidFill>
                <a:latin typeface="Arial"/>
                <a:cs typeface="Arial"/>
              </a:rPr>
              <a:t>locally advanced</a:t>
            </a:r>
            <a:r>
              <a:rPr sz="1333" spc="-107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333" spc="-7" dirty="0">
                <a:solidFill>
                  <a:srgbClr val="505050"/>
                </a:solidFill>
                <a:latin typeface="Arial"/>
                <a:cs typeface="Arial"/>
              </a:rPr>
              <a:t>or  metastatic</a:t>
            </a:r>
            <a:r>
              <a:rPr sz="1333" spc="-67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333" spc="-7" dirty="0">
                <a:solidFill>
                  <a:srgbClr val="505050"/>
                </a:solidFill>
                <a:latin typeface="Arial"/>
                <a:cs typeface="Arial"/>
              </a:rPr>
              <a:t>NSCLC</a:t>
            </a:r>
            <a:endParaRPr sz="1333" dirty="0">
              <a:latin typeface="Arial"/>
              <a:cs typeface="Arial"/>
            </a:endParaRPr>
          </a:p>
          <a:p>
            <a:pPr marL="314105" marR="115144" indent="-230288">
              <a:spcBef>
                <a:spcPts val="800"/>
              </a:spcBef>
              <a:buChar char="•"/>
              <a:tabLst>
                <a:tab pos="314105" algn="l"/>
                <a:tab pos="314952" algn="l"/>
              </a:tabLst>
            </a:pPr>
            <a:r>
              <a:rPr sz="1333" spc="-7" dirty="0">
                <a:solidFill>
                  <a:srgbClr val="505050"/>
                </a:solidFill>
                <a:latin typeface="Arial"/>
                <a:cs typeface="Arial"/>
              </a:rPr>
              <a:t>Documented  </a:t>
            </a:r>
            <a:r>
              <a:rPr sz="1333" i="1" spc="-7" dirty="0">
                <a:solidFill>
                  <a:srgbClr val="505050"/>
                </a:solidFill>
                <a:latin typeface="Arial"/>
                <a:cs typeface="Arial"/>
              </a:rPr>
              <a:t>EGFR </a:t>
            </a:r>
            <a:r>
              <a:rPr sz="1333" spc="-7" dirty="0">
                <a:solidFill>
                  <a:srgbClr val="505050"/>
                </a:solidFill>
                <a:latin typeface="Arial"/>
                <a:cs typeface="Arial"/>
              </a:rPr>
              <a:t>Exon 20  insertion</a:t>
            </a:r>
            <a:r>
              <a:rPr sz="1333" spc="-80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333" spc="-7" dirty="0">
                <a:solidFill>
                  <a:srgbClr val="505050"/>
                </a:solidFill>
                <a:latin typeface="Arial"/>
                <a:cs typeface="Arial"/>
              </a:rPr>
              <a:t>mutations</a:t>
            </a:r>
            <a:endParaRPr sz="1333" dirty="0">
              <a:latin typeface="Arial"/>
              <a:cs typeface="Arial"/>
            </a:endParaRPr>
          </a:p>
          <a:p>
            <a:pPr marL="314105" indent="-230288">
              <a:spcBef>
                <a:spcPts val="800"/>
              </a:spcBef>
              <a:buChar char="•"/>
              <a:tabLst>
                <a:tab pos="314105" algn="l"/>
                <a:tab pos="314952" algn="l"/>
              </a:tabLst>
            </a:pPr>
            <a:r>
              <a:rPr sz="1333" spc="-7" dirty="0">
                <a:solidFill>
                  <a:srgbClr val="505050"/>
                </a:solidFill>
                <a:latin typeface="Arial"/>
                <a:cs typeface="Arial"/>
              </a:rPr>
              <a:t>ECOG </a:t>
            </a:r>
            <a:r>
              <a:rPr sz="1333" spc="-13" dirty="0">
                <a:solidFill>
                  <a:srgbClr val="505050"/>
                </a:solidFill>
                <a:latin typeface="Arial"/>
                <a:cs typeface="Arial"/>
              </a:rPr>
              <a:t>PS </a:t>
            </a:r>
            <a:r>
              <a:rPr sz="1333" spc="-7" dirty="0">
                <a:solidFill>
                  <a:srgbClr val="505050"/>
                </a:solidFill>
                <a:latin typeface="Arial"/>
                <a:cs typeface="Arial"/>
              </a:rPr>
              <a:t>0 or</a:t>
            </a:r>
            <a:r>
              <a:rPr sz="1333" spc="-33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333" spc="-7" dirty="0">
                <a:solidFill>
                  <a:srgbClr val="505050"/>
                </a:solidFill>
                <a:latin typeface="Arial"/>
                <a:cs typeface="Arial"/>
              </a:rPr>
              <a:t>1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0695" y="3527422"/>
            <a:ext cx="1948180" cy="1145292"/>
          </a:xfrm>
          <a:prstGeom prst="rect">
            <a:avLst/>
          </a:prstGeom>
        </p:spPr>
        <p:txBody>
          <a:bodyPr vert="horz" wrap="square" lIns="0" tIns="67733" rIns="0" bIns="0" rtlCol="0">
            <a:spAutoFit/>
          </a:bodyPr>
          <a:lstStyle/>
          <a:p>
            <a:pPr marL="152396">
              <a:spcBef>
                <a:spcPts val="533"/>
              </a:spcBef>
            </a:pPr>
            <a:r>
              <a:rPr sz="1333" b="1" spc="-7" dirty="0">
                <a:solidFill>
                  <a:srgbClr val="505050"/>
                </a:solidFill>
                <a:latin typeface="Arial"/>
                <a:cs typeface="Arial"/>
              </a:rPr>
              <a:t>Stratification</a:t>
            </a:r>
            <a:r>
              <a:rPr sz="1333" b="1" spc="-20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505050"/>
                </a:solidFill>
                <a:latin typeface="Arial"/>
                <a:cs typeface="Arial"/>
              </a:rPr>
              <a:t>Factors</a:t>
            </a:r>
            <a:endParaRPr sz="1333" dirty="0">
              <a:latin typeface="Arial"/>
              <a:cs typeface="Arial"/>
            </a:endParaRPr>
          </a:p>
          <a:p>
            <a:pPr marL="297173" indent="-230288">
              <a:spcBef>
                <a:spcPts val="400"/>
              </a:spcBef>
              <a:buChar char="•"/>
              <a:tabLst>
                <a:tab pos="297173" algn="l"/>
                <a:tab pos="298019" algn="l"/>
              </a:tabLst>
            </a:pPr>
            <a:r>
              <a:rPr sz="1333" spc="-7" dirty="0">
                <a:solidFill>
                  <a:srgbClr val="505050"/>
                </a:solidFill>
                <a:latin typeface="Arial"/>
                <a:cs typeface="Arial"/>
              </a:rPr>
              <a:t>ECOG </a:t>
            </a:r>
            <a:r>
              <a:rPr sz="1333" spc="-13" dirty="0">
                <a:solidFill>
                  <a:srgbClr val="505050"/>
                </a:solidFill>
                <a:latin typeface="Arial"/>
                <a:cs typeface="Arial"/>
              </a:rPr>
              <a:t>PS</a:t>
            </a:r>
            <a:endParaRPr sz="1333" dirty="0">
              <a:latin typeface="Arial"/>
              <a:cs typeface="Arial"/>
            </a:endParaRPr>
          </a:p>
          <a:p>
            <a:pPr marL="297173" marR="506294" indent="-230288">
              <a:buChar char="•"/>
              <a:tabLst>
                <a:tab pos="297173" algn="l"/>
                <a:tab pos="298019" algn="l"/>
              </a:tabLst>
            </a:pPr>
            <a:r>
              <a:rPr sz="1333" spc="-7" dirty="0">
                <a:solidFill>
                  <a:srgbClr val="505050"/>
                </a:solidFill>
                <a:latin typeface="Arial"/>
                <a:cs typeface="Arial"/>
              </a:rPr>
              <a:t>History of</a:t>
            </a:r>
            <a:r>
              <a:rPr sz="1333" spc="-80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333" spc="-7" dirty="0">
                <a:solidFill>
                  <a:srgbClr val="505050"/>
                </a:solidFill>
                <a:latin typeface="Arial"/>
                <a:cs typeface="Arial"/>
              </a:rPr>
              <a:t>brain  </a:t>
            </a:r>
            <a:r>
              <a:rPr sz="1333" dirty="0">
                <a:solidFill>
                  <a:srgbClr val="505050"/>
                </a:solidFill>
                <a:latin typeface="Arial"/>
                <a:cs typeface="Arial"/>
              </a:rPr>
              <a:t>metastases</a:t>
            </a:r>
            <a:r>
              <a:rPr sz="1300" baseline="25641" dirty="0">
                <a:solidFill>
                  <a:srgbClr val="505050"/>
                </a:solidFill>
                <a:latin typeface="Arial"/>
                <a:cs typeface="Arial"/>
              </a:rPr>
              <a:t>b</a:t>
            </a:r>
            <a:endParaRPr sz="1300" baseline="25641" dirty="0">
              <a:latin typeface="Arial"/>
              <a:cs typeface="Arial"/>
            </a:endParaRPr>
          </a:p>
          <a:p>
            <a:pPr marL="297173" indent="-230288">
              <a:buChar char="•"/>
              <a:tabLst>
                <a:tab pos="297173" algn="l"/>
                <a:tab pos="298019" algn="l"/>
              </a:tabLst>
            </a:pPr>
            <a:r>
              <a:rPr sz="1333" spc="-13" dirty="0">
                <a:solidFill>
                  <a:srgbClr val="505050"/>
                </a:solidFill>
                <a:latin typeface="Arial"/>
                <a:cs typeface="Arial"/>
              </a:rPr>
              <a:t>Prior </a:t>
            </a:r>
            <a:r>
              <a:rPr sz="1333" spc="-7" dirty="0">
                <a:solidFill>
                  <a:srgbClr val="505050"/>
                </a:solidFill>
                <a:latin typeface="Arial"/>
                <a:cs typeface="Arial"/>
              </a:rPr>
              <a:t>EGFR TKI</a:t>
            </a:r>
            <a:r>
              <a:rPr sz="1333" spc="-40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333" dirty="0">
                <a:solidFill>
                  <a:srgbClr val="505050"/>
                </a:solidFill>
                <a:latin typeface="Arial"/>
                <a:cs typeface="Arial"/>
              </a:rPr>
              <a:t>use</a:t>
            </a:r>
            <a:r>
              <a:rPr sz="1300" baseline="25641" dirty="0">
                <a:solidFill>
                  <a:srgbClr val="505050"/>
                </a:solidFill>
                <a:latin typeface="Arial"/>
                <a:cs typeface="Arial"/>
              </a:rPr>
              <a:t>a</a:t>
            </a:r>
            <a:endParaRPr sz="1300" baseline="25641" dirty="0">
              <a:latin typeface="Arial"/>
              <a:cs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B23415-727D-67C0-C51E-ECADF1E5B68F}"/>
              </a:ext>
            </a:extLst>
          </p:cNvPr>
          <p:cNvSpPr txBox="1"/>
          <p:nvPr/>
        </p:nvSpPr>
        <p:spPr>
          <a:xfrm>
            <a:off x="7278475" y="6372630"/>
            <a:ext cx="491352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Girard N et al ESMO 2023; </a:t>
            </a:r>
            <a:r>
              <a:rPr lang="en-US" sz="1067" kern="100" dirty="0">
                <a:ea typeface="Calibri" panose="020F0502020204030204" pitchFamily="34" charset="0"/>
                <a:cs typeface="Times New Roman" panose="02020603050405020304" pitchFamily="18" charset="0"/>
              </a:rPr>
              <a:t>Zhou C et al. N Engl J Med 2023;389(22):2039-51.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790687" y="3742943"/>
            <a:ext cx="0" cy="1016847"/>
          </a:xfrm>
          <a:custGeom>
            <a:avLst/>
            <a:gdLst/>
            <a:ahLst/>
            <a:cxnLst/>
            <a:rect l="l" t="t" r="r" b="b"/>
            <a:pathLst>
              <a:path h="762635">
                <a:moveTo>
                  <a:pt x="0" y="0"/>
                </a:moveTo>
                <a:lnTo>
                  <a:pt x="0" y="762508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" name="object 6"/>
          <p:cNvSpPr/>
          <p:nvPr/>
        </p:nvSpPr>
        <p:spPr>
          <a:xfrm>
            <a:off x="2061463" y="1533144"/>
            <a:ext cx="7528560" cy="3125893"/>
          </a:xfrm>
          <a:custGeom>
            <a:avLst/>
            <a:gdLst/>
            <a:ahLst/>
            <a:cxnLst/>
            <a:rect l="l" t="t" r="r" b="b"/>
            <a:pathLst>
              <a:path w="5646420" h="2344420">
                <a:moveTo>
                  <a:pt x="0" y="0"/>
                </a:moveTo>
                <a:lnTo>
                  <a:pt x="92964" y="0"/>
                </a:lnTo>
                <a:lnTo>
                  <a:pt x="92964" y="16255"/>
                </a:lnTo>
                <a:lnTo>
                  <a:pt x="279019" y="16255"/>
                </a:lnTo>
                <a:lnTo>
                  <a:pt x="279019" y="29463"/>
                </a:lnTo>
                <a:lnTo>
                  <a:pt x="318008" y="29463"/>
                </a:lnTo>
                <a:lnTo>
                  <a:pt x="318008" y="82550"/>
                </a:lnTo>
                <a:lnTo>
                  <a:pt x="345059" y="82550"/>
                </a:lnTo>
                <a:lnTo>
                  <a:pt x="345059" y="128269"/>
                </a:lnTo>
                <a:lnTo>
                  <a:pt x="351028" y="128269"/>
                </a:lnTo>
                <a:lnTo>
                  <a:pt x="351028" y="204850"/>
                </a:lnTo>
                <a:lnTo>
                  <a:pt x="384047" y="204850"/>
                </a:lnTo>
                <a:lnTo>
                  <a:pt x="384047" y="219709"/>
                </a:lnTo>
                <a:lnTo>
                  <a:pt x="439547" y="219709"/>
                </a:lnTo>
                <a:lnTo>
                  <a:pt x="439547" y="234441"/>
                </a:lnTo>
                <a:lnTo>
                  <a:pt x="622554" y="234441"/>
                </a:lnTo>
                <a:lnTo>
                  <a:pt x="622554" y="265302"/>
                </a:lnTo>
                <a:lnTo>
                  <a:pt x="640588" y="265302"/>
                </a:lnTo>
                <a:lnTo>
                  <a:pt x="640588" y="297814"/>
                </a:lnTo>
                <a:lnTo>
                  <a:pt x="657097" y="297814"/>
                </a:lnTo>
                <a:lnTo>
                  <a:pt x="657097" y="313943"/>
                </a:lnTo>
                <a:lnTo>
                  <a:pt x="670560" y="313943"/>
                </a:lnTo>
                <a:lnTo>
                  <a:pt x="670560" y="344931"/>
                </a:lnTo>
                <a:lnTo>
                  <a:pt x="718566" y="344931"/>
                </a:lnTo>
                <a:lnTo>
                  <a:pt x="718566" y="377443"/>
                </a:lnTo>
                <a:lnTo>
                  <a:pt x="756031" y="377443"/>
                </a:lnTo>
                <a:lnTo>
                  <a:pt x="756031" y="390651"/>
                </a:lnTo>
                <a:lnTo>
                  <a:pt x="765047" y="390651"/>
                </a:lnTo>
                <a:lnTo>
                  <a:pt x="765047" y="408304"/>
                </a:lnTo>
                <a:lnTo>
                  <a:pt x="792099" y="408304"/>
                </a:lnTo>
                <a:lnTo>
                  <a:pt x="792099" y="426084"/>
                </a:lnTo>
                <a:lnTo>
                  <a:pt x="838581" y="426084"/>
                </a:lnTo>
                <a:lnTo>
                  <a:pt x="838581" y="439292"/>
                </a:lnTo>
                <a:lnTo>
                  <a:pt x="882015" y="439292"/>
                </a:lnTo>
                <a:lnTo>
                  <a:pt x="882015" y="454025"/>
                </a:lnTo>
                <a:lnTo>
                  <a:pt x="934593" y="454025"/>
                </a:lnTo>
                <a:lnTo>
                  <a:pt x="934593" y="468756"/>
                </a:lnTo>
                <a:lnTo>
                  <a:pt x="970534" y="468756"/>
                </a:lnTo>
                <a:lnTo>
                  <a:pt x="970534" y="514476"/>
                </a:lnTo>
                <a:lnTo>
                  <a:pt x="990091" y="514476"/>
                </a:lnTo>
                <a:lnTo>
                  <a:pt x="990091" y="546862"/>
                </a:lnTo>
                <a:lnTo>
                  <a:pt x="994537" y="546862"/>
                </a:lnTo>
                <a:lnTo>
                  <a:pt x="994537" y="595502"/>
                </a:lnTo>
                <a:lnTo>
                  <a:pt x="1002029" y="595502"/>
                </a:lnTo>
                <a:lnTo>
                  <a:pt x="1002029" y="675131"/>
                </a:lnTo>
                <a:lnTo>
                  <a:pt x="1035050" y="675131"/>
                </a:lnTo>
                <a:lnTo>
                  <a:pt x="1035050" y="707643"/>
                </a:lnTo>
                <a:lnTo>
                  <a:pt x="1044066" y="707643"/>
                </a:lnTo>
                <a:lnTo>
                  <a:pt x="1044066" y="737107"/>
                </a:lnTo>
                <a:lnTo>
                  <a:pt x="1048639" y="737107"/>
                </a:lnTo>
                <a:lnTo>
                  <a:pt x="1048639" y="781303"/>
                </a:lnTo>
                <a:lnTo>
                  <a:pt x="1143127" y="781303"/>
                </a:lnTo>
                <a:lnTo>
                  <a:pt x="1143127" y="797559"/>
                </a:lnTo>
                <a:lnTo>
                  <a:pt x="1167130" y="797559"/>
                </a:lnTo>
                <a:lnTo>
                  <a:pt x="1167130" y="818133"/>
                </a:lnTo>
                <a:lnTo>
                  <a:pt x="1213612" y="818133"/>
                </a:lnTo>
                <a:lnTo>
                  <a:pt x="1213612" y="832865"/>
                </a:lnTo>
                <a:lnTo>
                  <a:pt x="1270635" y="832865"/>
                </a:lnTo>
                <a:lnTo>
                  <a:pt x="1270635" y="846200"/>
                </a:lnTo>
                <a:lnTo>
                  <a:pt x="1300607" y="846200"/>
                </a:lnTo>
                <a:lnTo>
                  <a:pt x="1300607" y="927226"/>
                </a:lnTo>
                <a:lnTo>
                  <a:pt x="1324610" y="927226"/>
                </a:lnTo>
                <a:lnTo>
                  <a:pt x="1324610" y="1001013"/>
                </a:lnTo>
                <a:lnTo>
                  <a:pt x="1333627" y="1001013"/>
                </a:lnTo>
                <a:lnTo>
                  <a:pt x="1333627" y="1065783"/>
                </a:lnTo>
                <a:lnTo>
                  <a:pt x="1347089" y="1065783"/>
                </a:lnTo>
                <a:lnTo>
                  <a:pt x="1347089" y="1108583"/>
                </a:lnTo>
                <a:lnTo>
                  <a:pt x="1378585" y="1108583"/>
                </a:lnTo>
                <a:lnTo>
                  <a:pt x="1378585" y="1151254"/>
                </a:lnTo>
                <a:lnTo>
                  <a:pt x="1396619" y="1151254"/>
                </a:lnTo>
                <a:lnTo>
                  <a:pt x="1396619" y="1177797"/>
                </a:lnTo>
                <a:lnTo>
                  <a:pt x="1594612" y="1177797"/>
                </a:lnTo>
                <a:lnTo>
                  <a:pt x="1594612" y="1192656"/>
                </a:lnTo>
                <a:lnTo>
                  <a:pt x="1602105" y="1192656"/>
                </a:lnTo>
                <a:lnTo>
                  <a:pt x="1602105" y="1275206"/>
                </a:lnTo>
                <a:lnTo>
                  <a:pt x="1615567" y="1275206"/>
                </a:lnTo>
                <a:lnTo>
                  <a:pt x="1615567" y="1294256"/>
                </a:lnTo>
                <a:lnTo>
                  <a:pt x="1623060" y="1294256"/>
                </a:lnTo>
                <a:lnTo>
                  <a:pt x="1623060" y="1310512"/>
                </a:lnTo>
                <a:lnTo>
                  <a:pt x="1653159" y="1310512"/>
                </a:lnTo>
                <a:lnTo>
                  <a:pt x="1653159" y="1337055"/>
                </a:lnTo>
                <a:lnTo>
                  <a:pt x="1669669" y="1337055"/>
                </a:lnTo>
                <a:lnTo>
                  <a:pt x="1669669" y="1348866"/>
                </a:lnTo>
                <a:lnTo>
                  <a:pt x="1678686" y="1348866"/>
                </a:lnTo>
                <a:lnTo>
                  <a:pt x="1678686" y="1363598"/>
                </a:lnTo>
                <a:lnTo>
                  <a:pt x="1714627" y="1363598"/>
                </a:lnTo>
                <a:lnTo>
                  <a:pt x="1714627" y="1382775"/>
                </a:lnTo>
                <a:lnTo>
                  <a:pt x="1764156" y="1382775"/>
                </a:lnTo>
                <a:lnTo>
                  <a:pt x="1764156" y="1413764"/>
                </a:lnTo>
                <a:lnTo>
                  <a:pt x="1849627" y="1413764"/>
                </a:lnTo>
                <a:lnTo>
                  <a:pt x="1849627" y="1449069"/>
                </a:lnTo>
                <a:lnTo>
                  <a:pt x="1983104" y="1449069"/>
                </a:lnTo>
                <a:lnTo>
                  <a:pt x="1983104" y="1506600"/>
                </a:lnTo>
                <a:lnTo>
                  <a:pt x="2023617" y="1506600"/>
                </a:lnTo>
                <a:lnTo>
                  <a:pt x="2023617" y="1530222"/>
                </a:lnTo>
                <a:lnTo>
                  <a:pt x="2040127" y="1530222"/>
                </a:lnTo>
                <a:lnTo>
                  <a:pt x="2040127" y="1581784"/>
                </a:lnTo>
                <a:lnTo>
                  <a:pt x="2073148" y="1581784"/>
                </a:lnTo>
                <a:lnTo>
                  <a:pt x="2073148" y="1602358"/>
                </a:lnTo>
                <a:lnTo>
                  <a:pt x="2113661" y="1602358"/>
                </a:lnTo>
                <a:lnTo>
                  <a:pt x="2113661" y="1617090"/>
                </a:lnTo>
                <a:lnTo>
                  <a:pt x="2119629" y="1617090"/>
                </a:lnTo>
                <a:lnTo>
                  <a:pt x="2119629" y="1639315"/>
                </a:lnTo>
                <a:lnTo>
                  <a:pt x="2211197" y="1639315"/>
                </a:lnTo>
                <a:lnTo>
                  <a:pt x="2211197" y="1656968"/>
                </a:lnTo>
                <a:lnTo>
                  <a:pt x="2266696" y="1656968"/>
                </a:lnTo>
                <a:lnTo>
                  <a:pt x="2266696" y="1693798"/>
                </a:lnTo>
                <a:lnTo>
                  <a:pt x="2308732" y="1693798"/>
                </a:lnTo>
                <a:lnTo>
                  <a:pt x="2308732" y="1733549"/>
                </a:lnTo>
                <a:lnTo>
                  <a:pt x="2323718" y="1733549"/>
                </a:lnTo>
                <a:lnTo>
                  <a:pt x="2323718" y="1771903"/>
                </a:lnTo>
                <a:lnTo>
                  <a:pt x="2335656" y="1771903"/>
                </a:lnTo>
                <a:lnTo>
                  <a:pt x="2335656" y="1792604"/>
                </a:lnTo>
                <a:lnTo>
                  <a:pt x="2347722" y="1792604"/>
                </a:lnTo>
                <a:lnTo>
                  <a:pt x="2347722" y="1801367"/>
                </a:lnTo>
                <a:lnTo>
                  <a:pt x="2374646" y="1801367"/>
                </a:lnTo>
                <a:lnTo>
                  <a:pt x="2374646" y="1824989"/>
                </a:lnTo>
                <a:lnTo>
                  <a:pt x="2391155" y="1824989"/>
                </a:lnTo>
                <a:lnTo>
                  <a:pt x="2391155" y="1847087"/>
                </a:lnTo>
                <a:lnTo>
                  <a:pt x="2518664" y="1847087"/>
                </a:lnTo>
                <a:lnTo>
                  <a:pt x="2518664" y="1867789"/>
                </a:lnTo>
                <a:lnTo>
                  <a:pt x="2595244" y="1867789"/>
                </a:lnTo>
                <a:lnTo>
                  <a:pt x="2595244" y="1886965"/>
                </a:lnTo>
                <a:lnTo>
                  <a:pt x="2602738" y="1886965"/>
                </a:lnTo>
                <a:lnTo>
                  <a:pt x="2602738" y="1928240"/>
                </a:lnTo>
                <a:lnTo>
                  <a:pt x="2619248" y="1928240"/>
                </a:lnTo>
                <a:lnTo>
                  <a:pt x="2619248" y="1965070"/>
                </a:lnTo>
                <a:lnTo>
                  <a:pt x="2631186" y="1965070"/>
                </a:lnTo>
                <a:lnTo>
                  <a:pt x="2631186" y="1987168"/>
                </a:lnTo>
                <a:lnTo>
                  <a:pt x="2646172" y="1987168"/>
                </a:lnTo>
                <a:lnTo>
                  <a:pt x="2646172" y="2060828"/>
                </a:lnTo>
                <a:lnTo>
                  <a:pt x="2697226" y="2060828"/>
                </a:lnTo>
                <a:lnTo>
                  <a:pt x="2697226" y="2085974"/>
                </a:lnTo>
                <a:lnTo>
                  <a:pt x="2821686" y="2085974"/>
                </a:lnTo>
                <a:lnTo>
                  <a:pt x="2821686" y="2112517"/>
                </a:lnTo>
                <a:lnTo>
                  <a:pt x="2968752" y="2112517"/>
                </a:lnTo>
                <a:lnTo>
                  <a:pt x="2968752" y="2153792"/>
                </a:lnTo>
                <a:lnTo>
                  <a:pt x="3036189" y="2153792"/>
                </a:lnTo>
                <a:lnTo>
                  <a:pt x="3036189" y="2206752"/>
                </a:lnTo>
                <a:lnTo>
                  <a:pt x="3319779" y="2206752"/>
                </a:lnTo>
                <a:lnTo>
                  <a:pt x="3319779" y="2234818"/>
                </a:lnTo>
                <a:lnTo>
                  <a:pt x="3558286" y="2234818"/>
                </a:lnTo>
                <a:lnTo>
                  <a:pt x="3558286" y="2270252"/>
                </a:lnTo>
                <a:lnTo>
                  <a:pt x="3693287" y="2270252"/>
                </a:lnTo>
                <a:lnTo>
                  <a:pt x="3693287" y="2305558"/>
                </a:lnTo>
                <a:lnTo>
                  <a:pt x="4260342" y="2305558"/>
                </a:lnTo>
                <a:lnTo>
                  <a:pt x="4260342" y="2343911"/>
                </a:lnTo>
                <a:lnTo>
                  <a:pt x="5646420" y="2343911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" name="object 7"/>
          <p:cNvSpPr/>
          <p:nvPr/>
        </p:nvSpPr>
        <p:spPr>
          <a:xfrm>
            <a:off x="2065528" y="1462023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" name="object 8"/>
          <p:cNvSpPr/>
          <p:nvPr/>
        </p:nvSpPr>
        <p:spPr>
          <a:xfrm>
            <a:off x="3636264" y="2551176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" name="object 9"/>
          <p:cNvSpPr/>
          <p:nvPr/>
        </p:nvSpPr>
        <p:spPr>
          <a:xfrm>
            <a:off x="3780535" y="2599943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" name="object 10"/>
          <p:cNvSpPr/>
          <p:nvPr/>
        </p:nvSpPr>
        <p:spPr>
          <a:xfrm>
            <a:off x="3806952" y="2691384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" name="object 11"/>
          <p:cNvSpPr/>
          <p:nvPr/>
        </p:nvSpPr>
        <p:spPr>
          <a:xfrm>
            <a:off x="3839464" y="2788919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" name="object 12"/>
          <p:cNvSpPr/>
          <p:nvPr/>
        </p:nvSpPr>
        <p:spPr>
          <a:xfrm>
            <a:off x="4207256" y="3122169"/>
            <a:ext cx="0" cy="69425"/>
          </a:xfrm>
          <a:custGeom>
            <a:avLst/>
            <a:gdLst/>
            <a:ahLst/>
            <a:cxnLst/>
            <a:rect l="l" t="t" r="r" b="b"/>
            <a:pathLst>
              <a:path h="52069">
                <a:moveTo>
                  <a:pt x="0" y="0"/>
                </a:moveTo>
                <a:lnTo>
                  <a:pt x="0" y="51816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" name="object 13"/>
          <p:cNvSpPr/>
          <p:nvPr/>
        </p:nvSpPr>
        <p:spPr>
          <a:xfrm>
            <a:off x="4341368" y="3276600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" name="object 14"/>
          <p:cNvSpPr/>
          <p:nvPr/>
        </p:nvSpPr>
        <p:spPr>
          <a:xfrm>
            <a:off x="4447031" y="3349752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" name="object 15"/>
          <p:cNvSpPr/>
          <p:nvPr/>
        </p:nvSpPr>
        <p:spPr>
          <a:xfrm>
            <a:off x="4499863" y="3349752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" name="object 16"/>
          <p:cNvSpPr/>
          <p:nvPr/>
        </p:nvSpPr>
        <p:spPr>
          <a:xfrm>
            <a:off x="4708652" y="3461511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" name="object 17"/>
          <p:cNvSpPr/>
          <p:nvPr/>
        </p:nvSpPr>
        <p:spPr>
          <a:xfrm>
            <a:off x="4741163" y="3469639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" name="object 18"/>
          <p:cNvSpPr/>
          <p:nvPr/>
        </p:nvSpPr>
        <p:spPr>
          <a:xfrm>
            <a:off x="5221223" y="3863847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" name="object 19"/>
          <p:cNvSpPr/>
          <p:nvPr/>
        </p:nvSpPr>
        <p:spPr>
          <a:xfrm>
            <a:off x="5656071" y="4207256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" name="object 20"/>
          <p:cNvSpPr/>
          <p:nvPr/>
        </p:nvSpPr>
        <p:spPr>
          <a:xfrm>
            <a:off x="5954776" y="4276343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" name="object 21"/>
          <p:cNvSpPr/>
          <p:nvPr/>
        </p:nvSpPr>
        <p:spPr>
          <a:xfrm>
            <a:off x="6036055" y="4327143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" name="object 22"/>
          <p:cNvSpPr/>
          <p:nvPr/>
        </p:nvSpPr>
        <p:spPr>
          <a:xfrm>
            <a:off x="6499352" y="4440937"/>
            <a:ext cx="0" cy="6942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816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" name="object 23"/>
          <p:cNvSpPr/>
          <p:nvPr/>
        </p:nvSpPr>
        <p:spPr>
          <a:xfrm>
            <a:off x="6578600" y="4440937"/>
            <a:ext cx="0" cy="69425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816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" name="object 24"/>
          <p:cNvSpPr/>
          <p:nvPr/>
        </p:nvSpPr>
        <p:spPr>
          <a:xfrm>
            <a:off x="8673591" y="4585207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" name="object 25"/>
          <p:cNvSpPr/>
          <p:nvPr/>
        </p:nvSpPr>
        <p:spPr>
          <a:xfrm>
            <a:off x="9585959" y="4585207"/>
            <a:ext cx="0" cy="83820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" name="object 26"/>
          <p:cNvSpPr/>
          <p:nvPr/>
        </p:nvSpPr>
        <p:spPr>
          <a:xfrm>
            <a:off x="5607304" y="4207256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" name="object 27"/>
          <p:cNvSpPr txBox="1"/>
          <p:nvPr/>
        </p:nvSpPr>
        <p:spPr>
          <a:xfrm>
            <a:off x="9831576" y="4487717"/>
            <a:ext cx="72898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dirty="0">
                <a:solidFill>
                  <a:srgbClr val="7E7E7E"/>
                </a:solidFill>
                <a:latin typeface="Arial"/>
                <a:cs typeface="Arial"/>
              </a:rPr>
              <a:t>mo</a:t>
            </a:r>
            <a:r>
              <a:rPr sz="1067" b="1" spc="-7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1067" b="1" dirty="0">
                <a:solidFill>
                  <a:srgbClr val="7E7E7E"/>
                </a:solidFill>
                <a:latin typeface="Arial"/>
                <a:cs typeface="Arial"/>
              </a:rPr>
              <a:t>he</a:t>
            </a:r>
            <a:r>
              <a:rPr sz="1067" b="1" spc="-7" dirty="0">
                <a:solidFill>
                  <a:srgbClr val="7E7E7E"/>
                </a:solidFill>
                <a:latin typeface="Arial"/>
                <a:cs typeface="Arial"/>
              </a:rPr>
              <a:t>ra</a:t>
            </a:r>
            <a:r>
              <a:rPr sz="1067" b="1" dirty="0">
                <a:solidFill>
                  <a:srgbClr val="7E7E7E"/>
                </a:solidFill>
                <a:latin typeface="Arial"/>
                <a:cs typeface="Arial"/>
              </a:rPr>
              <a:t>py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54351" y="1422401"/>
            <a:ext cx="0" cy="3345180"/>
          </a:xfrm>
          <a:custGeom>
            <a:avLst/>
            <a:gdLst/>
            <a:ahLst/>
            <a:cxnLst/>
            <a:rect l="l" t="t" r="r" b="b"/>
            <a:pathLst>
              <a:path h="2508885">
                <a:moveTo>
                  <a:pt x="0" y="250850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" name="object 29"/>
          <p:cNvSpPr/>
          <p:nvPr/>
        </p:nvSpPr>
        <p:spPr>
          <a:xfrm>
            <a:off x="2001519" y="4767071"/>
            <a:ext cx="53340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" name="object 30"/>
          <p:cNvSpPr/>
          <p:nvPr/>
        </p:nvSpPr>
        <p:spPr>
          <a:xfrm>
            <a:off x="2001519" y="4118864"/>
            <a:ext cx="53340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1" name="object 31"/>
          <p:cNvSpPr/>
          <p:nvPr/>
        </p:nvSpPr>
        <p:spPr>
          <a:xfrm>
            <a:off x="2001519" y="3468623"/>
            <a:ext cx="53340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2" name="object 32"/>
          <p:cNvSpPr/>
          <p:nvPr/>
        </p:nvSpPr>
        <p:spPr>
          <a:xfrm>
            <a:off x="2001519" y="2818384"/>
            <a:ext cx="53340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3" name="object 33"/>
          <p:cNvSpPr/>
          <p:nvPr/>
        </p:nvSpPr>
        <p:spPr>
          <a:xfrm>
            <a:off x="2001519" y="2168143"/>
            <a:ext cx="53340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4" name="object 34"/>
          <p:cNvSpPr/>
          <p:nvPr/>
        </p:nvSpPr>
        <p:spPr>
          <a:xfrm>
            <a:off x="2001519" y="1519936"/>
            <a:ext cx="53340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5" name="object 35"/>
          <p:cNvSpPr/>
          <p:nvPr/>
        </p:nvSpPr>
        <p:spPr>
          <a:xfrm>
            <a:off x="2054351" y="4767071"/>
            <a:ext cx="7653020" cy="0"/>
          </a:xfrm>
          <a:custGeom>
            <a:avLst/>
            <a:gdLst/>
            <a:ahLst/>
            <a:cxnLst/>
            <a:rect l="l" t="t" r="r" b="b"/>
            <a:pathLst>
              <a:path w="5739765">
                <a:moveTo>
                  <a:pt x="0" y="0"/>
                </a:moveTo>
                <a:lnTo>
                  <a:pt x="573938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6" name="object 36"/>
          <p:cNvSpPr/>
          <p:nvPr/>
        </p:nvSpPr>
        <p:spPr>
          <a:xfrm>
            <a:off x="2054351" y="4767072"/>
            <a:ext cx="0" cy="55033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7" name="object 37"/>
          <p:cNvSpPr/>
          <p:nvPr/>
        </p:nvSpPr>
        <p:spPr>
          <a:xfrm>
            <a:off x="3011423" y="4767072"/>
            <a:ext cx="0" cy="55033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8" name="object 38"/>
          <p:cNvSpPr/>
          <p:nvPr/>
        </p:nvSpPr>
        <p:spPr>
          <a:xfrm>
            <a:off x="3968496" y="4767072"/>
            <a:ext cx="0" cy="55033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9" name="object 39"/>
          <p:cNvSpPr/>
          <p:nvPr/>
        </p:nvSpPr>
        <p:spPr>
          <a:xfrm>
            <a:off x="4923536" y="4767072"/>
            <a:ext cx="0" cy="55033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0" name="object 40"/>
          <p:cNvSpPr/>
          <p:nvPr/>
        </p:nvSpPr>
        <p:spPr>
          <a:xfrm>
            <a:off x="5880607" y="4767072"/>
            <a:ext cx="0" cy="55033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1" name="object 41"/>
          <p:cNvSpPr/>
          <p:nvPr/>
        </p:nvSpPr>
        <p:spPr>
          <a:xfrm>
            <a:off x="6837679" y="4767072"/>
            <a:ext cx="0" cy="55033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2" name="object 42"/>
          <p:cNvSpPr/>
          <p:nvPr/>
        </p:nvSpPr>
        <p:spPr>
          <a:xfrm>
            <a:off x="7792720" y="4767072"/>
            <a:ext cx="0" cy="55033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3" name="object 43"/>
          <p:cNvSpPr/>
          <p:nvPr/>
        </p:nvSpPr>
        <p:spPr>
          <a:xfrm>
            <a:off x="8749791" y="4767072"/>
            <a:ext cx="0" cy="55033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4" name="object 44"/>
          <p:cNvSpPr/>
          <p:nvPr/>
        </p:nvSpPr>
        <p:spPr>
          <a:xfrm>
            <a:off x="9706863" y="4767072"/>
            <a:ext cx="0" cy="55033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5" name="object 45"/>
          <p:cNvSpPr txBox="1"/>
          <p:nvPr/>
        </p:nvSpPr>
        <p:spPr>
          <a:xfrm>
            <a:off x="1687576" y="3979672"/>
            <a:ext cx="233680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dirty="0">
                <a:latin typeface="Arial"/>
                <a:cs typeface="Arial"/>
              </a:rPr>
              <a:t>20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687576" y="3329770"/>
            <a:ext cx="233680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dirty="0">
                <a:latin typeface="Arial"/>
                <a:cs typeface="Arial"/>
              </a:rPr>
              <a:t>40</a:t>
            </a:r>
          </a:p>
        </p:txBody>
      </p:sp>
      <p:sp>
        <p:nvSpPr>
          <p:cNvPr id="47" name="object 47"/>
          <p:cNvSpPr/>
          <p:nvPr/>
        </p:nvSpPr>
        <p:spPr>
          <a:xfrm>
            <a:off x="6998546" y="1399540"/>
            <a:ext cx="2907453" cy="406400"/>
          </a:xfrm>
          <a:custGeom>
            <a:avLst/>
            <a:gdLst/>
            <a:ahLst/>
            <a:cxnLst/>
            <a:rect l="l" t="t" r="r" b="b"/>
            <a:pathLst>
              <a:path w="2180590" h="304800">
                <a:moveTo>
                  <a:pt x="0" y="304800"/>
                </a:moveTo>
                <a:lnTo>
                  <a:pt x="2180463" y="304800"/>
                </a:lnTo>
                <a:lnTo>
                  <a:pt x="2180463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8" name="object 48"/>
          <p:cNvSpPr/>
          <p:nvPr/>
        </p:nvSpPr>
        <p:spPr>
          <a:xfrm>
            <a:off x="6998546" y="1805941"/>
            <a:ext cx="2907453" cy="227753"/>
          </a:xfrm>
          <a:custGeom>
            <a:avLst/>
            <a:gdLst/>
            <a:ahLst/>
            <a:cxnLst/>
            <a:rect l="l" t="t" r="r" b="b"/>
            <a:pathLst>
              <a:path w="2180590" h="170815">
                <a:moveTo>
                  <a:pt x="0" y="170687"/>
                </a:moveTo>
                <a:lnTo>
                  <a:pt x="2180463" y="170687"/>
                </a:lnTo>
                <a:lnTo>
                  <a:pt x="2180463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9" name="object 49"/>
          <p:cNvSpPr/>
          <p:nvPr/>
        </p:nvSpPr>
        <p:spPr>
          <a:xfrm>
            <a:off x="6998546" y="2033524"/>
            <a:ext cx="2907453" cy="227753"/>
          </a:xfrm>
          <a:custGeom>
            <a:avLst/>
            <a:gdLst/>
            <a:ahLst/>
            <a:cxnLst/>
            <a:rect l="l" t="t" r="r" b="b"/>
            <a:pathLst>
              <a:path w="2180590" h="170814">
                <a:moveTo>
                  <a:pt x="0" y="170687"/>
                </a:moveTo>
                <a:lnTo>
                  <a:pt x="2180463" y="170687"/>
                </a:lnTo>
                <a:lnTo>
                  <a:pt x="2180463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0" name="object 50"/>
          <p:cNvSpPr/>
          <p:nvPr/>
        </p:nvSpPr>
        <p:spPr>
          <a:xfrm>
            <a:off x="6998546" y="2261104"/>
            <a:ext cx="4430605" cy="121920"/>
          </a:xfrm>
          <a:custGeom>
            <a:avLst/>
            <a:gdLst/>
            <a:ahLst/>
            <a:cxnLst/>
            <a:rect l="l" t="t" r="r" b="b"/>
            <a:pathLst>
              <a:path w="3322954" h="91439">
                <a:moveTo>
                  <a:pt x="0" y="91315"/>
                </a:moveTo>
                <a:lnTo>
                  <a:pt x="3322701" y="91315"/>
                </a:lnTo>
                <a:lnTo>
                  <a:pt x="3322701" y="0"/>
                </a:lnTo>
                <a:lnTo>
                  <a:pt x="0" y="0"/>
                </a:lnTo>
                <a:lnTo>
                  <a:pt x="0" y="913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1" name="object 51"/>
          <p:cNvSpPr/>
          <p:nvPr/>
        </p:nvSpPr>
        <p:spPr>
          <a:xfrm>
            <a:off x="6998546" y="2382859"/>
            <a:ext cx="4430605" cy="342053"/>
          </a:xfrm>
          <a:custGeom>
            <a:avLst/>
            <a:gdLst/>
            <a:ahLst/>
            <a:cxnLst/>
            <a:rect l="l" t="t" r="r" b="b"/>
            <a:pathLst>
              <a:path w="3322954" h="256539">
                <a:moveTo>
                  <a:pt x="0" y="256032"/>
                </a:moveTo>
                <a:lnTo>
                  <a:pt x="3322701" y="256032"/>
                </a:lnTo>
                <a:lnTo>
                  <a:pt x="3322701" y="0"/>
                </a:lnTo>
                <a:lnTo>
                  <a:pt x="0" y="0"/>
                </a:lnTo>
                <a:lnTo>
                  <a:pt x="0" y="256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3" name="object 53"/>
          <p:cNvSpPr txBox="1"/>
          <p:nvPr/>
        </p:nvSpPr>
        <p:spPr>
          <a:xfrm>
            <a:off x="2310044" y="6046961"/>
            <a:ext cx="884089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799">
              <a:spcBef>
                <a:spcPts val="133"/>
              </a:spcBef>
            </a:pPr>
            <a:r>
              <a:rPr sz="1867" b="1" spc="-7" dirty="0">
                <a:solidFill>
                  <a:srgbClr val="006FC0"/>
                </a:solidFill>
                <a:latin typeface="Arial Narrow"/>
                <a:cs typeface="Arial Narrow"/>
              </a:rPr>
              <a:t>Consistent </a:t>
            </a:r>
            <a:r>
              <a:rPr sz="1867" b="1" dirty="0">
                <a:solidFill>
                  <a:srgbClr val="006FC0"/>
                </a:solidFill>
                <a:latin typeface="Arial Narrow"/>
                <a:cs typeface="Arial Narrow"/>
              </a:rPr>
              <a:t>PFS benefit by investigator: </a:t>
            </a:r>
            <a:r>
              <a:rPr sz="1867" b="1" spc="-7" dirty="0">
                <a:solidFill>
                  <a:srgbClr val="006FC0"/>
                </a:solidFill>
                <a:latin typeface="Arial Narrow"/>
                <a:cs typeface="Arial Narrow"/>
              </a:rPr>
              <a:t>12.9 vs 6.9 </a:t>
            </a:r>
            <a:r>
              <a:rPr sz="1867" b="1" dirty="0">
                <a:solidFill>
                  <a:srgbClr val="006FC0"/>
                </a:solidFill>
                <a:latin typeface="Arial Narrow"/>
                <a:cs typeface="Arial Narrow"/>
              </a:rPr>
              <a:t>mo </a:t>
            </a:r>
            <a:r>
              <a:rPr sz="1867" b="1" spc="-7" dirty="0">
                <a:solidFill>
                  <a:srgbClr val="006FC0"/>
                </a:solidFill>
                <a:latin typeface="Arial Narrow"/>
                <a:cs typeface="Arial Narrow"/>
              </a:rPr>
              <a:t>(HR, 0.38; 95% </a:t>
            </a:r>
            <a:r>
              <a:rPr sz="1867" b="1" dirty="0">
                <a:solidFill>
                  <a:srgbClr val="006FC0"/>
                </a:solidFill>
                <a:latin typeface="Arial Narrow"/>
                <a:cs typeface="Arial Narrow"/>
              </a:rPr>
              <a:t>CI, </a:t>
            </a:r>
            <a:r>
              <a:rPr sz="1867" b="1" spc="-7" dirty="0">
                <a:solidFill>
                  <a:srgbClr val="006FC0"/>
                </a:solidFill>
                <a:latin typeface="Arial Narrow"/>
                <a:cs typeface="Arial Narrow"/>
              </a:rPr>
              <a:t>0.29–0.51;</a:t>
            </a:r>
            <a:r>
              <a:rPr sz="1867" b="1" spc="207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1867" b="1" i="1" dirty="0">
                <a:solidFill>
                  <a:srgbClr val="006FC0"/>
                </a:solidFill>
                <a:latin typeface="Arial Narrow"/>
                <a:cs typeface="Arial Narrow"/>
              </a:rPr>
              <a:t>P</a:t>
            </a:r>
            <a:r>
              <a:rPr sz="1867" b="1" dirty="0">
                <a:solidFill>
                  <a:srgbClr val="006FC0"/>
                </a:solidFill>
                <a:latin typeface="Arial Narrow"/>
                <a:cs typeface="Arial Narrow"/>
              </a:rPr>
              <a:t>&lt;0.0001</a:t>
            </a:r>
            <a:r>
              <a:rPr sz="1800" b="1" baseline="24691" dirty="0">
                <a:solidFill>
                  <a:srgbClr val="006FC0"/>
                </a:solidFill>
                <a:latin typeface="Arial Narrow"/>
                <a:cs typeface="Arial Narrow"/>
              </a:rPr>
              <a:t>a</a:t>
            </a:r>
            <a:r>
              <a:rPr sz="1867" b="1" dirty="0">
                <a:solidFill>
                  <a:srgbClr val="006FC0"/>
                </a:solidFill>
                <a:latin typeface="Arial Narrow"/>
                <a:cs typeface="Arial Narrow"/>
              </a:rPr>
              <a:t>)</a:t>
            </a:r>
            <a:endParaRPr sz="1867" dirty="0">
              <a:latin typeface="Arial Narrow"/>
              <a:cs typeface="Arial Narrow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660637" y="3737357"/>
            <a:ext cx="191600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7" dirty="0">
                <a:solidFill>
                  <a:srgbClr val="006FC0"/>
                </a:solidFill>
                <a:latin typeface="Arial"/>
                <a:cs typeface="Arial"/>
              </a:rPr>
              <a:t>Amivantamab-Chemotherapy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63147" y="1492111"/>
            <a:ext cx="215444" cy="3109807"/>
          </a:xfrm>
          <a:prstGeom prst="rect">
            <a:avLst/>
          </a:prstGeom>
        </p:spPr>
        <p:txBody>
          <a:bodyPr vert="vert270" wrap="square" lIns="0" tIns="847" rIns="0" bIns="0" rtlCol="0">
            <a:spAutoFit/>
          </a:bodyPr>
          <a:lstStyle/>
          <a:p>
            <a:pPr marL="16933">
              <a:spcBef>
                <a:spcPts val="7"/>
              </a:spcBef>
            </a:pPr>
            <a:r>
              <a:rPr sz="1400" b="1" dirty="0">
                <a:latin typeface="Arial"/>
                <a:cs typeface="Arial"/>
              </a:rPr>
              <a:t>atients </a:t>
            </a:r>
            <a:r>
              <a:rPr sz="1400" b="1" spc="7" dirty="0">
                <a:latin typeface="Arial"/>
                <a:cs typeface="Arial"/>
              </a:rPr>
              <a:t>who </a:t>
            </a:r>
            <a:r>
              <a:rPr sz="1400" b="1" dirty="0">
                <a:latin typeface="Arial"/>
                <a:cs typeface="Arial"/>
              </a:rPr>
              <a:t>are progression-free</a:t>
            </a:r>
            <a:r>
              <a:rPr sz="1400" b="1" spc="-193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(%)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896863" y="4009135"/>
            <a:ext cx="463973" cy="254000"/>
          </a:xfrm>
          <a:custGeom>
            <a:avLst/>
            <a:gdLst/>
            <a:ahLst/>
            <a:cxnLst/>
            <a:rect l="l" t="t" r="r" b="b"/>
            <a:pathLst>
              <a:path w="347979" h="190500">
                <a:moveTo>
                  <a:pt x="0" y="190500"/>
                </a:moveTo>
                <a:lnTo>
                  <a:pt x="347472" y="190500"/>
                </a:lnTo>
                <a:lnTo>
                  <a:pt x="347472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9" name="object 59"/>
          <p:cNvSpPr txBox="1"/>
          <p:nvPr/>
        </p:nvSpPr>
        <p:spPr>
          <a:xfrm>
            <a:off x="5944615" y="4013369"/>
            <a:ext cx="37084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13%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607807" y="3395473"/>
            <a:ext cx="463973" cy="256540"/>
          </a:xfrm>
          <a:custGeom>
            <a:avLst/>
            <a:gdLst/>
            <a:ahLst/>
            <a:cxnLst/>
            <a:rect l="l" t="t" r="r" b="b"/>
            <a:pathLst>
              <a:path w="347979" h="192405">
                <a:moveTo>
                  <a:pt x="0" y="192024"/>
                </a:moveTo>
                <a:lnTo>
                  <a:pt x="347472" y="192024"/>
                </a:lnTo>
                <a:lnTo>
                  <a:pt x="347472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1" name="object 61"/>
          <p:cNvSpPr txBox="1"/>
          <p:nvPr/>
        </p:nvSpPr>
        <p:spPr>
          <a:xfrm>
            <a:off x="7654712" y="3400890"/>
            <a:ext cx="37084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31%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827263" y="4366768"/>
            <a:ext cx="463973" cy="254000"/>
          </a:xfrm>
          <a:custGeom>
            <a:avLst/>
            <a:gdLst/>
            <a:ahLst/>
            <a:cxnLst/>
            <a:rect l="l" t="t" r="r" b="b"/>
            <a:pathLst>
              <a:path w="347979" h="190500">
                <a:moveTo>
                  <a:pt x="0" y="190500"/>
                </a:moveTo>
                <a:lnTo>
                  <a:pt x="347472" y="190500"/>
                </a:lnTo>
                <a:lnTo>
                  <a:pt x="347472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graphicFrame>
        <p:nvGraphicFramePr>
          <p:cNvPr id="63" name="object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36813"/>
              </p:ext>
            </p:extLst>
          </p:nvPr>
        </p:nvGraphicFramePr>
        <p:xfrm>
          <a:off x="655862" y="4586819"/>
          <a:ext cx="9301479" cy="133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26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93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696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3422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P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R="226060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R="276225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ts val="625"/>
                        </a:lnSpc>
                      </a:pPr>
                      <a:r>
                        <a:rPr sz="11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he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R="577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83845" marR="5778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92">
                <a:tc>
                  <a:txBody>
                    <a:bodyPr/>
                    <a:lstStyle/>
                    <a:p>
                      <a:pPr marL="31750" marR="31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No. at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risk</a:t>
                      </a: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Months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3640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655">
                <a:tc>
                  <a:txBody>
                    <a:bodyPr/>
                    <a:lstStyle/>
                    <a:p>
                      <a:pPr marL="31750" marR="3175">
                        <a:lnSpc>
                          <a:spcPts val="840"/>
                        </a:lnSpc>
                      </a:pPr>
                      <a:r>
                        <a:rPr sz="9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Amivantamab-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31750" marR="3175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Chemotherapy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1233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135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1233" marB="0"/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1233" marB="0"/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74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1233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1233" marB="0"/>
                </a:tc>
                <a:tc>
                  <a:txBody>
                    <a:bodyPr/>
                    <a:lstStyle/>
                    <a:p>
                      <a:pPr marR="296545" algn="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1233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12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131233" marB="0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13123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992">
                <a:tc>
                  <a:txBody>
                    <a:bodyPr/>
                    <a:lstStyle/>
                    <a:p>
                      <a:pPr marL="31750" marR="31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Chemotherapy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354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131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74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41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14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  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4" name="object 64"/>
          <p:cNvSpPr txBox="1"/>
          <p:nvPr/>
        </p:nvSpPr>
        <p:spPr>
          <a:xfrm>
            <a:off x="7920905" y="4371339"/>
            <a:ext cx="277705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3%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061463" y="1535176"/>
            <a:ext cx="7510780" cy="2353733"/>
          </a:xfrm>
          <a:custGeom>
            <a:avLst/>
            <a:gdLst/>
            <a:ahLst/>
            <a:cxnLst/>
            <a:rect l="l" t="t" r="r" b="b"/>
            <a:pathLst>
              <a:path w="5633084" h="1765300">
                <a:moveTo>
                  <a:pt x="0" y="0"/>
                </a:moveTo>
                <a:lnTo>
                  <a:pt x="94488" y="0"/>
                </a:lnTo>
                <a:lnTo>
                  <a:pt x="94488" y="14731"/>
                </a:lnTo>
                <a:lnTo>
                  <a:pt x="202565" y="14731"/>
                </a:lnTo>
                <a:lnTo>
                  <a:pt x="202565" y="33908"/>
                </a:lnTo>
                <a:lnTo>
                  <a:pt x="240029" y="33908"/>
                </a:lnTo>
                <a:lnTo>
                  <a:pt x="240029" y="47116"/>
                </a:lnTo>
                <a:lnTo>
                  <a:pt x="264033" y="47116"/>
                </a:lnTo>
                <a:lnTo>
                  <a:pt x="264033" y="64896"/>
                </a:lnTo>
                <a:lnTo>
                  <a:pt x="308991" y="64896"/>
                </a:lnTo>
                <a:lnTo>
                  <a:pt x="308991" y="78104"/>
                </a:lnTo>
                <a:lnTo>
                  <a:pt x="332994" y="78104"/>
                </a:lnTo>
                <a:lnTo>
                  <a:pt x="332994" y="92837"/>
                </a:lnTo>
                <a:lnTo>
                  <a:pt x="342010" y="92837"/>
                </a:lnTo>
                <a:lnTo>
                  <a:pt x="342010" y="126745"/>
                </a:lnTo>
                <a:lnTo>
                  <a:pt x="571500" y="126745"/>
                </a:lnTo>
                <a:lnTo>
                  <a:pt x="571500" y="143001"/>
                </a:lnTo>
                <a:lnTo>
                  <a:pt x="626999" y="143001"/>
                </a:lnTo>
                <a:lnTo>
                  <a:pt x="626999" y="159257"/>
                </a:lnTo>
                <a:lnTo>
                  <a:pt x="637540" y="159257"/>
                </a:lnTo>
                <a:lnTo>
                  <a:pt x="637540" y="191642"/>
                </a:lnTo>
                <a:lnTo>
                  <a:pt x="688466" y="191642"/>
                </a:lnTo>
                <a:lnTo>
                  <a:pt x="688466" y="209295"/>
                </a:lnTo>
                <a:lnTo>
                  <a:pt x="946531" y="209295"/>
                </a:lnTo>
                <a:lnTo>
                  <a:pt x="946531" y="224154"/>
                </a:lnTo>
                <a:lnTo>
                  <a:pt x="959993" y="224154"/>
                </a:lnTo>
                <a:lnTo>
                  <a:pt x="959993" y="243204"/>
                </a:lnTo>
                <a:lnTo>
                  <a:pt x="987044" y="243204"/>
                </a:lnTo>
                <a:lnTo>
                  <a:pt x="987044" y="258063"/>
                </a:lnTo>
                <a:lnTo>
                  <a:pt x="1002029" y="258063"/>
                </a:lnTo>
                <a:lnTo>
                  <a:pt x="1002029" y="275716"/>
                </a:lnTo>
                <a:lnTo>
                  <a:pt x="1011047" y="275716"/>
                </a:lnTo>
                <a:lnTo>
                  <a:pt x="1011047" y="290448"/>
                </a:lnTo>
                <a:lnTo>
                  <a:pt x="1018540" y="290448"/>
                </a:lnTo>
                <a:lnTo>
                  <a:pt x="1018540" y="322833"/>
                </a:lnTo>
                <a:lnTo>
                  <a:pt x="1026033" y="322833"/>
                </a:lnTo>
                <a:lnTo>
                  <a:pt x="1026033" y="355345"/>
                </a:lnTo>
                <a:lnTo>
                  <a:pt x="1048512" y="355345"/>
                </a:lnTo>
                <a:lnTo>
                  <a:pt x="1048512" y="371475"/>
                </a:lnTo>
                <a:lnTo>
                  <a:pt x="1057529" y="371475"/>
                </a:lnTo>
                <a:lnTo>
                  <a:pt x="1057529" y="389254"/>
                </a:lnTo>
                <a:lnTo>
                  <a:pt x="1278001" y="389254"/>
                </a:lnTo>
                <a:lnTo>
                  <a:pt x="1278001" y="423163"/>
                </a:lnTo>
                <a:lnTo>
                  <a:pt x="1284097" y="423163"/>
                </a:lnTo>
                <a:lnTo>
                  <a:pt x="1284097" y="439292"/>
                </a:lnTo>
                <a:lnTo>
                  <a:pt x="1291590" y="439292"/>
                </a:lnTo>
                <a:lnTo>
                  <a:pt x="1291590" y="454151"/>
                </a:lnTo>
                <a:lnTo>
                  <a:pt x="1309497" y="454151"/>
                </a:lnTo>
                <a:lnTo>
                  <a:pt x="1309497" y="470280"/>
                </a:lnTo>
                <a:lnTo>
                  <a:pt x="1324610" y="470280"/>
                </a:lnTo>
                <a:lnTo>
                  <a:pt x="1324610" y="486537"/>
                </a:lnTo>
                <a:lnTo>
                  <a:pt x="1332103" y="486537"/>
                </a:lnTo>
                <a:lnTo>
                  <a:pt x="1332103" y="518921"/>
                </a:lnTo>
                <a:lnTo>
                  <a:pt x="1340993" y="518921"/>
                </a:lnTo>
                <a:lnTo>
                  <a:pt x="1340993" y="541146"/>
                </a:lnTo>
                <a:lnTo>
                  <a:pt x="1374013" y="541146"/>
                </a:lnTo>
                <a:lnTo>
                  <a:pt x="1374013" y="554354"/>
                </a:lnTo>
                <a:lnTo>
                  <a:pt x="1537589" y="554354"/>
                </a:lnTo>
                <a:lnTo>
                  <a:pt x="1537589" y="572007"/>
                </a:lnTo>
                <a:lnTo>
                  <a:pt x="1558544" y="572007"/>
                </a:lnTo>
                <a:lnTo>
                  <a:pt x="1558544" y="591184"/>
                </a:lnTo>
                <a:lnTo>
                  <a:pt x="1599057" y="591184"/>
                </a:lnTo>
                <a:lnTo>
                  <a:pt x="1599057" y="607440"/>
                </a:lnTo>
                <a:lnTo>
                  <a:pt x="1609598" y="607440"/>
                </a:lnTo>
                <a:lnTo>
                  <a:pt x="1609598" y="626617"/>
                </a:lnTo>
                <a:lnTo>
                  <a:pt x="1645539" y="626617"/>
                </a:lnTo>
                <a:lnTo>
                  <a:pt x="1645539" y="644270"/>
                </a:lnTo>
                <a:lnTo>
                  <a:pt x="1654556" y="644270"/>
                </a:lnTo>
                <a:lnTo>
                  <a:pt x="1654556" y="669289"/>
                </a:lnTo>
                <a:lnTo>
                  <a:pt x="1669541" y="669289"/>
                </a:lnTo>
                <a:lnTo>
                  <a:pt x="1669541" y="694435"/>
                </a:lnTo>
                <a:lnTo>
                  <a:pt x="1698116" y="694435"/>
                </a:lnTo>
                <a:lnTo>
                  <a:pt x="1698116" y="718057"/>
                </a:lnTo>
                <a:lnTo>
                  <a:pt x="1717548" y="718057"/>
                </a:lnTo>
                <a:lnTo>
                  <a:pt x="1717548" y="738631"/>
                </a:lnTo>
                <a:lnTo>
                  <a:pt x="1764029" y="738631"/>
                </a:lnTo>
                <a:lnTo>
                  <a:pt x="1764029" y="753363"/>
                </a:lnTo>
                <a:lnTo>
                  <a:pt x="1843531" y="753363"/>
                </a:lnTo>
                <a:lnTo>
                  <a:pt x="1843531" y="774064"/>
                </a:lnTo>
                <a:lnTo>
                  <a:pt x="1851025" y="774064"/>
                </a:lnTo>
                <a:lnTo>
                  <a:pt x="1851025" y="793241"/>
                </a:lnTo>
                <a:lnTo>
                  <a:pt x="1858517" y="793241"/>
                </a:lnTo>
                <a:lnTo>
                  <a:pt x="1858517" y="813815"/>
                </a:lnTo>
                <a:lnTo>
                  <a:pt x="1899030" y="813815"/>
                </a:lnTo>
                <a:lnTo>
                  <a:pt x="1899030" y="830071"/>
                </a:lnTo>
                <a:lnTo>
                  <a:pt x="1975612" y="830071"/>
                </a:lnTo>
                <a:lnTo>
                  <a:pt x="1975612" y="850645"/>
                </a:lnTo>
                <a:lnTo>
                  <a:pt x="1986026" y="850645"/>
                </a:lnTo>
                <a:lnTo>
                  <a:pt x="1986026" y="866901"/>
                </a:lnTo>
                <a:lnTo>
                  <a:pt x="2008631" y="866901"/>
                </a:lnTo>
                <a:lnTo>
                  <a:pt x="2008631" y="888999"/>
                </a:lnTo>
                <a:lnTo>
                  <a:pt x="2242566" y="888999"/>
                </a:lnTo>
                <a:lnTo>
                  <a:pt x="2242566" y="909700"/>
                </a:lnTo>
                <a:lnTo>
                  <a:pt x="2292096" y="909700"/>
                </a:lnTo>
                <a:lnTo>
                  <a:pt x="2292096" y="927353"/>
                </a:lnTo>
                <a:lnTo>
                  <a:pt x="2298065" y="927353"/>
                </a:lnTo>
                <a:lnTo>
                  <a:pt x="2298065" y="950975"/>
                </a:lnTo>
                <a:lnTo>
                  <a:pt x="2316099" y="950975"/>
                </a:lnTo>
                <a:lnTo>
                  <a:pt x="2316099" y="970152"/>
                </a:lnTo>
                <a:lnTo>
                  <a:pt x="2338578" y="970152"/>
                </a:lnTo>
                <a:lnTo>
                  <a:pt x="2338578" y="1014348"/>
                </a:lnTo>
                <a:lnTo>
                  <a:pt x="2361056" y="1014348"/>
                </a:lnTo>
                <a:lnTo>
                  <a:pt x="2361056" y="1036446"/>
                </a:lnTo>
                <a:lnTo>
                  <a:pt x="2410587" y="1036446"/>
                </a:lnTo>
                <a:lnTo>
                  <a:pt x="2410587" y="1060068"/>
                </a:lnTo>
                <a:lnTo>
                  <a:pt x="2505075" y="1060068"/>
                </a:lnTo>
                <a:lnTo>
                  <a:pt x="2505075" y="1082166"/>
                </a:lnTo>
                <a:lnTo>
                  <a:pt x="2532126" y="1082166"/>
                </a:lnTo>
                <a:lnTo>
                  <a:pt x="2532126" y="1102867"/>
                </a:lnTo>
                <a:lnTo>
                  <a:pt x="2649092" y="1102867"/>
                </a:lnTo>
                <a:lnTo>
                  <a:pt x="2649092" y="1120520"/>
                </a:lnTo>
                <a:lnTo>
                  <a:pt x="2662554" y="1120520"/>
                </a:lnTo>
                <a:lnTo>
                  <a:pt x="2662554" y="1145539"/>
                </a:lnTo>
                <a:lnTo>
                  <a:pt x="2703067" y="1145539"/>
                </a:lnTo>
                <a:lnTo>
                  <a:pt x="2703067" y="1192783"/>
                </a:lnTo>
                <a:lnTo>
                  <a:pt x="2716656" y="1192783"/>
                </a:lnTo>
                <a:lnTo>
                  <a:pt x="2716656" y="1213357"/>
                </a:lnTo>
                <a:lnTo>
                  <a:pt x="2739136" y="1213357"/>
                </a:lnTo>
                <a:lnTo>
                  <a:pt x="2739136" y="1239900"/>
                </a:lnTo>
                <a:lnTo>
                  <a:pt x="2772155" y="1239900"/>
                </a:lnTo>
                <a:lnTo>
                  <a:pt x="2772155" y="1261998"/>
                </a:lnTo>
                <a:lnTo>
                  <a:pt x="2922142" y="1261998"/>
                </a:lnTo>
                <a:lnTo>
                  <a:pt x="2922142" y="1285620"/>
                </a:lnTo>
                <a:lnTo>
                  <a:pt x="2929636" y="1285620"/>
                </a:lnTo>
                <a:lnTo>
                  <a:pt x="2929636" y="1329816"/>
                </a:lnTo>
                <a:lnTo>
                  <a:pt x="2979166" y="1329816"/>
                </a:lnTo>
                <a:lnTo>
                  <a:pt x="2979166" y="1378457"/>
                </a:lnTo>
                <a:lnTo>
                  <a:pt x="3120136" y="1378457"/>
                </a:lnTo>
                <a:lnTo>
                  <a:pt x="3120136" y="1403603"/>
                </a:lnTo>
                <a:lnTo>
                  <a:pt x="3276091" y="1403603"/>
                </a:lnTo>
                <a:lnTo>
                  <a:pt x="3276091" y="1430146"/>
                </a:lnTo>
                <a:lnTo>
                  <a:pt x="3598672" y="1430146"/>
                </a:lnTo>
                <a:lnTo>
                  <a:pt x="3598672" y="1459610"/>
                </a:lnTo>
                <a:lnTo>
                  <a:pt x="3630167" y="1459610"/>
                </a:lnTo>
                <a:lnTo>
                  <a:pt x="3630167" y="1490598"/>
                </a:lnTo>
                <a:lnTo>
                  <a:pt x="3655694" y="1490598"/>
                </a:lnTo>
                <a:lnTo>
                  <a:pt x="3655694" y="1521586"/>
                </a:lnTo>
                <a:lnTo>
                  <a:pt x="3661664" y="1521586"/>
                </a:lnTo>
                <a:lnTo>
                  <a:pt x="3661664" y="1549526"/>
                </a:lnTo>
                <a:lnTo>
                  <a:pt x="3702177" y="1549526"/>
                </a:lnTo>
                <a:lnTo>
                  <a:pt x="3702177" y="1586356"/>
                </a:lnTo>
                <a:lnTo>
                  <a:pt x="3975100" y="1586356"/>
                </a:lnTo>
                <a:lnTo>
                  <a:pt x="3975100" y="1629155"/>
                </a:lnTo>
                <a:lnTo>
                  <a:pt x="4203192" y="1629155"/>
                </a:lnTo>
                <a:lnTo>
                  <a:pt x="4203192" y="1670430"/>
                </a:lnTo>
                <a:lnTo>
                  <a:pt x="4927727" y="1670430"/>
                </a:lnTo>
                <a:lnTo>
                  <a:pt x="4927727" y="1764791"/>
                </a:lnTo>
                <a:lnTo>
                  <a:pt x="5632704" y="1764791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6" name="object 66"/>
          <p:cNvSpPr/>
          <p:nvPr/>
        </p:nvSpPr>
        <p:spPr>
          <a:xfrm>
            <a:off x="6552184" y="3366007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7" name="object 67"/>
          <p:cNvSpPr/>
          <p:nvPr/>
        </p:nvSpPr>
        <p:spPr>
          <a:xfrm>
            <a:off x="6909815" y="3443223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8" name="object 68"/>
          <p:cNvSpPr/>
          <p:nvPr/>
        </p:nvSpPr>
        <p:spPr>
          <a:xfrm>
            <a:off x="6966204" y="3524503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9" name="object 69"/>
          <p:cNvSpPr/>
          <p:nvPr/>
        </p:nvSpPr>
        <p:spPr>
          <a:xfrm>
            <a:off x="7297928" y="3579368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0" name="object 70"/>
          <p:cNvSpPr/>
          <p:nvPr/>
        </p:nvSpPr>
        <p:spPr>
          <a:xfrm>
            <a:off x="7350760" y="3579368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1" name="object 71"/>
          <p:cNvSpPr/>
          <p:nvPr/>
        </p:nvSpPr>
        <p:spPr>
          <a:xfrm>
            <a:off x="7391400" y="3636264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2" name="object 72"/>
          <p:cNvSpPr/>
          <p:nvPr/>
        </p:nvSpPr>
        <p:spPr>
          <a:xfrm>
            <a:off x="7711947" y="3685031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3" name="object 73"/>
          <p:cNvSpPr/>
          <p:nvPr/>
        </p:nvSpPr>
        <p:spPr>
          <a:xfrm>
            <a:off x="7736331" y="3685031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4" name="object 74"/>
          <p:cNvSpPr/>
          <p:nvPr/>
        </p:nvSpPr>
        <p:spPr>
          <a:xfrm>
            <a:off x="7807960" y="3685031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5" name="object 75"/>
          <p:cNvSpPr/>
          <p:nvPr/>
        </p:nvSpPr>
        <p:spPr>
          <a:xfrm>
            <a:off x="7854695" y="3685031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6" name="object 76"/>
          <p:cNvSpPr/>
          <p:nvPr/>
        </p:nvSpPr>
        <p:spPr>
          <a:xfrm>
            <a:off x="8013192" y="3685031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7" name="object 77"/>
          <p:cNvSpPr/>
          <p:nvPr/>
        </p:nvSpPr>
        <p:spPr>
          <a:xfrm>
            <a:off x="8142731" y="3685031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8" name="object 78"/>
          <p:cNvSpPr/>
          <p:nvPr/>
        </p:nvSpPr>
        <p:spPr>
          <a:xfrm>
            <a:off x="8150860" y="3685031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9" name="object 79"/>
          <p:cNvSpPr/>
          <p:nvPr/>
        </p:nvSpPr>
        <p:spPr>
          <a:xfrm>
            <a:off x="8156955" y="3685031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0" name="object 80"/>
          <p:cNvSpPr/>
          <p:nvPr/>
        </p:nvSpPr>
        <p:spPr>
          <a:xfrm>
            <a:off x="8313928" y="3685031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1" name="object 81"/>
          <p:cNvSpPr/>
          <p:nvPr/>
        </p:nvSpPr>
        <p:spPr>
          <a:xfrm>
            <a:off x="8598407" y="3685031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2" name="object 82"/>
          <p:cNvSpPr/>
          <p:nvPr/>
        </p:nvSpPr>
        <p:spPr>
          <a:xfrm>
            <a:off x="8742679" y="3813047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3" name="object 83"/>
          <p:cNvSpPr/>
          <p:nvPr/>
        </p:nvSpPr>
        <p:spPr>
          <a:xfrm>
            <a:off x="9510775" y="3813047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4" name="object 84"/>
          <p:cNvSpPr/>
          <p:nvPr/>
        </p:nvSpPr>
        <p:spPr>
          <a:xfrm>
            <a:off x="9552940" y="3813048"/>
            <a:ext cx="25400" cy="85513"/>
          </a:xfrm>
          <a:custGeom>
            <a:avLst/>
            <a:gdLst/>
            <a:ahLst/>
            <a:cxnLst/>
            <a:rect l="l" t="t" r="r" b="b"/>
            <a:pathLst>
              <a:path w="19050" h="64135">
                <a:moveTo>
                  <a:pt x="0" y="64007"/>
                </a:moveTo>
                <a:lnTo>
                  <a:pt x="19050" y="64007"/>
                </a:lnTo>
                <a:lnTo>
                  <a:pt x="19050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5" name="object 85"/>
          <p:cNvSpPr/>
          <p:nvPr/>
        </p:nvSpPr>
        <p:spPr>
          <a:xfrm>
            <a:off x="9546843" y="3813047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6" name="object 86"/>
          <p:cNvSpPr/>
          <p:nvPr/>
        </p:nvSpPr>
        <p:spPr>
          <a:xfrm>
            <a:off x="8636507" y="3813047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7" name="object 87"/>
          <p:cNvSpPr/>
          <p:nvPr/>
        </p:nvSpPr>
        <p:spPr>
          <a:xfrm>
            <a:off x="8679179" y="3813047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8" name="object 88"/>
          <p:cNvSpPr/>
          <p:nvPr/>
        </p:nvSpPr>
        <p:spPr>
          <a:xfrm>
            <a:off x="8666987" y="3813047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9" name="object 89"/>
          <p:cNvSpPr/>
          <p:nvPr/>
        </p:nvSpPr>
        <p:spPr>
          <a:xfrm>
            <a:off x="8654795" y="3813047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0" name="object 90"/>
          <p:cNvSpPr/>
          <p:nvPr/>
        </p:nvSpPr>
        <p:spPr>
          <a:xfrm>
            <a:off x="6947915" y="3520439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1" name="object 91"/>
          <p:cNvSpPr/>
          <p:nvPr/>
        </p:nvSpPr>
        <p:spPr>
          <a:xfrm>
            <a:off x="6935723" y="3520439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2" name="object 92"/>
          <p:cNvSpPr/>
          <p:nvPr/>
        </p:nvSpPr>
        <p:spPr>
          <a:xfrm>
            <a:off x="6921500" y="3522472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3" name="object 93"/>
          <p:cNvSpPr/>
          <p:nvPr/>
        </p:nvSpPr>
        <p:spPr>
          <a:xfrm>
            <a:off x="6482587" y="3366007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4" name="object 94"/>
          <p:cNvSpPr/>
          <p:nvPr/>
        </p:nvSpPr>
        <p:spPr>
          <a:xfrm>
            <a:off x="6420104" y="3361944"/>
            <a:ext cx="0" cy="69425"/>
          </a:xfrm>
          <a:custGeom>
            <a:avLst/>
            <a:gdLst/>
            <a:ahLst/>
            <a:cxnLst/>
            <a:rect l="l" t="t" r="r" b="b"/>
            <a:pathLst>
              <a:path h="52069">
                <a:moveTo>
                  <a:pt x="0" y="0"/>
                </a:moveTo>
                <a:lnTo>
                  <a:pt x="0" y="51816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5" name="object 95"/>
          <p:cNvSpPr/>
          <p:nvPr/>
        </p:nvSpPr>
        <p:spPr>
          <a:xfrm>
            <a:off x="5211063" y="2835656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6" name="object 96"/>
          <p:cNvSpPr/>
          <p:nvPr/>
        </p:nvSpPr>
        <p:spPr>
          <a:xfrm>
            <a:off x="5180584" y="2807207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7" name="object 97"/>
          <p:cNvSpPr/>
          <p:nvPr/>
        </p:nvSpPr>
        <p:spPr>
          <a:xfrm>
            <a:off x="5164328" y="2752344"/>
            <a:ext cx="0" cy="69425"/>
          </a:xfrm>
          <a:custGeom>
            <a:avLst/>
            <a:gdLst/>
            <a:ahLst/>
            <a:cxnLst/>
            <a:rect l="l" t="t" r="r" b="b"/>
            <a:pathLst>
              <a:path h="52069">
                <a:moveTo>
                  <a:pt x="0" y="0"/>
                </a:moveTo>
                <a:lnTo>
                  <a:pt x="0" y="51816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8" name="object 98"/>
          <p:cNvSpPr/>
          <p:nvPr/>
        </p:nvSpPr>
        <p:spPr>
          <a:xfrm>
            <a:off x="5076952" y="2671064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9" name="object 99"/>
          <p:cNvSpPr/>
          <p:nvPr/>
        </p:nvSpPr>
        <p:spPr>
          <a:xfrm>
            <a:off x="4705095" y="2606039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0" name="object 100"/>
          <p:cNvSpPr/>
          <p:nvPr/>
        </p:nvSpPr>
        <p:spPr>
          <a:xfrm>
            <a:off x="4710684" y="2628392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1" name="object 101"/>
          <p:cNvSpPr/>
          <p:nvPr/>
        </p:nvSpPr>
        <p:spPr>
          <a:xfrm>
            <a:off x="4720844" y="2628392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2" name="object 102"/>
          <p:cNvSpPr/>
          <p:nvPr/>
        </p:nvSpPr>
        <p:spPr>
          <a:xfrm>
            <a:off x="4345431" y="2415031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3" name="object 103"/>
          <p:cNvSpPr/>
          <p:nvPr/>
        </p:nvSpPr>
        <p:spPr>
          <a:xfrm>
            <a:off x="4278376" y="2386584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4" name="object 104"/>
          <p:cNvSpPr/>
          <p:nvPr/>
        </p:nvSpPr>
        <p:spPr>
          <a:xfrm>
            <a:off x="4261611" y="2360168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5" name="object 105"/>
          <p:cNvSpPr/>
          <p:nvPr/>
        </p:nvSpPr>
        <p:spPr>
          <a:xfrm>
            <a:off x="4255515" y="2360168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6" name="object 106"/>
          <p:cNvSpPr/>
          <p:nvPr/>
        </p:nvSpPr>
        <p:spPr>
          <a:xfrm>
            <a:off x="4251960" y="2291080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7" name="object 107"/>
          <p:cNvSpPr/>
          <p:nvPr/>
        </p:nvSpPr>
        <p:spPr>
          <a:xfrm>
            <a:off x="3914139" y="219557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8" name="object 108"/>
          <p:cNvSpPr/>
          <p:nvPr/>
        </p:nvSpPr>
        <p:spPr>
          <a:xfrm>
            <a:off x="3893819" y="219557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9" name="object 109"/>
          <p:cNvSpPr/>
          <p:nvPr/>
        </p:nvSpPr>
        <p:spPr>
          <a:xfrm>
            <a:off x="3885692" y="219557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0" name="object 110"/>
          <p:cNvSpPr/>
          <p:nvPr/>
        </p:nvSpPr>
        <p:spPr>
          <a:xfrm>
            <a:off x="3853688" y="2177288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1" name="object 111"/>
          <p:cNvSpPr/>
          <p:nvPr/>
        </p:nvSpPr>
        <p:spPr>
          <a:xfrm>
            <a:off x="3433064" y="1929384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2" name="object 112"/>
          <p:cNvSpPr/>
          <p:nvPr/>
        </p:nvSpPr>
        <p:spPr>
          <a:xfrm>
            <a:off x="3388360" y="1801368"/>
            <a:ext cx="0" cy="69425"/>
          </a:xfrm>
          <a:custGeom>
            <a:avLst/>
            <a:gdLst/>
            <a:ahLst/>
            <a:cxnLst/>
            <a:rect l="l" t="t" r="r" b="b"/>
            <a:pathLst>
              <a:path h="52069">
                <a:moveTo>
                  <a:pt x="0" y="0"/>
                </a:moveTo>
                <a:lnTo>
                  <a:pt x="0" y="51815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3" name="object 113"/>
          <p:cNvSpPr/>
          <p:nvPr/>
        </p:nvSpPr>
        <p:spPr>
          <a:xfrm>
            <a:off x="2939288" y="1713992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4" name="object 114"/>
          <p:cNvSpPr/>
          <p:nvPr/>
        </p:nvSpPr>
        <p:spPr>
          <a:xfrm>
            <a:off x="2878327" y="1648967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5" name="object 115"/>
          <p:cNvSpPr/>
          <p:nvPr/>
        </p:nvSpPr>
        <p:spPr>
          <a:xfrm>
            <a:off x="2052828" y="1462023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6" name="object 116"/>
          <p:cNvSpPr/>
          <p:nvPr/>
        </p:nvSpPr>
        <p:spPr>
          <a:xfrm>
            <a:off x="3839464" y="2142744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7" name="object 117"/>
          <p:cNvSpPr/>
          <p:nvPr/>
        </p:nvSpPr>
        <p:spPr>
          <a:xfrm>
            <a:off x="4761484" y="2644647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8" name="object 118"/>
          <p:cNvSpPr/>
          <p:nvPr/>
        </p:nvSpPr>
        <p:spPr>
          <a:xfrm>
            <a:off x="4759452" y="2644647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9" name="object 119"/>
          <p:cNvSpPr/>
          <p:nvPr/>
        </p:nvSpPr>
        <p:spPr>
          <a:xfrm>
            <a:off x="4755387" y="2644647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0" name="object 120"/>
          <p:cNvSpPr/>
          <p:nvPr/>
        </p:nvSpPr>
        <p:spPr>
          <a:xfrm>
            <a:off x="4751323" y="2644647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1" name="object 121"/>
          <p:cNvSpPr/>
          <p:nvPr/>
        </p:nvSpPr>
        <p:spPr>
          <a:xfrm>
            <a:off x="4749292" y="2644647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2" name="object 122"/>
          <p:cNvSpPr/>
          <p:nvPr/>
        </p:nvSpPr>
        <p:spPr>
          <a:xfrm>
            <a:off x="5582920" y="2931160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3" name="object 123"/>
          <p:cNvSpPr/>
          <p:nvPr/>
        </p:nvSpPr>
        <p:spPr>
          <a:xfrm>
            <a:off x="5605271" y="2949447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4" name="object 124"/>
          <p:cNvSpPr/>
          <p:nvPr/>
        </p:nvSpPr>
        <p:spPr>
          <a:xfrm>
            <a:off x="5615431" y="2990088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5" name="object 125"/>
          <p:cNvSpPr/>
          <p:nvPr/>
        </p:nvSpPr>
        <p:spPr>
          <a:xfrm>
            <a:off x="5977128" y="3231896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6" name="object 126"/>
          <p:cNvSpPr/>
          <p:nvPr/>
        </p:nvSpPr>
        <p:spPr>
          <a:xfrm>
            <a:off x="6068060" y="3294889"/>
            <a:ext cx="25400" cy="69425"/>
          </a:xfrm>
          <a:custGeom>
            <a:avLst/>
            <a:gdLst/>
            <a:ahLst/>
            <a:cxnLst/>
            <a:rect l="l" t="t" r="r" b="b"/>
            <a:pathLst>
              <a:path w="19050" h="52069">
                <a:moveTo>
                  <a:pt x="0" y="51815"/>
                </a:moveTo>
                <a:lnTo>
                  <a:pt x="19050" y="51815"/>
                </a:lnTo>
                <a:lnTo>
                  <a:pt x="1905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7" name="object 127"/>
          <p:cNvSpPr/>
          <p:nvPr/>
        </p:nvSpPr>
        <p:spPr>
          <a:xfrm>
            <a:off x="6061963" y="3294889"/>
            <a:ext cx="25400" cy="69425"/>
          </a:xfrm>
          <a:custGeom>
            <a:avLst/>
            <a:gdLst/>
            <a:ahLst/>
            <a:cxnLst/>
            <a:rect l="l" t="t" r="r" b="b"/>
            <a:pathLst>
              <a:path w="19050" h="52069">
                <a:moveTo>
                  <a:pt x="0" y="51815"/>
                </a:moveTo>
                <a:lnTo>
                  <a:pt x="19050" y="51815"/>
                </a:lnTo>
                <a:lnTo>
                  <a:pt x="1905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8" name="object 128"/>
          <p:cNvSpPr/>
          <p:nvPr/>
        </p:nvSpPr>
        <p:spPr>
          <a:xfrm>
            <a:off x="6043676" y="3294889"/>
            <a:ext cx="25400" cy="69425"/>
          </a:xfrm>
          <a:custGeom>
            <a:avLst/>
            <a:gdLst/>
            <a:ahLst/>
            <a:cxnLst/>
            <a:rect l="l" t="t" r="r" b="b"/>
            <a:pathLst>
              <a:path w="19050" h="52069">
                <a:moveTo>
                  <a:pt x="0" y="51815"/>
                </a:moveTo>
                <a:lnTo>
                  <a:pt x="19050" y="51815"/>
                </a:lnTo>
                <a:lnTo>
                  <a:pt x="1905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9" name="object 129"/>
          <p:cNvSpPr/>
          <p:nvPr/>
        </p:nvSpPr>
        <p:spPr>
          <a:xfrm>
            <a:off x="6035547" y="3294889"/>
            <a:ext cx="25400" cy="69425"/>
          </a:xfrm>
          <a:custGeom>
            <a:avLst/>
            <a:gdLst/>
            <a:ahLst/>
            <a:cxnLst/>
            <a:rect l="l" t="t" r="r" b="b"/>
            <a:pathLst>
              <a:path w="19050" h="52069">
                <a:moveTo>
                  <a:pt x="0" y="51815"/>
                </a:moveTo>
                <a:lnTo>
                  <a:pt x="19050" y="51815"/>
                </a:lnTo>
                <a:lnTo>
                  <a:pt x="1905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0" name="object 130"/>
          <p:cNvSpPr/>
          <p:nvPr/>
        </p:nvSpPr>
        <p:spPr>
          <a:xfrm>
            <a:off x="6017260" y="3294889"/>
            <a:ext cx="25400" cy="69425"/>
          </a:xfrm>
          <a:custGeom>
            <a:avLst/>
            <a:gdLst/>
            <a:ahLst/>
            <a:cxnLst/>
            <a:rect l="l" t="t" r="r" b="b"/>
            <a:pathLst>
              <a:path w="19050" h="52069">
                <a:moveTo>
                  <a:pt x="0" y="51815"/>
                </a:moveTo>
                <a:lnTo>
                  <a:pt x="19050" y="51815"/>
                </a:lnTo>
                <a:lnTo>
                  <a:pt x="1905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1" name="object 131"/>
          <p:cNvSpPr/>
          <p:nvPr/>
        </p:nvSpPr>
        <p:spPr>
          <a:xfrm>
            <a:off x="6013195" y="3294889"/>
            <a:ext cx="25400" cy="69425"/>
          </a:xfrm>
          <a:custGeom>
            <a:avLst/>
            <a:gdLst/>
            <a:ahLst/>
            <a:cxnLst/>
            <a:rect l="l" t="t" r="r" b="b"/>
            <a:pathLst>
              <a:path w="19050" h="52069">
                <a:moveTo>
                  <a:pt x="0" y="51815"/>
                </a:moveTo>
                <a:lnTo>
                  <a:pt x="19050" y="51815"/>
                </a:lnTo>
                <a:lnTo>
                  <a:pt x="1905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2" name="object 132"/>
          <p:cNvSpPr/>
          <p:nvPr/>
        </p:nvSpPr>
        <p:spPr>
          <a:xfrm>
            <a:off x="6407912" y="3325368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3" name="object 133"/>
          <p:cNvSpPr/>
          <p:nvPr/>
        </p:nvSpPr>
        <p:spPr>
          <a:xfrm>
            <a:off x="6452107" y="3366007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4" name="object 134"/>
          <p:cNvSpPr/>
          <p:nvPr/>
        </p:nvSpPr>
        <p:spPr>
          <a:xfrm>
            <a:off x="2052828" y="1451863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5" name="object 135"/>
          <p:cNvSpPr txBox="1"/>
          <p:nvPr/>
        </p:nvSpPr>
        <p:spPr>
          <a:xfrm>
            <a:off x="5776976" y="2919985"/>
            <a:ext cx="463973" cy="224783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19472" rIns="0" bIns="0" rtlCol="0">
            <a:spAutoFit/>
          </a:bodyPr>
          <a:lstStyle/>
          <a:p>
            <a:pPr marL="62652">
              <a:spcBef>
                <a:spcPts val="152"/>
              </a:spcBef>
            </a:pPr>
            <a:r>
              <a:rPr sz="1333" spc="-13" dirty="0">
                <a:solidFill>
                  <a:srgbClr val="FFFFFF"/>
                </a:solidFill>
                <a:latin typeface="Arial"/>
                <a:cs typeface="Arial"/>
              </a:rPr>
              <a:t>48%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5876544" y="3220720"/>
            <a:ext cx="0" cy="1538393"/>
          </a:xfrm>
          <a:custGeom>
            <a:avLst/>
            <a:gdLst/>
            <a:ahLst/>
            <a:cxnLst/>
            <a:rect l="l" t="t" r="r" b="b"/>
            <a:pathLst>
              <a:path h="1153795">
                <a:moveTo>
                  <a:pt x="0" y="0"/>
                </a:moveTo>
                <a:lnTo>
                  <a:pt x="0" y="1153668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graphicFrame>
        <p:nvGraphicFramePr>
          <p:cNvPr id="137" name="object 137"/>
          <p:cNvGraphicFramePr>
            <a:graphicFrameLocks noGrp="1"/>
          </p:cNvGraphicFramePr>
          <p:nvPr/>
        </p:nvGraphicFramePr>
        <p:xfrm>
          <a:off x="6992196" y="1411961"/>
          <a:ext cx="4430605" cy="13122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0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979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i="1" dirty="0">
                          <a:latin typeface="Arial"/>
                          <a:cs typeface="Arial"/>
                        </a:rPr>
                        <a:t>Median follow-up: 14.9</a:t>
                      </a:r>
                      <a:r>
                        <a:rPr sz="1400" i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5" dirty="0">
                          <a:latin typeface="Arial"/>
                          <a:cs typeface="Arial"/>
                        </a:rPr>
                        <a:t>months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040" algn="ctr">
                        <a:lnSpc>
                          <a:spcPts val="1100"/>
                        </a:lnSpc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Median</a:t>
                      </a:r>
                      <a:r>
                        <a:rPr sz="13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PFS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192405" algn="ctr">
                        <a:lnSpc>
                          <a:spcPts val="1125"/>
                        </a:lnSpc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(95%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CI)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613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b="1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Amivantamab-Chemotherapy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11.4 </a:t>
                      </a:r>
                      <a:r>
                        <a:rPr sz="1300" spc="5" dirty="0">
                          <a:latin typeface="Arial"/>
                          <a:cs typeface="Arial"/>
                        </a:rPr>
                        <a:t>mo</a:t>
                      </a:r>
                      <a:r>
                        <a:rPr sz="13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(9.8–13.7)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304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3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Chemotherapy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6.7 </a:t>
                      </a:r>
                      <a:r>
                        <a:rPr sz="1300" spc="5" dirty="0">
                          <a:latin typeface="Arial"/>
                          <a:cs typeface="Arial"/>
                        </a:rPr>
                        <a:t>mo</a:t>
                      </a:r>
                      <a:r>
                        <a:rPr sz="13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(5.6–7.3)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75">
                <a:tc gridSpan="2"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HR,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0.395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(95%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CI,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0.30–0.53);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&lt;0.0001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317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8" name="object 138"/>
          <p:cNvSpPr txBox="1"/>
          <p:nvPr/>
        </p:nvSpPr>
        <p:spPr>
          <a:xfrm>
            <a:off x="1588753" y="837691"/>
            <a:ext cx="8118687" cy="2157728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890671">
              <a:spcBef>
                <a:spcPts val="127"/>
              </a:spcBef>
            </a:pPr>
            <a:r>
              <a:rPr sz="1733" i="1" spc="-7" dirty="0">
                <a:latin typeface="Arial"/>
                <a:cs typeface="Arial"/>
              </a:rPr>
              <a:t>Amivantamab-chemotherapy reduced risk of progression or death by</a:t>
            </a:r>
            <a:r>
              <a:rPr sz="1733" i="1" spc="367" dirty="0">
                <a:latin typeface="Arial"/>
                <a:cs typeface="Arial"/>
              </a:rPr>
              <a:t> </a:t>
            </a:r>
            <a:r>
              <a:rPr sz="1733" i="1" spc="-7" dirty="0">
                <a:latin typeface="Arial"/>
                <a:cs typeface="Arial"/>
              </a:rPr>
              <a:t>60%</a:t>
            </a:r>
            <a:endParaRPr sz="1733" dirty="0">
              <a:latin typeface="Arial"/>
              <a:cs typeface="Arial"/>
            </a:endParaRPr>
          </a:p>
          <a:p>
            <a:pPr>
              <a:spcBef>
                <a:spcPts val="53"/>
              </a:spcBef>
            </a:pPr>
            <a:endParaRPr sz="1867" dirty="0">
              <a:latin typeface="Arial"/>
              <a:cs typeface="Arial"/>
            </a:endParaRPr>
          </a:p>
          <a:p>
            <a:pPr marL="16933"/>
            <a:r>
              <a:rPr sz="1400" spc="-7" dirty="0">
                <a:latin typeface="Arial"/>
                <a:cs typeface="Arial"/>
              </a:rPr>
              <a:t>100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>
              <a:spcBef>
                <a:spcPts val="67"/>
              </a:spcBef>
            </a:pPr>
            <a:endParaRPr sz="1333" dirty="0">
              <a:latin typeface="Arial"/>
              <a:cs typeface="Arial"/>
            </a:endParaRPr>
          </a:p>
          <a:p>
            <a:pPr marL="115144"/>
            <a:r>
              <a:rPr sz="1400" dirty="0">
                <a:latin typeface="Arial"/>
                <a:cs typeface="Arial"/>
              </a:rPr>
              <a:t>80</a:t>
            </a:r>
          </a:p>
          <a:p>
            <a:pPr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>
              <a:spcBef>
                <a:spcPts val="60"/>
              </a:spcBef>
            </a:pPr>
            <a:endParaRPr sz="1333" dirty="0">
              <a:latin typeface="Arial"/>
              <a:cs typeface="Arial"/>
            </a:endParaRPr>
          </a:p>
          <a:p>
            <a:pPr marL="115144"/>
            <a:r>
              <a:rPr sz="1400" dirty="0">
                <a:latin typeface="Arial"/>
                <a:cs typeface="Arial"/>
              </a:rPr>
              <a:t>60</a:t>
            </a:r>
          </a:p>
        </p:txBody>
      </p:sp>
      <p:sp>
        <p:nvSpPr>
          <p:cNvPr id="142" name="object 5">
            <a:extLst>
              <a:ext uri="{FF2B5EF4-FFF2-40B4-BE49-F238E27FC236}">
                <a16:creationId xmlns:a16="http://schemas.microsoft.com/office/drawing/2014/main" id="{7EF79DFC-AD25-A563-85E2-0B7D6858D797}"/>
              </a:ext>
            </a:extLst>
          </p:cNvPr>
          <p:cNvSpPr txBox="1">
            <a:spLocks/>
          </p:cNvSpPr>
          <p:nvPr/>
        </p:nvSpPr>
        <p:spPr>
          <a:xfrm>
            <a:off x="1687033" y="310973"/>
            <a:ext cx="7688447" cy="50954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z="3200" spc="-7" dirty="0">
                <a:solidFill>
                  <a:schemeClr val="tx1"/>
                </a:solidFill>
              </a:rPr>
              <a:t>PAPILLON—Progression-free Survival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8DED958-CD5E-FD3F-48D8-515A1B51D838}"/>
              </a:ext>
            </a:extLst>
          </p:cNvPr>
          <p:cNvSpPr txBox="1"/>
          <p:nvPr/>
        </p:nvSpPr>
        <p:spPr>
          <a:xfrm>
            <a:off x="7130358" y="6600744"/>
            <a:ext cx="491352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Girard N et al ESMO 2023; </a:t>
            </a:r>
            <a:r>
              <a:rPr lang="en-US" sz="1067" kern="100" dirty="0">
                <a:ea typeface="Calibri" panose="020F0502020204030204" pitchFamily="34" charset="0"/>
                <a:cs typeface="Times New Roman" panose="02020603050405020304" pitchFamily="18" charset="0"/>
              </a:rPr>
              <a:t>Zhou C et al. N Engl J Med 2023;389(22):2039-51.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821688" y="1478281"/>
            <a:ext cx="7894320" cy="2552700"/>
          </a:xfrm>
          <a:custGeom>
            <a:avLst/>
            <a:gdLst/>
            <a:ahLst/>
            <a:cxnLst/>
            <a:rect l="l" t="t" r="r" b="b"/>
            <a:pathLst>
              <a:path w="5920740" h="1914525">
                <a:moveTo>
                  <a:pt x="0" y="0"/>
                </a:moveTo>
                <a:lnTo>
                  <a:pt x="83565" y="0"/>
                </a:lnTo>
                <a:lnTo>
                  <a:pt x="83565" y="14731"/>
                </a:lnTo>
                <a:lnTo>
                  <a:pt x="808354" y="14731"/>
                </a:lnTo>
                <a:lnTo>
                  <a:pt x="808354" y="27686"/>
                </a:lnTo>
                <a:lnTo>
                  <a:pt x="866013" y="27686"/>
                </a:lnTo>
                <a:lnTo>
                  <a:pt x="866013" y="43306"/>
                </a:lnTo>
                <a:lnTo>
                  <a:pt x="1113790" y="43306"/>
                </a:lnTo>
                <a:lnTo>
                  <a:pt x="1113790" y="63118"/>
                </a:lnTo>
                <a:lnTo>
                  <a:pt x="1291082" y="63118"/>
                </a:lnTo>
                <a:lnTo>
                  <a:pt x="1291082" y="89026"/>
                </a:lnTo>
                <a:lnTo>
                  <a:pt x="1606550" y="89026"/>
                </a:lnTo>
                <a:lnTo>
                  <a:pt x="1606550" y="129793"/>
                </a:lnTo>
                <a:lnTo>
                  <a:pt x="1655572" y="129793"/>
                </a:lnTo>
                <a:lnTo>
                  <a:pt x="1655572" y="157099"/>
                </a:lnTo>
                <a:lnTo>
                  <a:pt x="1680590" y="157099"/>
                </a:lnTo>
                <a:lnTo>
                  <a:pt x="1680590" y="187070"/>
                </a:lnTo>
                <a:lnTo>
                  <a:pt x="1710436" y="187070"/>
                </a:lnTo>
                <a:lnTo>
                  <a:pt x="1710436" y="198627"/>
                </a:lnTo>
                <a:lnTo>
                  <a:pt x="1739646" y="198627"/>
                </a:lnTo>
                <a:lnTo>
                  <a:pt x="1739646" y="240156"/>
                </a:lnTo>
                <a:lnTo>
                  <a:pt x="1825752" y="240156"/>
                </a:lnTo>
                <a:lnTo>
                  <a:pt x="1825752" y="260476"/>
                </a:lnTo>
                <a:lnTo>
                  <a:pt x="1876298" y="260476"/>
                </a:lnTo>
                <a:lnTo>
                  <a:pt x="1876298" y="278891"/>
                </a:lnTo>
                <a:lnTo>
                  <a:pt x="1936877" y="278891"/>
                </a:lnTo>
                <a:lnTo>
                  <a:pt x="1936877" y="296672"/>
                </a:lnTo>
                <a:lnTo>
                  <a:pt x="2016633" y="296672"/>
                </a:lnTo>
                <a:lnTo>
                  <a:pt x="2016633" y="315722"/>
                </a:lnTo>
                <a:lnTo>
                  <a:pt x="2240915" y="315722"/>
                </a:lnTo>
                <a:lnTo>
                  <a:pt x="2240915" y="338200"/>
                </a:lnTo>
                <a:lnTo>
                  <a:pt x="2319147" y="338200"/>
                </a:lnTo>
                <a:lnTo>
                  <a:pt x="2319147" y="364743"/>
                </a:lnTo>
                <a:lnTo>
                  <a:pt x="2339086" y="364743"/>
                </a:lnTo>
                <a:lnTo>
                  <a:pt x="2339086" y="381762"/>
                </a:lnTo>
                <a:lnTo>
                  <a:pt x="2406015" y="381762"/>
                </a:lnTo>
                <a:lnTo>
                  <a:pt x="2406015" y="391922"/>
                </a:lnTo>
                <a:lnTo>
                  <a:pt x="2424557" y="391922"/>
                </a:lnTo>
                <a:lnTo>
                  <a:pt x="2424557" y="406273"/>
                </a:lnTo>
                <a:lnTo>
                  <a:pt x="2442337" y="406273"/>
                </a:lnTo>
                <a:lnTo>
                  <a:pt x="2442337" y="425323"/>
                </a:lnTo>
                <a:lnTo>
                  <a:pt x="2624709" y="425323"/>
                </a:lnTo>
                <a:lnTo>
                  <a:pt x="2624709" y="486537"/>
                </a:lnTo>
                <a:lnTo>
                  <a:pt x="2650998" y="486537"/>
                </a:lnTo>
                <a:lnTo>
                  <a:pt x="2650998" y="518540"/>
                </a:lnTo>
                <a:lnTo>
                  <a:pt x="2787015" y="518540"/>
                </a:lnTo>
                <a:lnTo>
                  <a:pt x="2787015" y="549148"/>
                </a:lnTo>
                <a:lnTo>
                  <a:pt x="2950718" y="549148"/>
                </a:lnTo>
                <a:lnTo>
                  <a:pt x="2950718" y="579119"/>
                </a:lnTo>
                <a:lnTo>
                  <a:pt x="2984881" y="579119"/>
                </a:lnTo>
                <a:lnTo>
                  <a:pt x="2984881" y="623442"/>
                </a:lnTo>
                <a:lnTo>
                  <a:pt x="3104515" y="623442"/>
                </a:lnTo>
                <a:lnTo>
                  <a:pt x="3104515" y="677163"/>
                </a:lnTo>
                <a:lnTo>
                  <a:pt x="3359404" y="677163"/>
                </a:lnTo>
                <a:lnTo>
                  <a:pt x="3359404" y="709802"/>
                </a:lnTo>
                <a:lnTo>
                  <a:pt x="3507486" y="709802"/>
                </a:lnTo>
                <a:lnTo>
                  <a:pt x="3507486" y="744601"/>
                </a:lnTo>
                <a:lnTo>
                  <a:pt x="3841369" y="744601"/>
                </a:lnTo>
                <a:lnTo>
                  <a:pt x="3841369" y="778637"/>
                </a:lnTo>
                <a:lnTo>
                  <a:pt x="4031488" y="778637"/>
                </a:lnTo>
                <a:lnTo>
                  <a:pt x="4031488" y="825626"/>
                </a:lnTo>
                <a:lnTo>
                  <a:pt x="4405376" y="825626"/>
                </a:lnTo>
                <a:lnTo>
                  <a:pt x="4405376" y="888238"/>
                </a:lnTo>
                <a:lnTo>
                  <a:pt x="4843907" y="888238"/>
                </a:lnTo>
                <a:lnTo>
                  <a:pt x="4843907" y="1008760"/>
                </a:lnTo>
                <a:lnTo>
                  <a:pt x="4893056" y="1008760"/>
                </a:lnTo>
                <a:lnTo>
                  <a:pt x="4893056" y="1130553"/>
                </a:lnTo>
                <a:lnTo>
                  <a:pt x="5348732" y="1130553"/>
                </a:lnTo>
                <a:lnTo>
                  <a:pt x="5348732" y="1387856"/>
                </a:lnTo>
                <a:lnTo>
                  <a:pt x="5577967" y="1387856"/>
                </a:lnTo>
                <a:lnTo>
                  <a:pt x="5577967" y="1413764"/>
                </a:lnTo>
                <a:lnTo>
                  <a:pt x="5593588" y="1413764"/>
                </a:lnTo>
                <a:lnTo>
                  <a:pt x="5593588" y="1914144"/>
                </a:lnTo>
                <a:lnTo>
                  <a:pt x="5920740" y="1914144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" name="object 6"/>
          <p:cNvSpPr/>
          <p:nvPr/>
        </p:nvSpPr>
        <p:spPr>
          <a:xfrm>
            <a:off x="9705847" y="3959352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" name="object 7"/>
          <p:cNvSpPr/>
          <p:nvPr/>
        </p:nvSpPr>
        <p:spPr>
          <a:xfrm>
            <a:off x="9229852" y="3256280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" name="object 8"/>
          <p:cNvSpPr/>
          <p:nvPr/>
        </p:nvSpPr>
        <p:spPr>
          <a:xfrm>
            <a:off x="9217659" y="3256280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" name="object 9"/>
          <p:cNvSpPr/>
          <p:nvPr/>
        </p:nvSpPr>
        <p:spPr>
          <a:xfrm>
            <a:off x="8876791" y="2918968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" name="object 10"/>
          <p:cNvSpPr/>
          <p:nvPr/>
        </p:nvSpPr>
        <p:spPr>
          <a:xfrm>
            <a:off x="8736584" y="2918968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" name="object 11"/>
          <p:cNvSpPr/>
          <p:nvPr/>
        </p:nvSpPr>
        <p:spPr>
          <a:xfrm>
            <a:off x="8689847" y="2918968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" name="object 12"/>
          <p:cNvSpPr/>
          <p:nvPr/>
        </p:nvSpPr>
        <p:spPr>
          <a:xfrm>
            <a:off x="8606028" y="2918968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" name="object 13"/>
          <p:cNvSpPr/>
          <p:nvPr/>
        </p:nvSpPr>
        <p:spPr>
          <a:xfrm>
            <a:off x="8579612" y="2918968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" name="object 14"/>
          <p:cNvSpPr/>
          <p:nvPr/>
        </p:nvSpPr>
        <p:spPr>
          <a:xfrm>
            <a:off x="8297163" y="275437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" name="object 15"/>
          <p:cNvSpPr/>
          <p:nvPr/>
        </p:nvSpPr>
        <p:spPr>
          <a:xfrm>
            <a:off x="8265160" y="2591815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" name="object 16"/>
          <p:cNvSpPr/>
          <p:nvPr/>
        </p:nvSpPr>
        <p:spPr>
          <a:xfrm>
            <a:off x="8220455" y="2591815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" name="object 17"/>
          <p:cNvSpPr/>
          <p:nvPr/>
        </p:nvSpPr>
        <p:spPr>
          <a:xfrm>
            <a:off x="8167115" y="2591815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" name="object 18"/>
          <p:cNvSpPr/>
          <p:nvPr/>
        </p:nvSpPr>
        <p:spPr>
          <a:xfrm>
            <a:off x="8142731" y="2591815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" name="object 19"/>
          <p:cNvSpPr/>
          <p:nvPr/>
        </p:nvSpPr>
        <p:spPr>
          <a:xfrm>
            <a:off x="8116315" y="2591815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" name="object 20"/>
          <p:cNvSpPr/>
          <p:nvPr/>
        </p:nvSpPr>
        <p:spPr>
          <a:xfrm>
            <a:off x="8110220" y="2591815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" name="object 21"/>
          <p:cNvSpPr/>
          <p:nvPr/>
        </p:nvSpPr>
        <p:spPr>
          <a:xfrm>
            <a:off x="8087868" y="2591815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" name="object 22"/>
          <p:cNvSpPr/>
          <p:nvPr/>
        </p:nvSpPr>
        <p:spPr>
          <a:xfrm>
            <a:off x="8083804" y="2591815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" name="object 23"/>
          <p:cNvSpPr/>
          <p:nvPr/>
        </p:nvSpPr>
        <p:spPr>
          <a:xfrm>
            <a:off x="8047736" y="2591815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" name="object 24"/>
          <p:cNvSpPr/>
          <p:nvPr/>
        </p:nvSpPr>
        <p:spPr>
          <a:xfrm>
            <a:off x="7883144" y="2591815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" name="object 25"/>
          <p:cNvSpPr/>
          <p:nvPr/>
        </p:nvSpPr>
        <p:spPr>
          <a:xfrm>
            <a:off x="7832344" y="2591815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" name="object 26"/>
          <p:cNvSpPr/>
          <p:nvPr/>
        </p:nvSpPr>
        <p:spPr>
          <a:xfrm>
            <a:off x="7688071" y="2512568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" name="object 27"/>
          <p:cNvSpPr/>
          <p:nvPr/>
        </p:nvSpPr>
        <p:spPr>
          <a:xfrm>
            <a:off x="7516876" y="2512568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" name="object 28"/>
          <p:cNvSpPr/>
          <p:nvPr/>
        </p:nvSpPr>
        <p:spPr>
          <a:xfrm>
            <a:off x="7488428" y="2512568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9" name="object 29"/>
          <p:cNvSpPr/>
          <p:nvPr/>
        </p:nvSpPr>
        <p:spPr>
          <a:xfrm>
            <a:off x="7474204" y="2512568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0" name="object 30"/>
          <p:cNvSpPr/>
          <p:nvPr/>
        </p:nvSpPr>
        <p:spPr>
          <a:xfrm>
            <a:off x="7419847" y="2512568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1" name="object 31"/>
          <p:cNvSpPr/>
          <p:nvPr/>
        </p:nvSpPr>
        <p:spPr>
          <a:xfrm>
            <a:off x="7265415" y="2512568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2" name="object 32"/>
          <p:cNvSpPr/>
          <p:nvPr/>
        </p:nvSpPr>
        <p:spPr>
          <a:xfrm>
            <a:off x="7145020" y="244957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3" name="object 33"/>
          <p:cNvSpPr/>
          <p:nvPr/>
        </p:nvSpPr>
        <p:spPr>
          <a:xfrm>
            <a:off x="7128763" y="244957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4" name="object 34"/>
          <p:cNvSpPr/>
          <p:nvPr/>
        </p:nvSpPr>
        <p:spPr>
          <a:xfrm>
            <a:off x="7035292" y="244957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5" name="object 35"/>
          <p:cNvSpPr/>
          <p:nvPr/>
        </p:nvSpPr>
        <p:spPr>
          <a:xfrm>
            <a:off x="7010907" y="244957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6" name="object 36"/>
          <p:cNvSpPr/>
          <p:nvPr/>
        </p:nvSpPr>
        <p:spPr>
          <a:xfrm>
            <a:off x="6972300" y="244957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7" name="object 37"/>
          <p:cNvSpPr/>
          <p:nvPr/>
        </p:nvSpPr>
        <p:spPr>
          <a:xfrm>
            <a:off x="6949947" y="244957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8" name="object 38"/>
          <p:cNvSpPr/>
          <p:nvPr/>
        </p:nvSpPr>
        <p:spPr>
          <a:xfrm>
            <a:off x="6830060" y="2400807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9" name="object 39"/>
          <p:cNvSpPr/>
          <p:nvPr/>
        </p:nvSpPr>
        <p:spPr>
          <a:xfrm>
            <a:off x="6813804" y="2400807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0" name="object 40"/>
          <p:cNvSpPr/>
          <p:nvPr/>
        </p:nvSpPr>
        <p:spPr>
          <a:xfrm>
            <a:off x="6801612" y="2400807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1" name="object 41"/>
          <p:cNvSpPr/>
          <p:nvPr/>
        </p:nvSpPr>
        <p:spPr>
          <a:xfrm>
            <a:off x="6793484" y="2400807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2" name="object 42"/>
          <p:cNvSpPr/>
          <p:nvPr/>
        </p:nvSpPr>
        <p:spPr>
          <a:xfrm>
            <a:off x="6769100" y="2400807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3" name="object 43"/>
          <p:cNvSpPr/>
          <p:nvPr/>
        </p:nvSpPr>
        <p:spPr>
          <a:xfrm>
            <a:off x="6679692" y="2400807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4" name="object 44"/>
          <p:cNvSpPr/>
          <p:nvPr/>
        </p:nvSpPr>
        <p:spPr>
          <a:xfrm>
            <a:off x="6647179" y="2400807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5" name="object 45"/>
          <p:cNvSpPr/>
          <p:nvPr/>
        </p:nvSpPr>
        <p:spPr>
          <a:xfrm>
            <a:off x="6639052" y="2400807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6" name="object 46"/>
          <p:cNvSpPr/>
          <p:nvPr/>
        </p:nvSpPr>
        <p:spPr>
          <a:xfrm>
            <a:off x="6615176" y="2400807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7" name="object 47"/>
          <p:cNvSpPr/>
          <p:nvPr/>
        </p:nvSpPr>
        <p:spPr>
          <a:xfrm>
            <a:off x="6389623" y="2354072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8" name="object 48"/>
          <p:cNvSpPr/>
          <p:nvPr/>
        </p:nvSpPr>
        <p:spPr>
          <a:xfrm>
            <a:off x="6340855" y="2354072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49" name="object 49"/>
          <p:cNvSpPr/>
          <p:nvPr/>
        </p:nvSpPr>
        <p:spPr>
          <a:xfrm>
            <a:off x="6255512" y="2311400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0" name="object 50"/>
          <p:cNvSpPr/>
          <p:nvPr/>
        </p:nvSpPr>
        <p:spPr>
          <a:xfrm>
            <a:off x="6182360" y="2311400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1" name="object 51"/>
          <p:cNvSpPr/>
          <p:nvPr/>
        </p:nvSpPr>
        <p:spPr>
          <a:xfrm>
            <a:off x="6117336" y="2311400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2" name="object 52"/>
          <p:cNvSpPr/>
          <p:nvPr/>
        </p:nvSpPr>
        <p:spPr>
          <a:xfrm>
            <a:off x="6055868" y="2311400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3" name="object 53"/>
          <p:cNvSpPr/>
          <p:nvPr/>
        </p:nvSpPr>
        <p:spPr>
          <a:xfrm>
            <a:off x="6035547" y="2311400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4" name="object 54"/>
          <p:cNvSpPr/>
          <p:nvPr/>
        </p:nvSpPr>
        <p:spPr>
          <a:xfrm>
            <a:off x="5985255" y="2311400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5" name="object 55"/>
          <p:cNvSpPr/>
          <p:nvPr/>
        </p:nvSpPr>
        <p:spPr>
          <a:xfrm>
            <a:off x="5879592" y="2238247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6" name="object 56"/>
          <p:cNvSpPr/>
          <p:nvPr/>
        </p:nvSpPr>
        <p:spPr>
          <a:xfrm>
            <a:off x="5820663" y="2238247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7" name="object 57"/>
          <p:cNvSpPr/>
          <p:nvPr/>
        </p:nvSpPr>
        <p:spPr>
          <a:xfrm>
            <a:off x="5757671" y="2177288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8" name="object 58"/>
          <p:cNvSpPr/>
          <p:nvPr/>
        </p:nvSpPr>
        <p:spPr>
          <a:xfrm>
            <a:off x="5800344" y="2219960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9" name="object 59"/>
          <p:cNvSpPr/>
          <p:nvPr/>
        </p:nvSpPr>
        <p:spPr>
          <a:xfrm>
            <a:off x="5700776" y="2140711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0" name="object 60"/>
          <p:cNvSpPr/>
          <p:nvPr/>
        </p:nvSpPr>
        <p:spPr>
          <a:xfrm>
            <a:off x="5613400" y="2140711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1" name="object 61"/>
          <p:cNvSpPr/>
          <p:nvPr/>
        </p:nvSpPr>
        <p:spPr>
          <a:xfrm>
            <a:off x="5484876" y="2098040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2" name="object 62"/>
          <p:cNvSpPr/>
          <p:nvPr/>
        </p:nvSpPr>
        <p:spPr>
          <a:xfrm>
            <a:off x="5454395" y="2098040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3" name="object 63"/>
          <p:cNvSpPr/>
          <p:nvPr/>
        </p:nvSpPr>
        <p:spPr>
          <a:xfrm>
            <a:off x="5428487" y="2098040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4" name="object 64"/>
          <p:cNvSpPr/>
          <p:nvPr/>
        </p:nvSpPr>
        <p:spPr>
          <a:xfrm>
            <a:off x="5337047" y="2059432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5" name="object 65"/>
          <p:cNvSpPr/>
          <p:nvPr/>
        </p:nvSpPr>
        <p:spPr>
          <a:xfrm>
            <a:off x="5245607" y="1974088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6" name="object 66"/>
          <p:cNvSpPr/>
          <p:nvPr/>
        </p:nvSpPr>
        <p:spPr>
          <a:xfrm>
            <a:off x="5110987" y="1976119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7" name="object 67"/>
          <p:cNvSpPr/>
          <p:nvPr/>
        </p:nvSpPr>
        <p:spPr>
          <a:xfrm>
            <a:off x="5015992" y="1917192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8" name="object 68"/>
          <p:cNvSpPr/>
          <p:nvPr/>
        </p:nvSpPr>
        <p:spPr>
          <a:xfrm>
            <a:off x="4918455" y="1898903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69" name="object 69"/>
          <p:cNvSpPr/>
          <p:nvPr/>
        </p:nvSpPr>
        <p:spPr>
          <a:xfrm>
            <a:off x="4796536" y="1829815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0" name="object 70"/>
          <p:cNvSpPr/>
          <p:nvPr/>
        </p:nvSpPr>
        <p:spPr>
          <a:xfrm>
            <a:off x="4749292" y="1829815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1" name="object 71"/>
          <p:cNvSpPr/>
          <p:nvPr/>
        </p:nvSpPr>
        <p:spPr>
          <a:xfrm>
            <a:off x="4670552" y="1829815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2" name="object 72"/>
          <p:cNvSpPr/>
          <p:nvPr/>
        </p:nvSpPr>
        <p:spPr>
          <a:xfrm>
            <a:off x="4335271" y="1781048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3" name="object 73"/>
          <p:cNvSpPr/>
          <p:nvPr/>
        </p:nvSpPr>
        <p:spPr>
          <a:xfrm>
            <a:off x="4288535" y="1756664"/>
            <a:ext cx="0" cy="69425"/>
          </a:xfrm>
          <a:custGeom>
            <a:avLst/>
            <a:gdLst/>
            <a:ahLst/>
            <a:cxnLst/>
            <a:rect l="l" t="t" r="r" b="b"/>
            <a:pathLst>
              <a:path h="52069">
                <a:moveTo>
                  <a:pt x="0" y="0"/>
                </a:moveTo>
                <a:lnTo>
                  <a:pt x="0" y="51815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4" name="object 74"/>
          <p:cNvSpPr/>
          <p:nvPr/>
        </p:nvSpPr>
        <p:spPr>
          <a:xfrm>
            <a:off x="4245356" y="1730248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5" name="object 75"/>
          <p:cNvSpPr/>
          <p:nvPr/>
        </p:nvSpPr>
        <p:spPr>
          <a:xfrm>
            <a:off x="4220972" y="1730248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6" name="object 76"/>
          <p:cNvSpPr/>
          <p:nvPr/>
        </p:nvSpPr>
        <p:spPr>
          <a:xfrm>
            <a:off x="4178300" y="1730248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7" name="object 77"/>
          <p:cNvSpPr/>
          <p:nvPr/>
        </p:nvSpPr>
        <p:spPr>
          <a:xfrm>
            <a:off x="4155947" y="1730248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8" name="object 78"/>
          <p:cNvSpPr/>
          <p:nvPr/>
        </p:nvSpPr>
        <p:spPr>
          <a:xfrm>
            <a:off x="4129531" y="1730248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9" name="object 79"/>
          <p:cNvSpPr/>
          <p:nvPr/>
        </p:nvSpPr>
        <p:spPr>
          <a:xfrm>
            <a:off x="4105147" y="1730248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0" name="object 80"/>
          <p:cNvSpPr/>
          <p:nvPr/>
        </p:nvSpPr>
        <p:spPr>
          <a:xfrm>
            <a:off x="4042156" y="1663192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1" name="object 81"/>
          <p:cNvSpPr/>
          <p:nvPr/>
        </p:nvSpPr>
        <p:spPr>
          <a:xfrm>
            <a:off x="4023868" y="1663192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2" name="object 82"/>
          <p:cNvSpPr/>
          <p:nvPr/>
        </p:nvSpPr>
        <p:spPr>
          <a:xfrm>
            <a:off x="4015739" y="1663192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3" name="object 83"/>
          <p:cNvSpPr/>
          <p:nvPr/>
        </p:nvSpPr>
        <p:spPr>
          <a:xfrm>
            <a:off x="4007611" y="1624584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4" name="object 84"/>
          <p:cNvSpPr/>
          <p:nvPr/>
        </p:nvSpPr>
        <p:spPr>
          <a:xfrm>
            <a:off x="3922268" y="1529080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5" name="object 85"/>
          <p:cNvSpPr/>
          <p:nvPr/>
        </p:nvSpPr>
        <p:spPr>
          <a:xfrm>
            <a:off x="3895852" y="1529080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6" name="object 86"/>
          <p:cNvSpPr/>
          <p:nvPr/>
        </p:nvSpPr>
        <p:spPr>
          <a:xfrm>
            <a:off x="3845560" y="1529080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7" name="object 87"/>
          <p:cNvSpPr/>
          <p:nvPr/>
        </p:nvSpPr>
        <p:spPr>
          <a:xfrm>
            <a:off x="3784600" y="1529080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8" name="object 88"/>
          <p:cNvSpPr/>
          <p:nvPr/>
        </p:nvSpPr>
        <p:spPr>
          <a:xfrm>
            <a:off x="3725672" y="1529080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9" name="object 89"/>
          <p:cNvSpPr/>
          <p:nvPr/>
        </p:nvSpPr>
        <p:spPr>
          <a:xfrm>
            <a:off x="3678427" y="1529080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0" name="object 90"/>
          <p:cNvSpPr/>
          <p:nvPr/>
        </p:nvSpPr>
        <p:spPr>
          <a:xfrm>
            <a:off x="3670300" y="1529080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1" name="object 91"/>
          <p:cNvSpPr/>
          <p:nvPr/>
        </p:nvSpPr>
        <p:spPr>
          <a:xfrm>
            <a:off x="3645915" y="1529080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2" name="object 92"/>
          <p:cNvSpPr/>
          <p:nvPr/>
        </p:nvSpPr>
        <p:spPr>
          <a:xfrm>
            <a:off x="3625596" y="1529080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3" name="object 93"/>
          <p:cNvSpPr/>
          <p:nvPr/>
        </p:nvSpPr>
        <p:spPr>
          <a:xfrm>
            <a:off x="3591560" y="1529080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4" name="object 94"/>
          <p:cNvSpPr/>
          <p:nvPr/>
        </p:nvSpPr>
        <p:spPr>
          <a:xfrm>
            <a:off x="3506215" y="1492503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5" name="object 95"/>
          <p:cNvSpPr/>
          <p:nvPr/>
        </p:nvSpPr>
        <p:spPr>
          <a:xfrm>
            <a:off x="2715768" y="1427480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6" name="object 96"/>
          <p:cNvSpPr/>
          <p:nvPr/>
        </p:nvSpPr>
        <p:spPr>
          <a:xfrm>
            <a:off x="2522727" y="1427480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7" name="object 97"/>
          <p:cNvSpPr/>
          <p:nvPr/>
        </p:nvSpPr>
        <p:spPr>
          <a:xfrm>
            <a:off x="3444747" y="1492503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8" name="object 98"/>
          <p:cNvSpPr/>
          <p:nvPr/>
        </p:nvSpPr>
        <p:spPr>
          <a:xfrm>
            <a:off x="3432556" y="1492503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9" name="object 99"/>
          <p:cNvSpPr/>
          <p:nvPr/>
        </p:nvSpPr>
        <p:spPr>
          <a:xfrm>
            <a:off x="4517644" y="1829815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0" name="object 100"/>
          <p:cNvSpPr/>
          <p:nvPr/>
        </p:nvSpPr>
        <p:spPr>
          <a:xfrm>
            <a:off x="4499355" y="1829815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1" name="object 101"/>
          <p:cNvSpPr/>
          <p:nvPr/>
        </p:nvSpPr>
        <p:spPr>
          <a:xfrm>
            <a:off x="4489195" y="1829815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2" name="object 102"/>
          <p:cNvSpPr/>
          <p:nvPr/>
        </p:nvSpPr>
        <p:spPr>
          <a:xfrm>
            <a:off x="4477004" y="1829815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3" name="object 103"/>
          <p:cNvSpPr/>
          <p:nvPr/>
        </p:nvSpPr>
        <p:spPr>
          <a:xfrm>
            <a:off x="4724907" y="1829815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4" name="object 104"/>
          <p:cNvSpPr/>
          <p:nvPr/>
        </p:nvSpPr>
        <p:spPr>
          <a:xfrm>
            <a:off x="4710684" y="1829815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5" name="object 105"/>
          <p:cNvSpPr/>
          <p:nvPr/>
        </p:nvSpPr>
        <p:spPr>
          <a:xfrm>
            <a:off x="4694428" y="1829815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6" name="object 106"/>
          <p:cNvSpPr/>
          <p:nvPr/>
        </p:nvSpPr>
        <p:spPr>
          <a:xfrm>
            <a:off x="5084571" y="1976119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7" name="object 107"/>
          <p:cNvSpPr/>
          <p:nvPr/>
        </p:nvSpPr>
        <p:spPr>
          <a:xfrm>
            <a:off x="5074412" y="1976119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8" name="object 108"/>
          <p:cNvSpPr/>
          <p:nvPr/>
        </p:nvSpPr>
        <p:spPr>
          <a:xfrm>
            <a:off x="5326887" y="2043176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9" name="object 109"/>
          <p:cNvSpPr/>
          <p:nvPr/>
        </p:nvSpPr>
        <p:spPr>
          <a:xfrm>
            <a:off x="8276844" y="275437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0" name="object 110"/>
          <p:cNvSpPr/>
          <p:nvPr/>
        </p:nvSpPr>
        <p:spPr>
          <a:xfrm>
            <a:off x="1822703" y="1379729"/>
            <a:ext cx="0" cy="3346873"/>
          </a:xfrm>
          <a:custGeom>
            <a:avLst/>
            <a:gdLst/>
            <a:ahLst/>
            <a:cxnLst/>
            <a:rect l="l" t="t" r="r" b="b"/>
            <a:pathLst>
              <a:path h="2510154">
                <a:moveTo>
                  <a:pt x="0" y="2510028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1" name="object 111"/>
          <p:cNvSpPr/>
          <p:nvPr/>
        </p:nvSpPr>
        <p:spPr>
          <a:xfrm>
            <a:off x="1767841" y="4726431"/>
            <a:ext cx="55033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2" name="object 112"/>
          <p:cNvSpPr/>
          <p:nvPr/>
        </p:nvSpPr>
        <p:spPr>
          <a:xfrm>
            <a:off x="1767841" y="4076192"/>
            <a:ext cx="55033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3" name="object 113"/>
          <p:cNvSpPr/>
          <p:nvPr/>
        </p:nvSpPr>
        <p:spPr>
          <a:xfrm>
            <a:off x="1767841" y="3425952"/>
            <a:ext cx="55033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4" name="object 114"/>
          <p:cNvSpPr/>
          <p:nvPr/>
        </p:nvSpPr>
        <p:spPr>
          <a:xfrm>
            <a:off x="1767841" y="2777743"/>
            <a:ext cx="55033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5" name="object 115"/>
          <p:cNvSpPr/>
          <p:nvPr/>
        </p:nvSpPr>
        <p:spPr>
          <a:xfrm>
            <a:off x="1767841" y="2127503"/>
            <a:ext cx="55033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6" name="object 116"/>
          <p:cNvSpPr/>
          <p:nvPr/>
        </p:nvSpPr>
        <p:spPr>
          <a:xfrm>
            <a:off x="1767841" y="1477263"/>
            <a:ext cx="55033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7" name="object 117"/>
          <p:cNvSpPr/>
          <p:nvPr/>
        </p:nvSpPr>
        <p:spPr>
          <a:xfrm>
            <a:off x="1822703" y="4726431"/>
            <a:ext cx="7884160" cy="0"/>
          </a:xfrm>
          <a:custGeom>
            <a:avLst/>
            <a:gdLst/>
            <a:ahLst/>
            <a:cxnLst/>
            <a:rect l="l" t="t" r="r" b="b"/>
            <a:pathLst>
              <a:path w="5913120">
                <a:moveTo>
                  <a:pt x="0" y="0"/>
                </a:moveTo>
                <a:lnTo>
                  <a:pt x="591312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8" name="object 118"/>
          <p:cNvSpPr/>
          <p:nvPr/>
        </p:nvSpPr>
        <p:spPr>
          <a:xfrm>
            <a:off x="1822703" y="4726431"/>
            <a:ext cx="0" cy="53340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9" name="object 119"/>
          <p:cNvSpPr/>
          <p:nvPr/>
        </p:nvSpPr>
        <p:spPr>
          <a:xfrm>
            <a:off x="2698496" y="4726431"/>
            <a:ext cx="0" cy="53340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0" name="object 120"/>
          <p:cNvSpPr/>
          <p:nvPr/>
        </p:nvSpPr>
        <p:spPr>
          <a:xfrm>
            <a:off x="3574288" y="4726431"/>
            <a:ext cx="0" cy="53340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1" name="object 121"/>
          <p:cNvSpPr/>
          <p:nvPr/>
        </p:nvSpPr>
        <p:spPr>
          <a:xfrm>
            <a:off x="4450079" y="4726431"/>
            <a:ext cx="0" cy="53340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2" name="object 122"/>
          <p:cNvSpPr/>
          <p:nvPr/>
        </p:nvSpPr>
        <p:spPr>
          <a:xfrm>
            <a:off x="5325871" y="4726431"/>
            <a:ext cx="0" cy="53340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3" name="object 123"/>
          <p:cNvSpPr/>
          <p:nvPr/>
        </p:nvSpPr>
        <p:spPr>
          <a:xfrm>
            <a:off x="6201663" y="4726431"/>
            <a:ext cx="0" cy="53340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4" name="object 124"/>
          <p:cNvSpPr/>
          <p:nvPr/>
        </p:nvSpPr>
        <p:spPr>
          <a:xfrm>
            <a:off x="7077455" y="4726431"/>
            <a:ext cx="0" cy="53340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5" name="object 125"/>
          <p:cNvSpPr/>
          <p:nvPr/>
        </p:nvSpPr>
        <p:spPr>
          <a:xfrm>
            <a:off x="7955279" y="4726431"/>
            <a:ext cx="0" cy="53340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6" name="object 126"/>
          <p:cNvSpPr/>
          <p:nvPr/>
        </p:nvSpPr>
        <p:spPr>
          <a:xfrm>
            <a:off x="8831072" y="4726431"/>
            <a:ext cx="0" cy="53340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7" name="object 127"/>
          <p:cNvSpPr/>
          <p:nvPr/>
        </p:nvSpPr>
        <p:spPr>
          <a:xfrm>
            <a:off x="9706863" y="4726431"/>
            <a:ext cx="0" cy="53340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8" name="object 128"/>
          <p:cNvSpPr txBox="1"/>
          <p:nvPr/>
        </p:nvSpPr>
        <p:spPr>
          <a:xfrm>
            <a:off x="1553803" y="4587918"/>
            <a:ext cx="133773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dirty="0">
                <a:latin typeface="Arial"/>
                <a:cs typeface="Arial"/>
              </a:rPr>
              <a:t>0</a:t>
            </a:r>
          </a:p>
        </p:txBody>
      </p:sp>
      <p:sp>
        <p:nvSpPr>
          <p:cNvPr id="129" name="object 129"/>
          <p:cNvSpPr txBox="1"/>
          <p:nvPr/>
        </p:nvSpPr>
        <p:spPr>
          <a:xfrm>
            <a:off x="1454640" y="3938186"/>
            <a:ext cx="233680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dirty="0">
                <a:latin typeface="Arial"/>
                <a:cs typeface="Arial"/>
              </a:rPr>
              <a:t>20</a:t>
            </a:r>
          </a:p>
        </p:txBody>
      </p:sp>
      <p:sp>
        <p:nvSpPr>
          <p:cNvPr id="130" name="object 130"/>
          <p:cNvSpPr txBox="1"/>
          <p:nvPr/>
        </p:nvSpPr>
        <p:spPr>
          <a:xfrm>
            <a:off x="1454640" y="3287944"/>
            <a:ext cx="233680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dirty="0">
                <a:latin typeface="Arial"/>
                <a:cs typeface="Arial"/>
              </a:rPr>
              <a:t>40</a:t>
            </a:r>
          </a:p>
        </p:txBody>
      </p:sp>
      <p:sp>
        <p:nvSpPr>
          <p:cNvPr id="131" name="object 131"/>
          <p:cNvSpPr txBox="1"/>
          <p:nvPr/>
        </p:nvSpPr>
        <p:spPr>
          <a:xfrm>
            <a:off x="1454640" y="2638044"/>
            <a:ext cx="233680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dirty="0">
                <a:latin typeface="Arial"/>
                <a:cs typeface="Arial"/>
              </a:rPr>
              <a:t>60</a:t>
            </a:r>
          </a:p>
        </p:txBody>
      </p:sp>
      <p:sp>
        <p:nvSpPr>
          <p:cNvPr id="132" name="object 132"/>
          <p:cNvSpPr txBox="1"/>
          <p:nvPr/>
        </p:nvSpPr>
        <p:spPr>
          <a:xfrm>
            <a:off x="1454640" y="1987398"/>
            <a:ext cx="233680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spc="-7" dirty="0">
                <a:latin typeface="Arial"/>
                <a:cs typeface="Arial"/>
              </a:rPr>
              <a:t>80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355886" y="1338071"/>
            <a:ext cx="331047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dirty="0">
                <a:latin typeface="Arial"/>
                <a:cs typeface="Arial"/>
              </a:rPr>
              <a:t>1</a:t>
            </a:r>
            <a:r>
              <a:rPr sz="1400" spc="-20" dirty="0">
                <a:latin typeface="Arial"/>
                <a:cs typeface="Arial"/>
              </a:rPr>
              <a:t>0</a:t>
            </a:r>
            <a:r>
              <a:rPr sz="1400" dirty="0">
                <a:latin typeface="Arial"/>
                <a:cs typeface="Arial"/>
              </a:rPr>
              <a:t>0</a:t>
            </a:r>
          </a:p>
        </p:txBody>
      </p:sp>
      <p:sp>
        <p:nvSpPr>
          <p:cNvPr id="134" name="object 134"/>
          <p:cNvSpPr txBox="1"/>
          <p:nvPr/>
        </p:nvSpPr>
        <p:spPr>
          <a:xfrm>
            <a:off x="1756155" y="4799347"/>
            <a:ext cx="133773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dirty="0">
                <a:latin typeface="Arial"/>
                <a:cs typeface="Arial"/>
              </a:rPr>
              <a:t>0</a:t>
            </a:r>
          </a:p>
        </p:txBody>
      </p:sp>
      <p:sp>
        <p:nvSpPr>
          <p:cNvPr id="135" name="object 135"/>
          <p:cNvSpPr txBox="1"/>
          <p:nvPr/>
        </p:nvSpPr>
        <p:spPr>
          <a:xfrm>
            <a:off x="2632456" y="4799347"/>
            <a:ext cx="133773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dirty="0">
                <a:latin typeface="Arial"/>
                <a:cs typeface="Arial"/>
              </a:rPr>
              <a:t>3</a:t>
            </a:r>
          </a:p>
        </p:txBody>
      </p:sp>
      <p:sp>
        <p:nvSpPr>
          <p:cNvPr id="136" name="object 136"/>
          <p:cNvSpPr txBox="1"/>
          <p:nvPr/>
        </p:nvSpPr>
        <p:spPr>
          <a:xfrm>
            <a:off x="3508586" y="4799347"/>
            <a:ext cx="133773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dirty="0">
                <a:latin typeface="Arial"/>
                <a:cs typeface="Arial"/>
              </a:rPr>
              <a:t>6</a:t>
            </a:r>
          </a:p>
        </p:txBody>
      </p:sp>
      <p:sp>
        <p:nvSpPr>
          <p:cNvPr id="137" name="object 137"/>
          <p:cNvSpPr txBox="1"/>
          <p:nvPr/>
        </p:nvSpPr>
        <p:spPr>
          <a:xfrm>
            <a:off x="4384718" y="4799347"/>
            <a:ext cx="133773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dirty="0">
                <a:latin typeface="Arial"/>
                <a:cs typeface="Arial"/>
              </a:rPr>
              <a:t>9</a:t>
            </a:r>
          </a:p>
        </p:txBody>
      </p:sp>
      <p:sp>
        <p:nvSpPr>
          <p:cNvPr id="138" name="object 138"/>
          <p:cNvSpPr txBox="1"/>
          <p:nvPr/>
        </p:nvSpPr>
        <p:spPr>
          <a:xfrm>
            <a:off x="5211403" y="4799347"/>
            <a:ext cx="233680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spc="-7" dirty="0">
                <a:latin typeface="Arial"/>
                <a:cs typeface="Arial"/>
              </a:rPr>
              <a:t>12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087533" y="4799347"/>
            <a:ext cx="233680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spc="-7" dirty="0">
                <a:latin typeface="Arial"/>
                <a:cs typeface="Arial"/>
              </a:rPr>
              <a:t>15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963833" y="4799347"/>
            <a:ext cx="233680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spc="-7" dirty="0">
                <a:latin typeface="Arial"/>
                <a:cs typeface="Arial"/>
              </a:rPr>
              <a:t>18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7839963" y="4799347"/>
            <a:ext cx="233680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spc="-7" dirty="0">
                <a:latin typeface="Arial"/>
                <a:cs typeface="Arial"/>
              </a:rPr>
              <a:t>21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8716263" y="4799347"/>
            <a:ext cx="233680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spc="-7" dirty="0">
                <a:latin typeface="Arial"/>
                <a:cs typeface="Arial"/>
              </a:rPr>
              <a:t>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9592056" y="4799347"/>
            <a:ext cx="233680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spc="-7" dirty="0">
                <a:latin typeface="Arial"/>
                <a:cs typeface="Arial"/>
              </a:rPr>
              <a:t>27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9044431" y="2040129"/>
            <a:ext cx="843280" cy="227753"/>
          </a:xfrm>
          <a:custGeom>
            <a:avLst/>
            <a:gdLst/>
            <a:ahLst/>
            <a:cxnLst/>
            <a:rect l="l" t="t" r="r" b="b"/>
            <a:pathLst>
              <a:path w="632459" h="170814">
                <a:moveTo>
                  <a:pt x="0" y="170687"/>
                </a:moveTo>
                <a:lnTo>
                  <a:pt x="632459" y="170687"/>
                </a:lnTo>
                <a:lnTo>
                  <a:pt x="632459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5" name="object 145"/>
          <p:cNvSpPr/>
          <p:nvPr/>
        </p:nvSpPr>
        <p:spPr>
          <a:xfrm>
            <a:off x="8040623" y="2040129"/>
            <a:ext cx="577427" cy="227753"/>
          </a:xfrm>
          <a:custGeom>
            <a:avLst/>
            <a:gdLst/>
            <a:ahLst/>
            <a:cxnLst/>
            <a:rect l="l" t="t" r="r" b="b"/>
            <a:pathLst>
              <a:path w="433070" h="170814">
                <a:moveTo>
                  <a:pt x="0" y="170687"/>
                </a:moveTo>
                <a:lnTo>
                  <a:pt x="432816" y="170687"/>
                </a:lnTo>
                <a:lnTo>
                  <a:pt x="432816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6" name="object 146"/>
          <p:cNvSpPr/>
          <p:nvPr/>
        </p:nvSpPr>
        <p:spPr>
          <a:xfrm>
            <a:off x="10174224" y="4618737"/>
            <a:ext cx="1369907" cy="937260"/>
          </a:xfrm>
          <a:custGeom>
            <a:avLst/>
            <a:gdLst/>
            <a:ahLst/>
            <a:cxnLst/>
            <a:rect l="l" t="t" r="r" b="b"/>
            <a:pathLst>
              <a:path w="1027429" h="702945">
                <a:moveTo>
                  <a:pt x="910081" y="0"/>
                </a:moveTo>
                <a:lnTo>
                  <a:pt x="117093" y="0"/>
                </a:lnTo>
                <a:lnTo>
                  <a:pt x="71526" y="9205"/>
                </a:lnTo>
                <a:lnTo>
                  <a:pt x="34305" y="34305"/>
                </a:lnTo>
                <a:lnTo>
                  <a:pt x="9205" y="71526"/>
                </a:lnTo>
                <a:lnTo>
                  <a:pt x="0" y="117094"/>
                </a:lnTo>
                <a:lnTo>
                  <a:pt x="0" y="585470"/>
                </a:lnTo>
                <a:lnTo>
                  <a:pt x="9205" y="631047"/>
                </a:lnTo>
                <a:lnTo>
                  <a:pt x="34305" y="668267"/>
                </a:lnTo>
                <a:lnTo>
                  <a:pt x="71526" y="693362"/>
                </a:lnTo>
                <a:lnTo>
                  <a:pt x="117093" y="702564"/>
                </a:lnTo>
                <a:lnTo>
                  <a:pt x="910081" y="702564"/>
                </a:lnTo>
                <a:lnTo>
                  <a:pt x="955649" y="693362"/>
                </a:lnTo>
                <a:lnTo>
                  <a:pt x="992870" y="668267"/>
                </a:lnTo>
                <a:lnTo>
                  <a:pt x="1017970" y="631047"/>
                </a:lnTo>
                <a:lnTo>
                  <a:pt x="1027176" y="585470"/>
                </a:lnTo>
                <a:lnTo>
                  <a:pt x="1027176" y="117094"/>
                </a:lnTo>
                <a:lnTo>
                  <a:pt x="1017970" y="71526"/>
                </a:lnTo>
                <a:lnTo>
                  <a:pt x="992870" y="34305"/>
                </a:lnTo>
                <a:lnTo>
                  <a:pt x="955649" y="9205"/>
                </a:lnTo>
                <a:lnTo>
                  <a:pt x="91008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7" name="object 147"/>
          <p:cNvSpPr txBox="1"/>
          <p:nvPr/>
        </p:nvSpPr>
        <p:spPr>
          <a:xfrm>
            <a:off x="10216049" y="4661070"/>
            <a:ext cx="1287780" cy="83815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sz="1067" spc="-7" dirty="0">
                <a:solidFill>
                  <a:srgbClr val="FFFFFF"/>
                </a:solidFill>
                <a:latin typeface="Arial"/>
                <a:cs typeface="Arial"/>
              </a:rPr>
              <a:t>71 of 107</a:t>
            </a:r>
            <a:r>
              <a:rPr sz="1067" spc="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spc="-7" dirty="0">
                <a:solidFill>
                  <a:srgbClr val="FFFFFF"/>
                </a:solidFill>
                <a:latin typeface="Arial"/>
                <a:cs typeface="Arial"/>
              </a:rPr>
              <a:t>(66%)</a:t>
            </a:r>
            <a:endParaRPr sz="1067" dirty="0">
              <a:latin typeface="Arial"/>
              <a:cs typeface="Arial"/>
            </a:endParaRPr>
          </a:p>
          <a:p>
            <a:pPr marL="49952" marR="40639" algn="ctr"/>
            <a:r>
              <a:rPr sz="1067" spc="-7" dirty="0">
                <a:solidFill>
                  <a:srgbClr val="FFFFFF"/>
                </a:solidFill>
                <a:latin typeface="Arial"/>
                <a:cs typeface="Arial"/>
              </a:rPr>
              <a:t>patients whose  </a:t>
            </a:r>
            <a:r>
              <a:rPr sz="1067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r>
              <a:rPr sz="1067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spc="-7" dirty="0">
                <a:solidFill>
                  <a:srgbClr val="FFFFFF"/>
                </a:solidFill>
                <a:latin typeface="Arial"/>
                <a:cs typeface="Arial"/>
              </a:rPr>
              <a:t>progressed  crossed over </a:t>
            </a:r>
            <a:r>
              <a:rPr sz="1067" dirty="0">
                <a:solidFill>
                  <a:srgbClr val="FFFFFF"/>
                </a:solidFill>
                <a:latin typeface="Arial"/>
                <a:cs typeface="Arial"/>
              </a:rPr>
              <a:t>to  amivantamab</a:t>
            </a:r>
            <a:r>
              <a:rPr sz="1000" baseline="27777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000" baseline="27777" dirty="0">
              <a:latin typeface="Arial"/>
              <a:cs typeface="Arial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10230780" y="4145280"/>
            <a:ext cx="678179" cy="480907"/>
          </a:xfrm>
          <a:custGeom>
            <a:avLst/>
            <a:gdLst/>
            <a:ahLst/>
            <a:cxnLst/>
            <a:rect l="l" t="t" r="r" b="b"/>
            <a:pathLst>
              <a:path w="508634" h="360679">
                <a:moveTo>
                  <a:pt x="12700" y="0"/>
                </a:moveTo>
                <a:lnTo>
                  <a:pt x="0" y="0"/>
                </a:lnTo>
                <a:lnTo>
                  <a:pt x="0" y="38100"/>
                </a:lnTo>
                <a:lnTo>
                  <a:pt x="12700" y="38100"/>
                </a:lnTo>
                <a:lnTo>
                  <a:pt x="12700" y="0"/>
                </a:lnTo>
                <a:close/>
              </a:path>
              <a:path w="508634" h="360679">
                <a:moveTo>
                  <a:pt x="12700" y="50800"/>
                </a:moveTo>
                <a:lnTo>
                  <a:pt x="0" y="50800"/>
                </a:lnTo>
                <a:lnTo>
                  <a:pt x="0" y="88900"/>
                </a:lnTo>
                <a:lnTo>
                  <a:pt x="12700" y="88900"/>
                </a:lnTo>
                <a:lnTo>
                  <a:pt x="12700" y="50800"/>
                </a:lnTo>
                <a:close/>
              </a:path>
              <a:path w="508634" h="360679">
                <a:moveTo>
                  <a:pt x="12700" y="101600"/>
                </a:moveTo>
                <a:lnTo>
                  <a:pt x="0" y="101600"/>
                </a:lnTo>
                <a:lnTo>
                  <a:pt x="0" y="139700"/>
                </a:lnTo>
                <a:lnTo>
                  <a:pt x="12700" y="139700"/>
                </a:lnTo>
                <a:lnTo>
                  <a:pt x="12700" y="101600"/>
                </a:lnTo>
                <a:close/>
              </a:path>
              <a:path w="508634" h="360679">
                <a:moveTo>
                  <a:pt x="12700" y="152400"/>
                </a:moveTo>
                <a:lnTo>
                  <a:pt x="0" y="152400"/>
                </a:lnTo>
                <a:lnTo>
                  <a:pt x="0" y="183895"/>
                </a:lnTo>
                <a:lnTo>
                  <a:pt x="2794" y="186689"/>
                </a:lnTo>
                <a:lnTo>
                  <a:pt x="16510" y="186689"/>
                </a:lnTo>
                <a:lnTo>
                  <a:pt x="16510" y="180339"/>
                </a:lnTo>
                <a:lnTo>
                  <a:pt x="12700" y="180339"/>
                </a:lnTo>
                <a:lnTo>
                  <a:pt x="6350" y="173989"/>
                </a:lnTo>
                <a:lnTo>
                  <a:pt x="12700" y="173989"/>
                </a:lnTo>
                <a:lnTo>
                  <a:pt x="12700" y="152400"/>
                </a:lnTo>
                <a:close/>
              </a:path>
              <a:path w="508634" h="360679">
                <a:moveTo>
                  <a:pt x="12700" y="173989"/>
                </a:moveTo>
                <a:lnTo>
                  <a:pt x="6350" y="173989"/>
                </a:lnTo>
                <a:lnTo>
                  <a:pt x="12700" y="180339"/>
                </a:lnTo>
                <a:lnTo>
                  <a:pt x="12700" y="173989"/>
                </a:lnTo>
                <a:close/>
              </a:path>
              <a:path w="508634" h="360679">
                <a:moveTo>
                  <a:pt x="16510" y="173989"/>
                </a:moveTo>
                <a:lnTo>
                  <a:pt x="12700" y="173989"/>
                </a:lnTo>
                <a:lnTo>
                  <a:pt x="12700" y="180339"/>
                </a:lnTo>
                <a:lnTo>
                  <a:pt x="16510" y="180339"/>
                </a:lnTo>
                <a:lnTo>
                  <a:pt x="16510" y="173989"/>
                </a:lnTo>
                <a:close/>
              </a:path>
              <a:path w="508634" h="360679">
                <a:moveTo>
                  <a:pt x="67310" y="173989"/>
                </a:moveTo>
                <a:lnTo>
                  <a:pt x="29210" y="173989"/>
                </a:lnTo>
                <a:lnTo>
                  <a:pt x="29210" y="186689"/>
                </a:lnTo>
                <a:lnTo>
                  <a:pt x="67310" y="186689"/>
                </a:lnTo>
                <a:lnTo>
                  <a:pt x="67310" y="173989"/>
                </a:lnTo>
                <a:close/>
              </a:path>
              <a:path w="508634" h="360679">
                <a:moveTo>
                  <a:pt x="118110" y="173989"/>
                </a:moveTo>
                <a:lnTo>
                  <a:pt x="80010" y="173989"/>
                </a:lnTo>
                <a:lnTo>
                  <a:pt x="80010" y="186689"/>
                </a:lnTo>
                <a:lnTo>
                  <a:pt x="118110" y="186689"/>
                </a:lnTo>
                <a:lnTo>
                  <a:pt x="118110" y="173989"/>
                </a:lnTo>
                <a:close/>
              </a:path>
              <a:path w="508634" h="360679">
                <a:moveTo>
                  <a:pt x="168910" y="173989"/>
                </a:moveTo>
                <a:lnTo>
                  <a:pt x="130810" y="173989"/>
                </a:lnTo>
                <a:lnTo>
                  <a:pt x="130810" y="186689"/>
                </a:lnTo>
                <a:lnTo>
                  <a:pt x="168910" y="186689"/>
                </a:lnTo>
                <a:lnTo>
                  <a:pt x="168910" y="173989"/>
                </a:lnTo>
                <a:close/>
              </a:path>
              <a:path w="508634" h="360679">
                <a:moveTo>
                  <a:pt x="219710" y="173989"/>
                </a:moveTo>
                <a:lnTo>
                  <a:pt x="181610" y="173989"/>
                </a:lnTo>
                <a:lnTo>
                  <a:pt x="181610" y="186689"/>
                </a:lnTo>
                <a:lnTo>
                  <a:pt x="219710" y="186689"/>
                </a:lnTo>
                <a:lnTo>
                  <a:pt x="219710" y="173989"/>
                </a:lnTo>
                <a:close/>
              </a:path>
              <a:path w="508634" h="360679">
                <a:moveTo>
                  <a:pt x="270510" y="173989"/>
                </a:moveTo>
                <a:lnTo>
                  <a:pt x="232410" y="173989"/>
                </a:lnTo>
                <a:lnTo>
                  <a:pt x="232410" y="186689"/>
                </a:lnTo>
                <a:lnTo>
                  <a:pt x="270510" y="186689"/>
                </a:lnTo>
                <a:lnTo>
                  <a:pt x="270510" y="173989"/>
                </a:lnTo>
                <a:close/>
              </a:path>
              <a:path w="508634" h="360679">
                <a:moveTo>
                  <a:pt x="321310" y="173989"/>
                </a:moveTo>
                <a:lnTo>
                  <a:pt x="283210" y="173989"/>
                </a:lnTo>
                <a:lnTo>
                  <a:pt x="283210" y="186689"/>
                </a:lnTo>
                <a:lnTo>
                  <a:pt x="321310" y="186689"/>
                </a:lnTo>
                <a:lnTo>
                  <a:pt x="321310" y="173989"/>
                </a:lnTo>
                <a:close/>
              </a:path>
              <a:path w="508634" h="360679">
                <a:moveTo>
                  <a:pt x="372110" y="173989"/>
                </a:moveTo>
                <a:lnTo>
                  <a:pt x="334010" y="173989"/>
                </a:lnTo>
                <a:lnTo>
                  <a:pt x="334010" y="186689"/>
                </a:lnTo>
                <a:lnTo>
                  <a:pt x="372110" y="186689"/>
                </a:lnTo>
                <a:lnTo>
                  <a:pt x="372110" y="173989"/>
                </a:lnTo>
                <a:close/>
              </a:path>
              <a:path w="508634" h="360679">
                <a:moveTo>
                  <a:pt x="422910" y="173989"/>
                </a:moveTo>
                <a:lnTo>
                  <a:pt x="384810" y="173989"/>
                </a:lnTo>
                <a:lnTo>
                  <a:pt x="384810" y="186689"/>
                </a:lnTo>
                <a:lnTo>
                  <a:pt x="422910" y="186689"/>
                </a:lnTo>
                <a:lnTo>
                  <a:pt x="422910" y="173989"/>
                </a:lnTo>
                <a:close/>
              </a:path>
              <a:path w="508634" h="360679">
                <a:moveTo>
                  <a:pt x="473456" y="173989"/>
                </a:moveTo>
                <a:lnTo>
                  <a:pt x="435610" y="173989"/>
                </a:lnTo>
                <a:lnTo>
                  <a:pt x="435610" y="186689"/>
                </a:lnTo>
                <a:lnTo>
                  <a:pt x="470027" y="186689"/>
                </a:lnTo>
                <a:lnTo>
                  <a:pt x="467360" y="184022"/>
                </a:lnTo>
                <a:lnTo>
                  <a:pt x="463677" y="184022"/>
                </a:lnTo>
                <a:lnTo>
                  <a:pt x="463677" y="180339"/>
                </a:lnTo>
                <a:lnTo>
                  <a:pt x="476377" y="180339"/>
                </a:lnTo>
                <a:lnTo>
                  <a:pt x="476377" y="176783"/>
                </a:lnTo>
                <a:lnTo>
                  <a:pt x="473456" y="173989"/>
                </a:lnTo>
                <a:close/>
              </a:path>
              <a:path w="508634" h="360679">
                <a:moveTo>
                  <a:pt x="463677" y="180339"/>
                </a:moveTo>
                <a:lnTo>
                  <a:pt x="463677" y="184022"/>
                </a:lnTo>
                <a:lnTo>
                  <a:pt x="467360" y="184022"/>
                </a:lnTo>
                <a:lnTo>
                  <a:pt x="463677" y="180339"/>
                </a:lnTo>
                <a:close/>
              </a:path>
              <a:path w="508634" h="360679">
                <a:moveTo>
                  <a:pt x="476377" y="180339"/>
                </a:moveTo>
                <a:lnTo>
                  <a:pt x="463677" y="180339"/>
                </a:lnTo>
                <a:lnTo>
                  <a:pt x="467360" y="184022"/>
                </a:lnTo>
                <a:lnTo>
                  <a:pt x="476377" y="184022"/>
                </a:lnTo>
                <a:lnTo>
                  <a:pt x="476377" y="180339"/>
                </a:lnTo>
                <a:close/>
              </a:path>
              <a:path w="508634" h="360679">
                <a:moveTo>
                  <a:pt x="476377" y="196722"/>
                </a:moveTo>
                <a:lnTo>
                  <a:pt x="463677" y="196722"/>
                </a:lnTo>
                <a:lnTo>
                  <a:pt x="463677" y="234822"/>
                </a:lnTo>
                <a:lnTo>
                  <a:pt x="476377" y="234822"/>
                </a:lnTo>
                <a:lnTo>
                  <a:pt x="476377" y="196722"/>
                </a:lnTo>
                <a:close/>
              </a:path>
              <a:path w="508634" h="360679">
                <a:moveTo>
                  <a:pt x="463677" y="284479"/>
                </a:moveTo>
                <a:lnTo>
                  <a:pt x="431927" y="284479"/>
                </a:lnTo>
                <a:lnTo>
                  <a:pt x="470027" y="360679"/>
                </a:lnTo>
                <a:lnTo>
                  <a:pt x="507555" y="285622"/>
                </a:lnTo>
                <a:lnTo>
                  <a:pt x="463677" y="285622"/>
                </a:lnTo>
                <a:lnTo>
                  <a:pt x="463677" y="284479"/>
                </a:lnTo>
                <a:close/>
              </a:path>
              <a:path w="508634" h="360679">
                <a:moveTo>
                  <a:pt x="476377" y="247522"/>
                </a:moveTo>
                <a:lnTo>
                  <a:pt x="463677" y="247522"/>
                </a:lnTo>
                <a:lnTo>
                  <a:pt x="463677" y="285622"/>
                </a:lnTo>
                <a:lnTo>
                  <a:pt x="476377" y="285622"/>
                </a:lnTo>
                <a:lnTo>
                  <a:pt x="476377" y="247522"/>
                </a:lnTo>
                <a:close/>
              </a:path>
              <a:path w="508634" h="360679">
                <a:moveTo>
                  <a:pt x="508127" y="284479"/>
                </a:moveTo>
                <a:lnTo>
                  <a:pt x="476377" y="284479"/>
                </a:lnTo>
                <a:lnTo>
                  <a:pt x="476377" y="285622"/>
                </a:lnTo>
                <a:lnTo>
                  <a:pt x="507555" y="285622"/>
                </a:lnTo>
                <a:lnTo>
                  <a:pt x="508127" y="28447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49" name="object 149"/>
          <p:cNvSpPr txBox="1"/>
          <p:nvPr/>
        </p:nvSpPr>
        <p:spPr>
          <a:xfrm>
            <a:off x="1354718" y="5809368"/>
            <a:ext cx="9801587" cy="49823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0799" marR="40639" algn="just">
              <a:spcBef>
                <a:spcPts val="127"/>
              </a:spcBef>
            </a:pPr>
            <a:r>
              <a:rPr sz="900" spc="-9" baseline="24691" dirty="0">
                <a:latin typeface="Arial Narrow"/>
                <a:cs typeface="Arial Narrow"/>
              </a:rPr>
              <a:t>a</a:t>
            </a:r>
            <a:r>
              <a:rPr sz="933" spc="-7" dirty="0">
                <a:latin typeface="Arial Narrow"/>
                <a:cs typeface="Arial Narrow"/>
              </a:rPr>
              <a:t>There </a:t>
            </a:r>
            <a:r>
              <a:rPr sz="933" spc="-13" dirty="0">
                <a:latin typeface="Arial Narrow"/>
                <a:cs typeface="Arial Narrow"/>
              </a:rPr>
              <a:t>were 70 deaths </a:t>
            </a:r>
            <a:r>
              <a:rPr sz="933" spc="-7" dirty="0">
                <a:latin typeface="Arial Narrow"/>
                <a:cs typeface="Arial Narrow"/>
              </a:rPr>
              <a:t>in </a:t>
            </a:r>
            <a:r>
              <a:rPr sz="933" spc="-13" dirty="0">
                <a:latin typeface="Arial Narrow"/>
                <a:cs typeface="Arial Narrow"/>
              </a:rPr>
              <a:t>the study at the </a:t>
            </a:r>
            <a:r>
              <a:rPr sz="933" spc="-7" dirty="0">
                <a:latin typeface="Arial Narrow"/>
                <a:cs typeface="Arial Narrow"/>
              </a:rPr>
              <a:t>time </a:t>
            </a:r>
            <a:r>
              <a:rPr sz="933" spc="-13" dirty="0">
                <a:latin typeface="Arial Narrow"/>
                <a:cs typeface="Arial Narrow"/>
              </a:rPr>
              <a:t>of the prespecified </a:t>
            </a:r>
            <a:r>
              <a:rPr sz="933" spc="-7" dirty="0">
                <a:latin typeface="Arial Narrow"/>
                <a:cs typeface="Arial Narrow"/>
              </a:rPr>
              <a:t>interim OS analysis, which </a:t>
            </a:r>
            <a:r>
              <a:rPr sz="933" spc="-13" dirty="0">
                <a:latin typeface="Arial Narrow"/>
                <a:cs typeface="Arial Narrow"/>
              </a:rPr>
              <a:t>represents 23% of </a:t>
            </a:r>
            <a:r>
              <a:rPr sz="933" spc="-7" dirty="0">
                <a:latin typeface="Arial Narrow"/>
                <a:cs typeface="Arial Narrow"/>
              </a:rPr>
              <a:t>all </a:t>
            </a:r>
            <a:r>
              <a:rPr sz="933" spc="-13" dirty="0">
                <a:latin typeface="Arial Narrow"/>
                <a:cs typeface="Arial Narrow"/>
              </a:rPr>
              <a:t>randomized </a:t>
            </a:r>
            <a:r>
              <a:rPr sz="933" spc="-7" dirty="0">
                <a:latin typeface="Arial Narrow"/>
                <a:cs typeface="Arial Narrow"/>
              </a:rPr>
              <a:t>patients </a:t>
            </a:r>
            <a:r>
              <a:rPr sz="933" spc="-13" dirty="0">
                <a:latin typeface="Arial Narrow"/>
                <a:cs typeface="Arial Narrow"/>
              </a:rPr>
              <a:t>and 33% of the ~210 projected deaths for the final </a:t>
            </a:r>
            <a:r>
              <a:rPr sz="933" spc="-7" dirty="0">
                <a:latin typeface="Arial Narrow"/>
                <a:cs typeface="Arial Narrow"/>
              </a:rPr>
              <a:t>OS analysis.  </a:t>
            </a:r>
            <a:r>
              <a:rPr sz="900" baseline="24691" dirty="0">
                <a:latin typeface="Arial Narrow"/>
                <a:cs typeface="Arial Narrow"/>
              </a:rPr>
              <a:t>b</a:t>
            </a:r>
            <a:r>
              <a:rPr sz="933" dirty="0">
                <a:latin typeface="Arial Narrow"/>
                <a:cs typeface="Arial Narrow"/>
              </a:rPr>
              <a:t>A </a:t>
            </a:r>
            <a:r>
              <a:rPr sz="933" spc="-13" dirty="0">
                <a:latin typeface="Arial Narrow"/>
                <a:cs typeface="Arial Narrow"/>
              </a:rPr>
              <a:t>total of 71 patients </a:t>
            </a:r>
            <a:r>
              <a:rPr sz="933" spc="-7" dirty="0">
                <a:latin typeface="Arial Narrow"/>
                <a:cs typeface="Arial Narrow"/>
              </a:rPr>
              <a:t>(65 </a:t>
            </a:r>
            <a:r>
              <a:rPr sz="933" spc="-13" dirty="0">
                <a:latin typeface="Arial Narrow"/>
                <a:cs typeface="Arial Narrow"/>
              </a:rPr>
              <a:t>patients as part of the </a:t>
            </a:r>
            <a:r>
              <a:rPr sz="933" spc="-7" dirty="0">
                <a:latin typeface="Arial Narrow"/>
                <a:cs typeface="Arial Narrow"/>
              </a:rPr>
              <a:t>crossover </a:t>
            </a:r>
            <a:r>
              <a:rPr sz="933" spc="-13" dirty="0">
                <a:latin typeface="Arial Narrow"/>
                <a:cs typeface="Arial Narrow"/>
              </a:rPr>
              <a:t>arm plus an additional </a:t>
            </a:r>
            <a:r>
              <a:rPr sz="933" spc="-7" dirty="0">
                <a:latin typeface="Arial Narrow"/>
                <a:cs typeface="Arial Narrow"/>
              </a:rPr>
              <a:t>6 </a:t>
            </a:r>
            <a:r>
              <a:rPr sz="933" spc="-13" dirty="0">
                <a:latin typeface="Arial Narrow"/>
                <a:cs typeface="Arial Narrow"/>
              </a:rPr>
              <a:t>patients </a:t>
            </a:r>
            <a:r>
              <a:rPr sz="933" spc="-7" dirty="0">
                <a:latin typeface="Arial Narrow"/>
                <a:cs typeface="Arial Narrow"/>
              </a:rPr>
              <a:t>off-protocol) received </a:t>
            </a:r>
            <a:r>
              <a:rPr sz="933" spc="-13" dirty="0">
                <a:latin typeface="Arial Narrow"/>
                <a:cs typeface="Arial Narrow"/>
              </a:rPr>
              <a:t>second-line amivantamab monotherapy out of 107 </a:t>
            </a:r>
            <a:r>
              <a:rPr sz="933" spc="-7" dirty="0">
                <a:latin typeface="Arial Narrow"/>
                <a:cs typeface="Arial Narrow"/>
              </a:rPr>
              <a:t>chemotherapy-randomized </a:t>
            </a:r>
            <a:r>
              <a:rPr sz="933" spc="-13" dirty="0">
                <a:latin typeface="Arial Narrow"/>
                <a:cs typeface="Arial Narrow"/>
              </a:rPr>
              <a:t>patients  </a:t>
            </a:r>
            <a:r>
              <a:rPr sz="933" spc="-7" dirty="0">
                <a:latin typeface="Arial Narrow"/>
                <a:cs typeface="Arial Narrow"/>
              </a:rPr>
              <a:t>with </a:t>
            </a:r>
            <a:r>
              <a:rPr sz="933" spc="-13" dirty="0">
                <a:latin typeface="Arial Narrow"/>
                <a:cs typeface="Arial Narrow"/>
              </a:rPr>
              <a:t>disease</a:t>
            </a:r>
            <a:r>
              <a:rPr sz="933" spc="60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progression.</a:t>
            </a:r>
            <a:endParaRPr sz="933" dirty="0">
              <a:latin typeface="Arial Narrow"/>
              <a:cs typeface="Arial Narrow"/>
            </a:endParaRPr>
          </a:p>
          <a:p>
            <a:pPr marL="50799" algn="just">
              <a:spcBef>
                <a:spcPts val="400"/>
              </a:spcBef>
            </a:pPr>
            <a:r>
              <a:rPr sz="933" spc="-7" dirty="0">
                <a:latin typeface="Arial Narrow"/>
                <a:cs typeface="Arial Narrow"/>
              </a:rPr>
              <a:t>CI, </a:t>
            </a:r>
            <a:r>
              <a:rPr sz="933" spc="-13" dirty="0">
                <a:latin typeface="Arial Narrow"/>
                <a:cs typeface="Arial Narrow"/>
              </a:rPr>
              <a:t>confidence interval; HR, hazard </a:t>
            </a:r>
            <a:r>
              <a:rPr sz="933" spc="-7" dirty="0">
                <a:latin typeface="Arial Narrow"/>
                <a:cs typeface="Arial Narrow"/>
              </a:rPr>
              <a:t>ratio; </a:t>
            </a:r>
            <a:r>
              <a:rPr sz="933" spc="-13" dirty="0">
                <a:latin typeface="Arial Narrow"/>
                <a:cs typeface="Arial Narrow"/>
              </a:rPr>
              <a:t>mo, months; </a:t>
            </a:r>
            <a:r>
              <a:rPr sz="933" spc="-7" dirty="0">
                <a:latin typeface="Arial Narrow"/>
                <a:cs typeface="Arial Narrow"/>
              </a:rPr>
              <a:t>NE, </a:t>
            </a:r>
            <a:r>
              <a:rPr sz="933" spc="-13" dirty="0">
                <a:latin typeface="Arial Narrow"/>
                <a:cs typeface="Arial Narrow"/>
              </a:rPr>
              <a:t>not estimable; </a:t>
            </a:r>
            <a:r>
              <a:rPr sz="933" spc="-7" dirty="0">
                <a:latin typeface="Arial Narrow"/>
                <a:cs typeface="Arial Narrow"/>
              </a:rPr>
              <a:t>OS, overall</a:t>
            </a:r>
            <a:r>
              <a:rPr sz="933" spc="40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survival.</a:t>
            </a:r>
            <a:endParaRPr sz="933" dirty="0">
              <a:latin typeface="Arial Narrow"/>
              <a:cs typeface="Arial Narrow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830687" y="1948517"/>
            <a:ext cx="215444" cy="2227580"/>
          </a:xfrm>
          <a:prstGeom prst="rect">
            <a:avLst/>
          </a:prstGeom>
        </p:spPr>
        <p:txBody>
          <a:bodyPr vert="vert270" wrap="square" lIns="0" tIns="847" rIns="0" bIns="0" rtlCol="0">
            <a:spAutoFit/>
          </a:bodyPr>
          <a:lstStyle/>
          <a:p>
            <a:pPr marL="16933">
              <a:spcBef>
                <a:spcPts val="7"/>
              </a:spcBef>
            </a:pPr>
            <a:r>
              <a:rPr sz="1400" b="1" dirty="0">
                <a:latin typeface="Arial"/>
                <a:cs typeface="Arial"/>
              </a:rPr>
              <a:t>Patients </a:t>
            </a:r>
            <a:r>
              <a:rPr sz="1400" b="1" spc="7" dirty="0">
                <a:latin typeface="Arial"/>
                <a:cs typeface="Arial"/>
              </a:rPr>
              <a:t>who </a:t>
            </a:r>
            <a:r>
              <a:rPr sz="1400" b="1" spc="-7" dirty="0">
                <a:latin typeface="Arial"/>
                <a:cs typeface="Arial"/>
              </a:rPr>
              <a:t>survived</a:t>
            </a:r>
            <a:r>
              <a:rPr sz="1400" b="1" spc="-16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(%)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838959" y="5008880"/>
            <a:ext cx="7863840" cy="329353"/>
          </a:xfrm>
          <a:custGeom>
            <a:avLst/>
            <a:gdLst/>
            <a:ahLst/>
            <a:cxnLst/>
            <a:rect l="l" t="t" r="r" b="b"/>
            <a:pathLst>
              <a:path w="5897880" h="247014">
                <a:moveTo>
                  <a:pt x="0" y="246887"/>
                </a:moveTo>
                <a:lnTo>
                  <a:pt x="5897880" y="246887"/>
                </a:lnTo>
                <a:lnTo>
                  <a:pt x="5897880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4" name="object 154"/>
          <p:cNvSpPr txBox="1"/>
          <p:nvPr/>
        </p:nvSpPr>
        <p:spPr>
          <a:xfrm>
            <a:off x="5451518" y="5050469"/>
            <a:ext cx="63923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20" dirty="0">
                <a:latin typeface="Arial"/>
                <a:cs typeface="Arial"/>
              </a:rPr>
              <a:t>M</a:t>
            </a:r>
            <a:r>
              <a:rPr sz="1333" b="1" spc="-7" dirty="0">
                <a:latin typeface="Arial"/>
                <a:cs typeface="Arial"/>
              </a:rPr>
              <a:t>onths</a:t>
            </a:r>
            <a:endParaRPr sz="1333" dirty="0">
              <a:latin typeface="Arial"/>
              <a:cs typeface="Arial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2066374" y="3915157"/>
            <a:ext cx="2683933" cy="227753"/>
          </a:xfrm>
          <a:custGeom>
            <a:avLst/>
            <a:gdLst/>
            <a:ahLst/>
            <a:cxnLst/>
            <a:rect l="l" t="t" r="r" b="b"/>
            <a:pathLst>
              <a:path w="2012950" h="170814">
                <a:moveTo>
                  <a:pt x="0" y="170687"/>
                </a:moveTo>
                <a:lnTo>
                  <a:pt x="2012442" y="170687"/>
                </a:lnTo>
                <a:lnTo>
                  <a:pt x="2012442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6" name="object 156"/>
          <p:cNvSpPr/>
          <p:nvPr/>
        </p:nvSpPr>
        <p:spPr>
          <a:xfrm>
            <a:off x="4749629" y="3915157"/>
            <a:ext cx="1584960" cy="227753"/>
          </a:xfrm>
          <a:custGeom>
            <a:avLst/>
            <a:gdLst/>
            <a:ahLst/>
            <a:cxnLst/>
            <a:rect l="l" t="t" r="r" b="b"/>
            <a:pathLst>
              <a:path w="1188720" h="170814">
                <a:moveTo>
                  <a:pt x="0" y="170687"/>
                </a:moveTo>
                <a:lnTo>
                  <a:pt x="1188720" y="170687"/>
                </a:lnTo>
                <a:lnTo>
                  <a:pt x="1188720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7" name="object 157"/>
          <p:cNvSpPr/>
          <p:nvPr/>
        </p:nvSpPr>
        <p:spPr>
          <a:xfrm>
            <a:off x="7079487" y="2288031"/>
            <a:ext cx="0" cy="2438400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8" name="object 158"/>
          <p:cNvSpPr/>
          <p:nvPr/>
        </p:nvSpPr>
        <p:spPr>
          <a:xfrm>
            <a:off x="8831072" y="2377440"/>
            <a:ext cx="0" cy="2340185"/>
          </a:xfrm>
          <a:custGeom>
            <a:avLst/>
            <a:gdLst/>
            <a:ahLst/>
            <a:cxnLst/>
            <a:rect l="l" t="t" r="r" b="b"/>
            <a:pathLst>
              <a:path h="1755139">
                <a:moveTo>
                  <a:pt x="0" y="0"/>
                </a:moveTo>
                <a:lnTo>
                  <a:pt x="0" y="1754759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9" name="object 159"/>
          <p:cNvSpPr/>
          <p:nvPr/>
        </p:nvSpPr>
        <p:spPr>
          <a:xfrm>
            <a:off x="6866128" y="1938528"/>
            <a:ext cx="426720" cy="233680"/>
          </a:xfrm>
          <a:custGeom>
            <a:avLst/>
            <a:gdLst/>
            <a:ahLst/>
            <a:cxnLst/>
            <a:rect l="l" t="t" r="r" b="b"/>
            <a:pathLst>
              <a:path w="320039" h="175260">
                <a:moveTo>
                  <a:pt x="0" y="175260"/>
                </a:moveTo>
                <a:lnTo>
                  <a:pt x="320039" y="175260"/>
                </a:lnTo>
                <a:lnTo>
                  <a:pt x="320039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0" name="object 160"/>
          <p:cNvSpPr txBox="1"/>
          <p:nvPr/>
        </p:nvSpPr>
        <p:spPr>
          <a:xfrm>
            <a:off x="6910494" y="1942254"/>
            <a:ext cx="341205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7" dirty="0">
                <a:solidFill>
                  <a:srgbClr val="FFFFFF"/>
                </a:solidFill>
                <a:latin typeface="Arial"/>
                <a:cs typeface="Arial"/>
              </a:rPr>
              <a:t>74%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7134352" y="2653792"/>
            <a:ext cx="426720" cy="206040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21167" rIns="0" bIns="0" rtlCol="0">
            <a:spAutoFit/>
          </a:bodyPr>
          <a:lstStyle/>
          <a:p>
            <a:pPr marL="61805">
              <a:spcBef>
                <a:spcPts val="167"/>
              </a:spcBef>
            </a:pPr>
            <a:r>
              <a:rPr sz="1200" spc="-7" dirty="0">
                <a:solidFill>
                  <a:srgbClr val="FFFFFF"/>
                </a:solidFill>
                <a:latin typeface="Arial"/>
                <a:cs typeface="Arial"/>
              </a:rPr>
              <a:t>68%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8617712" y="2042159"/>
            <a:ext cx="426720" cy="236220"/>
          </a:xfrm>
          <a:custGeom>
            <a:avLst/>
            <a:gdLst/>
            <a:ahLst/>
            <a:cxnLst/>
            <a:rect l="l" t="t" r="r" b="b"/>
            <a:pathLst>
              <a:path w="320040" h="177164">
                <a:moveTo>
                  <a:pt x="0" y="176784"/>
                </a:moveTo>
                <a:lnTo>
                  <a:pt x="320039" y="176784"/>
                </a:lnTo>
                <a:lnTo>
                  <a:pt x="320039" y="0"/>
                </a:lnTo>
                <a:lnTo>
                  <a:pt x="0" y="0"/>
                </a:lnTo>
                <a:lnTo>
                  <a:pt x="0" y="17678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3" name="object 163"/>
          <p:cNvSpPr txBox="1"/>
          <p:nvPr/>
        </p:nvSpPr>
        <p:spPr>
          <a:xfrm>
            <a:off x="8662923" y="2047239"/>
            <a:ext cx="341205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7" dirty="0">
                <a:solidFill>
                  <a:srgbClr val="FFFFFF"/>
                </a:solidFill>
                <a:latin typeface="Arial"/>
                <a:cs typeface="Arial"/>
              </a:rPr>
              <a:t>72%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8371839" y="3056128"/>
            <a:ext cx="426720" cy="205184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20320" rIns="0" bIns="0" rtlCol="0">
            <a:spAutoFit/>
          </a:bodyPr>
          <a:lstStyle/>
          <a:p>
            <a:pPr marL="62652">
              <a:spcBef>
                <a:spcPts val="160"/>
              </a:spcBef>
            </a:pPr>
            <a:r>
              <a:rPr sz="1200" spc="-7" dirty="0">
                <a:solidFill>
                  <a:srgbClr val="FFFFFF"/>
                </a:solidFill>
                <a:latin typeface="Arial"/>
                <a:cs typeface="Arial"/>
              </a:rPr>
              <a:t>54%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9748011" y="3899070"/>
            <a:ext cx="98552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7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1067" b="1" dirty="0">
                <a:solidFill>
                  <a:srgbClr val="7E7E7E"/>
                </a:solidFill>
                <a:latin typeface="Arial"/>
                <a:cs typeface="Arial"/>
              </a:rPr>
              <a:t>hemo</a:t>
            </a:r>
            <a:r>
              <a:rPr sz="1067" b="1" spc="-7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1067" b="1" dirty="0">
                <a:solidFill>
                  <a:srgbClr val="7E7E7E"/>
                </a:solidFill>
                <a:latin typeface="Arial"/>
                <a:cs typeface="Arial"/>
              </a:rPr>
              <a:t>he</a:t>
            </a:r>
            <a:r>
              <a:rPr sz="1067" b="1" spc="-7" dirty="0">
                <a:solidFill>
                  <a:srgbClr val="7E7E7E"/>
                </a:solidFill>
                <a:latin typeface="Arial"/>
                <a:cs typeface="Arial"/>
              </a:rPr>
              <a:t>ra</a:t>
            </a:r>
            <a:r>
              <a:rPr sz="1067" b="1" dirty="0">
                <a:solidFill>
                  <a:srgbClr val="7E7E7E"/>
                </a:solidFill>
                <a:latin typeface="Arial"/>
                <a:cs typeface="Arial"/>
              </a:rPr>
              <a:t>py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9779339" y="2246308"/>
            <a:ext cx="1916853" cy="18216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067" b="1" spc="-7" dirty="0">
                <a:solidFill>
                  <a:srgbClr val="006FC0"/>
                </a:solidFill>
                <a:latin typeface="Arial"/>
                <a:cs typeface="Arial"/>
              </a:rPr>
              <a:t>Amivantamab-Chemotherapy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1884680" y="1405129"/>
            <a:ext cx="0" cy="69425"/>
          </a:xfrm>
          <a:custGeom>
            <a:avLst/>
            <a:gdLst/>
            <a:ahLst/>
            <a:cxnLst/>
            <a:rect l="l" t="t" r="r" b="b"/>
            <a:pathLst>
              <a:path h="52069">
                <a:moveTo>
                  <a:pt x="0" y="0"/>
                </a:moveTo>
                <a:lnTo>
                  <a:pt x="0" y="51815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8" name="object 168"/>
          <p:cNvSpPr/>
          <p:nvPr/>
        </p:nvSpPr>
        <p:spPr>
          <a:xfrm>
            <a:off x="2051303" y="1423415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9" name="object 169"/>
          <p:cNvSpPr/>
          <p:nvPr/>
        </p:nvSpPr>
        <p:spPr>
          <a:xfrm>
            <a:off x="2423160" y="1508759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0" name="object 170"/>
          <p:cNvSpPr/>
          <p:nvPr/>
        </p:nvSpPr>
        <p:spPr>
          <a:xfrm>
            <a:off x="2697480" y="1533144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1" name="object 171"/>
          <p:cNvSpPr/>
          <p:nvPr/>
        </p:nvSpPr>
        <p:spPr>
          <a:xfrm>
            <a:off x="3034792" y="1553463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2" name="object 172"/>
          <p:cNvSpPr/>
          <p:nvPr/>
        </p:nvSpPr>
        <p:spPr>
          <a:xfrm>
            <a:off x="3290823" y="1600200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3" name="object 173"/>
          <p:cNvSpPr/>
          <p:nvPr/>
        </p:nvSpPr>
        <p:spPr>
          <a:xfrm>
            <a:off x="3443223" y="1600200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4" name="object 174"/>
          <p:cNvSpPr/>
          <p:nvPr/>
        </p:nvSpPr>
        <p:spPr>
          <a:xfrm>
            <a:off x="3497580" y="1600200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5" name="object 175"/>
          <p:cNvSpPr/>
          <p:nvPr/>
        </p:nvSpPr>
        <p:spPr>
          <a:xfrm>
            <a:off x="3624072" y="1600200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6" name="object 176"/>
          <p:cNvSpPr/>
          <p:nvPr/>
        </p:nvSpPr>
        <p:spPr>
          <a:xfrm>
            <a:off x="3660647" y="1600200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7" name="object 177"/>
          <p:cNvSpPr/>
          <p:nvPr/>
        </p:nvSpPr>
        <p:spPr>
          <a:xfrm>
            <a:off x="3709415" y="1622551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8" name="object 178"/>
          <p:cNvSpPr/>
          <p:nvPr/>
        </p:nvSpPr>
        <p:spPr>
          <a:xfrm>
            <a:off x="3774439" y="1622551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9" name="object 179"/>
          <p:cNvSpPr/>
          <p:nvPr/>
        </p:nvSpPr>
        <p:spPr>
          <a:xfrm>
            <a:off x="3867911" y="1622551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0" name="object 180"/>
          <p:cNvSpPr/>
          <p:nvPr/>
        </p:nvSpPr>
        <p:spPr>
          <a:xfrm>
            <a:off x="3895852" y="1622551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1" name="object 181"/>
          <p:cNvSpPr/>
          <p:nvPr/>
        </p:nvSpPr>
        <p:spPr>
          <a:xfrm>
            <a:off x="3926331" y="1622551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2" name="object 182"/>
          <p:cNvSpPr/>
          <p:nvPr/>
        </p:nvSpPr>
        <p:spPr>
          <a:xfrm>
            <a:off x="3993388" y="1622551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3" name="object 183"/>
          <p:cNvSpPr/>
          <p:nvPr/>
        </p:nvSpPr>
        <p:spPr>
          <a:xfrm>
            <a:off x="4023868" y="1622551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4" name="object 184"/>
          <p:cNvSpPr/>
          <p:nvPr/>
        </p:nvSpPr>
        <p:spPr>
          <a:xfrm>
            <a:off x="4034027" y="1622551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5" name="object 185"/>
          <p:cNvSpPr/>
          <p:nvPr/>
        </p:nvSpPr>
        <p:spPr>
          <a:xfrm>
            <a:off x="4042156" y="1622551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6" name="object 186"/>
          <p:cNvSpPr/>
          <p:nvPr/>
        </p:nvSpPr>
        <p:spPr>
          <a:xfrm>
            <a:off x="4052315" y="1622551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7" name="object 187"/>
          <p:cNvSpPr/>
          <p:nvPr/>
        </p:nvSpPr>
        <p:spPr>
          <a:xfrm>
            <a:off x="4078731" y="1622551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8" name="object 188"/>
          <p:cNvSpPr/>
          <p:nvPr/>
        </p:nvSpPr>
        <p:spPr>
          <a:xfrm>
            <a:off x="4107180" y="1622551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9" name="object 189"/>
          <p:cNvSpPr/>
          <p:nvPr/>
        </p:nvSpPr>
        <p:spPr>
          <a:xfrm>
            <a:off x="4243831" y="1622551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0" name="object 190"/>
          <p:cNvSpPr/>
          <p:nvPr/>
        </p:nvSpPr>
        <p:spPr>
          <a:xfrm>
            <a:off x="4310888" y="1622551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1" name="object 191"/>
          <p:cNvSpPr/>
          <p:nvPr/>
        </p:nvSpPr>
        <p:spPr>
          <a:xfrm>
            <a:off x="4388104" y="1622551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2" name="object 192"/>
          <p:cNvSpPr/>
          <p:nvPr/>
        </p:nvSpPr>
        <p:spPr>
          <a:xfrm>
            <a:off x="4503420" y="164693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3" name="object 193"/>
          <p:cNvSpPr/>
          <p:nvPr/>
        </p:nvSpPr>
        <p:spPr>
          <a:xfrm>
            <a:off x="4531868" y="164693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4" name="object 194"/>
          <p:cNvSpPr/>
          <p:nvPr/>
        </p:nvSpPr>
        <p:spPr>
          <a:xfrm>
            <a:off x="4646168" y="1675384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5" name="object 195"/>
          <p:cNvSpPr/>
          <p:nvPr/>
        </p:nvSpPr>
        <p:spPr>
          <a:xfrm>
            <a:off x="4659884" y="170789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6" name="object 196"/>
          <p:cNvSpPr/>
          <p:nvPr/>
        </p:nvSpPr>
        <p:spPr>
          <a:xfrm>
            <a:off x="4670044" y="170789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7" name="object 197"/>
          <p:cNvSpPr/>
          <p:nvPr/>
        </p:nvSpPr>
        <p:spPr>
          <a:xfrm>
            <a:off x="4692395" y="170789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8" name="object 198"/>
          <p:cNvSpPr/>
          <p:nvPr/>
        </p:nvSpPr>
        <p:spPr>
          <a:xfrm>
            <a:off x="4708652" y="170789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9" name="object 199"/>
          <p:cNvSpPr/>
          <p:nvPr/>
        </p:nvSpPr>
        <p:spPr>
          <a:xfrm>
            <a:off x="4737100" y="170789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0" name="object 200"/>
          <p:cNvSpPr/>
          <p:nvPr/>
        </p:nvSpPr>
        <p:spPr>
          <a:xfrm>
            <a:off x="4843271" y="1756663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1" name="object 201"/>
          <p:cNvSpPr/>
          <p:nvPr/>
        </p:nvSpPr>
        <p:spPr>
          <a:xfrm>
            <a:off x="4894071" y="1815592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2" name="object 202"/>
          <p:cNvSpPr/>
          <p:nvPr/>
        </p:nvSpPr>
        <p:spPr>
          <a:xfrm>
            <a:off x="4959095" y="1815592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3" name="object 203"/>
          <p:cNvSpPr/>
          <p:nvPr/>
        </p:nvSpPr>
        <p:spPr>
          <a:xfrm>
            <a:off x="4980939" y="1815593"/>
            <a:ext cx="25400" cy="69425"/>
          </a:xfrm>
          <a:custGeom>
            <a:avLst/>
            <a:gdLst/>
            <a:ahLst/>
            <a:cxnLst/>
            <a:rect l="l" t="t" r="r" b="b"/>
            <a:pathLst>
              <a:path w="19050" h="52069">
                <a:moveTo>
                  <a:pt x="0" y="51815"/>
                </a:moveTo>
                <a:lnTo>
                  <a:pt x="19050" y="51815"/>
                </a:lnTo>
                <a:lnTo>
                  <a:pt x="1905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4" name="object 204"/>
          <p:cNvSpPr/>
          <p:nvPr/>
        </p:nvSpPr>
        <p:spPr>
          <a:xfrm>
            <a:off x="5009387" y="1815593"/>
            <a:ext cx="25400" cy="69425"/>
          </a:xfrm>
          <a:custGeom>
            <a:avLst/>
            <a:gdLst/>
            <a:ahLst/>
            <a:cxnLst/>
            <a:rect l="l" t="t" r="r" b="b"/>
            <a:pathLst>
              <a:path w="19050" h="52069">
                <a:moveTo>
                  <a:pt x="0" y="51815"/>
                </a:moveTo>
                <a:lnTo>
                  <a:pt x="19050" y="51815"/>
                </a:lnTo>
                <a:lnTo>
                  <a:pt x="1905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5" name="object 205"/>
          <p:cNvSpPr/>
          <p:nvPr/>
        </p:nvSpPr>
        <p:spPr>
          <a:xfrm>
            <a:off x="5054092" y="1815593"/>
            <a:ext cx="25400" cy="69425"/>
          </a:xfrm>
          <a:custGeom>
            <a:avLst/>
            <a:gdLst/>
            <a:ahLst/>
            <a:cxnLst/>
            <a:rect l="l" t="t" r="r" b="b"/>
            <a:pathLst>
              <a:path w="19050" h="52069">
                <a:moveTo>
                  <a:pt x="0" y="51815"/>
                </a:moveTo>
                <a:lnTo>
                  <a:pt x="19050" y="51815"/>
                </a:lnTo>
                <a:lnTo>
                  <a:pt x="1905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6" name="object 206"/>
          <p:cNvSpPr/>
          <p:nvPr/>
        </p:nvSpPr>
        <p:spPr>
          <a:xfrm>
            <a:off x="5080507" y="1815593"/>
            <a:ext cx="25400" cy="69425"/>
          </a:xfrm>
          <a:custGeom>
            <a:avLst/>
            <a:gdLst/>
            <a:ahLst/>
            <a:cxnLst/>
            <a:rect l="l" t="t" r="r" b="b"/>
            <a:pathLst>
              <a:path w="19050" h="52069">
                <a:moveTo>
                  <a:pt x="0" y="51815"/>
                </a:moveTo>
                <a:lnTo>
                  <a:pt x="19050" y="51815"/>
                </a:lnTo>
                <a:lnTo>
                  <a:pt x="1905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7" name="object 207"/>
          <p:cNvSpPr/>
          <p:nvPr/>
        </p:nvSpPr>
        <p:spPr>
          <a:xfrm>
            <a:off x="5113020" y="1815592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8" name="object 208"/>
          <p:cNvSpPr/>
          <p:nvPr/>
        </p:nvSpPr>
        <p:spPr>
          <a:xfrm>
            <a:off x="5143500" y="1815592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9" name="object 209"/>
          <p:cNvSpPr/>
          <p:nvPr/>
        </p:nvSpPr>
        <p:spPr>
          <a:xfrm>
            <a:off x="5207000" y="1815592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0" name="object 210"/>
          <p:cNvSpPr/>
          <p:nvPr/>
        </p:nvSpPr>
        <p:spPr>
          <a:xfrm>
            <a:off x="5288279" y="1846071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1" name="object 211"/>
          <p:cNvSpPr/>
          <p:nvPr/>
        </p:nvSpPr>
        <p:spPr>
          <a:xfrm>
            <a:off x="5364987" y="1846071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2" name="object 212"/>
          <p:cNvSpPr/>
          <p:nvPr/>
        </p:nvSpPr>
        <p:spPr>
          <a:xfrm>
            <a:off x="5397500" y="1846071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3" name="object 213"/>
          <p:cNvSpPr/>
          <p:nvPr/>
        </p:nvSpPr>
        <p:spPr>
          <a:xfrm>
            <a:off x="5442204" y="1846071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4" name="object 214"/>
          <p:cNvSpPr/>
          <p:nvPr/>
        </p:nvSpPr>
        <p:spPr>
          <a:xfrm>
            <a:off x="5454395" y="1846071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5" name="object 215"/>
          <p:cNvSpPr/>
          <p:nvPr/>
        </p:nvSpPr>
        <p:spPr>
          <a:xfrm>
            <a:off x="5501639" y="1878584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6" name="object 216"/>
          <p:cNvSpPr/>
          <p:nvPr/>
        </p:nvSpPr>
        <p:spPr>
          <a:xfrm>
            <a:off x="5536184" y="1878584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7" name="object 217"/>
          <p:cNvSpPr/>
          <p:nvPr/>
        </p:nvSpPr>
        <p:spPr>
          <a:xfrm>
            <a:off x="5631687" y="1878584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8" name="object 218"/>
          <p:cNvSpPr/>
          <p:nvPr/>
        </p:nvSpPr>
        <p:spPr>
          <a:xfrm>
            <a:off x="5678423" y="1917192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9" name="object 219"/>
          <p:cNvSpPr/>
          <p:nvPr/>
        </p:nvSpPr>
        <p:spPr>
          <a:xfrm>
            <a:off x="5735320" y="1917192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0" name="object 220"/>
          <p:cNvSpPr/>
          <p:nvPr/>
        </p:nvSpPr>
        <p:spPr>
          <a:xfrm>
            <a:off x="6033515" y="1959863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1" name="object 221"/>
          <p:cNvSpPr/>
          <p:nvPr/>
        </p:nvSpPr>
        <p:spPr>
          <a:xfrm>
            <a:off x="6041644" y="1959863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2" name="object 222"/>
          <p:cNvSpPr/>
          <p:nvPr/>
        </p:nvSpPr>
        <p:spPr>
          <a:xfrm>
            <a:off x="6072123" y="1959863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3" name="object 223"/>
          <p:cNvSpPr/>
          <p:nvPr/>
        </p:nvSpPr>
        <p:spPr>
          <a:xfrm>
            <a:off x="6084315" y="1959863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4" name="object 224"/>
          <p:cNvSpPr/>
          <p:nvPr/>
        </p:nvSpPr>
        <p:spPr>
          <a:xfrm>
            <a:off x="6131560" y="2039111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5" name="object 225"/>
          <p:cNvSpPr/>
          <p:nvPr/>
        </p:nvSpPr>
        <p:spPr>
          <a:xfrm>
            <a:off x="6210807" y="2039111"/>
            <a:ext cx="0" cy="7112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6" name="object 226"/>
          <p:cNvSpPr/>
          <p:nvPr/>
        </p:nvSpPr>
        <p:spPr>
          <a:xfrm>
            <a:off x="6324092" y="2128519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7" name="object 227"/>
          <p:cNvSpPr/>
          <p:nvPr/>
        </p:nvSpPr>
        <p:spPr>
          <a:xfrm>
            <a:off x="6330187" y="2128519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8" name="object 228"/>
          <p:cNvSpPr/>
          <p:nvPr/>
        </p:nvSpPr>
        <p:spPr>
          <a:xfrm>
            <a:off x="6360668" y="2128519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9" name="object 229"/>
          <p:cNvSpPr/>
          <p:nvPr/>
        </p:nvSpPr>
        <p:spPr>
          <a:xfrm>
            <a:off x="6393179" y="2128519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0" name="object 230"/>
          <p:cNvSpPr/>
          <p:nvPr/>
        </p:nvSpPr>
        <p:spPr>
          <a:xfrm>
            <a:off x="6464807" y="2128519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1" name="object 231"/>
          <p:cNvSpPr/>
          <p:nvPr/>
        </p:nvSpPr>
        <p:spPr>
          <a:xfrm>
            <a:off x="6523736" y="2128519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2" name="object 232"/>
          <p:cNvSpPr/>
          <p:nvPr/>
        </p:nvSpPr>
        <p:spPr>
          <a:xfrm>
            <a:off x="6566407" y="2128519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3" name="object 233"/>
          <p:cNvSpPr/>
          <p:nvPr/>
        </p:nvSpPr>
        <p:spPr>
          <a:xfrm>
            <a:off x="6627368" y="2181352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4" name="object 234"/>
          <p:cNvSpPr/>
          <p:nvPr/>
        </p:nvSpPr>
        <p:spPr>
          <a:xfrm>
            <a:off x="6670039" y="2181352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5" name="object 235"/>
          <p:cNvSpPr/>
          <p:nvPr/>
        </p:nvSpPr>
        <p:spPr>
          <a:xfrm>
            <a:off x="6755384" y="2226056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6" name="object 236"/>
          <p:cNvSpPr/>
          <p:nvPr/>
        </p:nvSpPr>
        <p:spPr>
          <a:xfrm>
            <a:off x="6893560" y="2226056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7" name="object 237"/>
          <p:cNvSpPr/>
          <p:nvPr/>
        </p:nvSpPr>
        <p:spPr>
          <a:xfrm>
            <a:off x="7000747" y="222605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8" name="object 238"/>
          <p:cNvSpPr/>
          <p:nvPr/>
        </p:nvSpPr>
        <p:spPr>
          <a:xfrm>
            <a:off x="7031228" y="222605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39" name="object 239"/>
          <p:cNvSpPr/>
          <p:nvPr/>
        </p:nvSpPr>
        <p:spPr>
          <a:xfrm>
            <a:off x="7116571" y="222605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0" name="object 240"/>
          <p:cNvSpPr/>
          <p:nvPr/>
        </p:nvSpPr>
        <p:spPr>
          <a:xfrm>
            <a:off x="7161276" y="222605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1" name="object 241"/>
          <p:cNvSpPr/>
          <p:nvPr/>
        </p:nvSpPr>
        <p:spPr>
          <a:xfrm>
            <a:off x="7185660" y="222605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2" name="object 242"/>
          <p:cNvSpPr/>
          <p:nvPr/>
        </p:nvSpPr>
        <p:spPr>
          <a:xfrm>
            <a:off x="7214107" y="222605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3" name="object 243"/>
          <p:cNvSpPr/>
          <p:nvPr/>
        </p:nvSpPr>
        <p:spPr>
          <a:xfrm>
            <a:off x="7224268" y="222605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4" name="object 244"/>
          <p:cNvSpPr/>
          <p:nvPr/>
        </p:nvSpPr>
        <p:spPr>
          <a:xfrm>
            <a:off x="7248652" y="222605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5" name="object 245"/>
          <p:cNvSpPr/>
          <p:nvPr/>
        </p:nvSpPr>
        <p:spPr>
          <a:xfrm>
            <a:off x="7293863" y="2313431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6" name="object 246"/>
          <p:cNvSpPr/>
          <p:nvPr/>
        </p:nvSpPr>
        <p:spPr>
          <a:xfrm>
            <a:off x="7334504" y="2313431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7" name="object 247"/>
          <p:cNvSpPr/>
          <p:nvPr/>
        </p:nvSpPr>
        <p:spPr>
          <a:xfrm>
            <a:off x="7484871" y="2313431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8" name="object 248"/>
          <p:cNvSpPr/>
          <p:nvPr/>
        </p:nvSpPr>
        <p:spPr>
          <a:xfrm>
            <a:off x="7602220" y="2313431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49" name="object 249"/>
          <p:cNvSpPr/>
          <p:nvPr/>
        </p:nvSpPr>
        <p:spPr>
          <a:xfrm>
            <a:off x="7632700" y="2313431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0" name="object 250"/>
          <p:cNvSpPr/>
          <p:nvPr/>
        </p:nvSpPr>
        <p:spPr>
          <a:xfrm>
            <a:off x="7679436" y="2311400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1" name="object 251"/>
          <p:cNvSpPr/>
          <p:nvPr/>
        </p:nvSpPr>
        <p:spPr>
          <a:xfrm>
            <a:off x="7693660" y="2311400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2" name="object 252"/>
          <p:cNvSpPr/>
          <p:nvPr/>
        </p:nvSpPr>
        <p:spPr>
          <a:xfrm>
            <a:off x="7791704" y="2311400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3" name="object 253"/>
          <p:cNvSpPr/>
          <p:nvPr/>
        </p:nvSpPr>
        <p:spPr>
          <a:xfrm>
            <a:off x="7925307" y="2311400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4" name="object 254"/>
          <p:cNvSpPr/>
          <p:nvPr/>
        </p:nvSpPr>
        <p:spPr>
          <a:xfrm>
            <a:off x="7949692" y="2311400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5" name="object 255"/>
          <p:cNvSpPr/>
          <p:nvPr/>
        </p:nvSpPr>
        <p:spPr>
          <a:xfrm>
            <a:off x="7996936" y="2311400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6" name="object 256"/>
          <p:cNvSpPr/>
          <p:nvPr/>
        </p:nvSpPr>
        <p:spPr>
          <a:xfrm>
            <a:off x="8033512" y="2311400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7" name="object 257"/>
          <p:cNvSpPr/>
          <p:nvPr/>
        </p:nvSpPr>
        <p:spPr>
          <a:xfrm>
            <a:off x="8161528" y="2311400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8" name="object 258"/>
          <p:cNvSpPr/>
          <p:nvPr/>
        </p:nvSpPr>
        <p:spPr>
          <a:xfrm>
            <a:off x="8297671" y="2311400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9" name="object 259"/>
          <p:cNvSpPr/>
          <p:nvPr/>
        </p:nvSpPr>
        <p:spPr>
          <a:xfrm>
            <a:off x="8476487" y="2311400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0" name="object 260"/>
          <p:cNvSpPr/>
          <p:nvPr/>
        </p:nvSpPr>
        <p:spPr>
          <a:xfrm>
            <a:off x="8679179" y="2311400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1" name="object 261"/>
          <p:cNvSpPr/>
          <p:nvPr/>
        </p:nvSpPr>
        <p:spPr>
          <a:xfrm>
            <a:off x="8705595" y="2311400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2" name="object 262"/>
          <p:cNvSpPr/>
          <p:nvPr/>
        </p:nvSpPr>
        <p:spPr>
          <a:xfrm>
            <a:off x="8767063" y="2311400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3" name="object 263"/>
          <p:cNvSpPr/>
          <p:nvPr/>
        </p:nvSpPr>
        <p:spPr>
          <a:xfrm>
            <a:off x="8825991" y="2311400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4" name="object 264"/>
          <p:cNvSpPr/>
          <p:nvPr/>
        </p:nvSpPr>
        <p:spPr>
          <a:xfrm>
            <a:off x="9053575" y="2311400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5" name="object 265"/>
          <p:cNvSpPr/>
          <p:nvPr/>
        </p:nvSpPr>
        <p:spPr>
          <a:xfrm>
            <a:off x="9108440" y="2311400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6" name="object 266"/>
          <p:cNvSpPr/>
          <p:nvPr/>
        </p:nvSpPr>
        <p:spPr>
          <a:xfrm>
            <a:off x="9167368" y="2311400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7" name="object 267"/>
          <p:cNvSpPr/>
          <p:nvPr/>
        </p:nvSpPr>
        <p:spPr>
          <a:xfrm>
            <a:off x="9701784" y="2311400"/>
            <a:ext cx="0" cy="7112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8" name="object 268"/>
          <p:cNvSpPr/>
          <p:nvPr/>
        </p:nvSpPr>
        <p:spPr>
          <a:xfrm>
            <a:off x="7825739" y="2311400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69" name="object 269"/>
          <p:cNvSpPr/>
          <p:nvPr/>
        </p:nvSpPr>
        <p:spPr>
          <a:xfrm>
            <a:off x="7841995" y="2311400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0" name="object 270"/>
          <p:cNvSpPr/>
          <p:nvPr/>
        </p:nvSpPr>
        <p:spPr>
          <a:xfrm>
            <a:off x="7860284" y="2311400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1" name="object 271"/>
          <p:cNvSpPr/>
          <p:nvPr/>
        </p:nvSpPr>
        <p:spPr>
          <a:xfrm>
            <a:off x="7094220" y="2226056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40"/>
                </a:moveTo>
                <a:lnTo>
                  <a:pt x="19050" y="53340"/>
                </a:lnTo>
                <a:lnTo>
                  <a:pt x="190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2" name="object 272"/>
          <p:cNvSpPr/>
          <p:nvPr/>
        </p:nvSpPr>
        <p:spPr>
          <a:xfrm>
            <a:off x="6708139" y="2181352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3" name="object 273"/>
          <p:cNvSpPr/>
          <p:nvPr/>
        </p:nvSpPr>
        <p:spPr>
          <a:xfrm>
            <a:off x="6716268" y="2181352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39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4" name="object 274"/>
          <p:cNvSpPr/>
          <p:nvPr/>
        </p:nvSpPr>
        <p:spPr>
          <a:xfrm>
            <a:off x="5787644" y="1917192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5" name="object 275"/>
          <p:cNvSpPr/>
          <p:nvPr/>
        </p:nvSpPr>
        <p:spPr>
          <a:xfrm>
            <a:off x="5799836" y="1917192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6" name="object 276"/>
          <p:cNvSpPr/>
          <p:nvPr/>
        </p:nvSpPr>
        <p:spPr>
          <a:xfrm>
            <a:off x="5850636" y="1917192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7" name="object 277"/>
          <p:cNvSpPr/>
          <p:nvPr/>
        </p:nvSpPr>
        <p:spPr>
          <a:xfrm>
            <a:off x="5864860" y="1917192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8" name="object 278"/>
          <p:cNvSpPr/>
          <p:nvPr/>
        </p:nvSpPr>
        <p:spPr>
          <a:xfrm>
            <a:off x="3944619" y="1620519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9" name="object 279"/>
          <p:cNvSpPr/>
          <p:nvPr/>
        </p:nvSpPr>
        <p:spPr>
          <a:xfrm>
            <a:off x="3477260" y="1600200"/>
            <a:ext cx="25400" cy="71120"/>
          </a:xfrm>
          <a:custGeom>
            <a:avLst/>
            <a:gdLst/>
            <a:ahLst/>
            <a:cxnLst/>
            <a:rect l="l" t="t" r="r" b="b"/>
            <a:pathLst>
              <a:path w="19050" h="53340">
                <a:moveTo>
                  <a:pt x="0" y="53339"/>
                </a:moveTo>
                <a:lnTo>
                  <a:pt x="19050" y="53339"/>
                </a:lnTo>
                <a:lnTo>
                  <a:pt x="190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0" name="object 280"/>
          <p:cNvSpPr/>
          <p:nvPr/>
        </p:nvSpPr>
        <p:spPr>
          <a:xfrm>
            <a:off x="1821688" y="1478281"/>
            <a:ext cx="7890933" cy="906780"/>
          </a:xfrm>
          <a:custGeom>
            <a:avLst/>
            <a:gdLst/>
            <a:ahLst/>
            <a:cxnLst/>
            <a:rect l="l" t="t" r="r" b="b"/>
            <a:pathLst>
              <a:path w="5918200" h="680085">
                <a:moveTo>
                  <a:pt x="5917692" y="679703"/>
                </a:moveTo>
                <a:lnTo>
                  <a:pt x="4082669" y="679703"/>
                </a:lnTo>
                <a:lnTo>
                  <a:pt x="4082669" y="611759"/>
                </a:lnTo>
                <a:lnTo>
                  <a:pt x="3697732" y="611759"/>
                </a:lnTo>
                <a:lnTo>
                  <a:pt x="3697732" y="581025"/>
                </a:lnTo>
                <a:lnTo>
                  <a:pt x="3593846" y="581025"/>
                </a:lnTo>
                <a:lnTo>
                  <a:pt x="3593846" y="541527"/>
                </a:lnTo>
                <a:lnTo>
                  <a:pt x="3334639" y="541527"/>
                </a:lnTo>
                <a:lnTo>
                  <a:pt x="3334639" y="506729"/>
                </a:lnTo>
                <a:lnTo>
                  <a:pt x="3296412" y="506729"/>
                </a:lnTo>
                <a:lnTo>
                  <a:pt x="3296412" y="470153"/>
                </a:lnTo>
                <a:lnTo>
                  <a:pt x="3226562" y="470153"/>
                </a:lnTo>
                <a:lnTo>
                  <a:pt x="3226562" y="442975"/>
                </a:lnTo>
                <a:lnTo>
                  <a:pt x="3207766" y="442975"/>
                </a:lnTo>
                <a:lnTo>
                  <a:pt x="3207766" y="409320"/>
                </a:lnTo>
                <a:lnTo>
                  <a:pt x="3061462" y="409320"/>
                </a:lnTo>
                <a:lnTo>
                  <a:pt x="3061462" y="378460"/>
                </a:lnTo>
                <a:lnTo>
                  <a:pt x="2888361" y="378460"/>
                </a:lnTo>
                <a:lnTo>
                  <a:pt x="2888361" y="355345"/>
                </a:lnTo>
                <a:lnTo>
                  <a:pt x="2752471" y="355345"/>
                </a:lnTo>
                <a:lnTo>
                  <a:pt x="2752471" y="327405"/>
                </a:lnTo>
                <a:lnTo>
                  <a:pt x="2590292" y="327405"/>
                </a:lnTo>
                <a:lnTo>
                  <a:pt x="2590292" y="304800"/>
                </a:lnTo>
                <a:lnTo>
                  <a:pt x="2292223" y="304800"/>
                </a:lnTo>
                <a:lnTo>
                  <a:pt x="2292223" y="260095"/>
                </a:lnTo>
                <a:lnTo>
                  <a:pt x="2250313" y="260095"/>
                </a:lnTo>
                <a:lnTo>
                  <a:pt x="2250313" y="236854"/>
                </a:lnTo>
                <a:lnTo>
                  <a:pt x="2244217" y="236854"/>
                </a:lnTo>
                <a:lnTo>
                  <a:pt x="2244217" y="221234"/>
                </a:lnTo>
                <a:lnTo>
                  <a:pt x="2125853" y="221234"/>
                </a:lnTo>
                <a:lnTo>
                  <a:pt x="2125853" y="198627"/>
                </a:lnTo>
                <a:lnTo>
                  <a:pt x="2082800" y="198627"/>
                </a:lnTo>
                <a:lnTo>
                  <a:pt x="2082800" y="181228"/>
                </a:lnTo>
                <a:lnTo>
                  <a:pt x="1932813" y="181228"/>
                </a:lnTo>
                <a:lnTo>
                  <a:pt x="1932813" y="159130"/>
                </a:lnTo>
                <a:lnTo>
                  <a:pt x="1408176" y="159130"/>
                </a:lnTo>
                <a:lnTo>
                  <a:pt x="1408176" y="140588"/>
                </a:lnTo>
                <a:lnTo>
                  <a:pt x="1011809" y="140588"/>
                </a:lnTo>
                <a:lnTo>
                  <a:pt x="1011809" y="127253"/>
                </a:lnTo>
                <a:lnTo>
                  <a:pt x="934720" y="127253"/>
                </a:lnTo>
                <a:lnTo>
                  <a:pt x="934720" y="112140"/>
                </a:lnTo>
                <a:lnTo>
                  <a:pt x="770763" y="112140"/>
                </a:lnTo>
                <a:lnTo>
                  <a:pt x="770763" y="95250"/>
                </a:lnTo>
                <a:lnTo>
                  <a:pt x="519429" y="95250"/>
                </a:lnTo>
                <a:lnTo>
                  <a:pt x="519429" y="75564"/>
                </a:lnTo>
                <a:lnTo>
                  <a:pt x="303276" y="75564"/>
                </a:lnTo>
                <a:lnTo>
                  <a:pt x="303276" y="62737"/>
                </a:lnTo>
                <a:lnTo>
                  <a:pt x="239522" y="62737"/>
                </a:lnTo>
                <a:lnTo>
                  <a:pt x="239522" y="44195"/>
                </a:lnTo>
                <a:lnTo>
                  <a:pt x="216408" y="44195"/>
                </a:lnTo>
                <a:lnTo>
                  <a:pt x="216408" y="29082"/>
                </a:lnTo>
                <a:lnTo>
                  <a:pt x="179450" y="29082"/>
                </a:lnTo>
                <a:lnTo>
                  <a:pt x="179450" y="5334"/>
                </a:lnTo>
                <a:lnTo>
                  <a:pt x="81661" y="5334"/>
                </a:lnTo>
                <a:lnTo>
                  <a:pt x="81661" y="0"/>
                </a:lnTo>
                <a:lnTo>
                  <a:pt x="0" y="0"/>
                </a:lnTo>
              </a:path>
            </a:pathLst>
          </a:custGeom>
          <a:ln w="19049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graphicFrame>
        <p:nvGraphicFramePr>
          <p:cNvPr id="281" name="object 281"/>
          <p:cNvGraphicFramePr>
            <a:graphicFrameLocks noGrp="1"/>
          </p:cNvGraphicFramePr>
          <p:nvPr/>
        </p:nvGraphicFramePr>
        <p:xfrm>
          <a:off x="2057907" y="3293931"/>
          <a:ext cx="4268894" cy="1335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3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i="1" dirty="0">
                          <a:latin typeface="Arial"/>
                          <a:cs typeface="Arial"/>
                        </a:rPr>
                        <a:t>Median follow-up: 14.9</a:t>
                      </a:r>
                      <a:r>
                        <a:rPr sz="1400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5" dirty="0">
                          <a:latin typeface="Arial"/>
                          <a:cs typeface="Arial"/>
                        </a:rPr>
                        <a:t>months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922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ts val="1100"/>
                        </a:lnSpc>
                      </a:pPr>
                      <a:r>
                        <a:rPr sz="1300" b="1" dirty="0">
                          <a:latin typeface="Arial"/>
                          <a:cs typeface="Arial"/>
                        </a:rPr>
                        <a:t>Median</a:t>
                      </a:r>
                      <a:r>
                        <a:rPr sz="13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OS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95250" algn="ctr">
                        <a:lnSpc>
                          <a:spcPts val="1125"/>
                        </a:lnSpc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(95%</a:t>
                      </a:r>
                      <a:r>
                        <a:rPr sz="13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CI)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b="1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Amivantamab-Chemotherapy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(NE–NE)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7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3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Chemotherapy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300" spc="-10" dirty="0">
                          <a:latin typeface="Arial"/>
                          <a:cs typeface="Arial"/>
                        </a:rPr>
                        <a:t>24.4 </a:t>
                      </a:r>
                      <a:r>
                        <a:rPr sz="1300" spc="5" dirty="0">
                          <a:latin typeface="Arial"/>
                          <a:cs typeface="Arial"/>
                        </a:rPr>
                        <a:t>mo</a:t>
                      </a:r>
                      <a:r>
                        <a:rPr sz="13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(22.1–NE)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251">
                <a:tc gridSpan="2"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HR,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0.675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(95%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CI,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0.42–1.09);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=0.106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2" name="object 282"/>
          <p:cNvSpPr txBox="1"/>
          <p:nvPr/>
        </p:nvSpPr>
        <p:spPr>
          <a:xfrm>
            <a:off x="470341" y="4998211"/>
            <a:ext cx="795020" cy="408659"/>
          </a:xfrm>
          <a:prstGeom prst="rect">
            <a:avLst/>
          </a:prstGeom>
        </p:spPr>
        <p:txBody>
          <a:bodyPr vert="horz" wrap="square" lIns="0" tIns="61807" rIns="0" bIns="0" rtlCol="0">
            <a:spAutoFit/>
          </a:bodyPr>
          <a:lstStyle/>
          <a:p>
            <a:pPr marL="16933">
              <a:spcBef>
                <a:spcPts val="487"/>
              </a:spcBef>
            </a:pPr>
            <a:r>
              <a:rPr sz="1067" spc="-7" dirty="0">
                <a:latin typeface="Arial"/>
                <a:cs typeface="Arial"/>
              </a:rPr>
              <a:t>No. at</a:t>
            </a:r>
            <a:r>
              <a:rPr sz="1067" spc="-13" dirty="0">
                <a:latin typeface="Arial"/>
                <a:cs typeface="Arial"/>
              </a:rPr>
              <a:t> </a:t>
            </a:r>
            <a:r>
              <a:rPr sz="1067" dirty="0">
                <a:latin typeface="Arial"/>
                <a:cs typeface="Arial"/>
              </a:rPr>
              <a:t>risk</a:t>
            </a:r>
          </a:p>
          <a:p>
            <a:pPr marL="16933">
              <a:spcBef>
                <a:spcPts val="293"/>
              </a:spcBef>
            </a:pPr>
            <a:r>
              <a:rPr sz="933" spc="-7" dirty="0">
                <a:solidFill>
                  <a:srgbClr val="006FC0"/>
                </a:solidFill>
                <a:latin typeface="Arial"/>
                <a:cs typeface="Arial"/>
              </a:rPr>
              <a:t>Amivantamab-</a:t>
            </a:r>
            <a:endParaRPr sz="933" dirty="0">
              <a:latin typeface="Arial"/>
              <a:cs typeface="Arial"/>
            </a:endParaRPr>
          </a:p>
        </p:txBody>
      </p:sp>
      <p:graphicFrame>
        <p:nvGraphicFramePr>
          <p:cNvPr id="283" name="object 283"/>
          <p:cNvGraphicFramePr>
            <a:graphicFrameLocks noGrp="1"/>
          </p:cNvGraphicFramePr>
          <p:nvPr/>
        </p:nvGraphicFramePr>
        <p:xfrm>
          <a:off x="444941" y="5342764"/>
          <a:ext cx="9341269" cy="4505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0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7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1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57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56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2962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Chemotherapy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9267" marB="0"/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9633" marB="0"/>
                </a:tc>
                <a:tc>
                  <a:txBody>
                    <a:bodyPr/>
                    <a:lstStyle/>
                    <a:p>
                      <a:pPr marR="23622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144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9633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133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9633" marB="0"/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115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9633" marB="0"/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88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9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60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9633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38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9633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9633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29633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2963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0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Chemotherapy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4393" marB="0"/>
                </a:tc>
                <a:tc>
                  <a:txBody>
                    <a:bodyPr/>
                    <a:lstStyle/>
                    <a:p>
                      <a:pPr marR="23622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4393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144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4393" marB="0"/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110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4393" marB="0"/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85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439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57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4393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37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4393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24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4393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0" marR="0" marT="14393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1439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4" name="object 284"/>
          <p:cNvSpPr txBox="1">
            <a:spLocks noGrp="1"/>
          </p:cNvSpPr>
          <p:nvPr>
            <p:ph type="title"/>
          </p:nvPr>
        </p:nvSpPr>
        <p:spPr>
          <a:xfrm>
            <a:off x="621792" y="883686"/>
            <a:ext cx="10515600" cy="360719"/>
          </a:xfrm>
          <a:prstGeom prst="rect">
            <a:avLst/>
          </a:prstGeom>
        </p:spPr>
        <p:txBody>
          <a:bodyPr vert="horz" wrap="square" lIns="0" tIns="93133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733" i="1" spc="-7" dirty="0">
                <a:latin typeface="Arial"/>
                <a:cs typeface="Arial"/>
              </a:rPr>
              <a:t>Amivantamab-chemotherapy </a:t>
            </a:r>
            <a:r>
              <a:rPr sz="1733" i="1" spc="-13" dirty="0">
                <a:latin typeface="Arial"/>
                <a:cs typeface="Arial"/>
              </a:rPr>
              <a:t>shows </a:t>
            </a:r>
            <a:r>
              <a:rPr sz="1733" i="1" spc="-7" dirty="0">
                <a:latin typeface="Arial"/>
                <a:cs typeface="Arial"/>
              </a:rPr>
              <a:t>trend in reducing risk of death by over</a:t>
            </a:r>
            <a:r>
              <a:rPr sz="1733" i="1" spc="413" dirty="0">
                <a:latin typeface="Arial"/>
                <a:cs typeface="Arial"/>
              </a:rPr>
              <a:t> </a:t>
            </a:r>
            <a:r>
              <a:rPr sz="1733" i="1" spc="-7" dirty="0">
                <a:latin typeface="Arial"/>
                <a:cs typeface="Arial"/>
              </a:rPr>
              <a:t>30%</a:t>
            </a:r>
            <a:endParaRPr sz="1733" dirty="0">
              <a:latin typeface="Arial"/>
              <a:cs typeface="Arial"/>
            </a:endParaRPr>
          </a:p>
        </p:txBody>
      </p:sp>
      <p:sp>
        <p:nvSpPr>
          <p:cNvPr id="286" name="object 5">
            <a:extLst>
              <a:ext uri="{FF2B5EF4-FFF2-40B4-BE49-F238E27FC236}">
                <a16:creationId xmlns:a16="http://schemas.microsoft.com/office/drawing/2014/main" id="{9E0EBC73-B78C-B641-5DC6-73CB25194BB2}"/>
              </a:ext>
            </a:extLst>
          </p:cNvPr>
          <p:cNvSpPr txBox="1">
            <a:spLocks/>
          </p:cNvSpPr>
          <p:nvPr/>
        </p:nvSpPr>
        <p:spPr>
          <a:xfrm>
            <a:off x="1687033" y="310973"/>
            <a:ext cx="7688447" cy="50954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z="3200" spc="-7" dirty="0">
                <a:solidFill>
                  <a:schemeClr val="tx1"/>
                </a:solidFill>
              </a:rPr>
              <a:t>PAPILLON—Interim Overall Survival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0E3E8960-F2BC-FFDF-7A0A-FE3BAE9B0BCE}"/>
              </a:ext>
            </a:extLst>
          </p:cNvPr>
          <p:cNvSpPr txBox="1"/>
          <p:nvPr/>
        </p:nvSpPr>
        <p:spPr>
          <a:xfrm>
            <a:off x="7130358" y="6600744"/>
            <a:ext cx="491352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Girard N et al ESMO 2023; </a:t>
            </a:r>
            <a:r>
              <a:rPr lang="en-US" sz="1067" kern="100" dirty="0">
                <a:ea typeface="Calibri" panose="020F0502020204030204" pitchFamily="34" charset="0"/>
                <a:cs typeface="Times New Roman" panose="02020603050405020304" pitchFamily="18" charset="0"/>
              </a:rPr>
              <a:t>Zhou C et al. N Engl J Med 2023;389(22):2039-51.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250936" y="1237995"/>
            <a:ext cx="3390053" cy="417208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98770" marR="351358" indent="-382684">
              <a:spcBef>
                <a:spcPts val="133"/>
              </a:spcBef>
              <a:buClr>
                <a:srgbClr val="04416B"/>
              </a:buClr>
              <a:buSzPct val="133333"/>
              <a:buChar char="•"/>
              <a:tabLst>
                <a:tab pos="398770" algn="l"/>
                <a:tab pos="399617" algn="l"/>
              </a:tabLst>
            </a:pP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EGFR-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MET-related</a:t>
            </a:r>
            <a:r>
              <a:rPr sz="1600" spc="-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AEs 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were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increased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with  a</a:t>
            </a:r>
            <a:r>
              <a:rPr sz="1600" spc="7" dirty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600" spc="-27" dirty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600" spc="7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mab-c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em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600" spc="7" dirty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600" spc="-27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, 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primarily grade</a:t>
            </a:r>
            <a:r>
              <a:rPr sz="1600" spc="-67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1-2</a:t>
            </a:r>
            <a:endParaRPr sz="1600" dirty="0">
              <a:latin typeface="Arial"/>
              <a:cs typeface="Arial"/>
            </a:endParaRPr>
          </a:p>
          <a:p>
            <a:pPr marL="398770" marR="389457" indent="-382684">
              <a:spcBef>
                <a:spcPts val="1200"/>
              </a:spcBef>
              <a:buClr>
                <a:srgbClr val="04416B"/>
              </a:buClr>
              <a:buSzPct val="133333"/>
              <a:buChar char="•"/>
              <a:tabLst>
                <a:tab pos="398770" algn="l"/>
                <a:tab pos="399617" algn="l"/>
              </a:tabLst>
            </a:pP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Chemotherapy-associated  hematologic and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GI</a:t>
            </a:r>
            <a:r>
              <a:rPr sz="1600" spc="-67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toxicities  were comparable except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for 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neutropenia</a:t>
            </a:r>
            <a:endParaRPr sz="1600" dirty="0">
              <a:latin typeface="Arial"/>
              <a:cs typeface="Arial"/>
            </a:endParaRPr>
          </a:p>
          <a:p>
            <a:pPr marL="398770" marR="556246" indent="-382684">
              <a:spcBef>
                <a:spcPts val="1207"/>
              </a:spcBef>
              <a:buClr>
                <a:srgbClr val="04416B"/>
              </a:buClr>
              <a:buSzPct val="133333"/>
              <a:buChar char="•"/>
              <a:tabLst>
                <a:tab pos="398770" algn="l"/>
                <a:tab pos="399617" algn="l"/>
              </a:tabLst>
            </a:pP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Neutropenia </a:t>
            </a:r>
            <a:r>
              <a:rPr sz="1600" spc="-13" dirty="0">
                <a:solidFill>
                  <a:srgbClr val="404040"/>
                </a:solidFill>
                <a:latin typeface="Arial"/>
                <a:cs typeface="Arial"/>
              </a:rPr>
              <a:t>was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transient; 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majority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events were</a:t>
            </a:r>
            <a:r>
              <a:rPr sz="1600" spc="-9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not 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serious, with low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rates of 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discontinuations</a:t>
            </a:r>
            <a:endParaRPr sz="1600" dirty="0">
              <a:latin typeface="Arial"/>
              <a:cs typeface="Arial"/>
            </a:endParaRPr>
          </a:p>
          <a:p>
            <a:pPr marL="398770" marR="427556" indent="-382684">
              <a:spcBef>
                <a:spcPts val="1200"/>
              </a:spcBef>
              <a:buClr>
                <a:srgbClr val="04416B"/>
              </a:buClr>
              <a:buSzPct val="133333"/>
              <a:buChar char="•"/>
              <a:tabLst>
                <a:tab pos="398770" algn="l"/>
                <a:tab pos="399617" algn="l"/>
              </a:tabLst>
            </a:pP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Pneumonitis </a:t>
            </a:r>
            <a:r>
              <a:rPr sz="1600" spc="-13" dirty="0">
                <a:solidFill>
                  <a:srgbClr val="404040"/>
                </a:solidFill>
                <a:latin typeface="Arial"/>
                <a:cs typeface="Arial"/>
              </a:rPr>
              <a:t>was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reported</a:t>
            </a:r>
            <a:r>
              <a:rPr sz="1600" spc="-7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in  4 (3%) patients in</a:t>
            </a:r>
            <a:r>
              <a:rPr sz="1600" spc="-67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endParaRPr sz="1600" dirty="0">
              <a:latin typeface="Arial"/>
              <a:cs typeface="Arial"/>
            </a:endParaRPr>
          </a:p>
          <a:p>
            <a:pPr marL="398770"/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amivantamab-chemotherapy</a:t>
            </a:r>
            <a:r>
              <a:rPr sz="1600" spc="-7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404040"/>
                </a:solidFill>
                <a:latin typeface="Arial"/>
                <a:cs typeface="Arial"/>
              </a:rPr>
              <a:t>arm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11663" y="6600744"/>
            <a:ext cx="3519593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spc="-7" dirty="0">
                <a:latin typeface="Arial Narrow"/>
                <a:cs typeface="Arial Narrow"/>
              </a:rPr>
              <a:t>AE, </a:t>
            </a:r>
            <a:r>
              <a:rPr sz="933" spc="-13" dirty="0">
                <a:latin typeface="Arial Narrow"/>
                <a:cs typeface="Arial Narrow"/>
              </a:rPr>
              <a:t>adverse event; </a:t>
            </a:r>
            <a:r>
              <a:rPr sz="933" spc="-7" dirty="0">
                <a:latin typeface="Arial Narrow"/>
                <a:cs typeface="Arial Narrow"/>
              </a:rPr>
              <a:t>EGFR, </a:t>
            </a:r>
            <a:r>
              <a:rPr sz="933" spc="-13" dirty="0">
                <a:latin typeface="Arial Narrow"/>
                <a:cs typeface="Arial Narrow"/>
              </a:rPr>
              <a:t>epidermal growth factor receptor; </a:t>
            </a:r>
            <a:r>
              <a:rPr sz="933" spc="-7" dirty="0">
                <a:latin typeface="Arial Narrow"/>
                <a:cs typeface="Arial Narrow"/>
              </a:rPr>
              <a:t>GI,</a:t>
            </a:r>
            <a:r>
              <a:rPr sz="933" spc="193" dirty="0">
                <a:latin typeface="Arial Narrow"/>
                <a:cs typeface="Arial Narrow"/>
              </a:rPr>
              <a:t> </a:t>
            </a:r>
            <a:r>
              <a:rPr sz="933" spc="-7" dirty="0">
                <a:latin typeface="Arial Narrow"/>
                <a:cs typeface="Arial Narrow"/>
              </a:rPr>
              <a:t>gastrointestinal.</a:t>
            </a:r>
            <a:endParaRPr sz="933" dirty="0">
              <a:latin typeface="Arial Narrow"/>
              <a:cs typeface="Arial Narrow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01134" y="993140"/>
          <a:ext cx="7384626" cy="5195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1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5720" marR="31750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Most common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AEs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of any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cause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by preferred term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(≥20%),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(%)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7705" marR="118745" indent="-5594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Amivantamab-Chemotherapy 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(n=151)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7705" marR="490220" indent="-18605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 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(n=155)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8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grades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Grade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≥3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grades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Grade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≥3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99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Associated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with EGFR</a:t>
                      </a:r>
                      <a:r>
                        <a:rPr sz="11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inhibition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99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Paronychia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85 (56)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 (7)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829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Rash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81 (54)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17 (11)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12 (8)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999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Dermatitis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acneiform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47 (31)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(4)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(3)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999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Stomatitis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38 (25)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(6)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828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Diarrhea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31 (21)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(3)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 (13)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999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Associated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with MET</a:t>
                      </a:r>
                      <a:r>
                        <a:rPr sz="11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inhibition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999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Hypoalbuminemia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62 (41)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(4)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 (10)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999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Peripheral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edema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45 (30)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16 (10)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828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Other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999">
                <a:tc>
                  <a:txBody>
                    <a:bodyPr/>
                    <a:lstStyle/>
                    <a:p>
                      <a:pPr marL="45720">
                        <a:lnSpc>
                          <a:spcPts val="1019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Neutropenia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19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89 (59)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19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50 (33)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19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70 (45)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19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35 (23)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999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Anemia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76 (50)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16 (11)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85 (55)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19 (12)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829">
                <a:tc>
                  <a:txBody>
                    <a:bodyPr/>
                    <a:lstStyle/>
                    <a:p>
                      <a:pPr marL="45720">
                        <a:lnSpc>
                          <a:spcPts val="1019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Infusion-related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reaction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19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63 (42)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19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997">
                <a:tc>
                  <a:txBody>
                    <a:bodyPr/>
                    <a:lstStyle/>
                    <a:p>
                      <a:pPr marL="45720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Constipation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60 (40)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47 (30)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999">
                <a:tc>
                  <a:txBody>
                    <a:bodyPr/>
                    <a:lstStyle/>
                    <a:p>
                      <a:pPr marL="45720">
                        <a:lnSpc>
                          <a:spcPts val="1019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Leukopenia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19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57 (38)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19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17 (11)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19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50 (32)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(3)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999">
                <a:tc>
                  <a:txBody>
                    <a:bodyPr/>
                    <a:lstStyle/>
                    <a:p>
                      <a:pPr marL="45720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Nausea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55 (36)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65 (42)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829">
                <a:tc>
                  <a:txBody>
                    <a:bodyPr/>
                    <a:lstStyle/>
                    <a:p>
                      <a:pPr marL="45720">
                        <a:lnSpc>
                          <a:spcPts val="1019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Thrombocytopenia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19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55 (36)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19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 (10)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19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46 (30)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19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16 (10)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999">
                <a:tc>
                  <a:txBody>
                    <a:bodyPr/>
                    <a:lstStyle/>
                    <a:p>
                      <a:pPr marL="45720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Decreased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appetite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54 (36)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(3)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43 (28)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0947">
                <a:tc>
                  <a:txBody>
                    <a:bodyPr/>
                    <a:lstStyle/>
                    <a:p>
                      <a:pPr marL="45720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Alanine aminotransferase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increased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50 (33)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(4)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56 (36)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0947">
                <a:tc>
                  <a:txBody>
                    <a:bodyPr/>
                    <a:lstStyle/>
                    <a:p>
                      <a:pPr marL="45720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Aspartate aminotransferase</a:t>
                      </a:r>
                      <a:r>
                        <a:rPr sz="11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increased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47 (31)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51 (33)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0947">
                <a:tc>
                  <a:txBody>
                    <a:bodyPr/>
                    <a:lstStyle/>
                    <a:p>
                      <a:pPr marL="45720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COVID-19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36 (24)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(2)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21 (14)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0947">
                <a:tc>
                  <a:txBody>
                    <a:bodyPr/>
                    <a:lstStyle/>
                    <a:p>
                      <a:pPr marL="45720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Hypokalemia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32 (21)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13 (9)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13 (8)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7104">
                <a:tc>
                  <a:txBody>
                    <a:bodyPr/>
                    <a:lstStyle/>
                    <a:p>
                      <a:pPr marL="45720">
                        <a:lnSpc>
                          <a:spcPts val="1005"/>
                        </a:lnSpc>
                        <a:spcBef>
                          <a:spcPts val="6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Vomiting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05"/>
                        </a:lnSpc>
                        <a:spcBef>
                          <a:spcPts val="6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32 (21)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5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(3)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05"/>
                        </a:lnSpc>
                        <a:spcBef>
                          <a:spcPts val="6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29 (19)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5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2" name="object 5">
            <a:extLst>
              <a:ext uri="{FF2B5EF4-FFF2-40B4-BE49-F238E27FC236}">
                <a16:creationId xmlns:a16="http://schemas.microsoft.com/office/drawing/2014/main" id="{1003E841-3735-AF90-0030-489CCF061354}"/>
              </a:ext>
            </a:extLst>
          </p:cNvPr>
          <p:cNvSpPr txBox="1">
            <a:spLocks/>
          </p:cNvSpPr>
          <p:nvPr/>
        </p:nvSpPr>
        <p:spPr>
          <a:xfrm>
            <a:off x="1687033" y="310974"/>
            <a:ext cx="7688447" cy="50954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sz="3200" spc="-7" dirty="0">
                <a:solidFill>
                  <a:schemeClr val="tx1"/>
                </a:solidFill>
              </a:rPr>
              <a:t>PAPILLON—Safety Profile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48D6F-5E31-3F82-98F5-DBF5A424889A}"/>
              </a:ext>
            </a:extLst>
          </p:cNvPr>
          <p:cNvSpPr txBox="1"/>
          <p:nvPr/>
        </p:nvSpPr>
        <p:spPr>
          <a:xfrm>
            <a:off x="7130358" y="6600744"/>
            <a:ext cx="491352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Girard N et al ESMO 2023; </a:t>
            </a:r>
            <a:r>
              <a:rPr lang="en-US" sz="1067" kern="100" dirty="0">
                <a:ea typeface="Calibri" panose="020F0502020204030204" pitchFamily="34" charset="0"/>
                <a:cs typeface="Times New Roman" panose="02020603050405020304" pitchFamily="18" charset="0"/>
              </a:rPr>
              <a:t>Zhou C et al. N Engl J Med 2023;389(22):2039-51.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6DB5-FE7A-7141-32A9-982D8B96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Oncogenic drivers in NSCLC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2BB195-0490-E824-846E-3FA911828C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8" b="9316"/>
          <a:stretch/>
        </p:blipFill>
        <p:spPr bwMode="auto">
          <a:xfrm>
            <a:off x="145471" y="1530307"/>
            <a:ext cx="11869956" cy="471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53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73397" y="1717627"/>
            <a:ext cx="10521696" cy="196517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656996" marR="416550" indent="-38268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4416B"/>
              </a:buClr>
              <a:buFont typeface="Arial"/>
              <a:buChar char="•"/>
              <a:tabLst>
                <a:tab pos="657844" algn="l"/>
                <a:tab pos="658690" algn="l"/>
              </a:tabLst>
            </a:pPr>
            <a:r>
              <a:rPr lang="en-US" sz="2133" b="0" spc="-7" dirty="0">
                <a:solidFill>
                  <a:schemeClr val="tx1"/>
                </a:solidFill>
              </a:rPr>
              <a:t>Amivantamab remains the targeted therapy option </a:t>
            </a:r>
          </a:p>
          <a:p>
            <a:pPr marL="656996" marR="416550" indent="-38268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4416B"/>
              </a:buClr>
              <a:buFont typeface="Arial"/>
              <a:buChar char="•"/>
              <a:tabLst>
                <a:tab pos="657844" algn="l"/>
                <a:tab pos="658690" algn="l"/>
              </a:tabLst>
            </a:pPr>
            <a:r>
              <a:rPr lang="en-US" sz="2133" b="0" spc="-7" dirty="0">
                <a:solidFill>
                  <a:schemeClr val="tx1"/>
                </a:solidFill>
              </a:rPr>
              <a:t>Frontline amivantamab with chemotherapy improves PFS over chemotherapy alone with trend toward improved OS</a:t>
            </a:r>
          </a:p>
          <a:p>
            <a:pPr marL="656996" marR="416550" indent="-38268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4416B"/>
              </a:buClr>
              <a:buFont typeface="Arial"/>
              <a:buChar char="•"/>
              <a:tabLst>
                <a:tab pos="657844" algn="l"/>
                <a:tab pos="658690" algn="l"/>
              </a:tabLst>
            </a:pPr>
            <a:r>
              <a:rPr lang="en-US" sz="2133" b="0" spc="-7" dirty="0">
                <a:solidFill>
                  <a:schemeClr val="tx1"/>
                </a:solidFill>
              </a:rPr>
              <a:t>Novel drugs with an improved therapeutic window are needed </a:t>
            </a:r>
          </a:p>
          <a:p>
            <a:pPr marL="656996" marR="416550" indent="-38268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4416B"/>
              </a:buClr>
              <a:buFont typeface="Arial"/>
              <a:buChar char="•"/>
              <a:tabLst>
                <a:tab pos="657844" algn="l"/>
                <a:tab pos="658690" algn="l"/>
              </a:tabLst>
            </a:pPr>
            <a:r>
              <a:rPr lang="en-US" sz="2133" b="0" spc="-7" dirty="0">
                <a:solidFill>
                  <a:schemeClr val="tx1"/>
                </a:solidFill>
                <a:cs typeface="Arial Narrow"/>
              </a:rPr>
              <a:t>Drugs with improved CNS activity are necessary</a:t>
            </a:r>
            <a:endParaRPr sz="2133" b="0" dirty="0">
              <a:solidFill>
                <a:schemeClr val="tx1"/>
              </a:solidFill>
              <a:cs typeface="Arial Narrow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03B508-9CC6-3991-BB0B-2A6B65CC6143}"/>
              </a:ext>
            </a:extLst>
          </p:cNvPr>
          <p:cNvSpPr txBox="1">
            <a:spLocks/>
          </p:cNvSpPr>
          <p:nvPr/>
        </p:nvSpPr>
        <p:spPr>
          <a:xfrm>
            <a:off x="411066" y="381928"/>
            <a:ext cx="11107537" cy="91391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>
                <a:solidFill>
                  <a:schemeClr val="tx1"/>
                </a:solidFill>
              </a:rPr>
              <a:t>EGFR </a:t>
            </a:r>
            <a:r>
              <a:rPr lang="en-US" sz="3200" dirty="0">
                <a:solidFill>
                  <a:schemeClr val="tx1"/>
                </a:solidFill>
              </a:rPr>
              <a:t>Exon 20 NSCLC</a:t>
            </a:r>
          </a:p>
        </p:txBody>
      </p:sp>
    </p:spTree>
    <p:extLst>
      <p:ext uri="{BB962C8B-B14F-4D97-AF65-F5344CB8AC3E}">
        <p14:creationId xmlns:p14="http://schemas.microsoft.com/office/powerpoint/2010/main" val="129475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DD03C-3469-4253-AAA9-C0806458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8"/>
            <a:ext cx="10515600" cy="124968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Moving Targeted Therapy Earlier in the Disease Course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3EF7C2D-C7F2-4F04-A431-4C9AAC605642}"/>
              </a:ext>
            </a:extLst>
          </p:cNvPr>
          <p:cNvSpPr/>
          <p:nvPr/>
        </p:nvSpPr>
        <p:spPr>
          <a:xfrm rot="10800000">
            <a:off x="1461923" y="1497874"/>
            <a:ext cx="9744020" cy="702455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endParaRPr lang="en-US" sz="1800" dirty="0">
              <a:solidFill>
                <a:prstClr val="white"/>
              </a:solidFill>
              <a:latin typeface="Calibri"/>
              <a:ea typeface="+mj-ea"/>
              <a:cs typeface="+mj-cs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F3CE57-60BD-4BBD-B249-A2A75C6F1DD7}"/>
              </a:ext>
            </a:extLst>
          </p:cNvPr>
          <p:cNvSpPr txBox="1"/>
          <p:nvPr/>
        </p:nvSpPr>
        <p:spPr bwMode="auto">
          <a:xfrm>
            <a:off x="1382414" y="5000219"/>
            <a:ext cx="11865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defTabSz="121914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  <a:sym typeface="Helvetica"/>
              </a:rPr>
              <a:t>Stage I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D88F5B7-2AC2-4C24-BDB7-2C91E8D62917}"/>
              </a:ext>
            </a:extLst>
          </p:cNvPr>
          <p:cNvSpPr txBox="1"/>
          <p:nvPr/>
        </p:nvSpPr>
        <p:spPr bwMode="auto">
          <a:xfrm>
            <a:off x="4027882" y="5000219"/>
            <a:ext cx="12827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defTabSz="121914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  <a:sym typeface="Helvetica"/>
              </a:rPr>
              <a:t>Stage II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660B84B-3A35-4D62-B301-DF4E3AF686DA}"/>
              </a:ext>
            </a:extLst>
          </p:cNvPr>
          <p:cNvSpPr txBox="1"/>
          <p:nvPr/>
        </p:nvSpPr>
        <p:spPr bwMode="auto">
          <a:xfrm>
            <a:off x="6806839" y="5000219"/>
            <a:ext cx="1378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defTabSz="121914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  <a:sym typeface="Helvetica"/>
              </a:rPr>
              <a:t>Stage III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6CC4FFB-ED5B-40F9-86ED-A8F38C53DF79}"/>
              </a:ext>
            </a:extLst>
          </p:cNvPr>
          <p:cNvSpPr txBox="1"/>
          <p:nvPr/>
        </p:nvSpPr>
        <p:spPr bwMode="auto">
          <a:xfrm>
            <a:off x="9535244" y="5000219"/>
            <a:ext cx="13981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defTabSz="121914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  <a:sym typeface="Helvetica"/>
              </a:rPr>
              <a:t>Stage IV</a:t>
            </a: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7348029-CF6A-42BB-BA62-0192791BABBB}"/>
              </a:ext>
            </a:extLst>
          </p:cNvPr>
          <p:cNvGrpSpPr/>
          <p:nvPr/>
        </p:nvGrpSpPr>
        <p:grpSpPr>
          <a:xfrm>
            <a:off x="827923" y="2492346"/>
            <a:ext cx="2295525" cy="2226983"/>
            <a:chOff x="1478569" y="2806124"/>
            <a:chExt cx="2295525" cy="2226983"/>
          </a:xfrm>
        </p:grpSpPr>
        <p:pic>
          <p:nvPicPr>
            <p:cNvPr id="193" name="Graphic 192">
              <a:extLst>
                <a:ext uri="{FF2B5EF4-FFF2-40B4-BE49-F238E27FC236}">
                  <a16:creationId xmlns:a16="http://schemas.microsoft.com/office/drawing/2014/main" id="{5EB33248-F465-43CB-912B-9B09C1B259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8653"/>
            <a:stretch/>
          </p:blipFill>
          <p:spPr>
            <a:xfrm>
              <a:off x="1478569" y="2806124"/>
              <a:ext cx="2295525" cy="2226983"/>
            </a:xfrm>
            <a:prstGeom prst="rect">
              <a:avLst/>
            </a:prstGeom>
          </p:spPr>
        </p:pic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1B7AA1EA-0A0E-4093-AF54-C1DF264CC498}"/>
                </a:ext>
              </a:extLst>
            </p:cNvPr>
            <p:cNvGrpSpPr/>
            <p:nvPr/>
          </p:nvGrpSpPr>
          <p:grpSpPr>
            <a:xfrm>
              <a:off x="2035175" y="2900679"/>
              <a:ext cx="1214763" cy="1495942"/>
              <a:chOff x="2035175" y="2900679"/>
              <a:chExt cx="1214763" cy="1495942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D92ABBCA-0A78-4C5E-BDC8-77419A5C1BED}"/>
                  </a:ext>
                </a:extLst>
              </p:cNvPr>
              <p:cNvSpPr/>
              <p:nvPr/>
            </p:nvSpPr>
            <p:spPr bwMode="auto">
              <a:xfrm>
                <a:off x="2494281" y="2900679"/>
                <a:ext cx="71688" cy="776605"/>
              </a:xfrm>
              <a:custGeom>
                <a:avLst/>
                <a:gdLst>
                  <a:gd name="connsiteX0" fmla="*/ 0 w 71120"/>
                  <a:gd name="connsiteY0" fmla="*/ 0 h 767080"/>
                  <a:gd name="connsiteX1" fmla="*/ 15240 w 71120"/>
                  <a:gd name="connsiteY1" fmla="*/ 121920 h 767080"/>
                  <a:gd name="connsiteX2" fmla="*/ 71120 w 71120"/>
                  <a:gd name="connsiteY2" fmla="*/ 299720 h 767080"/>
                  <a:gd name="connsiteX3" fmla="*/ 30480 w 71120"/>
                  <a:gd name="connsiteY3" fmla="*/ 767080 h 767080"/>
                  <a:gd name="connsiteX4" fmla="*/ 30480 w 71120"/>
                  <a:gd name="connsiteY4" fmla="*/ 762000 h 767080"/>
                  <a:gd name="connsiteX0" fmla="*/ 0 w 71120"/>
                  <a:gd name="connsiteY0" fmla="*/ 0 h 767080"/>
                  <a:gd name="connsiteX1" fmla="*/ 15240 w 71120"/>
                  <a:gd name="connsiteY1" fmla="*/ 137795 h 767080"/>
                  <a:gd name="connsiteX2" fmla="*/ 71120 w 71120"/>
                  <a:gd name="connsiteY2" fmla="*/ 299720 h 767080"/>
                  <a:gd name="connsiteX3" fmla="*/ 30480 w 71120"/>
                  <a:gd name="connsiteY3" fmla="*/ 767080 h 767080"/>
                  <a:gd name="connsiteX4" fmla="*/ 30480 w 71120"/>
                  <a:gd name="connsiteY4" fmla="*/ 762000 h 767080"/>
                  <a:gd name="connsiteX0" fmla="*/ 0 w 71120"/>
                  <a:gd name="connsiteY0" fmla="*/ 0 h 767080"/>
                  <a:gd name="connsiteX1" fmla="*/ 15240 w 71120"/>
                  <a:gd name="connsiteY1" fmla="*/ 137795 h 767080"/>
                  <a:gd name="connsiteX2" fmla="*/ 71120 w 71120"/>
                  <a:gd name="connsiteY2" fmla="*/ 299720 h 767080"/>
                  <a:gd name="connsiteX3" fmla="*/ 30480 w 71120"/>
                  <a:gd name="connsiteY3" fmla="*/ 767080 h 767080"/>
                  <a:gd name="connsiteX4" fmla="*/ 30480 w 71120"/>
                  <a:gd name="connsiteY4" fmla="*/ 762000 h 767080"/>
                  <a:gd name="connsiteX0" fmla="*/ 0 w 71120"/>
                  <a:gd name="connsiteY0" fmla="*/ 0 h 767080"/>
                  <a:gd name="connsiteX1" fmla="*/ 15240 w 71120"/>
                  <a:gd name="connsiteY1" fmla="*/ 137795 h 767080"/>
                  <a:gd name="connsiteX2" fmla="*/ 71120 w 71120"/>
                  <a:gd name="connsiteY2" fmla="*/ 299720 h 767080"/>
                  <a:gd name="connsiteX3" fmla="*/ 30480 w 71120"/>
                  <a:gd name="connsiteY3" fmla="*/ 767080 h 767080"/>
                  <a:gd name="connsiteX4" fmla="*/ 30480 w 71120"/>
                  <a:gd name="connsiteY4" fmla="*/ 762000 h 767080"/>
                  <a:gd name="connsiteX0" fmla="*/ 0 w 71120"/>
                  <a:gd name="connsiteY0" fmla="*/ 0 h 767080"/>
                  <a:gd name="connsiteX1" fmla="*/ 15240 w 71120"/>
                  <a:gd name="connsiteY1" fmla="*/ 137795 h 767080"/>
                  <a:gd name="connsiteX2" fmla="*/ 71120 w 71120"/>
                  <a:gd name="connsiteY2" fmla="*/ 299720 h 767080"/>
                  <a:gd name="connsiteX3" fmla="*/ 30480 w 71120"/>
                  <a:gd name="connsiteY3" fmla="*/ 767080 h 767080"/>
                  <a:gd name="connsiteX4" fmla="*/ 30480 w 71120"/>
                  <a:gd name="connsiteY4" fmla="*/ 762000 h 767080"/>
                  <a:gd name="connsiteX0" fmla="*/ 0 w 71739"/>
                  <a:gd name="connsiteY0" fmla="*/ 0 h 767080"/>
                  <a:gd name="connsiteX1" fmla="*/ 15240 w 71739"/>
                  <a:gd name="connsiteY1" fmla="*/ 137795 h 767080"/>
                  <a:gd name="connsiteX2" fmla="*/ 71120 w 71739"/>
                  <a:gd name="connsiteY2" fmla="*/ 299720 h 767080"/>
                  <a:gd name="connsiteX3" fmla="*/ 30480 w 71739"/>
                  <a:gd name="connsiteY3" fmla="*/ 767080 h 767080"/>
                  <a:gd name="connsiteX4" fmla="*/ 30480 w 71739"/>
                  <a:gd name="connsiteY4" fmla="*/ 762000 h 767080"/>
                  <a:gd name="connsiteX0" fmla="*/ 0 w 71739"/>
                  <a:gd name="connsiteY0" fmla="*/ 0 h 767080"/>
                  <a:gd name="connsiteX1" fmla="*/ 15240 w 71739"/>
                  <a:gd name="connsiteY1" fmla="*/ 137795 h 767080"/>
                  <a:gd name="connsiteX2" fmla="*/ 71120 w 71739"/>
                  <a:gd name="connsiteY2" fmla="*/ 299720 h 767080"/>
                  <a:gd name="connsiteX3" fmla="*/ 30480 w 71739"/>
                  <a:gd name="connsiteY3" fmla="*/ 767080 h 767080"/>
                  <a:gd name="connsiteX4" fmla="*/ 14605 w 71739"/>
                  <a:gd name="connsiteY4" fmla="*/ 736600 h 767080"/>
                  <a:gd name="connsiteX0" fmla="*/ 71120 w 142859"/>
                  <a:gd name="connsiteY0" fmla="*/ 0 h 767080"/>
                  <a:gd name="connsiteX1" fmla="*/ 86360 w 142859"/>
                  <a:gd name="connsiteY1" fmla="*/ 137795 h 767080"/>
                  <a:gd name="connsiteX2" fmla="*/ 142240 w 142859"/>
                  <a:gd name="connsiteY2" fmla="*/ 299720 h 767080"/>
                  <a:gd name="connsiteX3" fmla="*/ 101600 w 142859"/>
                  <a:gd name="connsiteY3" fmla="*/ 767080 h 767080"/>
                  <a:gd name="connsiteX4" fmla="*/ 0 w 142859"/>
                  <a:gd name="connsiteY4" fmla="*/ 660400 h 767080"/>
                  <a:gd name="connsiteX0" fmla="*/ 71120 w 142859"/>
                  <a:gd name="connsiteY0" fmla="*/ 0 h 767080"/>
                  <a:gd name="connsiteX1" fmla="*/ 86360 w 142859"/>
                  <a:gd name="connsiteY1" fmla="*/ 137795 h 767080"/>
                  <a:gd name="connsiteX2" fmla="*/ 142240 w 142859"/>
                  <a:gd name="connsiteY2" fmla="*/ 299720 h 767080"/>
                  <a:gd name="connsiteX3" fmla="*/ 101600 w 142859"/>
                  <a:gd name="connsiteY3" fmla="*/ 767080 h 767080"/>
                  <a:gd name="connsiteX4" fmla="*/ 0 w 142859"/>
                  <a:gd name="connsiteY4" fmla="*/ 660400 h 767080"/>
                  <a:gd name="connsiteX0" fmla="*/ 0 w 71739"/>
                  <a:gd name="connsiteY0" fmla="*/ 0 h 767080"/>
                  <a:gd name="connsiteX1" fmla="*/ 15240 w 71739"/>
                  <a:gd name="connsiteY1" fmla="*/ 137795 h 767080"/>
                  <a:gd name="connsiteX2" fmla="*/ 71120 w 71739"/>
                  <a:gd name="connsiteY2" fmla="*/ 299720 h 767080"/>
                  <a:gd name="connsiteX3" fmla="*/ 30480 w 71739"/>
                  <a:gd name="connsiteY3" fmla="*/ 767080 h 767080"/>
                  <a:gd name="connsiteX0" fmla="*/ 0 w 71581"/>
                  <a:gd name="connsiteY0" fmla="*/ 0 h 700405"/>
                  <a:gd name="connsiteX1" fmla="*/ 15240 w 71581"/>
                  <a:gd name="connsiteY1" fmla="*/ 137795 h 700405"/>
                  <a:gd name="connsiteX2" fmla="*/ 71120 w 71581"/>
                  <a:gd name="connsiteY2" fmla="*/ 299720 h 700405"/>
                  <a:gd name="connsiteX3" fmla="*/ 17780 w 71581"/>
                  <a:gd name="connsiteY3" fmla="*/ 700405 h 700405"/>
                  <a:gd name="connsiteX0" fmla="*/ 0 w 71929"/>
                  <a:gd name="connsiteY0" fmla="*/ 0 h 700405"/>
                  <a:gd name="connsiteX1" fmla="*/ 15240 w 71929"/>
                  <a:gd name="connsiteY1" fmla="*/ 137795 h 700405"/>
                  <a:gd name="connsiteX2" fmla="*/ 71120 w 71929"/>
                  <a:gd name="connsiteY2" fmla="*/ 299720 h 700405"/>
                  <a:gd name="connsiteX3" fmla="*/ 17780 w 71929"/>
                  <a:gd name="connsiteY3" fmla="*/ 700405 h 700405"/>
                  <a:gd name="connsiteX0" fmla="*/ 0 w 72026"/>
                  <a:gd name="connsiteY0" fmla="*/ 0 h 776605"/>
                  <a:gd name="connsiteX1" fmla="*/ 15240 w 72026"/>
                  <a:gd name="connsiteY1" fmla="*/ 137795 h 776605"/>
                  <a:gd name="connsiteX2" fmla="*/ 71120 w 72026"/>
                  <a:gd name="connsiteY2" fmla="*/ 299720 h 776605"/>
                  <a:gd name="connsiteX3" fmla="*/ 20955 w 72026"/>
                  <a:gd name="connsiteY3" fmla="*/ 776605 h 776605"/>
                  <a:gd name="connsiteX0" fmla="*/ 0 w 71688"/>
                  <a:gd name="connsiteY0" fmla="*/ 0 h 776605"/>
                  <a:gd name="connsiteX1" fmla="*/ 15240 w 71688"/>
                  <a:gd name="connsiteY1" fmla="*/ 137795 h 776605"/>
                  <a:gd name="connsiteX2" fmla="*/ 71120 w 71688"/>
                  <a:gd name="connsiteY2" fmla="*/ 299720 h 776605"/>
                  <a:gd name="connsiteX3" fmla="*/ 20955 w 71688"/>
                  <a:gd name="connsiteY3" fmla="*/ 776605 h 77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88" h="776605">
                    <a:moveTo>
                      <a:pt x="0" y="0"/>
                    </a:moveTo>
                    <a:cubicBezTo>
                      <a:pt x="5080" y="45932"/>
                      <a:pt x="29210" y="66463"/>
                      <a:pt x="15240" y="137795"/>
                    </a:cubicBezTo>
                    <a:cubicBezTo>
                      <a:pt x="56092" y="223520"/>
                      <a:pt x="52493" y="245745"/>
                      <a:pt x="71120" y="299720"/>
                    </a:cubicBezTo>
                    <a:cubicBezTo>
                      <a:pt x="76623" y="519007"/>
                      <a:pt x="40852" y="687493"/>
                      <a:pt x="20955" y="776605"/>
                    </a:cubicBezTo>
                  </a:path>
                </a:pathLst>
              </a:cu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defTabSz="1219140" hangingPunct="0">
                  <a:defRPr/>
                </a:pPr>
                <a:endParaRPr lang="en-US" sz="1600" kern="0" dirty="0">
                  <a:solidFill>
                    <a:srgbClr val="000000"/>
                  </a:solidFill>
                  <a:latin typeface="Arial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0168720-3366-418F-9E1B-40B9D9EB24B3}"/>
                  </a:ext>
                </a:extLst>
              </p:cNvPr>
              <p:cNvSpPr/>
              <p:nvPr/>
            </p:nvSpPr>
            <p:spPr bwMode="auto">
              <a:xfrm>
                <a:off x="2498725" y="2949575"/>
                <a:ext cx="136525" cy="615950"/>
              </a:xfrm>
              <a:custGeom>
                <a:avLst/>
                <a:gdLst>
                  <a:gd name="connsiteX0" fmla="*/ 57150 w 136525"/>
                  <a:gd name="connsiteY0" fmla="*/ 0 h 615950"/>
                  <a:gd name="connsiteX1" fmla="*/ 60325 w 136525"/>
                  <a:gd name="connsiteY1" fmla="*/ 317500 h 615950"/>
                  <a:gd name="connsiteX2" fmla="*/ 136525 w 136525"/>
                  <a:gd name="connsiteY2" fmla="*/ 450850 h 615950"/>
                  <a:gd name="connsiteX3" fmla="*/ 0 w 136525"/>
                  <a:gd name="connsiteY3" fmla="*/ 615950 h 615950"/>
                  <a:gd name="connsiteX4" fmla="*/ 0 w 136525"/>
                  <a:gd name="connsiteY4" fmla="*/ 615950 h 615950"/>
                  <a:gd name="connsiteX0" fmla="*/ 57150 w 136525"/>
                  <a:gd name="connsiteY0" fmla="*/ 0 h 615950"/>
                  <a:gd name="connsiteX1" fmla="*/ 60325 w 136525"/>
                  <a:gd name="connsiteY1" fmla="*/ 317500 h 615950"/>
                  <a:gd name="connsiteX2" fmla="*/ 136525 w 136525"/>
                  <a:gd name="connsiteY2" fmla="*/ 450850 h 615950"/>
                  <a:gd name="connsiteX3" fmla="*/ 0 w 136525"/>
                  <a:gd name="connsiteY3" fmla="*/ 615950 h 615950"/>
                  <a:gd name="connsiteX4" fmla="*/ 0 w 136525"/>
                  <a:gd name="connsiteY4" fmla="*/ 615950 h 615950"/>
                  <a:gd name="connsiteX0" fmla="*/ 57150 w 136525"/>
                  <a:gd name="connsiteY0" fmla="*/ 0 h 615950"/>
                  <a:gd name="connsiteX1" fmla="*/ 60325 w 136525"/>
                  <a:gd name="connsiteY1" fmla="*/ 317500 h 615950"/>
                  <a:gd name="connsiteX2" fmla="*/ 136525 w 136525"/>
                  <a:gd name="connsiteY2" fmla="*/ 450850 h 615950"/>
                  <a:gd name="connsiteX3" fmla="*/ 0 w 136525"/>
                  <a:gd name="connsiteY3" fmla="*/ 615950 h 615950"/>
                  <a:gd name="connsiteX4" fmla="*/ 0 w 136525"/>
                  <a:gd name="connsiteY4" fmla="*/ 615950 h 615950"/>
                  <a:gd name="connsiteX0" fmla="*/ 57150 w 136525"/>
                  <a:gd name="connsiteY0" fmla="*/ 0 h 615950"/>
                  <a:gd name="connsiteX1" fmla="*/ 60325 w 136525"/>
                  <a:gd name="connsiteY1" fmla="*/ 317500 h 615950"/>
                  <a:gd name="connsiteX2" fmla="*/ 136525 w 136525"/>
                  <a:gd name="connsiteY2" fmla="*/ 450850 h 615950"/>
                  <a:gd name="connsiteX3" fmla="*/ 0 w 136525"/>
                  <a:gd name="connsiteY3" fmla="*/ 615950 h 615950"/>
                  <a:gd name="connsiteX4" fmla="*/ 0 w 136525"/>
                  <a:gd name="connsiteY4" fmla="*/ 615950 h 615950"/>
                  <a:gd name="connsiteX0" fmla="*/ 57150 w 136525"/>
                  <a:gd name="connsiteY0" fmla="*/ 0 h 615950"/>
                  <a:gd name="connsiteX1" fmla="*/ 60325 w 136525"/>
                  <a:gd name="connsiteY1" fmla="*/ 317500 h 615950"/>
                  <a:gd name="connsiteX2" fmla="*/ 136525 w 136525"/>
                  <a:gd name="connsiteY2" fmla="*/ 450850 h 615950"/>
                  <a:gd name="connsiteX3" fmla="*/ 0 w 136525"/>
                  <a:gd name="connsiteY3" fmla="*/ 615950 h 615950"/>
                  <a:gd name="connsiteX4" fmla="*/ 0 w 136525"/>
                  <a:gd name="connsiteY4" fmla="*/ 615950 h 615950"/>
                  <a:gd name="connsiteX0" fmla="*/ 57150 w 136525"/>
                  <a:gd name="connsiteY0" fmla="*/ 0 h 615950"/>
                  <a:gd name="connsiteX1" fmla="*/ 60325 w 136525"/>
                  <a:gd name="connsiteY1" fmla="*/ 317500 h 615950"/>
                  <a:gd name="connsiteX2" fmla="*/ 136525 w 136525"/>
                  <a:gd name="connsiteY2" fmla="*/ 450850 h 615950"/>
                  <a:gd name="connsiteX3" fmla="*/ 0 w 136525"/>
                  <a:gd name="connsiteY3" fmla="*/ 615950 h 615950"/>
                  <a:gd name="connsiteX4" fmla="*/ 0 w 136525"/>
                  <a:gd name="connsiteY4" fmla="*/ 615950 h 61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525" h="615950">
                    <a:moveTo>
                      <a:pt x="57150" y="0"/>
                    </a:moveTo>
                    <a:cubicBezTo>
                      <a:pt x="77258" y="70908"/>
                      <a:pt x="113242" y="151342"/>
                      <a:pt x="60325" y="317500"/>
                    </a:cubicBezTo>
                    <a:cubicBezTo>
                      <a:pt x="85725" y="361950"/>
                      <a:pt x="82550" y="406400"/>
                      <a:pt x="136525" y="450850"/>
                    </a:cubicBezTo>
                    <a:cubicBezTo>
                      <a:pt x="94192" y="553508"/>
                      <a:pt x="61383" y="592667"/>
                      <a:pt x="0" y="615950"/>
                    </a:cubicBezTo>
                    <a:lnTo>
                      <a:pt x="0" y="615950"/>
                    </a:lnTo>
                  </a:path>
                </a:pathLst>
              </a:cu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defTabSz="1219140" hangingPunct="0">
                  <a:defRPr/>
                </a:pPr>
                <a:endParaRPr lang="en-US" sz="1600" kern="0" dirty="0">
                  <a:solidFill>
                    <a:srgbClr val="000000"/>
                  </a:solidFill>
                  <a:latin typeface="Arial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D0D75CFC-5D47-4C02-BD96-D0B8BE06E023}"/>
                  </a:ext>
                </a:extLst>
              </p:cNvPr>
              <p:cNvSpPr/>
              <p:nvPr/>
            </p:nvSpPr>
            <p:spPr bwMode="auto">
              <a:xfrm>
                <a:off x="2666661" y="2959100"/>
                <a:ext cx="89238" cy="717550"/>
              </a:xfrm>
              <a:custGeom>
                <a:avLst/>
                <a:gdLst>
                  <a:gd name="connsiteX0" fmla="*/ 0 w 82550"/>
                  <a:gd name="connsiteY0" fmla="*/ 0 h 717550"/>
                  <a:gd name="connsiteX1" fmla="*/ 82550 w 82550"/>
                  <a:gd name="connsiteY1" fmla="*/ 717550 h 717550"/>
                  <a:gd name="connsiteX0" fmla="*/ 1799 w 84349"/>
                  <a:gd name="connsiteY0" fmla="*/ 0 h 717550"/>
                  <a:gd name="connsiteX1" fmla="*/ 84349 w 84349"/>
                  <a:gd name="connsiteY1" fmla="*/ 717550 h 717550"/>
                  <a:gd name="connsiteX0" fmla="*/ 6688 w 89238"/>
                  <a:gd name="connsiteY0" fmla="*/ 0 h 717550"/>
                  <a:gd name="connsiteX1" fmla="*/ 89238 w 89238"/>
                  <a:gd name="connsiteY1" fmla="*/ 717550 h 717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238" h="717550">
                    <a:moveTo>
                      <a:pt x="6688" y="0"/>
                    </a:moveTo>
                    <a:cubicBezTo>
                      <a:pt x="-7070" y="343958"/>
                      <a:pt x="-8129" y="672042"/>
                      <a:pt x="89238" y="717550"/>
                    </a:cubicBezTo>
                  </a:path>
                </a:pathLst>
              </a:cu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defTabSz="1219140" hangingPunct="0">
                  <a:defRPr/>
                </a:pPr>
                <a:endParaRPr lang="en-US" sz="1600" kern="0" dirty="0">
                  <a:solidFill>
                    <a:srgbClr val="000000"/>
                  </a:solidFill>
                  <a:latin typeface="Arial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992018DF-CE8A-469F-9B85-17E10E1A6745}"/>
                  </a:ext>
                </a:extLst>
              </p:cNvPr>
              <p:cNvSpPr/>
              <p:nvPr/>
            </p:nvSpPr>
            <p:spPr bwMode="auto">
              <a:xfrm>
                <a:off x="2683123" y="2955925"/>
                <a:ext cx="95001" cy="673100"/>
              </a:xfrm>
              <a:custGeom>
                <a:avLst/>
                <a:gdLst>
                  <a:gd name="connsiteX0" fmla="*/ 82550 w 88900"/>
                  <a:gd name="connsiteY0" fmla="*/ 0 h 673100"/>
                  <a:gd name="connsiteX1" fmla="*/ 34925 w 88900"/>
                  <a:gd name="connsiteY1" fmla="*/ 158750 h 673100"/>
                  <a:gd name="connsiteX2" fmla="*/ 0 w 88900"/>
                  <a:gd name="connsiteY2" fmla="*/ 355600 h 673100"/>
                  <a:gd name="connsiteX3" fmla="*/ 12700 w 88900"/>
                  <a:gd name="connsiteY3" fmla="*/ 587375 h 673100"/>
                  <a:gd name="connsiteX4" fmla="*/ 88900 w 88900"/>
                  <a:gd name="connsiteY4" fmla="*/ 673100 h 673100"/>
                  <a:gd name="connsiteX0" fmla="*/ 82550 w 88900"/>
                  <a:gd name="connsiteY0" fmla="*/ 0 h 673100"/>
                  <a:gd name="connsiteX1" fmla="*/ 22225 w 88900"/>
                  <a:gd name="connsiteY1" fmla="*/ 171450 h 673100"/>
                  <a:gd name="connsiteX2" fmla="*/ 0 w 88900"/>
                  <a:gd name="connsiteY2" fmla="*/ 355600 h 673100"/>
                  <a:gd name="connsiteX3" fmla="*/ 12700 w 88900"/>
                  <a:gd name="connsiteY3" fmla="*/ 587375 h 673100"/>
                  <a:gd name="connsiteX4" fmla="*/ 88900 w 88900"/>
                  <a:gd name="connsiteY4" fmla="*/ 673100 h 673100"/>
                  <a:gd name="connsiteX0" fmla="*/ 82550 w 88900"/>
                  <a:gd name="connsiteY0" fmla="*/ 0 h 673100"/>
                  <a:gd name="connsiteX1" fmla="*/ 22225 w 88900"/>
                  <a:gd name="connsiteY1" fmla="*/ 171450 h 673100"/>
                  <a:gd name="connsiteX2" fmla="*/ 0 w 88900"/>
                  <a:gd name="connsiteY2" fmla="*/ 355600 h 673100"/>
                  <a:gd name="connsiteX3" fmla="*/ 12700 w 88900"/>
                  <a:gd name="connsiteY3" fmla="*/ 587375 h 673100"/>
                  <a:gd name="connsiteX4" fmla="*/ 88900 w 88900"/>
                  <a:gd name="connsiteY4" fmla="*/ 673100 h 673100"/>
                  <a:gd name="connsiteX0" fmla="*/ 82550 w 88900"/>
                  <a:gd name="connsiteY0" fmla="*/ 0 h 673100"/>
                  <a:gd name="connsiteX1" fmla="*/ 22225 w 88900"/>
                  <a:gd name="connsiteY1" fmla="*/ 171450 h 673100"/>
                  <a:gd name="connsiteX2" fmla="*/ 0 w 88900"/>
                  <a:gd name="connsiteY2" fmla="*/ 355600 h 673100"/>
                  <a:gd name="connsiteX3" fmla="*/ 12700 w 88900"/>
                  <a:gd name="connsiteY3" fmla="*/ 587375 h 673100"/>
                  <a:gd name="connsiteX4" fmla="*/ 88900 w 88900"/>
                  <a:gd name="connsiteY4" fmla="*/ 673100 h 673100"/>
                  <a:gd name="connsiteX0" fmla="*/ 82550 w 88900"/>
                  <a:gd name="connsiteY0" fmla="*/ 0 h 673100"/>
                  <a:gd name="connsiteX1" fmla="*/ 22225 w 88900"/>
                  <a:gd name="connsiteY1" fmla="*/ 171450 h 673100"/>
                  <a:gd name="connsiteX2" fmla="*/ 0 w 88900"/>
                  <a:gd name="connsiteY2" fmla="*/ 355600 h 673100"/>
                  <a:gd name="connsiteX3" fmla="*/ 12700 w 88900"/>
                  <a:gd name="connsiteY3" fmla="*/ 587375 h 673100"/>
                  <a:gd name="connsiteX4" fmla="*/ 88900 w 88900"/>
                  <a:gd name="connsiteY4" fmla="*/ 673100 h 673100"/>
                  <a:gd name="connsiteX0" fmla="*/ 82550 w 88900"/>
                  <a:gd name="connsiteY0" fmla="*/ 0 h 673100"/>
                  <a:gd name="connsiteX1" fmla="*/ 22225 w 88900"/>
                  <a:gd name="connsiteY1" fmla="*/ 171450 h 673100"/>
                  <a:gd name="connsiteX2" fmla="*/ 0 w 88900"/>
                  <a:gd name="connsiteY2" fmla="*/ 355600 h 673100"/>
                  <a:gd name="connsiteX3" fmla="*/ 12700 w 88900"/>
                  <a:gd name="connsiteY3" fmla="*/ 587375 h 673100"/>
                  <a:gd name="connsiteX4" fmla="*/ 88900 w 88900"/>
                  <a:gd name="connsiteY4" fmla="*/ 673100 h 673100"/>
                  <a:gd name="connsiteX0" fmla="*/ 88651 w 95001"/>
                  <a:gd name="connsiteY0" fmla="*/ 0 h 673100"/>
                  <a:gd name="connsiteX1" fmla="*/ 28326 w 95001"/>
                  <a:gd name="connsiteY1" fmla="*/ 171450 h 673100"/>
                  <a:gd name="connsiteX2" fmla="*/ 6101 w 95001"/>
                  <a:gd name="connsiteY2" fmla="*/ 355600 h 673100"/>
                  <a:gd name="connsiteX3" fmla="*/ 18801 w 95001"/>
                  <a:gd name="connsiteY3" fmla="*/ 587375 h 673100"/>
                  <a:gd name="connsiteX4" fmla="*/ 95001 w 95001"/>
                  <a:gd name="connsiteY4" fmla="*/ 673100 h 67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001" h="673100">
                    <a:moveTo>
                      <a:pt x="88651" y="0"/>
                    </a:moveTo>
                    <a:cubicBezTo>
                      <a:pt x="68543" y="57150"/>
                      <a:pt x="80184" y="107950"/>
                      <a:pt x="28326" y="171450"/>
                    </a:cubicBezTo>
                    <a:cubicBezTo>
                      <a:pt x="52668" y="274108"/>
                      <a:pt x="13509" y="294217"/>
                      <a:pt x="6101" y="355600"/>
                    </a:cubicBezTo>
                    <a:cubicBezTo>
                      <a:pt x="10334" y="432858"/>
                      <a:pt x="-17182" y="497417"/>
                      <a:pt x="18801" y="587375"/>
                    </a:cubicBezTo>
                    <a:cubicBezTo>
                      <a:pt x="31501" y="631825"/>
                      <a:pt x="69601" y="644525"/>
                      <a:pt x="95001" y="673100"/>
                    </a:cubicBezTo>
                  </a:path>
                </a:pathLst>
              </a:cu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defTabSz="1219140" hangingPunct="0">
                  <a:defRPr/>
                </a:pPr>
                <a:endParaRPr lang="en-US" sz="1600" kern="0" dirty="0">
                  <a:solidFill>
                    <a:srgbClr val="000000"/>
                  </a:solidFill>
                  <a:latin typeface="Arial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079F14F4-CAEC-4DB1-A1A8-599F4C752870}"/>
                  </a:ext>
                </a:extLst>
              </p:cNvPr>
              <p:cNvSpPr/>
              <p:nvPr/>
            </p:nvSpPr>
            <p:spPr bwMode="auto">
              <a:xfrm>
                <a:off x="2664306" y="3297753"/>
                <a:ext cx="64741" cy="64741"/>
              </a:xfrm>
              <a:prstGeom prst="ellipse">
                <a:avLst/>
              </a:prstGeom>
              <a:solidFill>
                <a:schemeClr val="accent4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011701E4-0341-41AE-A371-B03B87F29D8C}"/>
                  </a:ext>
                </a:extLst>
              </p:cNvPr>
              <p:cNvSpPr/>
              <p:nvPr/>
            </p:nvSpPr>
            <p:spPr bwMode="auto">
              <a:xfrm>
                <a:off x="2608333" y="3379019"/>
                <a:ext cx="64741" cy="64741"/>
              </a:xfrm>
              <a:prstGeom prst="ellipse">
                <a:avLst/>
              </a:prstGeom>
              <a:solidFill>
                <a:schemeClr val="accent4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96983D44-0D2E-4866-A7C9-DBCAE1F049E2}"/>
                  </a:ext>
                </a:extLst>
              </p:cNvPr>
              <p:cNvSpPr/>
              <p:nvPr/>
            </p:nvSpPr>
            <p:spPr bwMode="auto">
              <a:xfrm>
                <a:off x="2688084" y="3632367"/>
                <a:ext cx="64741" cy="64741"/>
              </a:xfrm>
              <a:prstGeom prst="ellipse">
                <a:avLst/>
              </a:prstGeom>
              <a:solidFill>
                <a:schemeClr val="accent4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2636A96-FAC9-4AE3-BD70-54DA469365CF}"/>
                  </a:ext>
                </a:extLst>
              </p:cNvPr>
              <p:cNvSpPr/>
              <p:nvPr/>
            </p:nvSpPr>
            <p:spPr bwMode="auto">
              <a:xfrm>
                <a:off x="2525164" y="3231070"/>
                <a:ext cx="64741" cy="64741"/>
              </a:xfrm>
              <a:prstGeom prst="ellipse">
                <a:avLst/>
              </a:prstGeom>
              <a:solidFill>
                <a:schemeClr val="accent4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1D7C77D-4551-42F0-B2B0-D990F5F2338A}"/>
                  </a:ext>
                </a:extLst>
              </p:cNvPr>
              <p:cNvSpPr/>
              <p:nvPr/>
            </p:nvSpPr>
            <p:spPr bwMode="auto">
              <a:xfrm>
                <a:off x="2629573" y="3157915"/>
                <a:ext cx="64741" cy="64741"/>
              </a:xfrm>
              <a:prstGeom prst="ellipse">
                <a:avLst/>
              </a:prstGeom>
              <a:solidFill>
                <a:schemeClr val="accent4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D89ED745-C34D-47F6-9DD4-272A669D9EC4}"/>
                  </a:ext>
                </a:extLst>
              </p:cNvPr>
              <p:cNvSpPr/>
              <p:nvPr/>
            </p:nvSpPr>
            <p:spPr bwMode="auto">
              <a:xfrm>
                <a:off x="2490040" y="3537294"/>
                <a:ext cx="64741" cy="64741"/>
              </a:xfrm>
              <a:prstGeom prst="ellipse">
                <a:avLst/>
              </a:prstGeom>
              <a:solidFill>
                <a:schemeClr val="accent4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63D44CC-18F5-413E-A148-D26AC6E12825}"/>
                  </a:ext>
                </a:extLst>
              </p:cNvPr>
              <p:cNvSpPr/>
              <p:nvPr/>
            </p:nvSpPr>
            <p:spPr bwMode="auto">
              <a:xfrm>
                <a:off x="2951367" y="3645322"/>
                <a:ext cx="103799" cy="103799"/>
              </a:xfrm>
              <a:prstGeom prst="ellipse">
                <a:avLst/>
              </a:prstGeom>
              <a:solidFill>
                <a:schemeClr val="accent6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FE61ECDF-A606-4FB0-9062-61850D85797D}"/>
                  </a:ext>
                </a:extLst>
              </p:cNvPr>
              <p:cNvSpPr/>
              <p:nvPr/>
            </p:nvSpPr>
            <p:spPr bwMode="auto">
              <a:xfrm>
                <a:off x="2184400" y="3597275"/>
                <a:ext cx="311150" cy="136525"/>
              </a:xfrm>
              <a:custGeom>
                <a:avLst/>
                <a:gdLst>
                  <a:gd name="connsiteX0" fmla="*/ 0 w 311150"/>
                  <a:gd name="connsiteY0" fmla="*/ 57150 h 136525"/>
                  <a:gd name="connsiteX1" fmla="*/ 165100 w 311150"/>
                  <a:gd name="connsiteY1" fmla="*/ 136525 h 136525"/>
                  <a:gd name="connsiteX2" fmla="*/ 311150 w 311150"/>
                  <a:gd name="connsiteY2" fmla="*/ 0 h 136525"/>
                  <a:gd name="connsiteX0" fmla="*/ 0 w 311150"/>
                  <a:gd name="connsiteY0" fmla="*/ 57150 h 136525"/>
                  <a:gd name="connsiteX1" fmla="*/ 165100 w 311150"/>
                  <a:gd name="connsiteY1" fmla="*/ 136525 h 136525"/>
                  <a:gd name="connsiteX2" fmla="*/ 311150 w 311150"/>
                  <a:gd name="connsiteY2" fmla="*/ 0 h 136525"/>
                  <a:gd name="connsiteX0" fmla="*/ 0 w 311150"/>
                  <a:gd name="connsiteY0" fmla="*/ 57150 h 136525"/>
                  <a:gd name="connsiteX1" fmla="*/ 165100 w 311150"/>
                  <a:gd name="connsiteY1" fmla="*/ 136525 h 136525"/>
                  <a:gd name="connsiteX2" fmla="*/ 311150 w 311150"/>
                  <a:gd name="connsiteY2" fmla="*/ 0 h 13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1150" h="136525">
                    <a:moveTo>
                      <a:pt x="0" y="57150"/>
                    </a:moveTo>
                    <a:cubicBezTo>
                      <a:pt x="55033" y="83608"/>
                      <a:pt x="78317" y="110067"/>
                      <a:pt x="165100" y="136525"/>
                    </a:cubicBezTo>
                    <a:cubicBezTo>
                      <a:pt x="245533" y="110067"/>
                      <a:pt x="262467" y="45508"/>
                      <a:pt x="311150" y="0"/>
                    </a:cubicBezTo>
                  </a:path>
                </a:pathLst>
              </a:cu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defTabSz="1219140" hangingPunct="0">
                  <a:defRPr/>
                </a:pPr>
                <a:endParaRPr lang="en-US" sz="1600" kern="0" dirty="0">
                  <a:solidFill>
                    <a:srgbClr val="000000"/>
                  </a:solidFill>
                  <a:latin typeface="Arial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73248D4-66FD-4EAC-B068-23FBC63B363C}"/>
                  </a:ext>
                </a:extLst>
              </p:cNvPr>
              <p:cNvSpPr/>
              <p:nvPr/>
            </p:nvSpPr>
            <p:spPr bwMode="auto">
              <a:xfrm>
                <a:off x="2035175" y="3665009"/>
                <a:ext cx="469900" cy="599016"/>
              </a:xfrm>
              <a:custGeom>
                <a:avLst/>
                <a:gdLst>
                  <a:gd name="connsiteX0" fmla="*/ 450850 w 450850"/>
                  <a:gd name="connsiteY0" fmla="*/ 0 h 596900"/>
                  <a:gd name="connsiteX1" fmla="*/ 241300 w 450850"/>
                  <a:gd name="connsiteY1" fmla="*/ 349250 h 596900"/>
                  <a:gd name="connsiteX2" fmla="*/ 0 w 450850"/>
                  <a:gd name="connsiteY2" fmla="*/ 596900 h 596900"/>
                  <a:gd name="connsiteX0" fmla="*/ 450850 w 450850"/>
                  <a:gd name="connsiteY0" fmla="*/ 0 h 596900"/>
                  <a:gd name="connsiteX1" fmla="*/ 241300 w 450850"/>
                  <a:gd name="connsiteY1" fmla="*/ 349250 h 596900"/>
                  <a:gd name="connsiteX2" fmla="*/ 0 w 450850"/>
                  <a:gd name="connsiteY2" fmla="*/ 596900 h 596900"/>
                  <a:gd name="connsiteX0" fmla="*/ 450850 w 450850"/>
                  <a:gd name="connsiteY0" fmla="*/ 0 h 596900"/>
                  <a:gd name="connsiteX1" fmla="*/ 241300 w 450850"/>
                  <a:gd name="connsiteY1" fmla="*/ 349250 h 596900"/>
                  <a:gd name="connsiteX2" fmla="*/ 0 w 450850"/>
                  <a:gd name="connsiteY2" fmla="*/ 596900 h 596900"/>
                  <a:gd name="connsiteX0" fmla="*/ 450850 w 450850"/>
                  <a:gd name="connsiteY0" fmla="*/ 0 h 596900"/>
                  <a:gd name="connsiteX1" fmla="*/ 241300 w 450850"/>
                  <a:gd name="connsiteY1" fmla="*/ 349250 h 596900"/>
                  <a:gd name="connsiteX2" fmla="*/ 0 w 450850"/>
                  <a:gd name="connsiteY2" fmla="*/ 596900 h 596900"/>
                  <a:gd name="connsiteX0" fmla="*/ 450850 w 450850"/>
                  <a:gd name="connsiteY0" fmla="*/ 0 h 596900"/>
                  <a:gd name="connsiteX1" fmla="*/ 241300 w 450850"/>
                  <a:gd name="connsiteY1" fmla="*/ 349250 h 596900"/>
                  <a:gd name="connsiteX2" fmla="*/ 0 w 450850"/>
                  <a:gd name="connsiteY2" fmla="*/ 596900 h 596900"/>
                  <a:gd name="connsiteX0" fmla="*/ 469900 w 469900"/>
                  <a:gd name="connsiteY0" fmla="*/ 0 h 599016"/>
                  <a:gd name="connsiteX1" fmla="*/ 241300 w 469900"/>
                  <a:gd name="connsiteY1" fmla="*/ 351366 h 599016"/>
                  <a:gd name="connsiteX2" fmla="*/ 0 w 469900"/>
                  <a:gd name="connsiteY2" fmla="*/ 599016 h 599016"/>
                  <a:gd name="connsiteX0" fmla="*/ 469900 w 469900"/>
                  <a:gd name="connsiteY0" fmla="*/ 0 h 599016"/>
                  <a:gd name="connsiteX1" fmla="*/ 241300 w 469900"/>
                  <a:gd name="connsiteY1" fmla="*/ 351366 h 599016"/>
                  <a:gd name="connsiteX2" fmla="*/ 0 w 469900"/>
                  <a:gd name="connsiteY2" fmla="*/ 599016 h 59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9900" h="599016">
                    <a:moveTo>
                      <a:pt x="469900" y="0"/>
                    </a:moveTo>
                    <a:cubicBezTo>
                      <a:pt x="393700" y="114300"/>
                      <a:pt x="311150" y="107949"/>
                      <a:pt x="241300" y="351366"/>
                    </a:cubicBezTo>
                    <a:cubicBezTo>
                      <a:pt x="-35983" y="522816"/>
                      <a:pt x="80433" y="516466"/>
                      <a:pt x="0" y="599016"/>
                    </a:cubicBezTo>
                  </a:path>
                </a:pathLst>
              </a:cu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defTabSz="1219140" hangingPunct="0">
                  <a:defRPr/>
                </a:pPr>
                <a:endParaRPr lang="en-US" sz="1600" kern="0" dirty="0">
                  <a:solidFill>
                    <a:srgbClr val="000000"/>
                  </a:solidFill>
                  <a:latin typeface="Arial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523A40E-FA33-4E7E-B7B5-F133BC12E5C8}"/>
                  </a:ext>
                </a:extLst>
              </p:cNvPr>
              <p:cNvSpPr/>
              <p:nvPr/>
            </p:nvSpPr>
            <p:spPr bwMode="auto">
              <a:xfrm>
                <a:off x="2250797" y="4020360"/>
                <a:ext cx="19605" cy="291433"/>
              </a:xfrm>
              <a:custGeom>
                <a:avLst/>
                <a:gdLst>
                  <a:gd name="connsiteX0" fmla="*/ 3175 w 19605"/>
                  <a:gd name="connsiteY0" fmla="*/ 291433 h 291433"/>
                  <a:gd name="connsiteX1" fmla="*/ 3175 w 19605"/>
                  <a:gd name="connsiteY1" fmla="*/ 291433 h 291433"/>
                  <a:gd name="connsiteX2" fmla="*/ 6350 w 19605"/>
                  <a:gd name="connsiteY2" fmla="*/ 212058 h 291433"/>
                  <a:gd name="connsiteX3" fmla="*/ 15875 w 19605"/>
                  <a:gd name="connsiteY3" fmla="*/ 183483 h 291433"/>
                  <a:gd name="connsiteX4" fmla="*/ 19050 w 19605"/>
                  <a:gd name="connsiteY4" fmla="*/ 164433 h 291433"/>
                  <a:gd name="connsiteX5" fmla="*/ 9525 w 19605"/>
                  <a:gd name="connsiteY5" fmla="*/ 116808 h 291433"/>
                  <a:gd name="connsiteX6" fmla="*/ 6350 w 19605"/>
                  <a:gd name="connsiteY6" fmla="*/ 107283 h 291433"/>
                  <a:gd name="connsiteX7" fmla="*/ 0 w 19605"/>
                  <a:gd name="connsiteY7" fmla="*/ 85058 h 291433"/>
                  <a:gd name="connsiteX8" fmla="*/ 3175 w 19605"/>
                  <a:gd name="connsiteY8" fmla="*/ 31083 h 291433"/>
                  <a:gd name="connsiteX9" fmla="*/ 6350 w 19605"/>
                  <a:gd name="connsiteY9" fmla="*/ 21558 h 291433"/>
                  <a:gd name="connsiteX10" fmla="*/ 19050 w 19605"/>
                  <a:gd name="connsiteY10" fmla="*/ 2508 h 291433"/>
                  <a:gd name="connsiteX11" fmla="*/ 3175 w 19605"/>
                  <a:gd name="connsiteY11" fmla="*/ 18383 h 291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605" h="291433">
                    <a:moveTo>
                      <a:pt x="3175" y="291433"/>
                    </a:moveTo>
                    <a:lnTo>
                      <a:pt x="3175" y="291433"/>
                    </a:lnTo>
                    <a:cubicBezTo>
                      <a:pt x="4233" y="264975"/>
                      <a:pt x="3256" y="238356"/>
                      <a:pt x="6350" y="212058"/>
                    </a:cubicBezTo>
                    <a:cubicBezTo>
                      <a:pt x="7523" y="202087"/>
                      <a:pt x="13288" y="193184"/>
                      <a:pt x="15875" y="183483"/>
                    </a:cubicBezTo>
                    <a:cubicBezTo>
                      <a:pt x="17534" y="177263"/>
                      <a:pt x="17992" y="170783"/>
                      <a:pt x="19050" y="164433"/>
                    </a:cubicBezTo>
                    <a:cubicBezTo>
                      <a:pt x="15875" y="148558"/>
                      <a:pt x="13037" y="132612"/>
                      <a:pt x="9525" y="116808"/>
                    </a:cubicBezTo>
                    <a:cubicBezTo>
                      <a:pt x="8799" y="113541"/>
                      <a:pt x="7269" y="110501"/>
                      <a:pt x="6350" y="107283"/>
                    </a:cubicBezTo>
                    <a:cubicBezTo>
                      <a:pt x="-1623" y="79376"/>
                      <a:pt x="7613" y="107896"/>
                      <a:pt x="0" y="85058"/>
                    </a:cubicBezTo>
                    <a:cubicBezTo>
                      <a:pt x="1058" y="67066"/>
                      <a:pt x="1382" y="49016"/>
                      <a:pt x="3175" y="31083"/>
                    </a:cubicBezTo>
                    <a:cubicBezTo>
                      <a:pt x="3508" y="27753"/>
                      <a:pt x="4690" y="24464"/>
                      <a:pt x="6350" y="21558"/>
                    </a:cubicBezTo>
                    <a:cubicBezTo>
                      <a:pt x="35536" y="-29518"/>
                      <a:pt x="5351" y="29907"/>
                      <a:pt x="19050" y="2508"/>
                    </a:cubicBezTo>
                    <a:lnTo>
                      <a:pt x="3175" y="18383"/>
                    </a:lnTo>
                  </a:path>
                </a:pathLst>
              </a:cu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defTabSz="1219140" hangingPunct="0">
                  <a:defRPr/>
                </a:pPr>
                <a:endParaRPr lang="en-US" sz="1600" kern="0" dirty="0">
                  <a:solidFill>
                    <a:srgbClr val="000000"/>
                  </a:solidFill>
                  <a:latin typeface="Arial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7D241F1-D0A3-4A25-BE47-BCA76E491314}"/>
                  </a:ext>
                </a:extLst>
              </p:cNvPr>
              <p:cNvSpPr/>
              <p:nvPr/>
            </p:nvSpPr>
            <p:spPr bwMode="auto">
              <a:xfrm>
                <a:off x="2286001" y="3670300"/>
                <a:ext cx="229658" cy="317500"/>
              </a:xfrm>
              <a:custGeom>
                <a:avLst/>
                <a:gdLst>
                  <a:gd name="connsiteX0" fmla="*/ 206375 w 206375"/>
                  <a:gd name="connsiteY0" fmla="*/ 0 h 273050"/>
                  <a:gd name="connsiteX1" fmla="*/ 107950 w 206375"/>
                  <a:gd name="connsiteY1" fmla="*/ 222250 h 273050"/>
                  <a:gd name="connsiteX2" fmla="*/ 0 w 206375"/>
                  <a:gd name="connsiteY2" fmla="*/ 273050 h 273050"/>
                  <a:gd name="connsiteX0" fmla="*/ 206375 w 206375"/>
                  <a:gd name="connsiteY0" fmla="*/ 0 h 273050"/>
                  <a:gd name="connsiteX1" fmla="*/ 107950 w 206375"/>
                  <a:gd name="connsiteY1" fmla="*/ 222250 h 273050"/>
                  <a:gd name="connsiteX2" fmla="*/ 0 w 206375"/>
                  <a:gd name="connsiteY2" fmla="*/ 273050 h 273050"/>
                  <a:gd name="connsiteX0" fmla="*/ 206375 w 206375"/>
                  <a:gd name="connsiteY0" fmla="*/ 0 h 273050"/>
                  <a:gd name="connsiteX1" fmla="*/ 107950 w 206375"/>
                  <a:gd name="connsiteY1" fmla="*/ 222250 h 273050"/>
                  <a:gd name="connsiteX2" fmla="*/ 0 w 206375"/>
                  <a:gd name="connsiteY2" fmla="*/ 273050 h 273050"/>
                  <a:gd name="connsiteX0" fmla="*/ 206375 w 206375"/>
                  <a:gd name="connsiteY0" fmla="*/ 0 h 273050"/>
                  <a:gd name="connsiteX1" fmla="*/ 107950 w 206375"/>
                  <a:gd name="connsiteY1" fmla="*/ 222250 h 273050"/>
                  <a:gd name="connsiteX2" fmla="*/ 0 w 206375"/>
                  <a:gd name="connsiteY2" fmla="*/ 273050 h 273050"/>
                  <a:gd name="connsiteX0" fmla="*/ 229658 w 229658"/>
                  <a:gd name="connsiteY0" fmla="*/ 0 h 317500"/>
                  <a:gd name="connsiteX1" fmla="*/ 107950 w 229658"/>
                  <a:gd name="connsiteY1" fmla="*/ 266700 h 317500"/>
                  <a:gd name="connsiteX2" fmla="*/ 0 w 229658"/>
                  <a:gd name="connsiteY2" fmla="*/ 317500 h 31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9658" h="317500">
                    <a:moveTo>
                      <a:pt x="229658" y="0"/>
                    </a:moveTo>
                    <a:cubicBezTo>
                      <a:pt x="187325" y="74083"/>
                      <a:pt x="131233" y="170392"/>
                      <a:pt x="107950" y="266700"/>
                    </a:cubicBezTo>
                    <a:cubicBezTo>
                      <a:pt x="62442" y="312208"/>
                      <a:pt x="35983" y="300567"/>
                      <a:pt x="0" y="317500"/>
                    </a:cubicBezTo>
                  </a:path>
                </a:pathLst>
              </a:cu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defTabSz="1219140" hangingPunct="0">
                  <a:defRPr/>
                </a:pPr>
                <a:endParaRPr lang="en-US" sz="1600" kern="0" dirty="0">
                  <a:solidFill>
                    <a:srgbClr val="000000"/>
                  </a:solidFill>
                  <a:latin typeface="Arial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FE2D7D0-C819-4017-A54C-083FC4CA208A}"/>
                  </a:ext>
                </a:extLst>
              </p:cNvPr>
              <p:cNvSpPr/>
              <p:nvPr/>
            </p:nvSpPr>
            <p:spPr bwMode="auto">
              <a:xfrm>
                <a:off x="2779182" y="3632200"/>
                <a:ext cx="427567" cy="180975"/>
              </a:xfrm>
              <a:custGeom>
                <a:avLst/>
                <a:gdLst>
                  <a:gd name="connsiteX0" fmla="*/ 0 w 406400"/>
                  <a:gd name="connsiteY0" fmla="*/ 0 h 168275"/>
                  <a:gd name="connsiteX1" fmla="*/ 231775 w 406400"/>
                  <a:gd name="connsiteY1" fmla="*/ 168275 h 168275"/>
                  <a:gd name="connsiteX2" fmla="*/ 323850 w 406400"/>
                  <a:gd name="connsiteY2" fmla="*/ 79375 h 168275"/>
                  <a:gd name="connsiteX3" fmla="*/ 406400 w 406400"/>
                  <a:gd name="connsiteY3" fmla="*/ 92075 h 168275"/>
                  <a:gd name="connsiteX0" fmla="*/ 0 w 406400"/>
                  <a:gd name="connsiteY0" fmla="*/ 0 h 168275"/>
                  <a:gd name="connsiteX1" fmla="*/ 231775 w 406400"/>
                  <a:gd name="connsiteY1" fmla="*/ 168275 h 168275"/>
                  <a:gd name="connsiteX2" fmla="*/ 323850 w 406400"/>
                  <a:gd name="connsiteY2" fmla="*/ 79375 h 168275"/>
                  <a:gd name="connsiteX3" fmla="*/ 406400 w 406400"/>
                  <a:gd name="connsiteY3" fmla="*/ 92075 h 168275"/>
                  <a:gd name="connsiteX0" fmla="*/ 0 w 406400"/>
                  <a:gd name="connsiteY0" fmla="*/ 0 h 168275"/>
                  <a:gd name="connsiteX1" fmla="*/ 231775 w 406400"/>
                  <a:gd name="connsiteY1" fmla="*/ 168275 h 168275"/>
                  <a:gd name="connsiteX2" fmla="*/ 323850 w 406400"/>
                  <a:gd name="connsiteY2" fmla="*/ 79375 h 168275"/>
                  <a:gd name="connsiteX3" fmla="*/ 406400 w 406400"/>
                  <a:gd name="connsiteY3" fmla="*/ 92075 h 168275"/>
                  <a:gd name="connsiteX0" fmla="*/ 0 w 406400"/>
                  <a:gd name="connsiteY0" fmla="*/ 0 h 168275"/>
                  <a:gd name="connsiteX1" fmla="*/ 231775 w 406400"/>
                  <a:gd name="connsiteY1" fmla="*/ 168275 h 168275"/>
                  <a:gd name="connsiteX2" fmla="*/ 323850 w 406400"/>
                  <a:gd name="connsiteY2" fmla="*/ 79375 h 168275"/>
                  <a:gd name="connsiteX3" fmla="*/ 406400 w 406400"/>
                  <a:gd name="connsiteY3" fmla="*/ 92075 h 168275"/>
                  <a:gd name="connsiteX0" fmla="*/ 0 w 427567"/>
                  <a:gd name="connsiteY0" fmla="*/ 0 h 180975"/>
                  <a:gd name="connsiteX1" fmla="*/ 252942 w 427567"/>
                  <a:gd name="connsiteY1" fmla="*/ 180975 h 180975"/>
                  <a:gd name="connsiteX2" fmla="*/ 345017 w 427567"/>
                  <a:gd name="connsiteY2" fmla="*/ 92075 h 180975"/>
                  <a:gd name="connsiteX3" fmla="*/ 427567 w 427567"/>
                  <a:gd name="connsiteY3" fmla="*/ 10477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567" h="180975">
                    <a:moveTo>
                      <a:pt x="0" y="0"/>
                    </a:moveTo>
                    <a:cubicBezTo>
                      <a:pt x="77258" y="56092"/>
                      <a:pt x="137584" y="121708"/>
                      <a:pt x="252942" y="180975"/>
                    </a:cubicBezTo>
                    <a:cubicBezTo>
                      <a:pt x="305859" y="160867"/>
                      <a:pt x="314325" y="121708"/>
                      <a:pt x="345017" y="92075"/>
                    </a:cubicBezTo>
                    <a:cubicBezTo>
                      <a:pt x="397934" y="61383"/>
                      <a:pt x="400050" y="100542"/>
                      <a:pt x="427567" y="104775"/>
                    </a:cubicBezTo>
                  </a:path>
                </a:pathLst>
              </a:cu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defTabSz="1219140" hangingPunct="0">
                  <a:defRPr/>
                </a:pPr>
                <a:endParaRPr lang="en-US" sz="1600" kern="0" dirty="0">
                  <a:solidFill>
                    <a:srgbClr val="000000"/>
                  </a:solidFill>
                  <a:latin typeface="Arial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69183C40-F6D0-4DA7-B7DB-BA85B9FD1A55}"/>
                  </a:ext>
                </a:extLst>
              </p:cNvPr>
              <p:cNvSpPr/>
              <p:nvPr/>
            </p:nvSpPr>
            <p:spPr bwMode="auto">
              <a:xfrm>
                <a:off x="2759076" y="3677707"/>
                <a:ext cx="490862" cy="694267"/>
              </a:xfrm>
              <a:custGeom>
                <a:avLst/>
                <a:gdLst>
                  <a:gd name="connsiteX0" fmla="*/ 0 w 412750"/>
                  <a:gd name="connsiteY0" fmla="*/ 0 h 666750"/>
                  <a:gd name="connsiteX1" fmla="*/ 209550 w 412750"/>
                  <a:gd name="connsiteY1" fmla="*/ 193675 h 666750"/>
                  <a:gd name="connsiteX2" fmla="*/ 330200 w 412750"/>
                  <a:gd name="connsiteY2" fmla="*/ 444500 h 666750"/>
                  <a:gd name="connsiteX3" fmla="*/ 412750 w 412750"/>
                  <a:gd name="connsiteY3" fmla="*/ 666750 h 666750"/>
                  <a:gd name="connsiteX4" fmla="*/ 409575 w 412750"/>
                  <a:gd name="connsiteY4" fmla="*/ 460375 h 666750"/>
                  <a:gd name="connsiteX5" fmla="*/ 282575 w 412750"/>
                  <a:gd name="connsiteY5" fmla="*/ 400050 h 666750"/>
                  <a:gd name="connsiteX6" fmla="*/ 228600 w 412750"/>
                  <a:gd name="connsiteY6" fmla="*/ 666750 h 666750"/>
                  <a:gd name="connsiteX0" fmla="*/ 0 w 412750"/>
                  <a:gd name="connsiteY0" fmla="*/ 0 h 666750"/>
                  <a:gd name="connsiteX1" fmla="*/ 209550 w 412750"/>
                  <a:gd name="connsiteY1" fmla="*/ 193675 h 666750"/>
                  <a:gd name="connsiteX2" fmla="*/ 330200 w 412750"/>
                  <a:gd name="connsiteY2" fmla="*/ 444500 h 666750"/>
                  <a:gd name="connsiteX3" fmla="*/ 412750 w 412750"/>
                  <a:gd name="connsiteY3" fmla="*/ 666750 h 666750"/>
                  <a:gd name="connsiteX4" fmla="*/ 409575 w 412750"/>
                  <a:gd name="connsiteY4" fmla="*/ 460375 h 666750"/>
                  <a:gd name="connsiteX5" fmla="*/ 282575 w 412750"/>
                  <a:gd name="connsiteY5" fmla="*/ 400050 h 666750"/>
                  <a:gd name="connsiteX6" fmla="*/ 228600 w 412750"/>
                  <a:gd name="connsiteY6" fmla="*/ 666750 h 666750"/>
                  <a:gd name="connsiteX0" fmla="*/ 0 w 412750"/>
                  <a:gd name="connsiteY0" fmla="*/ 0 h 666750"/>
                  <a:gd name="connsiteX1" fmla="*/ 209550 w 412750"/>
                  <a:gd name="connsiteY1" fmla="*/ 193675 h 666750"/>
                  <a:gd name="connsiteX2" fmla="*/ 330200 w 412750"/>
                  <a:gd name="connsiteY2" fmla="*/ 444500 h 666750"/>
                  <a:gd name="connsiteX3" fmla="*/ 412750 w 412750"/>
                  <a:gd name="connsiteY3" fmla="*/ 666750 h 666750"/>
                  <a:gd name="connsiteX4" fmla="*/ 409575 w 412750"/>
                  <a:gd name="connsiteY4" fmla="*/ 460375 h 666750"/>
                  <a:gd name="connsiteX5" fmla="*/ 282575 w 412750"/>
                  <a:gd name="connsiteY5" fmla="*/ 400050 h 666750"/>
                  <a:gd name="connsiteX6" fmla="*/ 228600 w 412750"/>
                  <a:gd name="connsiteY6" fmla="*/ 666750 h 666750"/>
                  <a:gd name="connsiteX0" fmla="*/ 0 w 412750"/>
                  <a:gd name="connsiteY0" fmla="*/ 0 h 666750"/>
                  <a:gd name="connsiteX1" fmla="*/ 209550 w 412750"/>
                  <a:gd name="connsiteY1" fmla="*/ 193675 h 666750"/>
                  <a:gd name="connsiteX2" fmla="*/ 330200 w 412750"/>
                  <a:gd name="connsiteY2" fmla="*/ 444500 h 666750"/>
                  <a:gd name="connsiteX3" fmla="*/ 412750 w 412750"/>
                  <a:gd name="connsiteY3" fmla="*/ 666750 h 666750"/>
                  <a:gd name="connsiteX4" fmla="*/ 409575 w 412750"/>
                  <a:gd name="connsiteY4" fmla="*/ 460375 h 666750"/>
                  <a:gd name="connsiteX5" fmla="*/ 282575 w 412750"/>
                  <a:gd name="connsiteY5" fmla="*/ 400050 h 666750"/>
                  <a:gd name="connsiteX6" fmla="*/ 228600 w 412750"/>
                  <a:gd name="connsiteY6" fmla="*/ 666750 h 666750"/>
                  <a:gd name="connsiteX0" fmla="*/ 0 w 424771"/>
                  <a:gd name="connsiteY0" fmla="*/ 0 h 666750"/>
                  <a:gd name="connsiteX1" fmla="*/ 209550 w 424771"/>
                  <a:gd name="connsiteY1" fmla="*/ 193675 h 666750"/>
                  <a:gd name="connsiteX2" fmla="*/ 330200 w 424771"/>
                  <a:gd name="connsiteY2" fmla="*/ 444500 h 666750"/>
                  <a:gd name="connsiteX3" fmla="*/ 412750 w 424771"/>
                  <a:gd name="connsiteY3" fmla="*/ 666750 h 666750"/>
                  <a:gd name="connsiteX4" fmla="*/ 409575 w 424771"/>
                  <a:gd name="connsiteY4" fmla="*/ 460375 h 666750"/>
                  <a:gd name="connsiteX5" fmla="*/ 282575 w 424771"/>
                  <a:gd name="connsiteY5" fmla="*/ 400050 h 666750"/>
                  <a:gd name="connsiteX6" fmla="*/ 228600 w 424771"/>
                  <a:gd name="connsiteY6" fmla="*/ 666750 h 666750"/>
                  <a:gd name="connsiteX0" fmla="*/ 0 w 444511"/>
                  <a:gd name="connsiteY0" fmla="*/ 0 h 666750"/>
                  <a:gd name="connsiteX1" fmla="*/ 209550 w 444511"/>
                  <a:gd name="connsiteY1" fmla="*/ 193675 h 666750"/>
                  <a:gd name="connsiteX2" fmla="*/ 330200 w 444511"/>
                  <a:gd name="connsiteY2" fmla="*/ 444500 h 666750"/>
                  <a:gd name="connsiteX3" fmla="*/ 412750 w 444511"/>
                  <a:gd name="connsiteY3" fmla="*/ 666750 h 666750"/>
                  <a:gd name="connsiteX4" fmla="*/ 409575 w 444511"/>
                  <a:gd name="connsiteY4" fmla="*/ 460375 h 666750"/>
                  <a:gd name="connsiteX5" fmla="*/ 282575 w 444511"/>
                  <a:gd name="connsiteY5" fmla="*/ 400050 h 666750"/>
                  <a:gd name="connsiteX6" fmla="*/ 228600 w 444511"/>
                  <a:gd name="connsiteY6" fmla="*/ 666750 h 666750"/>
                  <a:gd name="connsiteX0" fmla="*/ 0 w 444511"/>
                  <a:gd name="connsiteY0" fmla="*/ 0 h 666750"/>
                  <a:gd name="connsiteX1" fmla="*/ 209550 w 444511"/>
                  <a:gd name="connsiteY1" fmla="*/ 193675 h 666750"/>
                  <a:gd name="connsiteX2" fmla="*/ 330200 w 444511"/>
                  <a:gd name="connsiteY2" fmla="*/ 444500 h 666750"/>
                  <a:gd name="connsiteX3" fmla="*/ 412750 w 444511"/>
                  <a:gd name="connsiteY3" fmla="*/ 666750 h 666750"/>
                  <a:gd name="connsiteX4" fmla="*/ 409575 w 444511"/>
                  <a:gd name="connsiteY4" fmla="*/ 460375 h 666750"/>
                  <a:gd name="connsiteX5" fmla="*/ 282575 w 444511"/>
                  <a:gd name="connsiteY5" fmla="*/ 400050 h 666750"/>
                  <a:gd name="connsiteX6" fmla="*/ 228600 w 444511"/>
                  <a:gd name="connsiteY6" fmla="*/ 666750 h 666750"/>
                  <a:gd name="connsiteX0" fmla="*/ 0 w 444511"/>
                  <a:gd name="connsiteY0" fmla="*/ 0 h 666750"/>
                  <a:gd name="connsiteX1" fmla="*/ 209550 w 444511"/>
                  <a:gd name="connsiteY1" fmla="*/ 193675 h 666750"/>
                  <a:gd name="connsiteX2" fmla="*/ 330200 w 444511"/>
                  <a:gd name="connsiteY2" fmla="*/ 444500 h 666750"/>
                  <a:gd name="connsiteX3" fmla="*/ 412750 w 444511"/>
                  <a:gd name="connsiteY3" fmla="*/ 666750 h 666750"/>
                  <a:gd name="connsiteX4" fmla="*/ 409575 w 444511"/>
                  <a:gd name="connsiteY4" fmla="*/ 460375 h 666750"/>
                  <a:gd name="connsiteX5" fmla="*/ 282575 w 444511"/>
                  <a:gd name="connsiteY5" fmla="*/ 400050 h 666750"/>
                  <a:gd name="connsiteX6" fmla="*/ 228600 w 444511"/>
                  <a:gd name="connsiteY6" fmla="*/ 666750 h 666750"/>
                  <a:gd name="connsiteX0" fmla="*/ 0 w 459112"/>
                  <a:gd name="connsiteY0" fmla="*/ 0 h 666750"/>
                  <a:gd name="connsiteX1" fmla="*/ 209550 w 459112"/>
                  <a:gd name="connsiteY1" fmla="*/ 193675 h 666750"/>
                  <a:gd name="connsiteX2" fmla="*/ 330200 w 459112"/>
                  <a:gd name="connsiteY2" fmla="*/ 444500 h 666750"/>
                  <a:gd name="connsiteX3" fmla="*/ 412750 w 459112"/>
                  <a:gd name="connsiteY3" fmla="*/ 666750 h 666750"/>
                  <a:gd name="connsiteX4" fmla="*/ 409575 w 459112"/>
                  <a:gd name="connsiteY4" fmla="*/ 460375 h 666750"/>
                  <a:gd name="connsiteX5" fmla="*/ 282575 w 459112"/>
                  <a:gd name="connsiteY5" fmla="*/ 400050 h 666750"/>
                  <a:gd name="connsiteX6" fmla="*/ 228600 w 459112"/>
                  <a:gd name="connsiteY6" fmla="*/ 666750 h 666750"/>
                  <a:gd name="connsiteX0" fmla="*/ 0 w 459112"/>
                  <a:gd name="connsiteY0" fmla="*/ 0 h 666750"/>
                  <a:gd name="connsiteX1" fmla="*/ 209550 w 459112"/>
                  <a:gd name="connsiteY1" fmla="*/ 193675 h 666750"/>
                  <a:gd name="connsiteX2" fmla="*/ 330200 w 459112"/>
                  <a:gd name="connsiteY2" fmla="*/ 444500 h 666750"/>
                  <a:gd name="connsiteX3" fmla="*/ 412750 w 459112"/>
                  <a:gd name="connsiteY3" fmla="*/ 666750 h 666750"/>
                  <a:gd name="connsiteX4" fmla="*/ 409575 w 459112"/>
                  <a:gd name="connsiteY4" fmla="*/ 460375 h 666750"/>
                  <a:gd name="connsiteX5" fmla="*/ 282575 w 459112"/>
                  <a:gd name="connsiteY5" fmla="*/ 400050 h 666750"/>
                  <a:gd name="connsiteX6" fmla="*/ 228600 w 459112"/>
                  <a:gd name="connsiteY6" fmla="*/ 666750 h 666750"/>
                  <a:gd name="connsiteX0" fmla="*/ 0 w 490862"/>
                  <a:gd name="connsiteY0" fmla="*/ 0 h 694267"/>
                  <a:gd name="connsiteX1" fmla="*/ 241300 w 490862"/>
                  <a:gd name="connsiteY1" fmla="*/ 221192 h 694267"/>
                  <a:gd name="connsiteX2" fmla="*/ 361950 w 490862"/>
                  <a:gd name="connsiteY2" fmla="*/ 472017 h 694267"/>
                  <a:gd name="connsiteX3" fmla="*/ 444500 w 490862"/>
                  <a:gd name="connsiteY3" fmla="*/ 694267 h 694267"/>
                  <a:gd name="connsiteX4" fmla="*/ 441325 w 490862"/>
                  <a:gd name="connsiteY4" fmla="*/ 487892 h 694267"/>
                  <a:gd name="connsiteX5" fmla="*/ 314325 w 490862"/>
                  <a:gd name="connsiteY5" fmla="*/ 427567 h 694267"/>
                  <a:gd name="connsiteX6" fmla="*/ 260350 w 490862"/>
                  <a:gd name="connsiteY6" fmla="*/ 694267 h 69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0862" h="694267">
                    <a:moveTo>
                      <a:pt x="0" y="0"/>
                    </a:moveTo>
                    <a:cubicBezTo>
                      <a:pt x="69850" y="64558"/>
                      <a:pt x="174625" y="140759"/>
                      <a:pt x="241300" y="221192"/>
                    </a:cubicBezTo>
                    <a:cubicBezTo>
                      <a:pt x="271992" y="323850"/>
                      <a:pt x="321733" y="388409"/>
                      <a:pt x="361950" y="472017"/>
                    </a:cubicBezTo>
                    <a:cubicBezTo>
                      <a:pt x="373592" y="619125"/>
                      <a:pt x="385233" y="667809"/>
                      <a:pt x="444500" y="694267"/>
                    </a:cubicBezTo>
                    <a:cubicBezTo>
                      <a:pt x="494242" y="676275"/>
                      <a:pt x="518583" y="709084"/>
                      <a:pt x="441325" y="487892"/>
                    </a:cubicBezTo>
                    <a:cubicBezTo>
                      <a:pt x="398992" y="429684"/>
                      <a:pt x="356658" y="447675"/>
                      <a:pt x="314325" y="427567"/>
                    </a:cubicBezTo>
                    <a:cubicBezTo>
                      <a:pt x="255058" y="541867"/>
                      <a:pt x="278342" y="605367"/>
                      <a:pt x="260350" y="694267"/>
                    </a:cubicBezTo>
                  </a:path>
                </a:pathLst>
              </a:cu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defTabSz="1219140" hangingPunct="0">
                  <a:defRPr/>
                </a:pPr>
                <a:endParaRPr lang="en-US" sz="1600" kern="0" dirty="0">
                  <a:solidFill>
                    <a:srgbClr val="000000"/>
                  </a:solidFill>
                  <a:latin typeface="Arial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D55D18E-3715-46D1-92A7-CBC35CD1DDD3}"/>
                  </a:ext>
                </a:extLst>
              </p:cNvPr>
              <p:cNvSpPr/>
              <p:nvPr/>
            </p:nvSpPr>
            <p:spPr bwMode="auto">
              <a:xfrm>
                <a:off x="2990850" y="3889375"/>
                <a:ext cx="231775" cy="177800"/>
              </a:xfrm>
              <a:custGeom>
                <a:avLst/>
                <a:gdLst>
                  <a:gd name="connsiteX0" fmla="*/ 231775 w 231775"/>
                  <a:gd name="connsiteY0" fmla="*/ 177800 h 177800"/>
                  <a:gd name="connsiteX1" fmla="*/ 0 w 231775"/>
                  <a:gd name="connsiteY1" fmla="*/ 0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1775" h="177800">
                    <a:moveTo>
                      <a:pt x="231775" y="177800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defTabSz="1219140" hangingPunct="0">
                  <a:defRPr/>
                </a:pPr>
                <a:endParaRPr lang="en-US" sz="1600" kern="0" dirty="0">
                  <a:solidFill>
                    <a:srgbClr val="000000"/>
                  </a:solidFill>
                  <a:latin typeface="Arial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BD5ED03-5053-4244-A066-DC9F9B683895}"/>
                  </a:ext>
                </a:extLst>
              </p:cNvPr>
              <p:cNvSpPr/>
              <p:nvPr/>
            </p:nvSpPr>
            <p:spPr bwMode="auto">
              <a:xfrm>
                <a:off x="2356816" y="3892458"/>
                <a:ext cx="64741" cy="64741"/>
              </a:xfrm>
              <a:prstGeom prst="ellipse">
                <a:avLst/>
              </a:prstGeom>
              <a:solidFill>
                <a:schemeClr val="accent4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812934E9-DA4F-4A02-BFCB-A4507214A06C}"/>
                  </a:ext>
                </a:extLst>
              </p:cNvPr>
              <p:cNvSpPr/>
              <p:nvPr/>
            </p:nvSpPr>
            <p:spPr bwMode="auto">
              <a:xfrm>
                <a:off x="2238031" y="4148417"/>
                <a:ext cx="64741" cy="64741"/>
              </a:xfrm>
              <a:prstGeom prst="ellipse">
                <a:avLst/>
              </a:prstGeom>
              <a:solidFill>
                <a:schemeClr val="accent4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95A0342-78AF-4C16-AC7C-B0F8FF833729}"/>
                  </a:ext>
                </a:extLst>
              </p:cNvPr>
              <p:cNvSpPr/>
              <p:nvPr/>
            </p:nvSpPr>
            <p:spPr bwMode="auto">
              <a:xfrm>
                <a:off x="2058023" y="4133705"/>
                <a:ext cx="64741" cy="64741"/>
              </a:xfrm>
              <a:prstGeom prst="ellipse">
                <a:avLst/>
              </a:prstGeom>
              <a:solidFill>
                <a:schemeClr val="accent4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70E04FB1-CF19-4932-9D91-FF7D420D15FA}"/>
                  </a:ext>
                </a:extLst>
              </p:cNvPr>
              <p:cNvSpPr/>
              <p:nvPr/>
            </p:nvSpPr>
            <p:spPr bwMode="auto">
              <a:xfrm>
                <a:off x="2307604" y="3813686"/>
                <a:ext cx="64741" cy="64741"/>
              </a:xfrm>
              <a:prstGeom prst="ellipse">
                <a:avLst/>
              </a:prstGeom>
              <a:solidFill>
                <a:schemeClr val="accent4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78222EF9-8A79-47CC-8901-F269401F8745}"/>
                  </a:ext>
                </a:extLst>
              </p:cNvPr>
              <p:cNvSpPr/>
              <p:nvPr/>
            </p:nvSpPr>
            <p:spPr bwMode="auto">
              <a:xfrm>
                <a:off x="2250454" y="3671713"/>
                <a:ext cx="64741" cy="64741"/>
              </a:xfrm>
              <a:prstGeom prst="ellipse">
                <a:avLst/>
              </a:prstGeom>
              <a:solidFill>
                <a:schemeClr val="accent4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64E91BBC-B9D7-4B8A-AE2C-51C8DBF47CC8}"/>
                  </a:ext>
                </a:extLst>
              </p:cNvPr>
              <p:cNvSpPr/>
              <p:nvPr/>
            </p:nvSpPr>
            <p:spPr bwMode="auto">
              <a:xfrm>
                <a:off x="2224879" y="4000870"/>
                <a:ext cx="64741" cy="64741"/>
              </a:xfrm>
              <a:prstGeom prst="ellipse">
                <a:avLst/>
              </a:prstGeom>
              <a:solidFill>
                <a:schemeClr val="accent4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D7A81439-FB26-4B6C-988E-064190399290}"/>
                  </a:ext>
                </a:extLst>
              </p:cNvPr>
              <p:cNvSpPr/>
              <p:nvPr/>
            </p:nvSpPr>
            <p:spPr bwMode="auto">
              <a:xfrm>
                <a:off x="3055166" y="4065391"/>
                <a:ext cx="64741" cy="64741"/>
              </a:xfrm>
              <a:prstGeom prst="ellipse">
                <a:avLst/>
              </a:prstGeom>
              <a:solidFill>
                <a:schemeClr val="accent4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EDF5A93E-1C3D-43D2-9B8C-BA0C3AFA7D39}"/>
                  </a:ext>
                </a:extLst>
              </p:cNvPr>
              <p:cNvSpPr/>
              <p:nvPr/>
            </p:nvSpPr>
            <p:spPr bwMode="auto">
              <a:xfrm>
                <a:off x="3168089" y="4145242"/>
                <a:ext cx="64741" cy="64741"/>
              </a:xfrm>
              <a:prstGeom prst="ellipse">
                <a:avLst/>
              </a:prstGeom>
              <a:solidFill>
                <a:schemeClr val="accent4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87CFC6D0-5FBA-4141-A464-C4A02C35746D}"/>
                  </a:ext>
                </a:extLst>
              </p:cNvPr>
              <p:cNvSpPr/>
              <p:nvPr/>
            </p:nvSpPr>
            <p:spPr bwMode="auto">
              <a:xfrm>
                <a:off x="2996722" y="4218683"/>
                <a:ext cx="64741" cy="64741"/>
              </a:xfrm>
              <a:prstGeom prst="ellipse">
                <a:avLst/>
              </a:prstGeom>
              <a:solidFill>
                <a:schemeClr val="accent4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B41157F9-1B21-4C99-8AF3-3E441263D920}"/>
                  </a:ext>
                </a:extLst>
              </p:cNvPr>
              <p:cNvSpPr/>
              <p:nvPr/>
            </p:nvSpPr>
            <p:spPr bwMode="auto">
              <a:xfrm>
                <a:off x="3181461" y="4331880"/>
                <a:ext cx="64741" cy="64741"/>
              </a:xfrm>
              <a:prstGeom prst="ellipse">
                <a:avLst/>
              </a:prstGeom>
              <a:solidFill>
                <a:schemeClr val="accent4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E3D6F835-A163-45A3-92D2-DCB616F6DDC5}"/>
                  </a:ext>
                </a:extLst>
              </p:cNvPr>
              <p:cNvSpPr/>
              <p:nvPr/>
            </p:nvSpPr>
            <p:spPr bwMode="auto">
              <a:xfrm>
                <a:off x="3120181" y="3987989"/>
                <a:ext cx="64741" cy="64741"/>
              </a:xfrm>
              <a:prstGeom prst="ellipse">
                <a:avLst/>
              </a:prstGeom>
              <a:solidFill>
                <a:schemeClr val="accent4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</p:grp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0D291221-3EBC-4A44-8605-3880B6BC779A}"/>
              </a:ext>
            </a:extLst>
          </p:cNvPr>
          <p:cNvGrpSpPr/>
          <p:nvPr/>
        </p:nvGrpSpPr>
        <p:grpSpPr>
          <a:xfrm>
            <a:off x="3521480" y="2492346"/>
            <a:ext cx="2295525" cy="2226983"/>
            <a:chOff x="3688689" y="2806124"/>
            <a:chExt cx="2295525" cy="2226983"/>
          </a:xfrm>
        </p:grpSpPr>
        <p:pic>
          <p:nvPicPr>
            <p:cNvPr id="282" name="Graphic 281">
              <a:extLst>
                <a:ext uri="{FF2B5EF4-FFF2-40B4-BE49-F238E27FC236}">
                  <a16:creationId xmlns:a16="http://schemas.microsoft.com/office/drawing/2014/main" id="{4B108105-142C-4CCD-836F-0FBE9C8D5E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8653"/>
            <a:stretch/>
          </p:blipFill>
          <p:spPr>
            <a:xfrm>
              <a:off x="3688689" y="2806124"/>
              <a:ext cx="2295525" cy="2226983"/>
            </a:xfrm>
            <a:prstGeom prst="rect">
              <a:avLst/>
            </a:prstGeom>
          </p:spPr>
        </p:pic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D0ED83BE-7485-4E78-9AE9-72086944BA60}"/>
                </a:ext>
              </a:extLst>
            </p:cNvPr>
            <p:cNvGrpSpPr/>
            <p:nvPr/>
          </p:nvGrpSpPr>
          <p:grpSpPr>
            <a:xfrm>
              <a:off x="4241800" y="2900679"/>
              <a:ext cx="1214763" cy="1495942"/>
              <a:chOff x="4241800" y="2900679"/>
              <a:chExt cx="1214763" cy="1495942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5060FF98-91B4-4704-90A4-695FB7E5F7FD}"/>
                  </a:ext>
                </a:extLst>
              </p:cNvPr>
              <p:cNvGrpSpPr/>
              <p:nvPr/>
            </p:nvGrpSpPr>
            <p:grpSpPr>
              <a:xfrm>
                <a:off x="4241800" y="2900679"/>
                <a:ext cx="1214763" cy="1495942"/>
                <a:chOff x="2035175" y="2900679"/>
                <a:chExt cx="1214763" cy="1495942"/>
              </a:xfrm>
            </p:grpSpPr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9D96F8EC-12F7-4DD4-90B2-0BB478692DA5}"/>
                    </a:ext>
                  </a:extLst>
                </p:cNvPr>
                <p:cNvSpPr/>
                <p:nvPr/>
              </p:nvSpPr>
              <p:spPr bwMode="auto">
                <a:xfrm>
                  <a:off x="2494281" y="2900679"/>
                  <a:ext cx="71688" cy="776605"/>
                </a:xfrm>
                <a:custGeom>
                  <a:avLst/>
                  <a:gdLst>
                    <a:gd name="connsiteX0" fmla="*/ 0 w 71120"/>
                    <a:gd name="connsiteY0" fmla="*/ 0 h 767080"/>
                    <a:gd name="connsiteX1" fmla="*/ 15240 w 71120"/>
                    <a:gd name="connsiteY1" fmla="*/ 121920 h 767080"/>
                    <a:gd name="connsiteX2" fmla="*/ 71120 w 71120"/>
                    <a:gd name="connsiteY2" fmla="*/ 299720 h 767080"/>
                    <a:gd name="connsiteX3" fmla="*/ 30480 w 71120"/>
                    <a:gd name="connsiteY3" fmla="*/ 767080 h 767080"/>
                    <a:gd name="connsiteX4" fmla="*/ 30480 w 71120"/>
                    <a:gd name="connsiteY4" fmla="*/ 762000 h 767080"/>
                    <a:gd name="connsiteX0" fmla="*/ 0 w 71120"/>
                    <a:gd name="connsiteY0" fmla="*/ 0 h 767080"/>
                    <a:gd name="connsiteX1" fmla="*/ 15240 w 71120"/>
                    <a:gd name="connsiteY1" fmla="*/ 137795 h 767080"/>
                    <a:gd name="connsiteX2" fmla="*/ 71120 w 71120"/>
                    <a:gd name="connsiteY2" fmla="*/ 299720 h 767080"/>
                    <a:gd name="connsiteX3" fmla="*/ 30480 w 71120"/>
                    <a:gd name="connsiteY3" fmla="*/ 767080 h 767080"/>
                    <a:gd name="connsiteX4" fmla="*/ 30480 w 71120"/>
                    <a:gd name="connsiteY4" fmla="*/ 762000 h 767080"/>
                    <a:gd name="connsiteX0" fmla="*/ 0 w 71120"/>
                    <a:gd name="connsiteY0" fmla="*/ 0 h 767080"/>
                    <a:gd name="connsiteX1" fmla="*/ 15240 w 71120"/>
                    <a:gd name="connsiteY1" fmla="*/ 137795 h 767080"/>
                    <a:gd name="connsiteX2" fmla="*/ 71120 w 71120"/>
                    <a:gd name="connsiteY2" fmla="*/ 299720 h 767080"/>
                    <a:gd name="connsiteX3" fmla="*/ 30480 w 71120"/>
                    <a:gd name="connsiteY3" fmla="*/ 767080 h 767080"/>
                    <a:gd name="connsiteX4" fmla="*/ 30480 w 71120"/>
                    <a:gd name="connsiteY4" fmla="*/ 762000 h 767080"/>
                    <a:gd name="connsiteX0" fmla="*/ 0 w 71120"/>
                    <a:gd name="connsiteY0" fmla="*/ 0 h 767080"/>
                    <a:gd name="connsiteX1" fmla="*/ 15240 w 71120"/>
                    <a:gd name="connsiteY1" fmla="*/ 137795 h 767080"/>
                    <a:gd name="connsiteX2" fmla="*/ 71120 w 71120"/>
                    <a:gd name="connsiteY2" fmla="*/ 299720 h 767080"/>
                    <a:gd name="connsiteX3" fmla="*/ 30480 w 71120"/>
                    <a:gd name="connsiteY3" fmla="*/ 767080 h 767080"/>
                    <a:gd name="connsiteX4" fmla="*/ 30480 w 71120"/>
                    <a:gd name="connsiteY4" fmla="*/ 762000 h 767080"/>
                    <a:gd name="connsiteX0" fmla="*/ 0 w 71120"/>
                    <a:gd name="connsiteY0" fmla="*/ 0 h 767080"/>
                    <a:gd name="connsiteX1" fmla="*/ 15240 w 71120"/>
                    <a:gd name="connsiteY1" fmla="*/ 137795 h 767080"/>
                    <a:gd name="connsiteX2" fmla="*/ 71120 w 71120"/>
                    <a:gd name="connsiteY2" fmla="*/ 299720 h 767080"/>
                    <a:gd name="connsiteX3" fmla="*/ 30480 w 71120"/>
                    <a:gd name="connsiteY3" fmla="*/ 767080 h 767080"/>
                    <a:gd name="connsiteX4" fmla="*/ 30480 w 71120"/>
                    <a:gd name="connsiteY4" fmla="*/ 762000 h 767080"/>
                    <a:gd name="connsiteX0" fmla="*/ 0 w 71739"/>
                    <a:gd name="connsiteY0" fmla="*/ 0 h 767080"/>
                    <a:gd name="connsiteX1" fmla="*/ 15240 w 71739"/>
                    <a:gd name="connsiteY1" fmla="*/ 137795 h 767080"/>
                    <a:gd name="connsiteX2" fmla="*/ 71120 w 71739"/>
                    <a:gd name="connsiteY2" fmla="*/ 299720 h 767080"/>
                    <a:gd name="connsiteX3" fmla="*/ 30480 w 71739"/>
                    <a:gd name="connsiteY3" fmla="*/ 767080 h 767080"/>
                    <a:gd name="connsiteX4" fmla="*/ 30480 w 71739"/>
                    <a:gd name="connsiteY4" fmla="*/ 762000 h 767080"/>
                    <a:gd name="connsiteX0" fmla="*/ 0 w 71739"/>
                    <a:gd name="connsiteY0" fmla="*/ 0 h 767080"/>
                    <a:gd name="connsiteX1" fmla="*/ 15240 w 71739"/>
                    <a:gd name="connsiteY1" fmla="*/ 137795 h 767080"/>
                    <a:gd name="connsiteX2" fmla="*/ 71120 w 71739"/>
                    <a:gd name="connsiteY2" fmla="*/ 299720 h 767080"/>
                    <a:gd name="connsiteX3" fmla="*/ 30480 w 71739"/>
                    <a:gd name="connsiteY3" fmla="*/ 767080 h 767080"/>
                    <a:gd name="connsiteX4" fmla="*/ 14605 w 71739"/>
                    <a:gd name="connsiteY4" fmla="*/ 736600 h 767080"/>
                    <a:gd name="connsiteX0" fmla="*/ 71120 w 142859"/>
                    <a:gd name="connsiteY0" fmla="*/ 0 h 767080"/>
                    <a:gd name="connsiteX1" fmla="*/ 86360 w 142859"/>
                    <a:gd name="connsiteY1" fmla="*/ 137795 h 767080"/>
                    <a:gd name="connsiteX2" fmla="*/ 142240 w 142859"/>
                    <a:gd name="connsiteY2" fmla="*/ 299720 h 767080"/>
                    <a:gd name="connsiteX3" fmla="*/ 101600 w 142859"/>
                    <a:gd name="connsiteY3" fmla="*/ 767080 h 767080"/>
                    <a:gd name="connsiteX4" fmla="*/ 0 w 142859"/>
                    <a:gd name="connsiteY4" fmla="*/ 660400 h 767080"/>
                    <a:gd name="connsiteX0" fmla="*/ 71120 w 142859"/>
                    <a:gd name="connsiteY0" fmla="*/ 0 h 767080"/>
                    <a:gd name="connsiteX1" fmla="*/ 86360 w 142859"/>
                    <a:gd name="connsiteY1" fmla="*/ 137795 h 767080"/>
                    <a:gd name="connsiteX2" fmla="*/ 142240 w 142859"/>
                    <a:gd name="connsiteY2" fmla="*/ 299720 h 767080"/>
                    <a:gd name="connsiteX3" fmla="*/ 101600 w 142859"/>
                    <a:gd name="connsiteY3" fmla="*/ 767080 h 767080"/>
                    <a:gd name="connsiteX4" fmla="*/ 0 w 142859"/>
                    <a:gd name="connsiteY4" fmla="*/ 660400 h 767080"/>
                    <a:gd name="connsiteX0" fmla="*/ 0 w 71739"/>
                    <a:gd name="connsiteY0" fmla="*/ 0 h 767080"/>
                    <a:gd name="connsiteX1" fmla="*/ 15240 w 71739"/>
                    <a:gd name="connsiteY1" fmla="*/ 137795 h 767080"/>
                    <a:gd name="connsiteX2" fmla="*/ 71120 w 71739"/>
                    <a:gd name="connsiteY2" fmla="*/ 299720 h 767080"/>
                    <a:gd name="connsiteX3" fmla="*/ 30480 w 71739"/>
                    <a:gd name="connsiteY3" fmla="*/ 767080 h 767080"/>
                    <a:gd name="connsiteX0" fmla="*/ 0 w 71581"/>
                    <a:gd name="connsiteY0" fmla="*/ 0 h 700405"/>
                    <a:gd name="connsiteX1" fmla="*/ 15240 w 71581"/>
                    <a:gd name="connsiteY1" fmla="*/ 137795 h 700405"/>
                    <a:gd name="connsiteX2" fmla="*/ 71120 w 71581"/>
                    <a:gd name="connsiteY2" fmla="*/ 299720 h 700405"/>
                    <a:gd name="connsiteX3" fmla="*/ 17780 w 71581"/>
                    <a:gd name="connsiteY3" fmla="*/ 700405 h 700405"/>
                    <a:gd name="connsiteX0" fmla="*/ 0 w 71929"/>
                    <a:gd name="connsiteY0" fmla="*/ 0 h 700405"/>
                    <a:gd name="connsiteX1" fmla="*/ 15240 w 71929"/>
                    <a:gd name="connsiteY1" fmla="*/ 137795 h 700405"/>
                    <a:gd name="connsiteX2" fmla="*/ 71120 w 71929"/>
                    <a:gd name="connsiteY2" fmla="*/ 299720 h 700405"/>
                    <a:gd name="connsiteX3" fmla="*/ 17780 w 71929"/>
                    <a:gd name="connsiteY3" fmla="*/ 700405 h 700405"/>
                    <a:gd name="connsiteX0" fmla="*/ 0 w 72026"/>
                    <a:gd name="connsiteY0" fmla="*/ 0 h 776605"/>
                    <a:gd name="connsiteX1" fmla="*/ 15240 w 72026"/>
                    <a:gd name="connsiteY1" fmla="*/ 137795 h 776605"/>
                    <a:gd name="connsiteX2" fmla="*/ 71120 w 72026"/>
                    <a:gd name="connsiteY2" fmla="*/ 299720 h 776605"/>
                    <a:gd name="connsiteX3" fmla="*/ 20955 w 72026"/>
                    <a:gd name="connsiteY3" fmla="*/ 776605 h 776605"/>
                    <a:gd name="connsiteX0" fmla="*/ 0 w 71688"/>
                    <a:gd name="connsiteY0" fmla="*/ 0 h 776605"/>
                    <a:gd name="connsiteX1" fmla="*/ 15240 w 71688"/>
                    <a:gd name="connsiteY1" fmla="*/ 137795 h 776605"/>
                    <a:gd name="connsiteX2" fmla="*/ 71120 w 71688"/>
                    <a:gd name="connsiteY2" fmla="*/ 299720 h 776605"/>
                    <a:gd name="connsiteX3" fmla="*/ 20955 w 71688"/>
                    <a:gd name="connsiteY3" fmla="*/ 776605 h 776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688" h="776605">
                      <a:moveTo>
                        <a:pt x="0" y="0"/>
                      </a:moveTo>
                      <a:cubicBezTo>
                        <a:pt x="5080" y="45932"/>
                        <a:pt x="29210" y="66463"/>
                        <a:pt x="15240" y="137795"/>
                      </a:cubicBezTo>
                      <a:cubicBezTo>
                        <a:pt x="56092" y="223520"/>
                        <a:pt x="52493" y="245745"/>
                        <a:pt x="71120" y="299720"/>
                      </a:cubicBezTo>
                      <a:cubicBezTo>
                        <a:pt x="76623" y="519007"/>
                        <a:pt x="40852" y="687493"/>
                        <a:pt x="20955" y="776605"/>
                      </a:cubicBezTo>
                    </a:path>
                  </a:pathLst>
                </a:custGeom>
                <a:noFill/>
                <a:ln w="9525">
                  <a:solidFill>
                    <a:schemeClr val="accent4"/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algn="ctr" defTabSz="1219140" hangingPunct="0">
                    <a:defRPr/>
                  </a:pPr>
                  <a:endParaRPr lang="en-US" sz="1600" kern="0" dirty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543EDDBE-12A5-4DA2-9070-27EC08C7057A}"/>
                    </a:ext>
                  </a:extLst>
                </p:cNvPr>
                <p:cNvSpPr/>
                <p:nvPr/>
              </p:nvSpPr>
              <p:spPr bwMode="auto">
                <a:xfrm>
                  <a:off x="2498725" y="2949575"/>
                  <a:ext cx="136525" cy="615950"/>
                </a:xfrm>
                <a:custGeom>
                  <a:avLst/>
                  <a:gdLst>
                    <a:gd name="connsiteX0" fmla="*/ 57150 w 136525"/>
                    <a:gd name="connsiteY0" fmla="*/ 0 h 615950"/>
                    <a:gd name="connsiteX1" fmla="*/ 60325 w 136525"/>
                    <a:gd name="connsiteY1" fmla="*/ 317500 h 615950"/>
                    <a:gd name="connsiteX2" fmla="*/ 136525 w 136525"/>
                    <a:gd name="connsiteY2" fmla="*/ 450850 h 615950"/>
                    <a:gd name="connsiteX3" fmla="*/ 0 w 136525"/>
                    <a:gd name="connsiteY3" fmla="*/ 615950 h 615950"/>
                    <a:gd name="connsiteX4" fmla="*/ 0 w 136525"/>
                    <a:gd name="connsiteY4" fmla="*/ 615950 h 615950"/>
                    <a:gd name="connsiteX0" fmla="*/ 57150 w 136525"/>
                    <a:gd name="connsiteY0" fmla="*/ 0 h 615950"/>
                    <a:gd name="connsiteX1" fmla="*/ 60325 w 136525"/>
                    <a:gd name="connsiteY1" fmla="*/ 317500 h 615950"/>
                    <a:gd name="connsiteX2" fmla="*/ 136525 w 136525"/>
                    <a:gd name="connsiteY2" fmla="*/ 450850 h 615950"/>
                    <a:gd name="connsiteX3" fmla="*/ 0 w 136525"/>
                    <a:gd name="connsiteY3" fmla="*/ 615950 h 615950"/>
                    <a:gd name="connsiteX4" fmla="*/ 0 w 136525"/>
                    <a:gd name="connsiteY4" fmla="*/ 615950 h 615950"/>
                    <a:gd name="connsiteX0" fmla="*/ 57150 w 136525"/>
                    <a:gd name="connsiteY0" fmla="*/ 0 h 615950"/>
                    <a:gd name="connsiteX1" fmla="*/ 60325 w 136525"/>
                    <a:gd name="connsiteY1" fmla="*/ 317500 h 615950"/>
                    <a:gd name="connsiteX2" fmla="*/ 136525 w 136525"/>
                    <a:gd name="connsiteY2" fmla="*/ 450850 h 615950"/>
                    <a:gd name="connsiteX3" fmla="*/ 0 w 136525"/>
                    <a:gd name="connsiteY3" fmla="*/ 615950 h 615950"/>
                    <a:gd name="connsiteX4" fmla="*/ 0 w 136525"/>
                    <a:gd name="connsiteY4" fmla="*/ 615950 h 615950"/>
                    <a:gd name="connsiteX0" fmla="*/ 57150 w 136525"/>
                    <a:gd name="connsiteY0" fmla="*/ 0 h 615950"/>
                    <a:gd name="connsiteX1" fmla="*/ 60325 w 136525"/>
                    <a:gd name="connsiteY1" fmla="*/ 317500 h 615950"/>
                    <a:gd name="connsiteX2" fmla="*/ 136525 w 136525"/>
                    <a:gd name="connsiteY2" fmla="*/ 450850 h 615950"/>
                    <a:gd name="connsiteX3" fmla="*/ 0 w 136525"/>
                    <a:gd name="connsiteY3" fmla="*/ 615950 h 615950"/>
                    <a:gd name="connsiteX4" fmla="*/ 0 w 136525"/>
                    <a:gd name="connsiteY4" fmla="*/ 615950 h 615950"/>
                    <a:gd name="connsiteX0" fmla="*/ 57150 w 136525"/>
                    <a:gd name="connsiteY0" fmla="*/ 0 h 615950"/>
                    <a:gd name="connsiteX1" fmla="*/ 60325 w 136525"/>
                    <a:gd name="connsiteY1" fmla="*/ 317500 h 615950"/>
                    <a:gd name="connsiteX2" fmla="*/ 136525 w 136525"/>
                    <a:gd name="connsiteY2" fmla="*/ 450850 h 615950"/>
                    <a:gd name="connsiteX3" fmla="*/ 0 w 136525"/>
                    <a:gd name="connsiteY3" fmla="*/ 615950 h 615950"/>
                    <a:gd name="connsiteX4" fmla="*/ 0 w 136525"/>
                    <a:gd name="connsiteY4" fmla="*/ 615950 h 615950"/>
                    <a:gd name="connsiteX0" fmla="*/ 57150 w 136525"/>
                    <a:gd name="connsiteY0" fmla="*/ 0 h 615950"/>
                    <a:gd name="connsiteX1" fmla="*/ 60325 w 136525"/>
                    <a:gd name="connsiteY1" fmla="*/ 317500 h 615950"/>
                    <a:gd name="connsiteX2" fmla="*/ 136525 w 136525"/>
                    <a:gd name="connsiteY2" fmla="*/ 450850 h 615950"/>
                    <a:gd name="connsiteX3" fmla="*/ 0 w 136525"/>
                    <a:gd name="connsiteY3" fmla="*/ 615950 h 615950"/>
                    <a:gd name="connsiteX4" fmla="*/ 0 w 136525"/>
                    <a:gd name="connsiteY4" fmla="*/ 615950 h 61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25" h="615950">
                      <a:moveTo>
                        <a:pt x="57150" y="0"/>
                      </a:moveTo>
                      <a:cubicBezTo>
                        <a:pt x="77258" y="70908"/>
                        <a:pt x="113242" y="151342"/>
                        <a:pt x="60325" y="317500"/>
                      </a:cubicBezTo>
                      <a:cubicBezTo>
                        <a:pt x="85725" y="361950"/>
                        <a:pt x="82550" y="406400"/>
                        <a:pt x="136525" y="450850"/>
                      </a:cubicBezTo>
                      <a:cubicBezTo>
                        <a:pt x="94192" y="553508"/>
                        <a:pt x="61383" y="592667"/>
                        <a:pt x="0" y="615950"/>
                      </a:cubicBezTo>
                      <a:lnTo>
                        <a:pt x="0" y="615950"/>
                      </a:lnTo>
                    </a:path>
                  </a:pathLst>
                </a:custGeom>
                <a:noFill/>
                <a:ln w="9525">
                  <a:solidFill>
                    <a:schemeClr val="accent4"/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algn="ctr" defTabSz="1219140" hangingPunct="0">
                    <a:defRPr/>
                  </a:pPr>
                  <a:endParaRPr lang="en-US" sz="1600" kern="0" dirty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F8C8499B-22ED-4F53-A7F1-96826BABA7D0}"/>
                    </a:ext>
                  </a:extLst>
                </p:cNvPr>
                <p:cNvSpPr/>
                <p:nvPr/>
              </p:nvSpPr>
              <p:spPr bwMode="auto">
                <a:xfrm>
                  <a:off x="2666661" y="2959100"/>
                  <a:ext cx="89238" cy="717550"/>
                </a:xfrm>
                <a:custGeom>
                  <a:avLst/>
                  <a:gdLst>
                    <a:gd name="connsiteX0" fmla="*/ 0 w 82550"/>
                    <a:gd name="connsiteY0" fmla="*/ 0 h 717550"/>
                    <a:gd name="connsiteX1" fmla="*/ 82550 w 82550"/>
                    <a:gd name="connsiteY1" fmla="*/ 717550 h 717550"/>
                    <a:gd name="connsiteX0" fmla="*/ 1799 w 84349"/>
                    <a:gd name="connsiteY0" fmla="*/ 0 h 717550"/>
                    <a:gd name="connsiteX1" fmla="*/ 84349 w 84349"/>
                    <a:gd name="connsiteY1" fmla="*/ 717550 h 717550"/>
                    <a:gd name="connsiteX0" fmla="*/ 6688 w 89238"/>
                    <a:gd name="connsiteY0" fmla="*/ 0 h 717550"/>
                    <a:gd name="connsiteX1" fmla="*/ 89238 w 89238"/>
                    <a:gd name="connsiteY1" fmla="*/ 717550 h 717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9238" h="717550">
                      <a:moveTo>
                        <a:pt x="6688" y="0"/>
                      </a:moveTo>
                      <a:cubicBezTo>
                        <a:pt x="-7070" y="343958"/>
                        <a:pt x="-8129" y="672042"/>
                        <a:pt x="89238" y="717550"/>
                      </a:cubicBezTo>
                    </a:path>
                  </a:pathLst>
                </a:custGeom>
                <a:noFill/>
                <a:ln w="9525">
                  <a:solidFill>
                    <a:schemeClr val="accent4"/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algn="ctr" defTabSz="1219140" hangingPunct="0">
                    <a:defRPr/>
                  </a:pPr>
                  <a:endParaRPr lang="en-US" sz="1600" kern="0" dirty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B623403C-097D-4A1C-ACE8-79345F4E572C}"/>
                    </a:ext>
                  </a:extLst>
                </p:cNvPr>
                <p:cNvSpPr/>
                <p:nvPr/>
              </p:nvSpPr>
              <p:spPr bwMode="auto">
                <a:xfrm>
                  <a:off x="2683123" y="2955925"/>
                  <a:ext cx="95001" cy="673100"/>
                </a:xfrm>
                <a:custGeom>
                  <a:avLst/>
                  <a:gdLst>
                    <a:gd name="connsiteX0" fmla="*/ 82550 w 88900"/>
                    <a:gd name="connsiteY0" fmla="*/ 0 h 673100"/>
                    <a:gd name="connsiteX1" fmla="*/ 34925 w 88900"/>
                    <a:gd name="connsiteY1" fmla="*/ 158750 h 673100"/>
                    <a:gd name="connsiteX2" fmla="*/ 0 w 88900"/>
                    <a:gd name="connsiteY2" fmla="*/ 355600 h 673100"/>
                    <a:gd name="connsiteX3" fmla="*/ 12700 w 88900"/>
                    <a:gd name="connsiteY3" fmla="*/ 587375 h 673100"/>
                    <a:gd name="connsiteX4" fmla="*/ 88900 w 88900"/>
                    <a:gd name="connsiteY4" fmla="*/ 673100 h 673100"/>
                    <a:gd name="connsiteX0" fmla="*/ 82550 w 88900"/>
                    <a:gd name="connsiteY0" fmla="*/ 0 h 673100"/>
                    <a:gd name="connsiteX1" fmla="*/ 22225 w 88900"/>
                    <a:gd name="connsiteY1" fmla="*/ 171450 h 673100"/>
                    <a:gd name="connsiteX2" fmla="*/ 0 w 88900"/>
                    <a:gd name="connsiteY2" fmla="*/ 355600 h 673100"/>
                    <a:gd name="connsiteX3" fmla="*/ 12700 w 88900"/>
                    <a:gd name="connsiteY3" fmla="*/ 587375 h 673100"/>
                    <a:gd name="connsiteX4" fmla="*/ 88900 w 88900"/>
                    <a:gd name="connsiteY4" fmla="*/ 673100 h 673100"/>
                    <a:gd name="connsiteX0" fmla="*/ 82550 w 88900"/>
                    <a:gd name="connsiteY0" fmla="*/ 0 h 673100"/>
                    <a:gd name="connsiteX1" fmla="*/ 22225 w 88900"/>
                    <a:gd name="connsiteY1" fmla="*/ 171450 h 673100"/>
                    <a:gd name="connsiteX2" fmla="*/ 0 w 88900"/>
                    <a:gd name="connsiteY2" fmla="*/ 355600 h 673100"/>
                    <a:gd name="connsiteX3" fmla="*/ 12700 w 88900"/>
                    <a:gd name="connsiteY3" fmla="*/ 587375 h 673100"/>
                    <a:gd name="connsiteX4" fmla="*/ 88900 w 88900"/>
                    <a:gd name="connsiteY4" fmla="*/ 673100 h 673100"/>
                    <a:gd name="connsiteX0" fmla="*/ 82550 w 88900"/>
                    <a:gd name="connsiteY0" fmla="*/ 0 h 673100"/>
                    <a:gd name="connsiteX1" fmla="*/ 22225 w 88900"/>
                    <a:gd name="connsiteY1" fmla="*/ 171450 h 673100"/>
                    <a:gd name="connsiteX2" fmla="*/ 0 w 88900"/>
                    <a:gd name="connsiteY2" fmla="*/ 355600 h 673100"/>
                    <a:gd name="connsiteX3" fmla="*/ 12700 w 88900"/>
                    <a:gd name="connsiteY3" fmla="*/ 587375 h 673100"/>
                    <a:gd name="connsiteX4" fmla="*/ 88900 w 88900"/>
                    <a:gd name="connsiteY4" fmla="*/ 673100 h 673100"/>
                    <a:gd name="connsiteX0" fmla="*/ 82550 w 88900"/>
                    <a:gd name="connsiteY0" fmla="*/ 0 h 673100"/>
                    <a:gd name="connsiteX1" fmla="*/ 22225 w 88900"/>
                    <a:gd name="connsiteY1" fmla="*/ 171450 h 673100"/>
                    <a:gd name="connsiteX2" fmla="*/ 0 w 88900"/>
                    <a:gd name="connsiteY2" fmla="*/ 355600 h 673100"/>
                    <a:gd name="connsiteX3" fmla="*/ 12700 w 88900"/>
                    <a:gd name="connsiteY3" fmla="*/ 587375 h 673100"/>
                    <a:gd name="connsiteX4" fmla="*/ 88900 w 88900"/>
                    <a:gd name="connsiteY4" fmla="*/ 673100 h 673100"/>
                    <a:gd name="connsiteX0" fmla="*/ 82550 w 88900"/>
                    <a:gd name="connsiteY0" fmla="*/ 0 h 673100"/>
                    <a:gd name="connsiteX1" fmla="*/ 22225 w 88900"/>
                    <a:gd name="connsiteY1" fmla="*/ 171450 h 673100"/>
                    <a:gd name="connsiteX2" fmla="*/ 0 w 88900"/>
                    <a:gd name="connsiteY2" fmla="*/ 355600 h 673100"/>
                    <a:gd name="connsiteX3" fmla="*/ 12700 w 88900"/>
                    <a:gd name="connsiteY3" fmla="*/ 587375 h 673100"/>
                    <a:gd name="connsiteX4" fmla="*/ 88900 w 88900"/>
                    <a:gd name="connsiteY4" fmla="*/ 673100 h 673100"/>
                    <a:gd name="connsiteX0" fmla="*/ 88651 w 95001"/>
                    <a:gd name="connsiteY0" fmla="*/ 0 h 673100"/>
                    <a:gd name="connsiteX1" fmla="*/ 28326 w 95001"/>
                    <a:gd name="connsiteY1" fmla="*/ 171450 h 673100"/>
                    <a:gd name="connsiteX2" fmla="*/ 6101 w 95001"/>
                    <a:gd name="connsiteY2" fmla="*/ 355600 h 673100"/>
                    <a:gd name="connsiteX3" fmla="*/ 18801 w 95001"/>
                    <a:gd name="connsiteY3" fmla="*/ 587375 h 673100"/>
                    <a:gd name="connsiteX4" fmla="*/ 95001 w 95001"/>
                    <a:gd name="connsiteY4" fmla="*/ 673100 h 673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001" h="673100">
                      <a:moveTo>
                        <a:pt x="88651" y="0"/>
                      </a:moveTo>
                      <a:cubicBezTo>
                        <a:pt x="68543" y="57150"/>
                        <a:pt x="80184" y="107950"/>
                        <a:pt x="28326" y="171450"/>
                      </a:cubicBezTo>
                      <a:cubicBezTo>
                        <a:pt x="52668" y="274108"/>
                        <a:pt x="13509" y="294217"/>
                        <a:pt x="6101" y="355600"/>
                      </a:cubicBezTo>
                      <a:cubicBezTo>
                        <a:pt x="10334" y="432858"/>
                        <a:pt x="-17182" y="497417"/>
                        <a:pt x="18801" y="587375"/>
                      </a:cubicBezTo>
                      <a:cubicBezTo>
                        <a:pt x="31501" y="631825"/>
                        <a:pt x="69601" y="644525"/>
                        <a:pt x="95001" y="673100"/>
                      </a:cubicBezTo>
                    </a:path>
                  </a:pathLst>
                </a:custGeom>
                <a:noFill/>
                <a:ln w="9525">
                  <a:solidFill>
                    <a:schemeClr val="accent4"/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algn="ctr" defTabSz="1219140" hangingPunct="0">
                    <a:defRPr/>
                  </a:pPr>
                  <a:endParaRPr lang="en-US" sz="1600" kern="0" dirty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22ADAD5A-2DF7-49F1-AD01-DAE651D345D7}"/>
                    </a:ext>
                  </a:extLst>
                </p:cNvPr>
                <p:cNvSpPr/>
                <p:nvPr/>
              </p:nvSpPr>
              <p:spPr bwMode="auto">
                <a:xfrm>
                  <a:off x="2664306" y="3297753"/>
                  <a:ext cx="64741" cy="64741"/>
                </a:xfrm>
                <a:prstGeom prst="ellipse">
                  <a:avLst/>
                </a:prstGeom>
                <a:solidFill>
                  <a:schemeClr val="accent4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DE97429A-7AF3-45CD-86A2-162E0955632F}"/>
                    </a:ext>
                  </a:extLst>
                </p:cNvPr>
                <p:cNvSpPr/>
                <p:nvPr/>
              </p:nvSpPr>
              <p:spPr bwMode="auto">
                <a:xfrm>
                  <a:off x="2608333" y="3379019"/>
                  <a:ext cx="64741" cy="64741"/>
                </a:xfrm>
                <a:prstGeom prst="ellipse">
                  <a:avLst/>
                </a:prstGeom>
                <a:solidFill>
                  <a:schemeClr val="accent4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DA505EB9-3BF9-439B-8EA6-5784CAD71A86}"/>
                    </a:ext>
                  </a:extLst>
                </p:cNvPr>
                <p:cNvSpPr/>
                <p:nvPr/>
              </p:nvSpPr>
              <p:spPr bwMode="auto">
                <a:xfrm>
                  <a:off x="2688084" y="3632367"/>
                  <a:ext cx="64741" cy="64741"/>
                </a:xfrm>
                <a:prstGeom prst="ellipse">
                  <a:avLst/>
                </a:prstGeom>
                <a:solidFill>
                  <a:schemeClr val="accent4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957DA99B-75AE-4D84-B8BA-B7D070A6DA7C}"/>
                    </a:ext>
                  </a:extLst>
                </p:cNvPr>
                <p:cNvSpPr/>
                <p:nvPr/>
              </p:nvSpPr>
              <p:spPr bwMode="auto">
                <a:xfrm>
                  <a:off x="2525164" y="3231070"/>
                  <a:ext cx="64741" cy="64741"/>
                </a:xfrm>
                <a:prstGeom prst="ellipse">
                  <a:avLst/>
                </a:prstGeom>
                <a:solidFill>
                  <a:schemeClr val="accent4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C7717269-022A-4A3F-92B6-E603DD6B5FA1}"/>
                    </a:ext>
                  </a:extLst>
                </p:cNvPr>
                <p:cNvSpPr/>
                <p:nvPr/>
              </p:nvSpPr>
              <p:spPr bwMode="auto">
                <a:xfrm>
                  <a:off x="2629573" y="3157915"/>
                  <a:ext cx="64741" cy="64741"/>
                </a:xfrm>
                <a:prstGeom prst="ellipse">
                  <a:avLst/>
                </a:prstGeom>
                <a:solidFill>
                  <a:schemeClr val="accent4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7FC8F868-0BCA-46EE-AA5C-87B73F36450E}"/>
                    </a:ext>
                  </a:extLst>
                </p:cNvPr>
                <p:cNvSpPr/>
                <p:nvPr/>
              </p:nvSpPr>
              <p:spPr bwMode="auto">
                <a:xfrm>
                  <a:off x="2490040" y="3537294"/>
                  <a:ext cx="64741" cy="64741"/>
                </a:xfrm>
                <a:prstGeom prst="ellipse">
                  <a:avLst/>
                </a:prstGeom>
                <a:solidFill>
                  <a:schemeClr val="accent4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A38EACA4-B196-4BEC-BEF3-0ECD6482C941}"/>
                    </a:ext>
                  </a:extLst>
                </p:cNvPr>
                <p:cNvSpPr/>
                <p:nvPr/>
              </p:nvSpPr>
              <p:spPr bwMode="auto">
                <a:xfrm>
                  <a:off x="2184400" y="3597275"/>
                  <a:ext cx="311150" cy="136525"/>
                </a:xfrm>
                <a:custGeom>
                  <a:avLst/>
                  <a:gdLst>
                    <a:gd name="connsiteX0" fmla="*/ 0 w 311150"/>
                    <a:gd name="connsiteY0" fmla="*/ 57150 h 136525"/>
                    <a:gd name="connsiteX1" fmla="*/ 165100 w 311150"/>
                    <a:gd name="connsiteY1" fmla="*/ 136525 h 136525"/>
                    <a:gd name="connsiteX2" fmla="*/ 311150 w 311150"/>
                    <a:gd name="connsiteY2" fmla="*/ 0 h 136525"/>
                    <a:gd name="connsiteX0" fmla="*/ 0 w 311150"/>
                    <a:gd name="connsiteY0" fmla="*/ 57150 h 136525"/>
                    <a:gd name="connsiteX1" fmla="*/ 165100 w 311150"/>
                    <a:gd name="connsiteY1" fmla="*/ 136525 h 136525"/>
                    <a:gd name="connsiteX2" fmla="*/ 311150 w 311150"/>
                    <a:gd name="connsiteY2" fmla="*/ 0 h 136525"/>
                    <a:gd name="connsiteX0" fmla="*/ 0 w 311150"/>
                    <a:gd name="connsiteY0" fmla="*/ 57150 h 136525"/>
                    <a:gd name="connsiteX1" fmla="*/ 165100 w 311150"/>
                    <a:gd name="connsiteY1" fmla="*/ 136525 h 136525"/>
                    <a:gd name="connsiteX2" fmla="*/ 311150 w 311150"/>
                    <a:gd name="connsiteY2" fmla="*/ 0 h 136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1150" h="136525">
                      <a:moveTo>
                        <a:pt x="0" y="57150"/>
                      </a:moveTo>
                      <a:cubicBezTo>
                        <a:pt x="55033" y="83608"/>
                        <a:pt x="78317" y="110067"/>
                        <a:pt x="165100" y="136525"/>
                      </a:cubicBezTo>
                      <a:cubicBezTo>
                        <a:pt x="245533" y="110067"/>
                        <a:pt x="262467" y="45508"/>
                        <a:pt x="311150" y="0"/>
                      </a:cubicBezTo>
                    </a:path>
                  </a:pathLst>
                </a:custGeom>
                <a:noFill/>
                <a:ln w="9525">
                  <a:solidFill>
                    <a:schemeClr val="accent4"/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algn="ctr" defTabSz="1219140" hangingPunct="0">
                    <a:defRPr/>
                  </a:pPr>
                  <a:endParaRPr lang="en-US" sz="1600" kern="0" dirty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600F6EE2-7C30-4FF5-9E31-79314B2E3437}"/>
                    </a:ext>
                  </a:extLst>
                </p:cNvPr>
                <p:cNvSpPr/>
                <p:nvPr/>
              </p:nvSpPr>
              <p:spPr bwMode="auto">
                <a:xfrm>
                  <a:off x="2035175" y="3665009"/>
                  <a:ext cx="469900" cy="599016"/>
                </a:xfrm>
                <a:custGeom>
                  <a:avLst/>
                  <a:gdLst>
                    <a:gd name="connsiteX0" fmla="*/ 450850 w 450850"/>
                    <a:gd name="connsiteY0" fmla="*/ 0 h 596900"/>
                    <a:gd name="connsiteX1" fmla="*/ 241300 w 450850"/>
                    <a:gd name="connsiteY1" fmla="*/ 349250 h 596900"/>
                    <a:gd name="connsiteX2" fmla="*/ 0 w 450850"/>
                    <a:gd name="connsiteY2" fmla="*/ 596900 h 596900"/>
                    <a:gd name="connsiteX0" fmla="*/ 450850 w 450850"/>
                    <a:gd name="connsiteY0" fmla="*/ 0 h 596900"/>
                    <a:gd name="connsiteX1" fmla="*/ 241300 w 450850"/>
                    <a:gd name="connsiteY1" fmla="*/ 349250 h 596900"/>
                    <a:gd name="connsiteX2" fmla="*/ 0 w 450850"/>
                    <a:gd name="connsiteY2" fmla="*/ 596900 h 596900"/>
                    <a:gd name="connsiteX0" fmla="*/ 450850 w 450850"/>
                    <a:gd name="connsiteY0" fmla="*/ 0 h 596900"/>
                    <a:gd name="connsiteX1" fmla="*/ 241300 w 450850"/>
                    <a:gd name="connsiteY1" fmla="*/ 349250 h 596900"/>
                    <a:gd name="connsiteX2" fmla="*/ 0 w 450850"/>
                    <a:gd name="connsiteY2" fmla="*/ 596900 h 596900"/>
                    <a:gd name="connsiteX0" fmla="*/ 450850 w 450850"/>
                    <a:gd name="connsiteY0" fmla="*/ 0 h 596900"/>
                    <a:gd name="connsiteX1" fmla="*/ 241300 w 450850"/>
                    <a:gd name="connsiteY1" fmla="*/ 349250 h 596900"/>
                    <a:gd name="connsiteX2" fmla="*/ 0 w 450850"/>
                    <a:gd name="connsiteY2" fmla="*/ 596900 h 596900"/>
                    <a:gd name="connsiteX0" fmla="*/ 450850 w 450850"/>
                    <a:gd name="connsiteY0" fmla="*/ 0 h 596900"/>
                    <a:gd name="connsiteX1" fmla="*/ 241300 w 450850"/>
                    <a:gd name="connsiteY1" fmla="*/ 349250 h 596900"/>
                    <a:gd name="connsiteX2" fmla="*/ 0 w 450850"/>
                    <a:gd name="connsiteY2" fmla="*/ 596900 h 596900"/>
                    <a:gd name="connsiteX0" fmla="*/ 469900 w 469900"/>
                    <a:gd name="connsiteY0" fmla="*/ 0 h 599016"/>
                    <a:gd name="connsiteX1" fmla="*/ 241300 w 469900"/>
                    <a:gd name="connsiteY1" fmla="*/ 351366 h 599016"/>
                    <a:gd name="connsiteX2" fmla="*/ 0 w 469900"/>
                    <a:gd name="connsiteY2" fmla="*/ 599016 h 599016"/>
                    <a:gd name="connsiteX0" fmla="*/ 469900 w 469900"/>
                    <a:gd name="connsiteY0" fmla="*/ 0 h 599016"/>
                    <a:gd name="connsiteX1" fmla="*/ 241300 w 469900"/>
                    <a:gd name="connsiteY1" fmla="*/ 351366 h 599016"/>
                    <a:gd name="connsiteX2" fmla="*/ 0 w 469900"/>
                    <a:gd name="connsiteY2" fmla="*/ 599016 h 599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9900" h="599016">
                      <a:moveTo>
                        <a:pt x="469900" y="0"/>
                      </a:moveTo>
                      <a:cubicBezTo>
                        <a:pt x="393700" y="114300"/>
                        <a:pt x="311150" y="107949"/>
                        <a:pt x="241300" y="351366"/>
                      </a:cubicBezTo>
                      <a:cubicBezTo>
                        <a:pt x="-35983" y="522816"/>
                        <a:pt x="80433" y="516466"/>
                        <a:pt x="0" y="599016"/>
                      </a:cubicBezTo>
                    </a:path>
                  </a:pathLst>
                </a:custGeom>
                <a:noFill/>
                <a:ln w="9525">
                  <a:solidFill>
                    <a:schemeClr val="accent4"/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algn="ctr" defTabSz="1219140" hangingPunct="0">
                    <a:defRPr/>
                  </a:pPr>
                  <a:endParaRPr lang="en-US" sz="1600" kern="0" dirty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83A427B-52A2-47E2-B0C7-BC4ACD17250B}"/>
                    </a:ext>
                  </a:extLst>
                </p:cNvPr>
                <p:cNvSpPr/>
                <p:nvPr/>
              </p:nvSpPr>
              <p:spPr bwMode="auto">
                <a:xfrm>
                  <a:off x="2250797" y="4020360"/>
                  <a:ext cx="19605" cy="291433"/>
                </a:xfrm>
                <a:custGeom>
                  <a:avLst/>
                  <a:gdLst>
                    <a:gd name="connsiteX0" fmla="*/ 3175 w 19605"/>
                    <a:gd name="connsiteY0" fmla="*/ 291433 h 291433"/>
                    <a:gd name="connsiteX1" fmla="*/ 3175 w 19605"/>
                    <a:gd name="connsiteY1" fmla="*/ 291433 h 291433"/>
                    <a:gd name="connsiteX2" fmla="*/ 6350 w 19605"/>
                    <a:gd name="connsiteY2" fmla="*/ 212058 h 291433"/>
                    <a:gd name="connsiteX3" fmla="*/ 15875 w 19605"/>
                    <a:gd name="connsiteY3" fmla="*/ 183483 h 291433"/>
                    <a:gd name="connsiteX4" fmla="*/ 19050 w 19605"/>
                    <a:gd name="connsiteY4" fmla="*/ 164433 h 291433"/>
                    <a:gd name="connsiteX5" fmla="*/ 9525 w 19605"/>
                    <a:gd name="connsiteY5" fmla="*/ 116808 h 291433"/>
                    <a:gd name="connsiteX6" fmla="*/ 6350 w 19605"/>
                    <a:gd name="connsiteY6" fmla="*/ 107283 h 291433"/>
                    <a:gd name="connsiteX7" fmla="*/ 0 w 19605"/>
                    <a:gd name="connsiteY7" fmla="*/ 85058 h 291433"/>
                    <a:gd name="connsiteX8" fmla="*/ 3175 w 19605"/>
                    <a:gd name="connsiteY8" fmla="*/ 31083 h 291433"/>
                    <a:gd name="connsiteX9" fmla="*/ 6350 w 19605"/>
                    <a:gd name="connsiteY9" fmla="*/ 21558 h 291433"/>
                    <a:gd name="connsiteX10" fmla="*/ 19050 w 19605"/>
                    <a:gd name="connsiteY10" fmla="*/ 2508 h 291433"/>
                    <a:gd name="connsiteX11" fmla="*/ 3175 w 19605"/>
                    <a:gd name="connsiteY11" fmla="*/ 18383 h 291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605" h="291433">
                      <a:moveTo>
                        <a:pt x="3175" y="291433"/>
                      </a:moveTo>
                      <a:lnTo>
                        <a:pt x="3175" y="291433"/>
                      </a:lnTo>
                      <a:cubicBezTo>
                        <a:pt x="4233" y="264975"/>
                        <a:pt x="3256" y="238356"/>
                        <a:pt x="6350" y="212058"/>
                      </a:cubicBezTo>
                      <a:cubicBezTo>
                        <a:pt x="7523" y="202087"/>
                        <a:pt x="13288" y="193184"/>
                        <a:pt x="15875" y="183483"/>
                      </a:cubicBezTo>
                      <a:cubicBezTo>
                        <a:pt x="17534" y="177263"/>
                        <a:pt x="17992" y="170783"/>
                        <a:pt x="19050" y="164433"/>
                      </a:cubicBezTo>
                      <a:cubicBezTo>
                        <a:pt x="15875" y="148558"/>
                        <a:pt x="13037" y="132612"/>
                        <a:pt x="9525" y="116808"/>
                      </a:cubicBezTo>
                      <a:cubicBezTo>
                        <a:pt x="8799" y="113541"/>
                        <a:pt x="7269" y="110501"/>
                        <a:pt x="6350" y="107283"/>
                      </a:cubicBezTo>
                      <a:cubicBezTo>
                        <a:pt x="-1623" y="79376"/>
                        <a:pt x="7613" y="107896"/>
                        <a:pt x="0" y="85058"/>
                      </a:cubicBezTo>
                      <a:cubicBezTo>
                        <a:pt x="1058" y="67066"/>
                        <a:pt x="1382" y="49016"/>
                        <a:pt x="3175" y="31083"/>
                      </a:cubicBezTo>
                      <a:cubicBezTo>
                        <a:pt x="3508" y="27753"/>
                        <a:pt x="4690" y="24464"/>
                        <a:pt x="6350" y="21558"/>
                      </a:cubicBezTo>
                      <a:cubicBezTo>
                        <a:pt x="35536" y="-29518"/>
                        <a:pt x="5351" y="29907"/>
                        <a:pt x="19050" y="2508"/>
                      </a:cubicBezTo>
                      <a:lnTo>
                        <a:pt x="3175" y="18383"/>
                      </a:lnTo>
                    </a:path>
                  </a:pathLst>
                </a:custGeom>
                <a:noFill/>
                <a:ln w="9525">
                  <a:solidFill>
                    <a:schemeClr val="accent4"/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algn="ctr" defTabSz="1219140" hangingPunct="0">
                    <a:defRPr/>
                  </a:pPr>
                  <a:endParaRPr lang="en-US" sz="1600" kern="0" dirty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5EBA8F42-2461-46AC-9130-1B3DF4965FF7}"/>
                    </a:ext>
                  </a:extLst>
                </p:cNvPr>
                <p:cNvSpPr/>
                <p:nvPr/>
              </p:nvSpPr>
              <p:spPr bwMode="auto">
                <a:xfrm>
                  <a:off x="2286001" y="3670300"/>
                  <a:ext cx="229658" cy="317500"/>
                </a:xfrm>
                <a:custGeom>
                  <a:avLst/>
                  <a:gdLst>
                    <a:gd name="connsiteX0" fmla="*/ 206375 w 206375"/>
                    <a:gd name="connsiteY0" fmla="*/ 0 h 273050"/>
                    <a:gd name="connsiteX1" fmla="*/ 107950 w 206375"/>
                    <a:gd name="connsiteY1" fmla="*/ 222250 h 273050"/>
                    <a:gd name="connsiteX2" fmla="*/ 0 w 206375"/>
                    <a:gd name="connsiteY2" fmla="*/ 273050 h 273050"/>
                    <a:gd name="connsiteX0" fmla="*/ 206375 w 206375"/>
                    <a:gd name="connsiteY0" fmla="*/ 0 h 273050"/>
                    <a:gd name="connsiteX1" fmla="*/ 107950 w 206375"/>
                    <a:gd name="connsiteY1" fmla="*/ 222250 h 273050"/>
                    <a:gd name="connsiteX2" fmla="*/ 0 w 206375"/>
                    <a:gd name="connsiteY2" fmla="*/ 273050 h 273050"/>
                    <a:gd name="connsiteX0" fmla="*/ 206375 w 206375"/>
                    <a:gd name="connsiteY0" fmla="*/ 0 h 273050"/>
                    <a:gd name="connsiteX1" fmla="*/ 107950 w 206375"/>
                    <a:gd name="connsiteY1" fmla="*/ 222250 h 273050"/>
                    <a:gd name="connsiteX2" fmla="*/ 0 w 206375"/>
                    <a:gd name="connsiteY2" fmla="*/ 273050 h 273050"/>
                    <a:gd name="connsiteX0" fmla="*/ 206375 w 206375"/>
                    <a:gd name="connsiteY0" fmla="*/ 0 h 273050"/>
                    <a:gd name="connsiteX1" fmla="*/ 107950 w 206375"/>
                    <a:gd name="connsiteY1" fmla="*/ 222250 h 273050"/>
                    <a:gd name="connsiteX2" fmla="*/ 0 w 206375"/>
                    <a:gd name="connsiteY2" fmla="*/ 273050 h 273050"/>
                    <a:gd name="connsiteX0" fmla="*/ 229658 w 229658"/>
                    <a:gd name="connsiteY0" fmla="*/ 0 h 317500"/>
                    <a:gd name="connsiteX1" fmla="*/ 107950 w 229658"/>
                    <a:gd name="connsiteY1" fmla="*/ 266700 h 317500"/>
                    <a:gd name="connsiteX2" fmla="*/ 0 w 229658"/>
                    <a:gd name="connsiteY2" fmla="*/ 317500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9658" h="317500">
                      <a:moveTo>
                        <a:pt x="229658" y="0"/>
                      </a:moveTo>
                      <a:cubicBezTo>
                        <a:pt x="187325" y="74083"/>
                        <a:pt x="131233" y="170392"/>
                        <a:pt x="107950" y="266700"/>
                      </a:cubicBezTo>
                      <a:cubicBezTo>
                        <a:pt x="62442" y="312208"/>
                        <a:pt x="35983" y="300567"/>
                        <a:pt x="0" y="317500"/>
                      </a:cubicBezTo>
                    </a:path>
                  </a:pathLst>
                </a:custGeom>
                <a:noFill/>
                <a:ln w="9525">
                  <a:solidFill>
                    <a:schemeClr val="accent4"/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algn="ctr" defTabSz="1219140" hangingPunct="0">
                    <a:defRPr/>
                  </a:pPr>
                  <a:endParaRPr lang="en-US" sz="1600" kern="0" dirty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894E5899-C55B-41F5-8955-45CA052D45A1}"/>
                    </a:ext>
                  </a:extLst>
                </p:cNvPr>
                <p:cNvSpPr/>
                <p:nvPr/>
              </p:nvSpPr>
              <p:spPr bwMode="auto">
                <a:xfrm>
                  <a:off x="2779182" y="3632200"/>
                  <a:ext cx="427567" cy="180975"/>
                </a:xfrm>
                <a:custGeom>
                  <a:avLst/>
                  <a:gdLst>
                    <a:gd name="connsiteX0" fmla="*/ 0 w 406400"/>
                    <a:gd name="connsiteY0" fmla="*/ 0 h 168275"/>
                    <a:gd name="connsiteX1" fmla="*/ 231775 w 406400"/>
                    <a:gd name="connsiteY1" fmla="*/ 168275 h 168275"/>
                    <a:gd name="connsiteX2" fmla="*/ 323850 w 406400"/>
                    <a:gd name="connsiteY2" fmla="*/ 79375 h 168275"/>
                    <a:gd name="connsiteX3" fmla="*/ 406400 w 406400"/>
                    <a:gd name="connsiteY3" fmla="*/ 92075 h 168275"/>
                    <a:gd name="connsiteX0" fmla="*/ 0 w 406400"/>
                    <a:gd name="connsiteY0" fmla="*/ 0 h 168275"/>
                    <a:gd name="connsiteX1" fmla="*/ 231775 w 406400"/>
                    <a:gd name="connsiteY1" fmla="*/ 168275 h 168275"/>
                    <a:gd name="connsiteX2" fmla="*/ 323850 w 406400"/>
                    <a:gd name="connsiteY2" fmla="*/ 79375 h 168275"/>
                    <a:gd name="connsiteX3" fmla="*/ 406400 w 406400"/>
                    <a:gd name="connsiteY3" fmla="*/ 92075 h 168275"/>
                    <a:gd name="connsiteX0" fmla="*/ 0 w 406400"/>
                    <a:gd name="connsiteY0" fmla="*/ 0 h 168275"/>
                    <a:gd name="connsiteX1" fmla="*/ 231775 w 406400"/>
                    <a:gd name="connsiteY1" fmla="*/ 168275 h 168275"/>
                    <a:gd name="connsiteX2" fmla="*/ 323850 w 406400"/>
                    <a:gd name="connsiteY2" fmla="*/ 79375 h 168275"/>
                    <a:gd name="connsiteX3" fmla="*/ 406400 w 406400"/>
                    <a:gd name="connsiteY3" fmla="*/ 92075 h 168275"/>
                    <a:gd name="connsiteX0" fmla="*/ 0 w 406400"/>
                    <a:gd name="connsiteY0" fmla="*/ 0 h 168275"/>
                    <a:gd name="connsiteX1" fmla="*/ 231775 w 406400"/>
                    <a:gd name="connsiteY1" fmla="*/ 168275 h 168275"/>
                    <a:gd name="connsiteX2" fmla="*/ 323850 w 406400"/>
                    <a:gd name="connsiteY2" fmla="*/ 79375 h 168275"/>
                    <a:gd name="connsiteX3" fmla="*/ 406400 w 406400"/>
                    <a:gd name="connsiteY3" fmla="*/ 92075 h 168275"/>
                    <a:gd name="connsiteX0" fmla="*/ 0 w 427567"/>
                    <a:gd name="connsiteY0" fmla="*/ 0 h 180975"/>
                    <a:gd name="connsiteX1" fmla="*/ 252942 w 427567"/>
                    <a:gd name="connsiteY1" fmla="*/ 180975 h 180975"/>
                    <a:gd name="connsiteX2" fmla="*/ 345017 w 427567"/>
                    <a:gd name="connsiteY2" fmla="*/ 92075 h 180975"/>
                    <a:gd name="connsiteX3" fmla="*/ 427567 w 427567"/>
                    <a:gd name="connsiteY3" fmla="*/ 1047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7567" h="180975">
                      <a:moveTo>
                        <a:pt x="0" y="0"/>
                      </a:moveTo>
                      <a:cubicBezTo>
                        <a:pt x="77258" y="56092"/>
                        <a:pt x="137584" y="121708"/>
                        <a:pt x="252942" y="180975"/>
                      </a:cubicBezTo>
                      <a:cubicBezTo>
                        <a:pt x="305859" y="160867"/>
                        <a:pt x="314325" y="121708"/>
                        <a:pt x="345017" y="92075"/>
                      </a:cubicBezTo>
                      <a:cubicBezTo>
                        <a:pt x="397934" y="61383"/>
                        <a:pt x="400050" y="100542"/>
                        <a:pt x="427567" y="104775"/>
                      </a:cubicBezTo>
                    </a:path>
                  </a:pathLst>
                </a:custGeom>
                <a:noFill/>
                <a:ln w="9525">
                  <a:solidFill>
                    <a:schemeClr val="accent4"/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algn="ctr" defTabSz="1219140" hangingPunct="0">
                    <a:defRPr/>
                  </a:pPr>
                  <a:endParaRPr lang="en-US" sz="1600" kern="0" dirty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9130ED8A-9058-47FF-B1E0-11AC27D79529}"/>
                    </a:ext>
                  </a:extLst>
                </p:cNvPr>
                <p:cNvSpPr/>
                <p:nvPr/>
              </p:nvSpPr>
              <p:spPr bwMode="auto">
                <a:xfrm>
                  <a:off x="2759076" y="3677707"/>
                  <a:ext cx="490862" cy="694267"/>
                </a:xfrm>
                <a:custGeom>
                  <a:avLst/>
                  <a:gdLst>
                    <a:gd name="connsiteX0" fmla="*/ 0 w 412750"/>
                    <a:gd name="connsiteY0" fmla="*/ 0 h 666750"/>
                    <a:gd name="connsiteX1" fmla="*/ 209550 w 412750"/>
                    <a:gd name="connsiteY1" fmla="*/ 193675 h 666750"/>
                    <a:gd name="connsiteX2" fmla="*/ 330200 w 412750"/>
                    <a:gd name="connsiteY2" fmla="*/ 444500 h 666750"/>
                    <a:gd name="connsiteX3" fmla="*/ 412750 w 412750"/>
                    <a:gd name="connsiteY3" fmla="*/ 666750 h 666750"/>
                    <a:gd name="connsiteX4" fmla="*/ 409575 w 412750"/>
                    <a:gd name="connsiteY4" fmla="*/ 460375 h 666750"/>
                    <a:gd name="connsiteX5" fmla="*/ 282575 w 412750"/>
                    <a:gd name="connsiteY5" fmla="*/ 400050 h 666750"/>
                    <a:gd name="connsiteX6" fmla="*/ 228600 w 412750"/>
                    <a:gd name="connsiteY6" fmla="*/ 666750 h 666750"/>
                    <a:gd name="connsiteX0" fmla="*/ 0 w 412750"/>
                    <a:gd name="connsiteY0" fmla="*/ 0 h 666750"/>
                    <a:gd name="connsiteX1" fmla="*/ 209550 w 412750"/>
                    <a:gd name="connsiteY1" fmla="*/ 193675 h 666750"/>
                    <a:gd name="connsiteX2" fmla="*/ 330200 w 412750"/>
                    <a:gd name="connsiteY2" fmla="*/ 444500 h 666750"/>
                    <a:gd name="connsiteX3" fmla="*/ 412750 w 412750"/>
                    <a:gd name="connsiteY3" fmla="*/ 666750 h 666750"/>
                    <a:gd name="connsiteX4" fmla="*/ 409575 w 412750"/>
                    <a:gd name="connsiteY4" fmla="*/ 460375 h 666750"/>
                    <a:gd name="connsiteX5" fmla="*/ 282575 w 412750"/>
                    <a:gd name="connsiteY5" fmla="*/ 400050 h 666750"/>
                    <a:gd name="connsiteX6" fmla="*/ 228600 w 412750"/>
                    <a:gd name="connsiteY6" fmla="*/ 666750 h 666750"/>
                    <a:gd name="connsiteX0" fmla="*/ 0 w 412750"/>
                    <a:gd name="connsiteY0" fmla="*/ 0 h 666750"/>
                    <a:gd name="connsiteX1" fmla="*/ 209550 w 412750"/>
                    <a:gd name="connsiteY1" fmla="*/ 193675 h 666750"/>
                    <a:gd name="connsiteX2" fmla="*/ 330200 w 412750"/>
                    <a:gd name="connsiteY2" fmla="*/ 444500 h 666750"/>
                    <a:gd name="connsiteX3" fmla="*/ 412750 w 412750"/>
                    <a:gd name="connsiteY3" fmla="*/ 666750 h 666750"/>
                    <a:gd name="connsiteX4" fmla="*/ 409575 w 412750"/>
                    <a:gd name="connsiteY4" fmla="*/ 460375 h 666750"/>
                    <a:gd name="connsiteX5" fmla="*/ 282575 w 412750"/>
                    <a:gd name="connsiteY5" fmla="*/ 400050 h 666750"/>
                    <a:gd name="connsiteX6" fmla="*/ 228600 w 412750"/>
                    <a:gd name="connsiteY6" fmla="*/ 666750 h 666750"/>
                    <a:gd name="connsiteX0" fmla="*/ 0 w 412750"/>
                    <a:gd name="connsiteY0" fmla="*/ 0 h 666750"/>
                    <a:gd name="connsiteX1" fmla="*/ 209550 w 412750"/>
                    <a:gd name="connsiteY1" fmla="*/ 193675 h 666750"/>
                    <a:gd name="connsiteX2" fmla="*/ 330200 w 412750"/>
                    <a:gd name="connsiteY2" fmla="*/ 444500 h 666750"/>
                    <a:gd name="connsiteX3" fmla="*/ 412750 w 412750"/>
                    <a:gd name="connsiteY3" fmla="*/ 666750 h 666750"/>
                    <a:gd name="connsiteX4" fmla="*/ 409575 w 412750"/>
                    <a:gd name="connsiteY4" fmla="*/ 460375 h 666750"/>
                    <a:gd name="connsiteX5" fmla="*/ 282575 w 412750"/>
                    <a:gd name="connsiteY5" fmla="*/ 400050 h 666750"/>
                    <a:gd name="connsiteX6" fmla="*/ 228600 w 412750"/>
                    <a:gd name="connsiteY6" fmla="*/ 666750 h 666750"/>
                    <a:gd name="connsiteX0" fmla="*/ 0 w 424771"/>
                    <a:gd name="connsiteY0" fmla="*/ 0 h 666750"/>
                    <a:gd name="connsiteX1" fmla="*/ 209550 w 424771"/>
                    <a:gd name="connsiteY1" fmla="*/ 193675 h 666750"/>
                    <a:gd name="connsiteX2" fmla="*/ 330200 w 424771"/>
                    <a:gd name="connsiteY2" fmla="*/ 444500 h 666750"/>
                    <a:gd name="connsiteX3" fmla="*/ 412750 w 424771"/>
                    <a:gd name="connsiteY3" fmla="*/ 666750 h 666750"/>
                    <a:gd name="connsiteX4" fmla="*/ 409575 w 424771"/>
                    <a:gd name="connsiteY4" fmla="*/ 460375 h 666750"/>
                    <a:gd name="connsiteX5" fmla="*/ 282575 w 424771"/>
                    <a:gd name="connsiteY5" fmla="*/ 400050 h 666750"/>
                    <a:gd name="connsiteX6" fmla="*/ 228600 w 424771"/>
                    <a:gd name="connsiteY6" fmla="*/ 666750 h 666750"/>
                    <a:gd name="connsiteX0" fmla="*/ 0 w 444511"/>
                    <a:gd name="connsiteY0" fmla="*/ 0 h 666750"/>
                    <a:gd name="connsiteX1" fmla="*/ 209550 w 444511"/>
                    <a:gd name="connsiteY1" fmla="*/ 193675 h 666750"/>
                    <a:gd name="connsiteX2" fmla="*/ 330200 w 444511"/>
                    <a:gd name="connsiteY2" fmla="*/ 444500 h 666750"/>
                    <a:gd name="connsiteX3" fmla="*/ 412750 w 444511"/>
                    <a:gd name="connsiteY3" fmla="*/ 666750 h 666750"/>
                    <a:gd name="connsiteX4" fmla="*/ 409575 w 444511"/>
                    <a:gd name="connsiteY4" fmla="*/ 460375 h 666750"/>
                    <a:gd name="connsiteX5" fmla="*/ 282575 w 444511"/>
                    <a:gd name="connsiteY5" fmla="*/ 400050 h 666750"/>
                    <a:gd name="connsiteX6" fmla="*/ 228600 w 444511"/>
                    <a:gd name="connsiteY6" fmla="*/ 666750 h 666750"/>
                    <a:gd name="connsiteX0" fmla="*/ 0 w 444511"/>
                    <a:gd name="connsiteY0" fmla="*/ 0 h 666750"/>
                    <a:gd name="connsiteX1" fmla="*/ 209550 w 444511"/>
                    <a:gd name="connsiteY1" fmla="*/ 193675 h 666750"/>
                    <a:gd name="connsiteX2" fmla="*/ 330200 w 444511"/>
                    <a:gd name="connsiteY2" fmla="*/ 444500 h 666750"/>
                    <a:gd name="connsiteX3" fmla="*/ 412750 w 444511"/>
                    <a:gd name="connsiteY3" fmla="*/ 666750 h 666750"/>
                    <a:gd name="connsiteX4" fmla="*/ 409575 w 444511"/>
                    <a:gd name="connsiteY4" fmla="*/ 460375 h 666750"/>
                    <a:gd name="connsiteX5" fmla="*/ 282575 w 444511"/>
                    <a:gd name="connsiteY5" fmla="*/ 400050 h 666750"/>
                    <a:gd name="connsiteX6" fmla="*/ 228600 w 444511"/>
                    <a:gd name="connsiteY6" fmla="*/ 666750 h 666750"/>
                    <a:gd name="connsiteX0" fmla="*/ 0 w 444511"/>
                    <a:gd name="connsiteY0" fmla="*/ 0 h 666750"/>
                    <a:gd name="connsiteX1" fmla="*/ 209550 w 444511"/>
                    <a:gd name="connsiteY1" fmla="*/ 193675 h 666750"/>
                    <a:gd name="connsiteX2" fmla="*/ 330200 w 444511"/>
                    <a:gd name="connsiteY2" fmla="*/ 444500 h 666750"/>
                    <a:gd name="connsiteX3" fmla="*/ 412750 w 444511"/>
                    <a:gd name="connsiteY3" fmla="*/ 666750 h 666750"/>
                    <a:gd name="connsiteX4" fmla="*/ 409575 w 444511"/>
                    <a:gd name="connsiteY4" fmla="*/ 460375 h 666750"/>
                    <a:gd name="connsiteX5" fmla="*/ 282575 w 444511"/>
                    <a:gd name="connsiteY5" fmla="*/ 400050 h 666750"/>
                    <a:gd name="connsiteX6" fmla="*/ 228600 w 444511"/>
                    <a:gd name="connsiteY6" fmla="*/ 666750 h 666750"/>
                    <a:gd name="connsiteX0" fmla="*/ 0 w 459112"/>
                    <a:gd name="connsiteY0" fmla="*/ 0 h 666750"/>
                    <a:gd name="connsiteX1" fmla="*/ 209550 w 459112"/>
                    <a:gd name="connsiteY1" fmla="*/ 193675 h 666750"/>
                    <a:gd name="connsiteX2" fmla="*/ 330200 w 459112"/>
                    <a:gd name="connsiteY2" fmla="*/ 444500 h 666750"/>
                    <a:gd name="connsiteX3" fmla="*/ 412750 w 459112"/>
                    <a:gd name="connsiteY3" fmla="*/ 666750 h 666750"/>
                    <a:gd name="connsiteX4" fmla="*/ 409575 w 459112"/>
                    <a:gd name="connsiteY4" fmla="*/ 460375 h 666750"/>
                    <a:gd name="connsiteX5" fmla="*/ 282575 w 459112"/>
                    <a:gd name="connsiteY5" fmla="*/ 400050 h 666750"/>
                    <a:gd name="connsiteX6" fmla="*/ 228600 w 459112"/>
                    <a:gd name="connsiteY6" fmla="*/ 666750 h 666750"/>
                    <a:gd name="connsiteX0" fmla="*/ 0 w 459112"/>
                    <a:gd name="connsiteY0" fmla="*/ 0 h 666750"/>
                    <a:gd name="connsiteX1" fmla="*/ 209550 w 459112"/>
                    <a:gd name="connsiteY1" fmla="*/ 193675 h 666750"/>
                    <a:gd name="connsiteX2" fmla="*/ 330200 w 459112"/>
                    <a:gd name="connsiteY2" fmla="*/ 444500 h 666750"/>
                    <a:gd name="connsiteX3" fmla="*/ 412750 w 459112"/>
                    <a:gd name="connsiteY3" fmla="*/ 666750 h 666750"/>
                    <a:gd name="connsiteX4" fmla="*/ 409575 w 459112"/>
                    <a:gd name="connsiteY4" fmla="*/ 460375 h 666750"/>
                    <a:gd name="connsiteX5" fmla="*/ 282575 w 459112"/>
                    <a:gd name="connsiteY5" fmla="*/ 400050 h 666750"/>
                    <a:gd name="connsiteX6" fmla="*/ 228600 w 459112"/>
                    <a:gd name="connsiteY6" fmla="*/ 666750 h 666750"/>
                    <a:gd name="connsiteX0" fmla="*/ 0 w 490862"/>
                    <a:gd name="connsiteY0" fmla="*/ 0 h 694267"/>
                    <a:gd name="connsiteX1" fmla="*/ 241300 w 490862"/>
                    <a:gd name="connsiteY1" fmla="*/ 221192 h 694267"/>
                    <a:gd name="connsiteX2" fmla="*/ 361950 w 490862"/>
                    <a:gd name="connsiteY2" fmla="*/ 472017 h 694267"/>
                    <a:gd name="connsiteX3" fmla="*/ 444500 w 490862"/>
                    <a:gd name="connsiteY3" fmla="*/ 694267 h 694267"/>
                    <a:gd name="connsiteX4" fmla="*/ 441325 w 490862"/>
                    <a:gd name="connsiteY4" fmla="*/ 487892 h 694267"/>
                    <a:gd name="connsiteX5" fmla="*/ 314325 w 490862"/>
                    <a:gd name="connsiteY5" fmla="*/ 427567 h 694267"/>
                    <a:gd name="connsiteX6" fmla="*/ 260350 w 490862"/>
                    <a:gd name="connsiteY6" fmla="*/ 694267 h 694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0862" h="694267">
                      <a:moveTo>
                        <a:pt x="0" y="0"/>
                      </a:moveTo>
                      <a:cubicBezTo>
                        <a:pt x="69850" y="64558"/>
                        <a:pt x="174625" y="140759"/>
                        <a:pt x="241300" y="221192"/>
                      </a:cubicBezTo>
                      <a:cubicBezTo>
                        <a:pt x="271992" y="323850"/>
                        <a:pt x="321733" y="388409"/>
                        <a:pt x="361950" y="472017"/>
                      </a:cubicBezTo>
                      <a:cubicBezTo>
                        <a:pt x="373592" y="619125"/>
                        <a:pt x="385233" y="667809"/>
                        <a:pt x="444500" y="694267"/>
                      </a:cubicBezTo>
                      <a:cubicBezTo>
                        <a:pt x="494242" y="676275"/>
                        <a:pt x="518583" y="709084"/>
                        <a:pt x="441325" y="487892"/>
                      </a:cubicBezTo>
                      <a:cubicBezTo>
                        <a:pt x="398992" y="429684"/>
                        <a:pt x="356658" y="447675"/>
                        <a:pt x="314325" y="427567"/>
                      </a:cubicBezTo>
                      <a:cubicBezTo>
                        <a:pt x="255058" y="541867"/>
                        <a:pt x="278342" y="605367"/>
                        <a:pt x="260350" y="694267"/>
                      </a:cubicBezTo>
                    </a:path>
                  </a:pathLst>
                </a:custGeom>
                <a:noFill/>
                <a:ln w="9525">
                  <a:solidFill>
                    <a:schemeClr val="accent4"/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algn="ctr" defTabSz="1219140" hangingPunct="0">
                    <a:defRPr/>
                  </a:pPr>
                  <a:endParaRPr lang="en-US" sz="1600" kern="0" dirty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3DD7572C-A6A2-402A-94D5-2256E40C6D81}"/>
                    </a:ext>
                  </a:extLst>
                </p:cNvPr>
                <p:cNvSpPr/>
                <p:nvPr/>
              </p:nvSpPr>
              <p:spPr bwMode="auto">
                <a:xfrm>
                  <a:off x="2990850" y="3889375"/>
                  <a:ext cx="231775" cy="177800"/>
                </a:xfrm>
                <a:custGeom>
                  <a:avLst/>
                  <a:gdLst>
                    <a:gd name="connsiteX0" fmla="*/ 231775 w 231775"/>
                    <a:gd name="connsiteY0" fmla="*/ 177800 h 177800"/>
                    <a:gd name="connsiteX1" fmla="*/ 0 w 231775"/>
                    <a:gd name="connsiteY1" fmla="*/ 0 h 177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1775" h="177800">
                      <a:moveTo>
                        <a:pt x="231775" y="17780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accent4"/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algn="ctr" defTabSz="1219140" hangingPunct="0">
                    <a:defRPr/>
                  </a:pPr>
                  <a:endParaRPr lang="en-US" sz="1600" kern="0" dirty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B0C9C300-A5F9-4D35-953E-2DEAA1F97230}"/>
                    </a:ext>
                  </a:extLst>
                </p:cNvPr>
                <p:cNvSpPr/>
                <p:nvPr/>
              </p:nvSpPr>
              <p:spPr bwMode="auto">
                <a:xfrm>
                  <a:off x="2356816" y="3892458"/>
                  <a:ext cx="64741" cy="64741"/>
                </a:xfrm>
                <a:prstGeom prst="ellipse">
                  <a:avLst/>
                </a:prstGeom>
                <a:solidFill>
                  <a:schemeClr val="accent4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EE3D527F-6310-4940-84DC-861C92A55A53}"/>
                    </a:ext>
                  </a:extLst>
                </p:cNvPr>
                <p:cNvSpPr/>
                <p:nvPr/>
              </p:nvSpPr>
              <p:spPr bwMode="auto">
                <a:xfrm>
                  <a:off x="2238031" y="4148417"/>
                  <a:ext cx="64741" cy="64741"/>
                </a:xfrm>
                <a:prstGeom prst="ellipse">
                  <a:avLst/>
                </a:prstGeom>
                <a:solidFill>
                  <a:schemeClr val="accent4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143D359E-CC24-473A-8896-4C9F2E078EE3}"/>
                    </a:ext>
                  </a:extLst>
                </p:cNvPr>
                <p:cNvSpPr/>
                <p:nvPr/>
              </p:nvSpPr>
              <p:spPr bwMode="auto">
                <a:xfrm>
                  <a:off x="2058023" y="4133705"/>
                  <a:ext cx="64741" cy="64741"/>
                </a:xfrm>
                <a:prstGeom prst="ellipse">
                  <a:avLst/>
                </a:prstGeom>
                <a:solidFill>
                  <a:schemeClr val="accent4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F912866F-1A68-4494-8791-795F4954DE99}"/>
                    </a:ext>
                  </a:extLst>
                </p:cNvPr>
                <p:cNvSpPr/>
                <p:nvPr/>
              </p:nvSpPr>
              <p:spPr bwMode="auto">
                <a:xfrm>
                  <a:off x="2307604" y="3813686"/>
                  <a:ext cx="64741" cy="64741"/>
                </a:xfrm>
                <a:prstGeom prst="ellipse">
                  <a:avLst/>
                </a:prstGeom>
                <a:solidFill>
                  <a:schemeClr val="accent4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65223C12-A42F-4172-95CD-032392AB0645}"/>
                    </a:ext>
                  </a:extLst>
                </p:cNvPr>
                <p:cNvSpPr/>
                <p:nvPr/>
              </p:nvSpPr>
              <p:spPr bwMode="auto">
                <a:xfrm>
                  <a:off x="2250454" y="3671713"/>
                  <a:ext cx="64741" cy="64741"/>
                </a:xfrm>
                <a:prstGeom prst="ellipse">
                  <a:avLst/>
                </a:prstGeom>
                <a:solidFill>
                  <a:schemeClr val="accent4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5B8B05B8-6D22-4144-9E97-426D43414310}"/>
                    </a:ext>
                  </a:extLst>
                </p:cNvPr>
                <p:cNvSpPr/>
                <p:nvPr/>
              </p:nvSpPr>
              <p:spPr bwMode="auto">
                <a:xfrm>
                  <a:off x="2224879" y="4000870"/>
                  <a:ext cx="64741" cy="64741"/>
                </a:xfrm>
                <a:prstGeom prst="ellipse">
                  <a:avLst/>
                </a:prstGeom>
                <a:solidFill>
                  <a:schemeClr val="accent4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53F8FF8C-C645-430D-9920-CBE7CA5F887C}"/>
                    </a:ext>
                  </a:extLst>
                </p:cNvPr>
                <p:cNvSpPr/>
                <p:nvPr/>
              </p:nvSpPr>
              <p:spPr bwMode="auto">
                <a:xfrm>
                  <a:off x="3055166" y="4065391"/>
                  <a:ext cx="64741" cy="64741"/>
                </a:xfrm>
                <a:prstGeom prst="ellipse">
                  <a:avLst/>
                </a:prstGeom>
                <a:solidFill>
                  <a:schemeClr val="accent4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3E317DDB-8589-4030-B2DF-E94313464CEE}"/>
                    </a:ext>
                  </a:extLst>
                </p:cNvPr>
                <p:cNvSpPr/>
                <p:nvPr/>
              </p:nvSpPr>
              <p:spPr bwMode="auto">
                <a:xfrm>
                  <a:off x="3168089" y="4145242"/>
                  <a:ext cx="64741" cy="64741"/>
                </a:xfrm>
                <a:prstGeom prst="ellipse">
                  <a:avLst/>
                </a:prstGeom>
                <a:solidFill>
                  <a:schemeClr val="accent4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C1661B83-CEC4-4118-A867-2987C9A1436C}"/>
                    </a:ext>
                  </a:extLst>
                </p:cNvPr>
                <p:cNvSpPr/>
                <p:nvPr/>
              </p:nvSpPr>
              <p:spPr bwMode="auto">
                <a:xfrm>
                  <a:off x="2996722" y="4218683"/>
                  <a:ext cx="64741" cy="64741"/>
                </a:xfrm>
                <a:prstGeom prst="ellipse">
                  <a:avLst/>
                </a:prstGeom>
                <a:solidFill>
                  <a:schemeClr val="accent4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2A6CCB7A-B757-4554-A5F0-DB37D1514559}"/>
                    </a:ext>
                  </a:extLst>
                </p:cNvPr>
                <p:cNvSpPr/>
                <p:nvPr/>
              </p:nvSpPr>
              <p:spPr bwMode="auto">
                <a:xfrm>
                  <a:off x="3181461" y="4331880"/>
                  <a:ext cx="64741" cy="64741"/>
                </a:xfrm>
                <a:prstGeom prst="ellipse">
                  <a:avLst/>
                </a:prstGeom>
                <a:solidFill>
                  <a:schemeClr val="accent4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3B0A93E8-A730-44AC-8E15-439E837BCE66}"/>
                    </a:ext>
                  </a:extLst>
                </p:cNvPr>
                <p:cNvSpPr/>
                <p:nvPr/>
              </p:nvSpPr>
              <p:spPr bwMode="auto">
                <a:xfrm>
                  <a:off x="3120181" y="3987989"/>
                  <a:ext cx="64741" cy="64741"/>
                </a:xfrm>
                <a:prstGeom prst="ellipse">
                  <a:avLst/>
                </a:prstGeom>
                <a:solidFill>
                  <a:schemeClr val="accent4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00801B1D-44EC-4C3D-A367-481C95D25104}"/>
                    </a:ext>
                  </a:extLst>
                </p:cNvPr>
                <p:cNvSpPr/>
                <p:nvPr/>
              </p:nvSpPr>
              <p:spPr bwMode="auto">
                <a:xfrm>
                  <a:off x="2932561" y="3575289"/>
                  <a:ext cx="176409" cy="253978"/>
                </a:xfrm>
                <a:custGeom>
                  <a:avLst/>
                  <a:gdLst>
                    <a:gd name="connsiteX0" fmla="*/ 0 w 170019"/>
                    <a:gd name="connsiteY0" fmla="*/ 126002 h 252003"/>
                    <a:gd name="connsiteX1" fmla="*/ 85010 w 170019"/>
                    <a:gd name="connsiteY1" fmla="*/ 0 h 252003"/>
                    <a:gd name="connsiteX2" fmla="*/ 170020 w 170019"/>
                    <a:gd name="connsiteY2" fmla="*/ 126002 h 252003"/>
                    <a:gd name="connsiteX3" fmla="*/ 85010 w 170019"/>
                    <a:gd name="connsiteY3" fmla="*/ 252004 h 252003"/>
                    <a:gd name="connsiteX4" fmla="*/ 0 w 170019"/>
                    <a:gd name="connsiteY4" fmla="*/ 126002 h 252003"/>
                    <a:gd name="connsiteX0" fmla="*/ 0 w 170020"/>
                    <a:gd name="connsiteY0" fmla="*/ 126922 h 252924"/>
                    <a:gd name="connsiteX1" fmla="*/ 85010 w 170020"/>
                    <a:gd name="connsiteY1" fmla="*/ 920 h 252924"/>
                    <a:gd name="connsiteX2" fmla="*/ 170020 w 170020"/>
                    <a:gd name="connsiteY2" fmla="*/ 126922 h 252924"/>
                    <a:gd name="connsiteX3" fmla="*/ 85010 w 170020"/>
                    <a:gd name="connsiteY3" fmla="*/ 252924 h 252924"/>
                    <a:gd name="connsiteX4" fmla="*/ 0 w 170020"/>
                    <a:gd name="connsiteY4" fmla="*/ 126922 h 252924"/>
                    <a:gd name="connsiteX0" fmla="*/ 6389 w 176409"/>
                    <a:gd name="connsiteY0" fmla="*/ 126740 h 252742"/>
                    <a:gd name="connsiteX1" fmla="*/ 91399 w 176409"/>
                    <a:gd name="connsiteY1" fmla="*/ 738 h 252742"/>
                    <a:gd name="connsiteX2" fmla="*/ 176409 w 176409"/>
                    <a:gd name="connsiteY2" fmla="*/ 126740 h 252742"/>
                    <a:gd name="connsiteX3" fmla="*/ 91399 w 176409"/>
                    <a:gd name="connsiteY3" fmla="*/ 252742 h 252742"/>
                    <a:gd name="connsiteX4" fmla="*/ 6389 w 176409"/>
                    <a:gd name="connsiteY4" fmla="*/ 126740 h 252742"/>
                    <a:gd name="connsiteX0" fmla="*/ 6389 w 176409"/>
                    <a:gd name="connsiteY0" fmla="*/ 126740 h 253978"/>
                    <a:gd name="connsiteX1" fmla="*/ 91399 w 176409"/>
                    <a:gd name="connsiteY1" fmla="*/ 738 h 253978"/>
                    <a:gd name="connsiteX2" fmla="*/ 176409 w 176409"/>
                    <a:gd name="connsiteY2" fmla="*/ 126740 h 253978"/>
                    <a:gd name="connsiteX3" fmla="*/ 91399 w 176409"/>
                    <a:gd name="connsiteY3" fmla="*/ 252742 h 253978"/>
                    <a:gd name="connsiteX4" fmla="*/ 6389 w 176409"/>
                    <a:gd name="connsiteY4" fmla="*/ 126740 h 253978"/>
                    <a:gd name="connsiteX0" fmla="*/ 6389 w 176409"/>
                    <a:gd name="connsiteY0" fmla="*/ 126740 h 253978"/>
                    <a:gd name="connsiteX1" fmla="*/ 91399 w 176409"/>
                    <a:gd name="connsiteY1" fmla="*/ 738 h 253978"/>
                    <a:gd name="connsiteX2" fmla="*/ 176409 w 176409"/>
                    <a:gd name="connsiteY2" fmla="*/ 126740 h 253978"/>
                    <a:gd name="connsiteX3" fmla="*/ 91399 w 176409"/>
                    <a:gd name="connsiteY3" fmla="*/ 252742 h 253978"/>
                    <a:gd name="connsiteX4" fmla="*/ 6389 w 176409"/>
                    <a:gd name="connsiteY4" fmla="*/ 126740 h 253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409" h="253978">
                      <a:moveTo>
                        <a:pt x="6389" y="126740"/>
                      </a:moveTo>
                      <a:cubicBezTo>
                        <a:pt x="-12661" y="76201"/>
                        <a:pt x="9524" y="-8787"/>
                        <a:pt x="91399" y="738"/>
                      </a:cubicBezTo>
                      <a:cubicBezTo>
                        <a:pt x="173274" y="10263"/>
                        <a:pt x="144659" y="22226"/>
                        <a:pt x="176409" y="126740"/>
                      </a:cubicBezTo>
                      <a:cubicBezTo>
                        <a:pt x="176409" y="196329"/>
                        <a:pt x="163749" y="240042"/>
                        <a:pt x="91399" y="252742"/>
                      </a:cubicBezTo>
                      <a:cubicBezTo>
                        <a:pt x="19049" y="265442"/>
                        <a:pt x="25439" y="177279"/>
                        <a:pt x="6389" y="12674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</p:grp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3D49E113-C874-4E3E-9E22-897DB4A969D7}"/>
                  </a:ext>
                </a:extLst>
              </p:cNvPr>
              <p:cNvSpPr/>
              <p:nvPr/>
            </p:nvSpPr>
            <p:spPr bwMode="auto">
              <a:xfrm>
                <a:off x="5250313" y="3861857"/>
                <a:ext cx="85809" cy="85809"/>
              </a:xfrm>
              <a:prstGeom prst="ellipse">
                <a:avLst/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8ABF13D3-206E-4C18-994F-BF4D8F44D7F9}"/>
                  </a:ext>
                </a:extLst>
              </p:cNvPr>
              <p:cNvSpPr/>
              <p:nvPr/>
            </p:nvSpPr>
            <p:spPr bwMode="auto">
              <a:xfrm>
                <a:off x="5129872" y="3836861"/>
                <a:ext cx="85809" cy="85809"/>
              </a:xfrm>
              <a:prstGeom prst="ellipse">
                <a:avLst/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D3F37ACD-4F82-4047-BEF0-551C6964B980}"/>
                  </a:ext>
                </a:extLst>
              </p:cNvPr>
              <p:cNvSpPr/>
              <p:nvPr/>
            </p:nvSpPr>
            <p:spPr bwMode="auto">
              <a:xfrm>
                <a:off x="4992786" y="3658327"/>
                <a:ext cx="85809" cy="85809"/>
              </a:xfrm>
              <a:prstGeom prst="ellipse">
                <a:avLst/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0F8E6BA8-6553-47D6-ADF3-438B548B4638}"/>
                  </a:ext>
                </a:extLst>
              </p:cNvPr>
              <p:cNvSpPr/>
              <p:nvPr/>
            </p:nvSpPr>
            <p:spPr bwMode="auto">
              <a:xfrm>
                <a:off x="5307138" y="3679859"/>
                <a:ext cx="67128" cy="67128"/>
              </a:xfrm>
              <a:prstGeom prst="ellipse">
                <a:avLst/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</p:grp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B4170FD4-BA25-4F97-B6B2-C3799AC0A6E2}"/>
              </a:ext>
            </a:extLst>
          </p:cNvPr>
          <p:cNvGrpSpPr/>
          <p:nvPr/>
        </p:nvGrpSpPr>
        <p:grpSpPr>
          <a:xfrm>
            <a:off x="6367949" y="2668117"/>
            <a:ext cx="2409825" cy="2094948"/>
            <a:chOff x="5847442" y="2754351"/>
            <a:chExt cx="2409825" cy="2094948"/>
          </a:xfrm>
        </p:grpSpPr>
        <p:pic>
          <p:nvPicPr>
            <p:cNvPr id="189" name="Graphic 188">
              <a:extLst>
                <a:ext uri="{FF2B5EF4-FFF2-40B4-BE49-F238E27FC236}">
                  <a16:creationId xmlns:a16="http://schemas.microsoft.com/office/drawing/2014/main" id="{47500D66-236B-4049-8B22-42AB008E77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16689"/>
            <a:stretch/>
          </p:blipFill>
          <p:spPr>
            <a:xfrm>
              <a:off x="5847442" y="2754351"/>
              <a:ext cx="2409825" cy="2094948"/>
            </a:xfrm>
            <a:prstGeom prst="rect">
              <a:avLst/>
            </a:prstGeom>
          </p:spPr>
        </p:pic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0D0A7FBB-0BA4-41FD-9D7C-36E77DEF4397}"/>
                </a:ext>
              </a:extLst>
            </p:cNvPr>
            <p:cNvGrpSpPr/>
            <p:nvPr/>
          </p:nvGrpSpPr>
          <p:grpSpPr>
            <a:xfrm>
              <a:off x="6435051" y="2900679"/>
              <a:ext cx="1214763" cy="1516635"/>
              <a:chOff x="6435051" y="2900679"/>
              <a:chExt cx="1214763" cy="1516635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C389DB54-28EB-4A28-91BF-AE9B6ECFCDB0}"/>
                  </a:ext>
                </a:extLst>
              </p:cNvPr>
              <p:cNvGrpSpPr/>
              <p:nvPr/>
            </p:nvGrpSpPr>
            <p:grpSpPr>
              <a:xfrm>
                <a:off x="6435051" y="2900679"/>
                <a:ext cx="1214763" cy="1516635"/>
                <a:chOff x="4241800" y="2900679"/>
                <a:chExt cx="1214763" cy="1516635"/>
              </a:xfrm>
            </p:grpSpPr>
            <p:grpSp>
              <p:nvGrpSpPr>
                <p:cNvPr id="197" name="Group 196">
                  <a:extLst>
                    <a:ext uri="{FF2B5EF4-FFF2-40B4-BE49-F238E27FC236}">
                      <a16:creationId xmlns:a16="http://schemas.microsoft.com/office/drawing/2014/main" id="{4A722402-D934-4370-BBA7-2ED10C978BCA}"/>
                    </a:ext>
                  </a:extLst>
                </p:cNvPr>
                <p:cNvGrpSpPr/>
                <p:nvPr/>
              </p:nvGrpSpPr>
              <p:grpSpPr>
                <a:xfrm>
                  <a:off x="4241800" y="2900679"/>
                  <a:ext cx="1214763" cy="1516635"/>
                  <a:chOff x="2035175" y="2900679"/>
                  <a:chExt cx="1214763" cy="1516635"/>
                </a:xfrm>
              </p:grpSpPr>
              <p:sp>
                <p:nvSpPr>
                  <p:cNvPr id="202" name="Freeform: Shape 201">
                    <a:extLst>
                      <a:ext uri="{FF2B5EF4-FFF2-40B4-BE49-F238E27FC236}">
                        <a16:creationId xmlns:a16="http://schemas.microsoft.com/office/drawing/2014/main" id="{EA35B6FF-1012-440C-B8D0-7DDB9E464BB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94281" y="2900679"/>
                    <a:ext cx="71688" cy="776605"/>
                  </a:xfrm>
                  <a:custGeom>
                    <a:avLst/>
                    <a:gdLst>
                      <a:gd name="connsiteX0" fmla="*/ 0 w 71120"/>
                      <a:gd name="connsiteY0" fmla="*/ 0 h 767080"/>
                      <a:gd name="connsiteX1" fmla="*/ 15240 w 71120"/>
                      <a:gd name="connsiteY1" fmla="*/ 121920 h 767080"/>
                      <a:gd name="connsiteX2" fmla="*/ 71120 w 71120"/>
                      <a:gd name="connsiteY2" fmla="*/ 299720 h 767080"/>
                      <a:gd name="connsiteX3" fmla="*/ 30480 w 71120"/>
                      <a:gd name="connsiteY3" fmla="*/ 767080 h 767080"/>
                      <a:gd name="connsiteX4" fmla="*/ 30480 w 71120"/>
                      <a:gd name="connsiteY4" fmla="*/ 762000 h 767080"/>
                      <a:gd name="connsiteX0" fmla="*/ 0 w 71120"/>
                      <a:gd name="connsiteY0" fmla="*/ 0 h 767080"/>
                      <a:gd name="connsiteX1" fmla="*/ 15240 w 71120"/>
                      <a:gd name="connsiteY1" fmla="*/ 137795 h 767080"/>
                      <a:gd name="connsiteX2" fmla="*/ 71120 w 71120"/>
                      <a:gd name="connsiteY2" fmla="*/ 299720 h 767080"/>
                      <a:gd name="connsiteX3" fmla="*/ 30480 w 71120"/>
                      <a:gd name="connsiteY3" fmla="*/ 767080 h 767080"/>
                      <a:gd name="connsiteX4" fmla="*/ 30480 w 71120"/>
                      <a:gd name="connsiteY4" fmla="*/ 762000 h 767080"/>
                      <a:gd name="connsiteX0" fmla="*/ 0 w 71120"/>
                      <a:gd name="connsiteY0" fmla="*/ 0 h 767080"/>
                      <a:gd name="connsiteX1" fmla="*/ 15240 w 71120"/>
                      <a:gd name="connsiteY1" fmla="*/ 137795 h 767080"/>
                      <a:gd name="connsiteX2" fmla="*/ 71120 w 71120"/>
                      <a:gd name="connsiteY2" fmla="*/ 299720 h 767080"/>
                      <a:gd name="connsiteX3" fmla="*/ 30480 w 71120"/>
                      <a:gd name="connsiteY3" fmla="*/ 767080 h 767080"/>
                      <a:gd name="connsiteX4" fmla="*/ 30480 w 71120"/>
                      <a:gd name="connsiteY4" fmla="*/ 762000 h 767080"/>
                      <a:gd name="connsiteX0" fmla="*/ 0 w 71120"/>
                      <a:gd name="connsiteY0" fmla="*/ 0 h 767080"/>
                      <a:gd name="connsiteX1" fmla="*/ 15240 w 71120"/>
                      <a:gd name="connsiteY1" fmla="*/ 137795 h 767080"/>
                      <a:gd name="connsiteX2" fmla="*/ 71120 w 71120"/>
                      <a:gd name="connsiteY2" fmla="*/ 299720 h 767080"/>
                      <a:gd name="connsiteX3" fmla="*/ 30480 w 71120"/>
                      <a:gd name="connsiteY3" fmla="*/ 767080 h 767080"/>
                      <a:gd name="connsiteX4" fmla="*/ 30480 w 71120"/>
                      <a:gd name="connsiteY4" fmla="*/ 762000 h 767080"/>
                      <a:gd name="connsiteX0" fmla="*/ 0 w 71120"/>
                      <a:gd name="connsiteY0" fmla="*/ 0 h 767080"/>
                      <a:gd name="connsiteX1" fmla="*/ 15240 w 71120"/>
                      <a:gd name="connsiteY1" fmla="*/ 137795 h 767080"/>
                      <a:gd name="connsiteX2" fmla="*/ 71120 w 71120"/>
                      <a:gd name="connsiteY2" fmla="*/ 299720 h 767080"/>
                      <a:gd name="connsiteX3" fmla="*/ 30480 w 71120"/>
                      <a:gd name="connsiteY3" fmla="*/ 767080 h 767080"/>
                      <a:gd name="connsiteX4" fmla="*/ 30480 w 71120"/>
                      <a:gd name="connsiteY4" fmla="*/ 762000 h 767080"/>
                      <a:gd name="connsiteX0" fmla="*/ 0 w 71739"/>
                      <a:gd name="connsiteY0" fmla="*/ 0 h 767080"/>
                      <a:gd name="connsiteX1" fmla="*/ 15240 w 71739"/>
                      <a:gd name="connsiteY1" fmla="*/ 137795 h 767080"/>
                      <a:gd name="connsiteX2" fmla="*/ 71120 w 71739"/>
                      <a:gd name="connsiteY2" fmla="*/ 299720 h 767080"/>
                      <a:gd name="connsiteX3" fmla="*/ 30480 w 71739"/>
                      <a:gd name="connsiteY3" fmla="*/ 767080 h 767080"/>
                      <a:gd name="connsiteX4" fmla="*/ 30480 w 71739"/>
                      <a:gd name="connsiteY4" fmla="*/ 762000 h 767080"/>
                      <a:gd name="connsiteX0" fmla="*/ 0 w 71739"/>
                      <a:gd name="connsiteY0" fmla="*/ 0 h 767080"/>
                      <a:gd name="connsiteX1" fmla="*/ 15240 w 71739"/>
                      <a:gd name="connsiteY1" fmla="*/ 137795 h 767080"/>
                      <a:gd name="connsiteX2" fmla="*/ 71120 w 71739"/>
                      <a:gd name="connsiteY2" fmla="*/ 299720 h 767080"/>
                      <a:gd name="connsiteX3" fmla="*/ 30480 w 71739"/>
                      <a:gd name="connsiteY3" fmla="*/ 767080 h 767080"/>
                      <a:gd name="connsiteX4" fmla="*/ 14605 w 71739"/>
                      <a:gd name="connsiteY4" fmla="*/ 736600 h 767080"/>
                      <a:gd name="connsiteX0" fmla="*/ 71120 w 142859"/>
                      <a:gd name="connsiteY0" fmla="*/ 0 h 767080"/>
                      <a:gd name="connsiteX1" fmla="*/ 86360 w 142859"/>
                      <a:gd name="connsiteY1" fmla="*/ 137795 h 767080"/>
                      <a:gd name="connsiteX2" fmla="*/ 142240 w 142859"/>
                      <a:gd name="connsiteY2" fmla="*/ 299720 h 767080"/>
                      <a:gd name="connsiteX3" fmla="*/ 101600 w 142859"/>
                      <a:gd name="connsiteY3" fmla="*/ 767080 h 767080"/>
                      <a:gd name="connsiteX4" fmla="*/ 0 w 142859"/>
                      <a:gd name="connsiteY4" fmla="*/ 660400 h 767080"/>
                      <a:gd name="connsiteX0" fmla="*/ 71120 w 142859"/>
                      <a:gd name="connsiteY0" fmla="*/ 0 h 767080"/>
                      <a:gd name="connsiteX1" fmla="*/ 86360 w 142859"/>
                      <a:gd name="connsiteY1" fmla="*/ 137795 h 767080"/>
                      <a:gd name="connsiteX2" fmla="*/ 142240 w 142859"/>
                      <a:gd name="connsiteY2" fmla="*/ 299720 h 767080"/>
                      <a:gd name="connsiteX3" fmla="*/ 101600 w 142859"/>
                      <a:gd name="connsiteY3" fmla="*/ 767080 h 767080"/>
                      <a:gd name="connsiteX4" fmla="*/ 0 w 142859"/>
                      <a:gd name="connsiteY4" fmla="*/ 660400 h 767080"/>
                      <a:gd name="connsiteX0" fmla="*/ 0 w 71739"/>
                      <a:gd name="connsiteY0" fmla="*/ 0 h 767080"/>
                      <a:gd name="connsiteX1" fmla="*/ 15240 w 71739"/>
                      <a:gd name="connsiteY1" fmla="*/ 137795 h 767080"/>
                      <a:gd name="connsiteX2" fmla="*/ 71120 w 71739"/>
                      <a:gd name="connsiteY2" fmla="*/ 299720 h 767080"/>
                      <a:gd name="connsiteX3" fmla="*/ 30480 w 71739"/>
                      <a:gd name="connsiteY3" fmla="*/ 767080 h 767080"/>
                      <a:gd name="connsiteX0" fmla="*/ 0 w 71581"/>
                      <a:gd name="connsiteY0" fmla="*/ 0 h 700405"/>
                      <a:gd name="connsiteX1" fmla="*/ 15240 w 71581"/>
                      <a:gd name="connsiteY1" fmla="*/ 137795 h 700405"/>
                      <a:gd name="connsiteX2" fmla="*/ 71120 w 71581"/>
                      <a:gd name="connsiteY2" fmla="*/ 299720 h 700405"/>
                      <a:gd name="connsiteX3" fmla="*/ 17780 w 71581"/>
                      <a:gd name="connsiteY3" fmla="*/ 700405 h 700405"/>
                      <a:gd name="connsiteX0" fmla="*/ 0 w 71929"/>
                      <a:gd name="connsiteY0" fmla="*/ 0 h 700405"/>
                      <a:gd name="connsiteX1" fmla="*/ 15240 w 71929"/>
                      <a:gd name="connsiteY1" fmla="*/ 137795 h 700405"/>
                      <a:gd name="connsiteX2" fmla="*/ 71120 w 71929"/>
                      <a:gd name="connsiteY2" fmla="*/ 299720 h 700405"/>
                      <a:gd name="connsiteX3" fmla="*/ 17780 w 71929"/>
                      <a:gd name="connsiteY3" fmla="*/ 700405 h 700405"/>
                      <a:gd name="connsiteX0" fmla="*/ 0 w 72026"/>
                      <a:gd name="connsiteY0" fmla="*/ 0 h 776605"/>
                      <a:gd name="connsiteX1" fmla="*/ 15240 w 72026"/>
                      <a:gd name="connsiteY1" fmla="*/ 137795 h 776605"/>
                      <a:gd name="connsiteX2" fmla="*/ 71120 w 72026"/>
                      <a:gd name="connsiteY2" fmla="*/ 299720 h 776605"/>
                      <a:gd name="connsiteX3" fmla="*/ 20955 w 72026"/>
                      <a:gd name="connsiteY3" fmla="*/ 776605 h 776605"/>
                      <a:gd name="connsiteX0" fmla="*/ 0 w 71688"/>
                      <a:gd name="connsiteY0" fmla="*/ 0 h 776605"/>
                      <a:gd name="connsiteX1" fmla="*/ 15240 w 71688"/>
                      <a:gd name="connsiteY1" fmla="*/ 137795 h 776605"/>
                      <a:gd name="connsiteX2" fmla="*/ 71120 w 71688"/>
                      <a:gd name="connsiteY2" fmla="*/ 299720 h 776605"/>
                      <a:gd name="connsiteX3" fmla="*/ 20955 w 71688"/>
                      <a:gd name="connsiteY3" fmla="*/ 776605 h 776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688" h="776605">
                        <a:moveTo>
                          <a:pt x="0" y="0"/>
                        </a:moveTo>
                        <a:cubicBezTo>
                          <a:pt x="5080" y="45932"/>
                          <a:pt x="29210" y="66463"/>
                          <a:pt x="15240" y="137795"/>
                        </a:cubicBezTo>
                        <a:cubicBezTo>
                          <a:pt x="56092" y="223520"/>
                          <a:pt x="52493" y="245745"/>
                          <a:pt x="71120" y="299720"/>
                        </a:cubicBezTo>
                        <a:cubicBezTo>
                          <a:pt x="76623" y="519007"/>
                          <a:pt x="40852" y="687493"/>
                          <a:pt x="20955" y="776605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4"/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219140" hangingPunct="0">
                      <a:defRPr/>
                    </a:pPr>
                    <a:endParaRPr lang="en-US" sz="16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03" name="Freeform: Shape 202">
                    <a:extLst>
                      <a:ext uri="{FF2B5EF4-FFF2-40B4-BE49-F238E27FC236}">
                        <a16:creationId xmlns:a16="http://schemas.microsoft.com/office/drawing/2014/main" id="{57C5A6CB-7DDD-42EA-9708-414E1604F2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98725" y="2949575"/>
                    <a:ext cx="136525" cy="615950"/>
                  </a:xfrm>
                  <a:custGeom>
                    <a:avLst/>
                    <a:gdLst>
                      <a:gd name="connsiteX0" fmla="*/ 57150 w 136525"/>
                      <a:gd name="connsiteY0" fmla="*/ 0 h 615950"/>
                      <a:gd name="connsiteX1" fmla="*/ 60325 w 136525"/>
                      <a:gd name="connsiteY1" fmla="*/ 317500 h 615950"/>
                      <a:gd name="connsiteX2" fmla="*/ 136525 w 136525"/>
                      <a:gd name="connsiteY2" fmla="*/ 450850 h 615950"/>
                      <a:gd name="connsiteX3" fmla="*/ 0 w 136525"/>
                      <a:gd name="connsiteY3" fmla="*/ 615950 h 615950"/>
                      <a:gd name="connsiteX4" fmla="*/ 0 w 136525"/>
                      <a:gd name="connsiteY4" fmla="*/ 615950 h 615950"/>
                      <a:gd name="connsiteX0" fmla="*/ 57150 w 136525"/>
                      <a:gd name="connsiteY0" fmla="*/ 0 h 615950"/>
                      <a:gd name="connsiteX1" fmla="*/ 60325 w 136525"/>
                      <a:gd name="connsiteY1" fmla="*/ 317500 h 615950"/>
                      <a:gd name="connsiteX2" fmla="*/ 136525 w 136525"/>
                      <a:gd name="connsiteY2" fmla="*/ 450850 h 615950"/>
                      <a:gd name="connsiteX3" fmla="*/ 0 w 136525"/>
                      <a:gd name="connsiteY3" fmla="*/ 615950 h 615950"/>
                      <a:gd name="connsiteX4" fmla="*/ 0 w 136525"/>
                      <a:gd name="connsiteY4" fmla="*/ 615950 h 615950"/>
                      <a:gd name="connsiteX0" fmla="*/ 57150 w 136525"/>
                      <a:gd name="connsiteY0" fmla="*/ 0 h 615950"/>
                      <a:gd name="connsiteX1" fmla="*/ 60325 w 136525"/>
                      <a:gd name="connsiteY1" fmla="*/ 317500 h 615950"/>
                      <a:gd name="connsiteX2" fmla="*/ 136525 w 136525"/>
                      <a:gd name="connsiteY2" fmla="*/ 450850 h 615950"/>
                      <a:gd name="connsiteX3" fmla="*/ 0 w 136525"/>
                      <a:gd name="connsiteY3" fmla="*/ 615950 h 615950"/>
                      <a:gd name="connsiteX4" fmla="*/ 0 w 136525"/>
                      <a:gd name="connsiteY4" fmla="*/ 615950 h 615950"/>
                      <a:gd name="connsiteX0" fmla="*/ 57150 w 136525"/>
                      <a:gd name="connsiteY0" fmla="*/ 0 h 615950"/>
                      <a:gd name="connsiteX1" fmla="*/ 60325 w 136525"/>
                      <a:gd name="connsiteY1" fmla="*/ 317500 h 615950"/>
                      <a:gd name="connsiteX2" fmla="*/ 136525 w 136525"/>
                      <a:gd name="connsiteY2" fmla="*/ 450850 h 615950"/>
                      <a:gd name="connsiteX3" fmla="*/ 0 w 136525"/>
                      <a:gd name="connsiteY3" fmla="*/ 615950 h 615950"/>
                      <a:gd name="connsiteX4" fmla="*/ 0 w 136525"/>
                      <a:gd name="connsiteY4" fmla="*/ 615950 h 615950"/>
                      <a:gd name="connsiteX0" fmla="*/ 57150 w 136525"/>
                      <a:gd name="connsiteY0" fmla="*/ 0 h 615950"/>
                      <a:gd name="connsiteX1" fmla="*/ 60325 w 136525"/>
                      <a:gd name="connsiteY1" fmla="*/ 317500 h 615950"/>
                      <a:gd name="connsiteX2" fmla="*/ 136525 w 136525"/>
                      <a:gd name="connsiteY2" fmla="*/ 450850 h 615950"/>
                      <a:gd name="connsiteX3" fmla="*/ 0 w 136525"/>
                      <a:gd name="connsiteY3" fmla="*/ 615950 h 615950"/>
                      <a:gd name="connsiteX4" fmla="*/ 0 w 136525"/>
                      <a:gd name="connsiteY4" fmla="*/ 615950 h 615950"/>
                      <a:gd name="connsiteX0" fmla="*/ 57150 w 136525"/>
                      <a:gd name="connsiteY0" fmla="*/ 0 h 615950"/>
                      <a:gd name="connsiteX1" fmla="*/ 60325 w 136525"/>
                      <a:gd name="connsiteY1" fmla="*/ 317500 h 615950"/>
                      <a:gd name="connsiteX2" fmla="*/ 136525 w 136525"/>
                      <a:gd name="connsiteY2" fmla="*/ 450850 h 615950"/>
                      <a:gd name="connsiteX3" fmla="*/ 0 w 136525"/>
                      <a:gd name="connsiteY3" fmla="*/ 615950 h 615950"/>
                      <a:gd name="connsiteX4" fmla="*/ 0 w 136525"/>
                      <a:gd name="connsiteY4" fmla="*/ 615950 h 615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525" h="615950">
                        <a:moveTo>
                          <a:pt x="57150" y="0"/>
                        </a:moveTo>
                        <a:cubicBezTo>
                          <a:pt x="77258" y="70908"/>
                          <a:pt x="113242" y="151342"/>
                          <a:pt x="60325" y="317500"/>
                        </a:cubicBezTo>
                        <a:cubicBezTo>
                          <a:pt x="85725" y="361950"/>
                          <a:pt x="82550" y="406400"/>
                          <a:pt x="136525" y="450850"/>
                        </a:cubicBezTo>
                        <a:cubicBezTo>
                          <a:pt x="94192" y="553508"/>
                          <a:pt x="61383" y="592667"/>
                          <a:pt x="0" y="615950"/>
                        </a:cubicBezTo>
                        <a:lnTo>
                          <a:pt x="0" y="615950"/>
                        </a:lnTo>
                      </a:path>
                    </a:pathLst>
                  </a:custGeom>
                  <a:noFill/>
                  <a:ln w="9525">
                    <a:solidFill>
                      <a:schemeClr val="accent4"/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219140" hangingPunct="0">
                      <a:defRPr/>
                    </a:pPr>
                    <a:endParaRPr lang="en-US" sz="16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04" name="Freeform: Shape 203">
                    <a:extLst>
                      <a:ext uri="{FF2B5EF4-FFF2-40B4-BE49-F238E27FC236}">
                        <a16:creationId xmlns:a16="http://schemas.microsoft.com/office/drawing/2014/main" id="{AA1703A7-8FB1-462A-B0B4-ED7E956CDC0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66661" y="2959100"/>
                    <a:ext cx="89238" cy="717550"/>
                  </a:xfrm>
                  <a:custGeom>
                    <a:avLst/>
                    <a:gdLst>
                      <a:gd name="connsiteX0" fmla="*/ 0 w 82550"/>
                      <a:gd name="connsiteY0" fmla="*/ 0 h 717550"/>
                      <a:gd name="connsiteX1" fmla="*/ 82550 w 82550"/>
                      <a:gd name="connsiteY1" fmla="*/ 717550 h 717550"/>
                      <a:gd name="connsiteX0" fmla="*/ 1799 w 84349"/>
                      <a:gd name="connsiteY0" fmla="*/ 0 h 717550"/>
                      <a:gd name="connsiteX1" fmla="*/ 84349 w 84349"/>
                      <a:gd name="connsiteY1" fmla="*/ 717550 h 717550"/>
                      <a:gd name="connsiteX0" fmla="*/ 6688 w 89238"/>
                      <a:gd name="connsiteY0" fmla="*/ 0 h 717550"/>
                      <a:gd name="connsiteX1" fmla="*/ 89238 w 89238"/>
                      <a:gd name="connsiteY1" fmla="*/ 717550 h 717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9238" h="717550">
                        <a:moveTo>
                          <a:pt x="6688" y="0"/>
                        </a:moveTo>
                        <a:cubicBezTo>
                          <a:pt x="-7070" y="343958"/>
                          <a:pt x="-8129" y="672042"/>
                          <a:pt x="89238" y="71755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4"/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219140" hangingPunct="0">
                      <a:defRPr/>
                    </a:pPr>
                    <a:endParaRPr lang="en-US" sz="16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05" name="Freeform: Shape 204">
                    <a:extLst>
                      <a:ext uri="{FF2B5EF4-FFF2-40B4-BE49-F238E27FC236}">
                        <a16:creationId xmlns:a16="http://schemas.microsoft.com/office/drawing/2014/main" id="{01BDF382-426B-4956-9779-7505EE70DB6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83123" y="2955925"/>
                    <a:ext cx="95001" cy="673100"/>
                  </a:xfrm>
                  <a:custGeom>
                    <a:avLst/>
                    <a:gdLst>
                      <a:gd name="connsiteX0" fmla="*/ 82550 w 88900"/>
                      <a:gd name="connsiteY0" fmla="*/ 0 h 673100"/>
                      <a:gd name="connsiteX1" fmla="*/ 34925 w 88900"/>
                      <a:gd name="connsiteY1" fmla="*/ 158750 h 673100"/>
                      <a:gd name="connsiteX2" fmla="*/ 0 w 88900"/>
                      <a:gd name="connsiteY2" fmla="*/ 355600 h 673100"/>
                      <a:gd name="connsiteX3" fmla="*/ 12700 w 88900"/>
                      <a:gd name="connsiteY3" fmla="*/ 587375 h 673100"/>
                      <a:gd name="connsiteX4" fmla="*/ 88900 w 88900"/>
                      <a:gd name="connsiteY4" fmla="*/ 673100 h 673100"/>
                      <a:gd name="connsiteX0" fmla="*/ 82550 w 88900"/>
                      <a:gd name="connsiteY0" fmla="*/ 0 h 673100"/>
                      <a:gd name="connsiteX1" fmla="*/ 22225 w 88900"/>
                      <a:gd name="connsiteY1" fmla="*/ 171450 h 673100"/>
                      <a:gd name="connsiteX2" fmla="*/ 0 w 88900"/>
                      <a:gd name="connsiteY2" fmla="*/ 355600 h 673100"/>
                      <a:gd name="connsiteX3" fmla="*/ 12700 w 88900"/>
                      <a:gd name="connsiteY3" fmla="*/ 587375 h 673100"/>
                      <a:gd name="connsiteX4" fmla="*/ 88900 w 88900"/>
                      <a:gd name="connsiteY4" fmla="*/ 673100 h 673100"/>
                      <a:gd name="connsiteX0" fmla="*/ 82550 w 88900"/>
                      <a:gd name="connsiteY0" fmla="*/ 0 h 673100"/>
                      <a:gd name="connsiteX1" fmla="*/ 22225 w 88900"/>
                      <a:gd name="connsiteY1" fmla="*/ 171450 h 673100"/>
                      <a:gd name="connsiteX2" fmla="*/ 0 w 88900"/>
                      <a:gd name="connsiteY2" fmla="*/ 355600 h 673100"/>
                      <a:gd name="connsiteX3" fmla="*/ 12700 w 88900"/>
                      <a:gd name="connsiteY3" fmla="*/ 587375 h 673100"/>
                      <a:gd name="connsiteX4" fmla="*/ 88900 w 88900"/>
                      <a:gd name="connsiteY4" fmla="*/ 673100 h 673100"/>
                      <a:gd name="connsiteX0" fmla="*/ 82550 w 88900"/>
                      <a:gd name="connsiteY0" fmla="*/ 0 h 673100"/>
                      <a:gd name="connsiteX1" fmla="*/ 22225 w 88900"/>
                      <a:gd name="connsiteY1" fmla="*/ 171450 h 673100"/>
                      <a:gd name="connsiteX2" fmla="*/ 0 w 88900"/>
                      <a:gd name="connsiteY2" fmla="*/ 355600 h 673100"/>
                      <a:gd name="connsiteX3" fmla="*/ 12700 w 88900"/>
                      <a:gd name="connsiteY3" fmla="*/ 587375 h 673100"/>
                      <a:gd name="connsiteX4" fmla="*/ 88900 w 88900"/>
                      <a:gd name="connsiteY4" fmla="*/ 673100 h 673100"/>
                      <a:gd name="connsiteX0" fmla="*/ 82550 w 88900"/>
                      <a:gd name="connsiteY0" fmla="*/ 0 h 673100"/>
                      <a:gd name="connsiteX1" fmla="*/ 22225 w 88900"/>
                      <a:gd name="connsiteY1" fmla="*/ 171450 h 673100"/>
                      <a:gd name="connsiteX2" fmla="*/ 0 w 88900"/>
                      <a:gd name="connsiteY2" fmla="*/ 355600 h 673100"/>
                      <a:gd name="connsiteX3" fmla="*/ 12700 w 88900"/>
                      <a:gd name="connsiteY3" fmla="*/ 587375 h 673100"/>
                      <a:gd name="connsiteX4" fmla="*/ 88900 w 88900"/>
                      <a:gd name="connsiteY4" fmla="*/ 673100 h 673100"/>
                      <a:gd name="connsiteX0" fmla="*/ 82550 w 88900"/>
                      <a:gd name="connsiteY0" fmla="*/ 0 h 673100"/>
                      <a:gd name="connsiteX1" fmla="*/ 22225 w 88900"/>
                      <a:gd name="connsiteY1" fmla="*/ 171450 h 673100"/>
                      <a:gd name="connsiteX2" fmla="*/ 0 w 88900"/>
                      <a:gd name="connsiteY2" fmla="*/ 355600 h 673100"/>
                      <a:gd name="connsiteX3" fmla="*/ 12700 w 88900"/>
                      <a:gd name="connsiteY3" fmla="*/ 587375 h 673100"/>
                      <a:gd name="connsiteX4" fmla="*/ 88900 w 88900"/>
                      <a:gd name="connsiteY4" fmla="*/ 673100 h 673100"/>
                      <a:gd name="connsiteX0" fmla="*/ 88651 w 95001"/>
                      <a:gd name="connsiteY0" fmla="*/ 0 h 673100"/>
                      <a:gd name="connsiteX1" fmla="*/ 28326 w 95001"/>
                      <a:gd name="connsiteY1" fmla="*/ 171450 h 673100"/>
                      <a:gd name="connsiteX2" fmla="*/ 6101 w 95001"/>
                      <a:gd name="connsiteY2" fmla="*/ 355600 h 673100"/>
                      <a:gd name="connsiteX3" fmla="*/ 18801 w 95001"/>
                      <a:gd name="connsiteY3" fmla="*/ 587375 h 673100"/>
                      <a:gd name="connsiteX4" fmla="*/ 95001 w 95001"/>
                      <a:gd name="connsiteY4" fmla="*/ 673100 h 673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001" h="673100">
                        <a:moveTo>
                          <a:pt x="88651" y="0"/>
                        </a:moveTo>
                        <a:cubicBezTo>
                          <a:pt x="68543" y="57150"/>
                          <a:pt x="80184" y="107950"/>
                          <a:pt x="28326" y="171450"/>
                        </a:cubicBezTo>
                        <a:cubicBezTo>
                          <a:pt x="52668" y="274108"/>
                          <a:pt x="13509" y="294217"/>
                          <a:pt x="6101" y="355600"/>
                        </a:cubicBezTo>
                        <a:cubicBezTo>
                          <a:pt x="10334" y="432858"/>
                          <a:pt x="-17182" y="497417"/>
                          <a:pt x="18801" y="587375"/>
                        </a:cubicBezTo>
                        <a:cubicBezTo>
                          <a:pt x="31501" y="631825"/>
                          <a:pt x="69601" y="644525"/>
                          <a:pt x="95001" y="67310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4"/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219140" hangingPunct="0">
                      <a:defRPr/>
                    </a:pPr>
                    <a:endParaRPr lang="en-US" sz="16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06" name="Oval 205">
                    <a:extLst>
                      <a:ext uri="{FF2B5EF4-FFF2-40B4-BE49-F238E27FC236}">
                        <a16:creationId xmlns:a16="http://schemas.microsoft.com/office/drawing/2014/main" id="{051A2A10-87B1-43D5-BFC9-F1B0F7D1093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64306" y="3297753"/>
                    <a:ext cx="64741" cy="64741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07" name="Oval 206">
                    <a:extLst>
                      <a:ext uri="{FF2B5EF4-FFF2-40B4-BE49-F238E27FC236}">
                        <a16:creationId xmlns:a16="http://schemas.microsoft.com/office/drawing/2014/main" id="{0CD7DBD1-480B-4882-A3F2-E81AC530187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97756" y="3379019"/>
                    <a:ext cx="90328" cy="90328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08" name="Oval 207">
                    <a:extLst>
                      <a:ext uri="{FF2B5EF4-FFF2-40B4-BE49-F238E27FC236}">
                        <a16:creationId xmlns:a16="http://schemas.microsoft.com/office/drawing/2014/main" id="{FA3B6DC9-69F9-47D2-9C0C-1A2E6332646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88084" y="3632367"/>
                    <a:ext cx="64741" cy="64741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09" name="Oval 208">
                    <a:extLst>
                      <a:ext uri="{FF2B5EF4-FFF2-40B4-BE49-F238E27FC236}">
                        <a16:creationId xmlns:a16="http://schemas.microsoft.com/office/drawing/2014/main" id="{6764EA4A-FAB3-4DF6-BC35-970BABE9693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25164" y="3231070"/>
                    <a:ext cx="64741" cy="64741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10" name="Oval 209">
                    <a:extLst>
                      <a:ext uri="{FF2B5EF4-FFF2-40B4-BE49-F238E27FC236}">
                        <a16:creationId xmlns:a16="http://schemas.microsoft.com/office/drawing/2014/main" id="{0C7CCEFC-0FD1-4605-9693-F3BFC326744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29573" y="3157915"/>
                    <a:ext cx="64741" cy="64741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11" name="Oval 210">
                    <a:extLst>
                      <a:ext uri="{FF2B5EF4-FFF2-40B4-BE49-F238E27FC236}">
                        <a16:creationId xmlns:a16="http://schemas.microsoft.com/office/drawing/2014/main" id="{8B87BF5D-D5AA-45EC-A5BC-4DD6A9280F8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75442" y="3530694"/>
                    <a:ext cx="94906" cy="9490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12" name="Freeform: Shape 211">
                    <a:extLst>
                      <a:ext uri="{FF2B5EF4-FFF2-40B4-BE49-F238E27FC236}">
                        <a16:creationId xmlns:a16="http://schemas.microsoft.com/office/drawing/2014/main" id="{E0674BE1-9097-4E89-9EF6-08578EAD6F7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4400" y="3597275"/>
                    <a:ext cx="311150" cy="136525"/>
                  </a:xfrm>
                  <a:custGeom>
                    <a:avLst/>
                    <a:gdLst>
                      <a:gd name="connsiteX0" fmla="*/ 0 w 311150"/>
                      <a:gd name="connsiteY0" fmla="*/ 57150 h 136525"/>
                      <a:gd name="connsiteX1" fmla="*/ 165100 w 311150"/>
                      <a:gd name="connsiteY1" fmla="*/ 136525 h 136525"/>
                      <a:gd name="connsiteX2" fmla="*/ 311150 w 311150"/>
                      <a:gd name="connsiteY2" fmla="*/ 0 h 136525"/>
                      <a:gd name="connsiteX0" fmla="*/ 0 w 311150"/>
                      <a:gd name="connsiteY0" fmla="*/ 57150 h 136525"/>
                      <a:gd name="connsiteX1" fmla="*/ 165100 w 311150"/>
                      <a:gd name="connsiteY1" fmla="*/ 136525 h 136525"/>
                      <a:gd name="connsiteX2" fmla="*/ 311150 w 311150"/>
                      <a:gd name="connsiteY2" fmla="*/ 0 h 136525"/>
                      <a:gd name="connsiteX0" fmla="*/ 0 w 311150"/>
                      <a:gd name="connsiteY0" fmla="*/ 57150 h 136525"/>
                      <a:gd name="connsiteX1" fmla="*/ 165100 w 311150"/>
                      <a:gd name="connsiteY1" fmla="*/ 136525 h 136525"/>
                      <a:gd name="connsiteX2" fmla="*/ 311150 w 311150"/>
                      <a:gd name="connsiteY2" fmla="*/ 0 h 136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11150" h="136525">
                        <a:moveTo>
                          <a:pt x="0" y="57150"/>
                        </a:moveTo>
                        <a:cubicBezTo>
                          <a:pt x="55033" y="83608"/>
                          <a:pt x="78317" y="110067"/>
                          <a:pt x="165100" y="136525"/>
                        </a:cubicBezTo>
                        <a:cubicBezTo>
                          <a:pt x="245533" y="110067"/>
                          <a:pt x="262467" y="45508"/>
                          <a:pt x="31115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4"/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219140" hangingPunct="0">
                      <a:defRPr/>
                    </a:pPr>
                    <a:endParaRPr lang="en-US" sz="16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13" name="Freeform: Shape 212">
                    <a:extLst>
                      <a:ext uri="{FF2B5EF4-FFF2-40B4-BE49-F238E27FC236}">
                        <a16:creationId xmlns:a16="http://schemas.microsoft.com/office/drawing/2014/main" id="{DB9D0226-ECA9-4010-8C88-F977509987A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35175" y="3665009"/>
                    <a:ext cx="469900" cy="599016"/>
                  </a:xfrm>
                  <a:custGeom>
                    <a:avLst/>
                    <a:gdLst>
                      <a:gd name="connsiteX0" fmla="*/ 450850 w 450850"/>
                      <a:gd name="connsiteY0" fmla="*/ 0 h 596900"/>
                      <a:gd name="connsiteX1" fmla="*/ 241300 w 450850"/>
                      <a:gd name="connsiteY1" fmla="*/ 349250 h 596900"/>
                      <a:gd name="connsiteX2" fmla="*/ 0 w 450850"/>
                      <a:gd name="connsiteY2" fmla="*/ 596900 h 596900"/>
                      <a:gd name="connsiteX0" fmla="*/ 450850 w 450850"/>
                      <a:gd name="connsiteY0" fmla="*/ 0 h 596900"/>
                      <a:gd name="connsiteX1" fmla="*/ 241300 w 450850"/>
                      <a:gd name="connsiteY1" fmla="*/ 349250 h 596900"/>
                      <a:gd name="connsiteX2" fmla="*/ 0 w 450850"/>
                      <a:gd name="connsiteY2" fmla="*/ 596900 h 596900"/>
                      <a:gd name="connsiteX0" fmla="*/ 450850 w 450850"/>
                      <a:gd name="connsiteY0" fmla="*/ 0 h 596900"/>
                      <a:gd name="connsiteX1" fmla="*/ 241300 w 450850"/>
                      <a:gd name="connsiteY1" fmla="*/ 349250 h 596900"/>
                      <a:gd name="connsiteX2" fmla="*/ 0 w 450850"/>
                      <a:gd name="connsiteY2" fmla="*/ 596900 h 596900"/>
                      <a:gd name="connsiteX0" fmla="*/ 450850 w 450850"/>
                      <a:gd name="connsiteY0" fmla="*/ 0 h 596900"/>
                      <a:gd name="connsiteX1" fmla="*/ 241300 w 450850"/>
                      <a:gd name="connsiteY1" fmla="*/ 349250 h 596900"/>
                      <a:gd name="connsiteX2" fmla="*/ 0 w 450850"/>
                      <a:gd name="connsiteY2" fmla="*/ 596900 h 596900"/>
                      <a:gd name="connsiteX0" fmla="*/ 450850 w 450850"/>
                      <a:gd name="connsiteY0" fmla="*/ 0 h 596900"/>
                      <a:gd name="connsiteX1" fmla="*/ 241300 w 450850"/>
                      <a:gd name="connsiteY1" fmla="*/ 349250 h 596900"/>
                      <a:gd name="connsiteX2" fmla="*/ 0 w 450850"/>
                      <a:gd name="connsiteY2" fmla="*/ 596900 h 596900"/>
                      <a:gd name="connsiteX0" fmla="*/ 469900 w 469900"/>
                      <a:gd name="connsiteY0" fmla="*/ 0 h 599016"/>
                      <a:gd name="connsiteX1" fmla="*/ 241300 w 469900"/>
                      <a:gd name="connsiteY1" fmla="*/ 351366 h 599016"/>
                      <a:gd name="connsiteX2" fmla="*/ 0 w 469900"/>
                      <a:gd name="connsiteY2" fmla="*/ 599016 h 599016"/>
                      <a:gd name="connsiteX0" fmla="*/ 469900 w 469900"/>
                      <a:gd name="connsiteY0" fmla="*/ 0 h 599016"/>
                      <a:gd name="connsiteX1" fmla="*/ 241300 w 469900"/>
                      <a:gd name="connsiteY1" fmla="*/ 351366 h 599016"/>
                      <a:gd name="connsiteX2" fmla="*/ 0 w 469900"/>
                      <a:gd name="connsiteY2" fmla="*/ 599016 h 599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69900" h="599016">
                        <a:moveTo>
                          <a:pt x="469900" y="0"/>
                        </a:moveTo>
                        <a:cubicBezTo>
                          <a:pt x="393700" y="114300"/>
                          <a:pt x="311150" y="107949"/>
                          <a:pt x="241300" y="351366"/>
                        </a:cubicBezTo>
                        <a:cubicBezTo>
                          <a:pt x="-35983" y="522816"/>
                          <a:pt x="80433" y="516466"/>
                          <a:pt x="0" y="59901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4"/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219140" hangingPunct="0">
                      <a:defRPr/>
                    </a:pPr>
                    <a:endParaRPr lang="en-US" sz="16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14" name="Freeform: Shape 213">
                    <a:extLst>
                      <a:ext uri="{FF2B5EF4-FFF2-40B4-BE49-F238E27FC236}">
                        <a16:creationId xmlns:a16="http://schemas.microsoft.com/office/drawing/2014/main" id="{DD4D34FC-7CAA-4B6E-AB10-B7745550194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250797" y="4020360"/>
                    <a:ext cx="19605" cy="291433"/>
                  </a:xfrm>
                  <a:custGeom>
                    <a:avLst/>
                    <a:gdLst>
                      <a:gd name="connsiteX0" fmla="*/ 3175 w 19605"/>
                      <a:gd name="connsiteY0" fmla="*/ 291433 h 291433"/>
                      <a:gd name="connsiteX1" fmla="*/ 3175 w 19605"/>
                      <a:gd name="connsiteY1" fmla="*/ 291433 h 291433"/>
                      <a:gd name="connsiteX2" fmla="*/ 6350 w 19605"/>
                      <a:gd name="connsiteY2" fmla="*/ 212058 h 291433"/>
                      <a:gd name="connsiteX3" fmla="*/ 15875 w 19605"/>
                      <a:gd name="connsiteY3" fmla="*/ 183483 h 291433"/>
                      <a:gd name="connsiteX4" fmla="*/ 19050 w 19605"/>
                      <a:gd name="connsiteY4" fmla="*/ 164433 h 291433"/>
                      <a:gd name="connsiteX5" fmla="*/ 9525 w 19605"/>
                      <a:gd name="connsiteY5" fmla="*/ 116808 h 291433"/>
                      <a:gd name="connsiteX6" fmla="*/ 6350 w 19605"/>
                      <a:gd name="connsiteY6" fmla="*/ 107283 h 291433"/>
                      <a:gd name="connsiteX7" fmla="*/ 0 w 19605"/>
                      <a:gd name="connsiteY7" fmla="*/ 85058 h 291433"/>
                      <a:gd name="connsiteX8" fmla="*/ 3175 w 19605"/>
                      <a:gd name="connsiteY8" fmla="*/ 31083 h 291433"/>
                      <a:gd name="connsiteX9" fmla="*/ 6350 w 19605"/>
                      <a:gd name="connsiteY9" fmla="*/ 21558 h 291433"/>
                      <a:gd name="connsiteX10" fmla="*/ 19050 w 19605"/>
                      <a:gd name="connsiteY10" fmla="*/ 2508 h 291433"/>
                      <a:gd name="connsiteX11" fmla="*/ 3175 w 19605"/>
                      <a:gd name="connsiteY11" fmla="*/ 18383 h 291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605" h="291433">
                        <a:moveTo>
                          <a:pt x="3175" y="291433"/>
                        </a:moveTo>
                        <a:lnTo>
                          <a:pt x="3175" y="291433"/>
                        </a:lnTo>
                        <a:cubicBezTo>
                          <a:pt x="4233" y="264975"/>
                          <a:pt x="3256" y="238356"/>
                          <a:pt x="6350" y="212058"/>
                        </a:cubicBezTo>
                        <a:cubicBezTo>
                          <a:pt x="7523" y="202087"/>
                          <a:pt x="13288" y="193184"/>
                          <a:pt x="15875" y="183483"/>
                        </a:cubicBezTo>
                        <a:cubicBezTo>
                          <a:pt x="17534" y="177263"/>
                          <a:pt x="17992" y="170783"/>
                          <a:pt x="19050" y="164433"/>
                        </a:cubicBezTo>
                        <a:cubicBezTo>
                          <a:pt x="15875" y="148558"/>
                          <a:pt x="13037" y="132612"/>
                          <a:pt x="9525" y="116808"/>
                        </a:cubicBezTo>
                        <a:cubicBezTo>
                          <a:pt x="8799" y="113541"/>
                          <a:pt x="7269" y="110501"/>
                          <a:pt x="6350" y="107283"/>
                        </a:cubicBezTo>
                        <a:cubicBezTo>
                          <a:pt x="-1623" y="79376"/>
                          <a:pt x="7613" y="107896"/>
                          <a:pt x="0" y="85058"/>
                        </a:cubicBezTo>
                        <a:cubicBezTo>
                          <a:pt x="1058" y="67066"/>
                          <a:pt x="1382" y="49016"/>
                          <a:pt x="3175" y="31083"/>
                        </a:cubicBezTo>
                        <a:cubicBezTo>
                          <a:pt x="3508" y="27753"/>
                          <a:pt x="4690" y="24464"/>
                          <a:pt x="6350" y="21558"/>
                        </a:cubicBezTo>
                        <a:cubicBezTo>
                          <a:pt x="35536" y="-29518"/>
                          <a:pt x="5351" y="29907"/>
                          <a:pt x="19050" y="2508"/>
                        </a:cubicBezTo>
                        <a:lnTo>
                          <a:pt x="3175" y="18383"/>
                        </a:lnTo>
                      </a:path>
                    </a:pathLst>
                  </a:custGeom>
                  <a:noFill/>
                  <a:ln w="9525">
                    <a:solidFill>
                      <a:schemeClr val="accent4"/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219140" hangingPunct="0">
                      <a:defRPr/>
                    </a:pPr>
                    <a:endParaRPr lang="en-US" sz="16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15" name="Freeform: Shape 214">
                    <a:extLst>
                      <a:ext uri="{FF2B5EF4-FFF2-40B4-BE49-F238E27FC236}">
                        <a16:creationId xmlns:a16="http://schemas.microsoft.com/office/drawing/2014/main" id="{0DC9343D-D897-47FB-9AC3-668E8392365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286001" y="3670300"/>
                    <a:ext cx="229658" cy="317500"/>
                  </a:xfrm>
                  <a:custGeom>
                    <a:avLst/>
                    <a:gdLst>
                      <a:gd name="connsiteX0" fmla="*/ 206375 w 206375"/>
                      <a:gd name="connsiteY0" fmla="*/ 0 h 273050"/>
                      <a:gd name="connsiteX1" fmla="*/ 107950 w 206375"/>
                      <a:gd name="connsiteY1" fmla="*/ 222250 h 273050"/>
                      <a:gd name="connsiteX2" fmla="*/ 0 w 206375"/>
                      <a:gd name="connsiteY2" fmla="*/ 273050 h 273050"/>
                      <a:gd name="connsiteX0" fmla="*/ 206375 w 206375"/>
                      <a:gd name="connsiteY0" fmla="*/ 0 h 273050"/>
                      <a:gd name="connsiteX1" fmla="*/ 107950 w 206375"/>
                      <a:gd name="connsiteY1" fmla="*/ 222250 h 273050"/>
                      <a:gd name="connsiteX2" fmla="*/ 0 w 206375"/>
                      <a:gd name="connsiteY2" fmla="*/ 273050 h 273050"/>
                      <a:gd name="connsiteX0" fmla="*/ 206375 w 206375"/>
                      <a:gd name="connsiteY0" fmla="*/ 0 h 273050"/>
                      <a:gd name="connsiteX1" fmla="*/ 107950 w 206375"/>
                      <a:gd name="connsiteY1" fmla="*/ 222250 h 273050"/>
                      <a:gd name="connsiteX2" fmla="*/ 0 w 206375"/>
                      <a:gd name="connsiteY2" fmla="*/ 273050 h 273050"/>
                      <a:gd name="connsiteX0" fmla="*/ 206375 w 206375"/>
                      <a:gd name="connsiteY0" fmla="*/ 0 h 273050"/>
                      <a:gd name="connsiteX1" fmla="*/ 107950 w 206375"/>
                      <a:gd name="connsiteY1" fmla="*/ 222250 h 273050"/>
                      <a:gd name="connsiteX2" fmla="*/ 0 w 206375"/>
                      <a:gd name="connsiteY2" fmla="*/ 273050 h 273050"/>
                      <a:gd name="connsiteX0" fmla="*/ 229658 w 229658"/>
                      <a:gd name="connsiteY0" fmla="*/ 0 h 317500"/>
                      <a:gd name="connsiteX1" fmla="*/ 107950 w 229658"/>
                      <a:gd name="connsiteY1" fmla="*/ 266700 h 317500"/>
                      <a:gd name="connsiteX2" fmla="*/ 0 w 229658"/>
                      <a:gd name="connsiteY2" fmla="*/ 317500 h 317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9658" h="317500">
                        <a:moveTo>
                          <a:pt x="229658" y="0"/>
                        </a:moveTo>
                        <a:cubicBezTo>
                          <a:pt x="187325" y="74083"/>
                          <a:pt x="131233" y="170392"/>
                          <a:pt x="107950" y="266700"/>
                        </a:cubicBezTo>
                        <a:cubicBezTo>
                          <a:pt x="62442" y="312208"/>
                          <a:pt x="35983" y="300567"/>
                          <a:pt x="0" y="31750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4"/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219140" hangingPunct="0">
                      <a:defRPr/>
                    </a:pPr>
                    <a:endParaRPr lang="en-US" sz="16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16" name="Freeform: Shape 215">
                    <a:extLst>
                      <a:ext uri="{FF2B5EF4-FFF2-40B4-BE49-F238E27FC236}">
                        <a16:creationId xmlns:a16="http://schemas.microsoft.com/office/drawing/2014/main" id="{46006C6F-D646-4CCA-A9BE-6A3FA54B138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779182" y="3632200"/>
                    <a:ext cx="427567" cy="180975"/>
                  </a:xfrm>
                  <a:custGeom>
                    <a:avLst/>
                    <a:gdLst>
                      <a:gd name="connsiteX0" fmla="*/ 0 w 406400"/>
                      <a:gd name="connsiteY0" fmla="*/ 0 h 168275"/>
                      <a:gd name="connsiteX1" fmla="*/ 231775 w 406400"/>
                      <a:gd name="connsiteY1" fmla="*/ 168275 h 168275"/>
                      <a:gd name="connsiteX2" fmla="*/ 323850 w 406400"/>
                      <a:gd name="connsiteY2" fmla="*/ 79375 h 168275"/>
                      <a:gd name="connsiteX3" fmla="*/ 406400 w 406400"/>
                      <a:gd name="connsiteY3" fmla="*/ 92075 h 168275"/>
                      <a:gd name="connsiteX0" fmla="*/ 0 w 406400"/>
                      <a:gd name="connsiteY0" fmla="*/ 0 h 168275"/>
                      <a:gd name="connsiteX1" fmla="*/ 231775 w 406400"/>
                      <a:gd name="connsiteY1" fmla="*/ 168275 h 168275"/>
                      <a:gd name="connsiteX2" fmla="*/ 323850 w 406400"/>
                      <a:gd name="connsiteY2" fmla="*/ 79375 h 168275"/>
                      <a:gd name="connsiteX3" fmla="*/ 406400 w 406400"/>
                      <a:gd name="connsiteY3" fmla="*/ 92075 h 168275"/>
                      <a:gd name="connsiteX0" fmla="*/ 0 w 406400"/>
                      <a:gd name="connsiteY0" fmla="*/ 0 h 168275"/>
                      <a:gd name="connsiteX1" fmla="*/ 231775 w 406400"/>
                      <a:gd name="connsiteY1" fmla="*/ 168275 h 168275"/>
                      <a:gd name="connsiteX2" fmla="*/ 323850 w 406400"/>
                      <a:gd name="connsiteY2" fmla="*/ 79375 h 168275"/>
                      <a:gd name="connsiteX3" fmla="*/ 406400 w 406400"/>
                      <a:gd name="connsiteY3" fmla="*/ 92075 h 168275"/>
                      <a:gd name="connsiteX0" fmla="*/ 0 w 406400"/>
                      <a:gd name="connsiteY0" fmla="*/ 0 h 168275"/>
                      <a:gd name="connsiteX1" fmla="*/ 231775 w 406400"/>
                      <a:gd name="connsiteY1" fmla="*/ 168275 h 168275"/>
                      <a:gd name="connsiteX2" fmla="*/ 323850 w 406400"/>
                      <a:gd name="connsiteY2" fmla="*/ 79375 h 168275"/>
                      <a:gd name="connsiteX3" fmla="*/ 406400 w 406400"/>
                      <a:gd name="connsiteY3" fmla="*/ 92075 h 168275"/>
                      <a:gd name="connsiteX0" fmla="*/ 0 w 427567"/>
                      <a:gd name="connsiteY0" fmla="*/ 0 h 180975"/>
                      <a:gd name="connsiteX1" fmla="*/ 252942 w 427567"/>
                      <a:gd name="connsiteY1" fmla="*/ 180975 h 180975"/>
                      <a:gd name="connsiteX2" fmla="*/ 345017 w 427567"/>
                      <a:gd name="connsiteY2" fmla="*/ 92075 h 180975"/>
                      <a:gd name="connsiteX3" fmla="*/ 427567 w 427567"/>
                      <a:gd name="connsiteY3" fmla="*/ 104775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67" h="180975">
                        <a:moveTo>
                          <a:pt x="0" y="0"/>
                        </a:moveTo>
                        <a:cubicBezTo>
                          <a:pt x="77258" y="56092"/>
                          <a:pt x="137584" y="121708"/>
                          <a:pt x="252942" y="180975"/>
                        </a:cubicBezTo>
                        <a:cubicBezTo>
                          <a:pt x="305859" y="160867"/>
                          <a:pt x="314325" y="121708"/>
                          <a:pt x="345017" y="92075"/>
                        </a:cubicBezTo>
                        <a:cubicBezTo>
                          <a:pt x="397934" y="61383"/>
                          <a:pt x="400050" y="100542"/>
                          <a:pt x="427567" y="104775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4"/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219140" hangingPunct="0">
                      <a:defRPr/>
                    </a:pPr>
                    <a:endParaRPr lang="en-US" sz="16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17" name="Freeform: Shape 216">
                    <a:extLst>
                      <a:ext uri="{FF2B5EF4-FFF2-40B4-BE49-F238E27FC236}">
                        <a16:creationId xmlns:a16="http://schemas.microsoft.com/office/drawing/2014/main" id="{BCB460B8-58FB-4353-A640-2F0C765A4B3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759076" y="3677707"/>
                    <a:ext cx="490862" cy="694267"/>
                  </a:xfrm>
                  <a:custGeom>
                    <a:avLst/>
                    <a:gdLst>
                      <a:gd name="connsiteX0" fmla="*/ 0 w 412750"/>
                      <a:gd name="connsiteY0" fmla="*/ 0 h 666750"/>
                      <a:gd name="connsiteX1" fmla="*/ 209550 w 412750"/>
                      <a:gd name="connsiteY1" fmla="*/ 193675 h 666750"/>
                      <a:gd name="connsiteX2" fmla="*/ 330200 w 412750"/>
                      <a:gd name="connsiteY2" fmla="*/ 444500 h 666750"/>
                      <a:gd name="connsiteX3" fmla="*/ 412750 w 412750"/>
                      <a:gd name="connsiteY3" fmla="*/ 666750 h 666750"/>
                      <a:gd name="connsiteX4" fmla="*/ 409575 w 412750"/>
                      <a:gd name="connsiteY4" fmla="*/ 460375 h 666750"/>
                      <a:gd name="connsiteX5" fmla="*/ 282575 w 412750"/>
                      <a:gd name="connsiteY5" fmla="*/ 400050 h 666750"/>
                      <a:gd name="connsiteX6" fmla="*/ 228600 w 412750"/>
                      <a:gd name="connsiteY6" fmla="*/ 666750 h 666750"/>
                      <a:gd name="connsiteX0" fmla="*/ 0 w 412750"/>
                      <a:gd name="connsiteY0" fmla="*/ 0 h 666750"/>
                      <a:gd name="connsiteX1" fmla="*/ 209550 w 412750"/>
                      <a:gd name="connsiteY1" fmla="*/ 193675 h 666750"/>
                      <a:gd name="connsiteX2" fmla="*/ 330200 w 412750"/>
                      <a:gd name="connsiteY2" fmla="*/ 444500 h 666750"/>
                      <a:gd name="connsiteX3" fmla="*/ 412750 w 412750"/>
                      <a:gd name="connsiteY3" fmla="*/ 666750 h 666750"/>
                      <a:gd name="connsiteX4" fmla="*/ 409575 w 412750"/>
                      <a:gd name="connsiteY4" fmla="*/ 460375 h 666750"/>
                      <a:gd name="connsiteX5" fmla="*/ 282575 w 412750"/>
                      <a:gd name="connsiteY5" fmla="*/ 400050 h 666750"/>
                      <a:gd name="connsiteX6" fmla="*/ 228600 w 412750"/>
                      <a:gd name="connsiteY6" fmla="*/ 666750 h 666750"/>
                      <a:gd name="connsiteX0" fmla="*/ 0 w 412750"/>
                      <a:gd name="connsiteY0" fmla="*/ 0 h 666750"/>
                      <a:gd name="connsiteX1" fmla="*/ 209550 w 412750"/>
                      <a:gd name="connsiteY1" fmla="*/ 193675 h 666750"/>
                      <a:gd name="connsiteX2" fmla="*/ 330200 w 412750"/>
                      <a:gd name="connsiteY2" fmla="*/ 444500 h 666750"/>
                      <a:gd name="connsiteX3" fmla="*/ 412750 w 412750"/>
                      <a:gd name="connsiteY3" fmla="*/ 666750 h 666750"/>
                      <a:gd name="connsiteX4" fmla="*/ 409575 w 412750"/>
                      <a:gd name="connsiteY4" fmla="*/ 460375 h 666750"/>
                      <a:gd name="connsiteX5" fmla="*/ 282575 w 412750"/>
                      <a:gd name="connsiteY5" fmla="*/ 400050 h 666750"/>
                      <a:gd name="connsiteX6" fmla="*/ 228600 w 412750"/>
                      <a:gd name="connsiteY6" fmla="*/ 666750 h 666750"/>
                      <a:gd name="connsiteX0" fmla="*/ 0 w 412750"/>
                      <a:gd name="connsiteY0" fmla="*/ 0 h 666750"/>
                      <a:gd name="connsiteX1" fmla="*/ 209550 w 412750"/>
                      <a:gd name="connsiteY1" fmla="*/ 193675 h 666750"/>
                      <a:gd name="connsiteX2" fmla="*/ 330200 w 412750"/>
                      <a:gd name="connsiteY2" fmla="*/ 444500 h 666750"/>
                      <a:gd name="connsiteX3" fmla="*/ 412750 w 412750"/>
                      <a:gd name="connsiteY3" fmla="*/ 666750 h 666750"/>
                      <a:gd name="connsiteX4" fmla="*/ 409575 w 412750"/>
                      <a:gd name="connsiteY4" fmla="*/ 460375 h 666750"/>
                      <a:gd name="connsiteX5" fmla="*/ 282575 w 412750"/>
                      <a:gd name="connsiteY5" fmla="*/ 400050 h 666750"/>
                      <a:gd name="connsiteX6" fmla="*/ 228600 w 412750"/>
                      <a:gd name="connsiteY6" fmla="*/ 666750 h 666750"/>
                      <a:gd name="connsiteX0" fmla="*/ 0 w 424771"/>
                      <a:gd name="connsiteY0" fmla="*/ 0 h 666750"/>
                      <a:gd name="connsiteX1" fmla="*/ 209550 w 424771"/>
                      <a:gd name="connsiteY1" fmla="*/ 193675 h 666750"/>
                      <a:gd name="connsiteX2" fmla="*/ 330200 w 424771"/>
                      <a:gd name="connsiteY2" fmla="*/ 444500 h 666750"/>
                      <a:gd name="connsiteX3" fmla="*/ 412750 w 424771"/>
                      <a:gd name="connsiteY3" fmla="*/ 666750 h 666750"/>
                      <a:gd name="connsiteX4" fmla="*/ 409575 w 424771"/>
                      <a:gd name="connsiteY4" fmla="*/ 460375 h 666750"/>
                      <a:gd name="connsiteX5" fmla="*/ 282575 w 424771"/>
                      <a:gd name="connsiteY5" fmla="*/ 400050 h 666750"/>
                      <a:gd name="connsiteX6" fmla="*/ 228600 w 424771"/>
                      <a:gd name="connsiteY6" fmla="*/ 666750 h 666750"/>
                      <a:gd name="connsiteX0" fmla="*/ 0 w 444511"/>
                      <a:gd name="connsiteY0" fmla="*/ 0 h 666750"/>
                      <a:gd name="connsiteX1" fmla="*/ 209550 w 444511"/>
                      <a:gd name="connsiteY1" fmla="*/ 193675 h 666750"/>
                      <a:gd name="connsiteX2" fmla="*/ 330200 w 444511"/>
                      <a:gd name="connsiteY2" fmla="*/ 444500 h 666750"/>
                      <a:gd name="connsiteX3" fmla="*/ 412750 w 444511"/>
                      <a:gd name="connsiteY3" fmla="*/ 666750 h 666750"/>
                      <a:gd name="connsiteX4" fmla="*/ 409575 w 444511"/>
                      <a:gd name="connsiteY4" fmla="*/ 460375 h 666750"/>
                      <a:gd name="connsiteX5" fmla="*/ 282575 w 444511"/>
                      <a:gd name="connsiteY5" fmla="*/ 400050 h 666750"/>
                      <a:gd name="connsiteX6" fmla="*/ 228600 w 444511"/>
                      <a:gd name="connsiteY6" fmla="*/ 666750 h 666750"/>
                      <a:gd name="connsiteX0" fmla="*/ 0 w 444511"/>
                      <a:gd name="connsiteY0" fmla="*/ 0 h 666750"/>
                      <a:gd name="connsiteX1" fmla="*/ 209550 w 444511"/>
                      <a:gd name="connsiteY1" fmla="*/ 193675 h 666750"/>
                      <a:gd name="connsiteX2" fmla="*/ 330200 w 444511"/>
                      <a:gd name="connsiteY2" fmla="*/ 444500 h 666750"/>
                      <a:gd name="connsiteX3" fmla="*/ 412750 w 444511"/>
                      <a:gd name="connsiteY3" fmla="*/ 666750 h 666750"/>
                      <a:gd name="connsiteX4" fmla="*/ 409575 w 444511"/>
                      <a:gd name="connsiteY4" fmla="*/ 460375 h 666750"/>
                      <a:gd name="connsiteX5" fmla="*/ 282575 w 444511"/>
                      <a:gd name="connsiteY5" fmla="*/ 400050 h 666750"/>
                      <a:gd name="connsiteX6" fmla="*/ 228600 w 444511"/>
                      <a:gd name="connsiteY6" fmla="*/ 666750 h 666750"/>
                      <a:gd name="connsiteX0" fmla="*/ 0 w 444511"/>
                      <a:gd name="connsiteY0" fmla="*/ 0 h 666750"/>
                      <a:gd name="connsiteX1" fmla="*/ 209550 w 444511"/>
                      <a:gd name="connsiteY1" fmla="*/ 193675 h 666750"/>
                      <a:gd name="connsiteX2" fmla="*/ 330200 w 444511"/>
                      <a:gd name="connsiteY2" fmla="*/ 444500 h 666750"/>
                      <a:gd name="connsiteX3" fmla="*/ 412750 w 444511"/>
                      <a:gd name="connsiteY3" fmla="*/ 666750 h 666750"/>
                      <a:gd name="connsiteX4" fmla="*/ 409575 w 444511"/>
                      <a:gd name="connsiteY4" fmla="*/ 460375 h 666750"/>
                      <a:gd name="connsiteX5" fmla="*/ 282575 w 444511"/>
                      <a:gd name="connsiteY5" fmla="*/ 400050 h 666750"/>
                      <a:gd name="connsiteX6" fmla="*/ 228600 w 444511"/>
                      <a:gd name="connsiteY6" fmla="*/ 666750 h 666750"/>
                      <a:gd name="connsiteX0" fmla="*/ 0 w 459112"/>
                      <a:gd name="connsiteY0" fmla="*/ 0 h 666750"/>
                      <a:gd name="connsiteX1" fmla="*/ 209550 w 459112"/>
                      <a:gd name="connsiteY1" fmla="*/ 193675 h 666750"/>
                      <a:gd name="connsiteX2" fmla="*/ 330200 w 459112"/>
                      <a:gd name="connsiteY2" fmla="*/ 444500 h 666750"/>
                      <a:gd name="connsiteX3" fmla="*/ 412750 w 459112"/>
                      <a:gd name="connsiteY3" fmla="*/ 666750 h 666750"/>
                      <a:gd name="connsiteX4" fmla="*/ 409575 w 459112"/>
                      <a:gd name="connsiteY4" fmla="*/ 460375 h 666750"/>
                      <a:gd name="connsiteX5" fmla="*/ 282575 w 459112"/>
                      <a:gd name="connsiteY5" fmla="*/ 400050 h 666750"/>
                      <a:gd name="connsiteX6" fmla="*/ 228600 w 459112"/>
                      <a:gd name="connsiteY6" fmla="*/ 666750 h 666750"/>
                      <a:gd name="connsiteX0" fmla="*/ 0 w 459112"/>
                      <a:gd name="connsiteY0" fmla="*/ 0 h 666750"/>
                      <a:gd name="connsiteX1" fmla="*/ 209550 w 459112"/>
                      <a:gd name="connsiteY1" fmla="*/ 193675 h 666750"/>
                      <a:gd name="connsiteX2" fmla="*/ 330200 w 459112"/>
                      <a:gd name="connsiteY2" fmla="*/ 444500 h 666750"/>
                      <a:gd name="connsiteX3" fmla="*/ 412750 w 459112"/>
                      <a:gd name="connsiteY3" fmla="*/ 666750 h 666750"/>
                      <a:gd name="connsiteX4" fmla="*/ 409575 w 459112"/>
                      <a:gd name="connsiteY4" fmla="*/ 460375 h 666750"/>
                      <a:gd name="connsiteX5" fmla="*/ 282575 w 459112"/>
                      <a:gd name="connsiteY5" fmla="*/ 400050 h 666750"/>
                      <a:gd name="connsiteX6" fmla="*/ 228600 w 459112"/>
                      <a:gd name="connsiteY6" fmla="*/ 666750 h 666750"/>
                      <a:gd name="connsiteX0" fmla="*/ 0 w 490862"/>
                      <a:gd name="connsiteY0" fmla="*/ 0 h 694267"/>
                      <a:gd name="connsiteX1" fmla="*/ 241300 w 490862"/>
                      <a:gd name="connsiteY1" fmla="*/ 221192 h 694267"/>
                      <a:gd name="connsiteX2" fmla="*/ 361950 w 490862"/>
                      <a:gd name="connsiteY2" fmla="*/ 472017 h 694267"/>
                      <a:gd name="connsiteX3" fmla="*/ 444500 w 490862"/>
                      <a:gd name="connsiteY3" fmla="*/ 694267 h 694267"/>
                      <a:gd name="connsiteX4" fmla="*/ 441325 w 490862"/>
                      <a:gd name="connsiteY4" fmla="*/ 487892 h 694267"/>
                      <a:gd name="connsiteX5" fmla="*/ 314325 w 490862"/>
                      <a:gd name="connsiteY5" fmla="*/ 427567 h 694267"/>
                      <a:gd name="connsiteX6" fmla="*/ 260350 w 490862"/>
                      <a:gd name="connsiteY6" fmla="*/ 694267 h 694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0862" h="694267">
                        <a:moveTo>
                          <a:pt x="0" y="0"/>
                        </a:moveTo>
                        <a:cubicBezTo>
                          <a:pt x="69850" y="64558"/>
                          <a:pt x="174625" y="140759"/>
                          <a:pt x="241300" y="221192"/>
                        </a:cubicBezTo>
                        <a:cubicBezTo>
                          <a:pt x="271992" y="323850"/>
                          <a:pt x="321733" y="388409"/>
                          <a:pt x="361950" y="472017"/>
                        </a:cubicBezTo>
                        <a:cubicBezTo>
                          <a:pt x="373592" y="619125"/>
                          <a:pt x="385233" y="667809"/>
                          <a:pt x="444500" y="694267"/>
                        </a:cubicBezTo>
                        <a:cubicBezTo>
                          <a:pt x="494242" y="676275"/>
                          <a:pt x="518583" y="709084"/>
                          <a:pt x="441325" y="487892"/>
                        </a:cubicBezTo>
                        <a:cubicBezTo>
                          <a:pt x="398992" y="429684"/>
                          <a:pt x="356658" y="447675"/>
                          <a:pt x="314325" y="427567"/>
                        </a:cubicBezTo>
                        <a:cubicBezTo>
                          <a:pt x="255058" y="541867"/>
                          <a:pt x="278342" y="605367"/>
                          <a:pt x="260350" y="694267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4"/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219140" hangingPunct="0">
                      <a:defRPr/>
                    </a:pPr>
                    <a:endParaRPr lang="en-US" sz="16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18" name="Freeform: Shape 217">
                    <a:extLst>
                      <a:ext uri="{FF2B5EF4-FFF2-40B4-BE49-F238E27FC236}">
                        <a16:creationId xmlns:a16="http://schemas.microsoft.com/office/drawing/2014/main" id="{C1757BFA-823F-4C39-A976-4B2D7C29031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990850" y="3889375"/>
                    <a:ext cx="231775" cy="177800"/>
                  </a:xfrm>
                  <a:custGeom>
                    <a:avLst/>
                    <a:gdLst>
                      <a:gd name="connsiteX0" fmla="*/ 231775 w 231775"/>
                      <a:gd name="connsiteY0" fmla="*/ 177800 h 177800"/>
                      <a:gd name="connsiteX1" fmla="*/ 0 w 231775"/>
                      <a:gd name="connsiteY1" fmla="*/ 0 h 17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1775" h="177800">
                        <a:moveTo>
                          <a:pt x="231775" y="17780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accent4"/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219140" hangingPunct="0">
                      <a:defRPr/>
                    </a:pPr>
                    <a:endParaRPr lang="en-US" sz="16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19" name="Oval 218">
                    <a:extLst>
                      <a:ext uri="{FF2B5EF4-FFF2-40B4-BE49-F238E27FC236}">
                        <a16:creationId xmlns:a16="http://schemas.microsoft.com/office/drawing/2014/main" id="{110814BF-83FB-430E-ACDB-03BCDA7631F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56816" y="3892458"/>
                    <a:ext cx="64741" cy="64741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20" name="Oval 219">
                    <a:extLst>
                      <a:ext uri="{FF2B5EF4-FFF2-40B4-BE49-F238E27FC236}">
                        <a16:creationId xmlns:a16="http://schemas.microsoft.com/office/drawing/2014/main" id="{131A83B6-CD70-402E-8995-DDCF27CB26E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238031" y="4148417"/>
                    <a:ext cx="64741" cy="64741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21" name="Oval 220">
                    <a:extLst>
                      <a:ext uri="{FF2B5EF4-FFF2-40B4-BE49-F238E27FC236}">
                        <a16:creationId xmlns:a16="http://schemas.microsoft.com/office/drawing/2014/main" id="{D5C4000B-8D0D-4C1B-A45E-2BDC8CFE19A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58023" y="4133705"/>
                    <a:ext cx="64741" cy="64741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22" name="Oval 221">
                    <a:extLst>
                      <a:ext uri="{FF2B5EF4-FFF2-40B4-BE49-F238E27FC236}">
                        <a16:creationId xmlns:a16="http://schemas.microsoft.com/office/drawing/2014/main" id="{AF36F31F-AC2C-4710-AB2A-A10EA38A901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286976" y="3803796"/>
                    <a:ext cx="98825" cy="98825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23" name="Oval 222">
                    <a:extLst>
                      <a:ext uri="{FF2B5EF4-FFF2-40B4-BE49-F238E27FC236}">
                        <a16:creationId xmlns:a16="http://schemas.microsoft.com/office/drawing/2014/main" id="{79D4C9AE-F87A-4799-A8DC-66D46AF819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250454" y="3671713"/>
                    <a:ext cx="64741" cy="64741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25" name="Oval 224">
                    <a:extLst>
                      <a:ext uri="{FF2B5EF4-FFF2-40B4-BE49-F238E27FC236}">
                        <a16:creationId xmlns:a16="http://schemas.microsoft.com/office/drawing/2014/main" id="{18A975B6-F3DA-4BB0-B027-4294759476C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43960" y="4097715"/>
                    <a:ext cx="64418" cy="64418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26" name="Oval 225">
                    <a:extLst>
                      <a:ext uri="{FF2B5EF4-FFF2-40B4-BE49-F238E27FC236}">
                        <a16:creationId xmlns:a16="http://schemas.microsoft.com/office/drawing/2014/main" id="{D5EA586B-F67A-4BC0-9EEB-90FD68CED6C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138234" y="4176365"/>
                    <a:ext cx="86454" cy="86454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27" name="Oval 226">
                    <a:extLst>
                      <a:ext uri="{FF2B5EF4-FFF2-40B4-BE49-F238E27FC236}">
                        <a16:creationId xmlns:a16="http://schemas.microsoft.com/office/drawing/2014/main" id="{699E1FB6-16C0-4093-ABDF-BE47E7EC849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998119" y="4265281"/>
                    <a:ext cx="91682" cy="91682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28" name="Oval 227">
                    <a:extLst>
                      <a:ext uri="{FF2B5EF4-FFF2-40B4-BE49-F238E27FC236}">
                        <a16:creationId xmlns:a16="http://schemas.microsoft.com/office/drawing/2014/main" id="{C3D8E805-AE37-4BF7-9B1B-E84C37189AA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160769" y="4331880"/>
                    <a:ext cx="85434" cy="85434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29" name="Oval 228">
                    <a:extLst>
                      <a:ext uri="{FF2B5EF4-FFF2-40B4-BE49-F238E27FC236}">
                        <a16:creationId xmlns:a16="http://schemas.microsoft.com/office/drawing/2014/main" id="{50BF48D9-8DEB-47F0-8DA6-0870BC6DE5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134729" y="3978734"/>
                    <a:ext cx="94147" cy="94147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30" name="Oval 161">
                    <a:extLst>
                      <a:ext uri="{FF2B5EF4-FFF2-40B4-BE49-F238E27FC236}">
                        <a16:creationId xmlns:a16="http://schemas.microsoft.com/office/drawing/2014/main" id="{B5989147-A4D6-42F9-9D10-8542CEE4510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974874" y="3575044"/>
                    <a:ext cx="176409" cy="253978"/>
                  </a:xfrm>
                  <a:custGeom>
                    <a:avLst/>
                    <a:gdLst>
                      <a:gd name="connsiteX0" fmla="*/ 0 w 170019"/>
                      <a:gd name="connsiteY0" fmla="*/ 126002 h 252003"/>
                      <a:gd name="connsiteX1" fmla="*/ 85010 w 170019"/>
                      <a:gd name="connsiteY1" fmla="*/ 0 h 252003"/>
                      <a:gd name="connsiteX2" fmla="*/ 170020 w 170019"/>
                      <a:gd name="connsiteY2" fmla="*/ 126002 h 252003"/>
                      <a:gd name="connsiteX3" fmla="*/ 85010 w 170019"/>
                      <a:gd name="connsiteY3" fmla="*/ 252004 h 252003"/>
                      <a:gd name="connsiteX4" fmla="*/ 0 w 170019"/>
                      <a:gd name="connsiteY4" fmla="*/ 126002 h 252003"/>
                      <a:gd name="connsiteX0" fmla="*/ 0 w 170020"/>
                      <a:gd name="connsiteY0" fmla="*/ 126922 h 252924"/>
                      <a:gd name="connsiteX1" fmla="*/ 85010 w 170020"/>
                      <a:gd name="connsiteY1" fmla="*/ 920 h 252924"/>
                      <a:gd name="connsiteX2" fmla="*/ 170020 w 170020"/>
                      <a:gd name="connsiteY2" fmla="*/ 126922 h 252924"/>
                      <a:gd name="connsiteX3" fmla="*/ 85010 w 170020"/>
                      <a:gd name="connsiteY3" fmla="*/ 252924 h 252924"/>
                      <a:gd name="connsiteX4" fmla="*/ 0 w 170020"/>
                      <a:gd name="connsiteY4" fmla="*/ 126922 h 252924"/>
                      <a:gd name="connsiteX0" fmla="*/ 6389 w 176409"/>
                      <a:gd name="connsiteY0" fmla="*/ 126740 h 252742"/>
                      <a:gd name="connsiteX1" fmla="*/ 91399 w 176409"/>
                      <a:gd name="connsiteY1" fmla="*/ 738 h 252742"/>
                      <a:gd name="connsiteX2" fmla="*/ 176409 w 176409"/>
                      <a:gd name="connsiteY2" fmla="*/ 126740 h 252742"/>
                      <a:gd name="connsiteX3" fmla="*/ 91399 w 176409"/>
                      <a:gd name="connsiteY3" fmla="*/ 252742 h 252742"/>
                      <a:gd name="connsiteX4" fmla="*/ 6389 w 176409"/>
                      <a:gd name="connsiteY4" fmla="*/ 126740 h 252742"/>
                      <a:gd name="connsiteX0" fmla="*/ 6389 w 176409"/>
                      <a:gd name="connsiteY0" fmla="*/ 126740 h 253978"/>
                      <a:gd name="connsiteX1" fmla="*/ 91399 w 176409"/>
                      <a:gd name="connsiteY1" fmla="*/ 738 h 253978"/>
                      <a:gd name="connsiteX2" fmla="*/ 176409 w 176409"/>
                      <a:gd name="connsiteY2" fmla="*/ 126740 h 253978"/>
                      <a:gd name="connsiteX3" fmla="*/ 91399 w 176409"/>
                      <a:gd name="connsiteY3" fmla="*/ 252742 h 253978"/>
                      <a:gd name="connsiteX4" fmla="*/ 6389 w 176409"/>
                      <a:gd name="connsiteY4" fmla="*/ 126740 h 253978"/>
                      <a:gd name="connsiteX0" fmla="*/ 6389 w 176409"/>
                      <a:gd name="connsiteY0" fmla="*/ 126740 h 253978"/>
                      <a:gd name="connsiteX1" fmla="*/ 91399 w 176409"/>
                      <a:gd name="connsiteY1" fmla="*/ 738 h 253978"/>
                      <a:gd name="connsiteX2" fmla="*/ 176409 w 176409"/>
                      <a:gd name="connsiteY2" fmla="*/ 126740 h 253978"/>
                      <a:gd name="connsiteX3" fmla="*/ 91399 w 176409"/>
                      <a:gd name="connsiteY3" fmla="*/ 252742 h 253978"/>
                      <a:gd name="connsiteX4" fmla="*/ 6389 w 176409"/>
                      <a:gd name="connsiteY4" fmla="*/ 126740 h 253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409" h="253978">
                        <a:moveTo>
                          <a:pt x="6389" y="126740"/>
                        </a:moveTo>
                        <a:cubicBezTo>
                          <a:pt x="-12661" y="76201"/>
                          <a:pt x="9524" y="-8787"/>
                          <a:pt x="91399" y="738"/>
                        </a:cubicBezTo>
                        <a:cubicBezTo>
                          <a:pt x="173274" y="10263"/>
                          <a:pt x="144659" y="22226"/>
                          <a:pt x="176409" y="126740"/>
                        </a:cubicBezTo>
                        <a:cubicBezTo>
                          <a:pt x="176409" y="196329"/>
                          <a:pt x="163749" y="240042"/>
                          <a:pt x="91399" y="252742"/>
                        </a:cubicBezTo>
                        <a:cubicBezTo>
                          <a:pt x="19049" y="265442"/>
                          <a:pt x="25439" y="177279"/>
                          <a:pt x="6389" y="12674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</p:grpSp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148E5EF9-6967-4459-BC5E-8008A4E788C8}"/>
                    </a:ext>
                  </a:extLst>
                </p:cNvPr>
                <p:cNvSpPr/>
                <p:nvPr/>
              </p:nvSpPr>
              <p:spPr bwMode="auto">
                <a:xfrm>
                  <a:off x="5272099" y="3896116"/>
                  <a:ext cx="85809" cy="85809"/>
                </a:xfrm>
                <a:prstGeom prst="ellipse">
                  <a:avLst/>
                </a:prstGeom>
                <a:solidFill>
                  <a:schemeClr val="accent3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7FCD8A76-D94D-4844-BDF7-641C0629AFCF}"/>
                    </a:ext>
                  </a:extLst>
                </p:cNvPr>
                <p:cNvSpPr/>
                <p:nvPr/>
              </p:nvSpPr>
              <p:spPr bwMode="auto">
                <a:xfrm>
                  <a:off x="5148858" y="3861269"/>
                  <a:ext cx="85809" cy="85809"/>
                </a:xfrm>
                <a:prstGeom prst="ellipse">
                  <a:avLst/>
                </a:prstGeom>
                <a:solidFill>
                  <a:schemeClr val="accent3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FC2B761F-E4B5-4E55-832D-52B029E74BFF}"/>
                    </a:ext>
                  </a:extLst>
                </p:cNvPr>
                <p:cNvSpPr/>
                <p:nvPr/>
              </p:nvSpPr>
              <p:spPr bwMode="auto">
                <a:xfrm>
                  <a:off x="5024325" y="3708548"/>
                  <a:ext cx="77694" cy="77694"/>
                </a:xfrm>
                <a:prstGeom prst="ellipse">
                  <a:avLst/>
                </a:prstGeom>
                <a:solidFill>
                  <a:schemeClr val="accent3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F4552D07-E167-446C-9E4F-FF2DBA1E7A36}"/>
                    </a:ext>
                  </a:extLst>
                </p:cNvPr>
                <p:cNvSpPr/>
                <p:nvPr/>
              </p:nvSpPr>
              <p:spPr bwMode="auto">
                <a:xfrm>
                  <a:off x="5307138" y="3679859"/>
                  <a:ext cx="83808" cy="83808"/>
                </a:xfrm>
                <a:prstGeom prst="ellipse">
                  <a:avLst/>
                </a:prstGeom>
                <a:solidFill>
                  <a:schemeClr val="accent3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</p:grp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96B96EF4-EF17-4484-94FF-72895A95CE9A}"/>
                  </a:ext>
                </a:extLst>
              </p:cNvPr>
              <p:cNvSpPr/>
              <p:nvPr/>
            </p:nvSpPr>
            <p:spPr bwMode="auto">
              <a:xfrm>
                <a:off x="6724717" y="4076700"/>
                <a:ext cx="366116" cy="321733"/>
              </a:xfrm>
              <a:custGeom>
                <a:avLst/>
                <a:gdLst>
                  <a:gd name="connsiteX0" fmla="*/ 141817 w 349250"/>
                  <a:gd name="connsiteY0" fmla="*/ 0 h 321733"/>
                  <a:gd name="connsiteX1" fmla="*/ 0 w 349250"/>
                  <a:gd name="connsiteY1" fmla="*/ 124883 h 321733"/>
                  <a:gd name="connsiteX2" fmla="*/ 6350 w 349250"/>
                  <a:gd name="connsiteY2" fmla="*/ 321733 h 321733"/>
                  <a:gd name="connsiteX3" fmla="*/ 349250 w 349250"/>
                  <a:gd name="connsiteY3" fmla="*/ 302683 h 321733"/>
                  <a:gd name="connsiteX4" fmla="*/ 256117 w 349250"/>
                  <a:gd name="connsiteY4" fmla="*/ 112183 h 321733"/>
                  <a:gd name="connsiteX5" fmla="*/ 139700 w 349250"/>
                  <a:gd name="connsiteY5" fmla="*/ 91017 h 321733"/>
                  <a:gd name="connsiteX6" fmla="*/ 141817 w 349250"/>
                  <a:gd name="connsiteY6" fmla="*/ 0 h 321733"/>
                  <a:gd name="connsiteX0" fmla="*/ 141817 w 349250"/>
                  <a:gd name="connsiteY0" fmla="*/ 0 h 321733"/>
                  <a:gd name="connsiteX1" fmla="*/ 0 w 349250"/>
                  <a:gd name="connsiteY1" fmla="*/ 124883 h 321733"/>
                  <a:gd name="connsiteX2" fmla="*/ 6350 w 349250"/>
                  <a:gd name="connsiteY2" fmla="*/ 321733 h 321733"/>
                  <a:gd name="connsiteX3" fmla="*/ 349250 w 349250"/>
                  <a:gd name="connsiteY3" fmla="*/ 302683 h 321733"/>
                  <a:gd name="connsiteX4" fmla="*/ 256117 w 349250"/>
                  <a:gd name="connsiteY4" fmla="*/ 112183 h 321733"/>
                  <a:gd name="connsiteX5" fmla="*/ 139700 w 349250"/>
                  <a:gd name="connsiteY5" fmla="*/ 91017 h 321733"/>
                  <a:gd name="connsiteX6" fmla="*/ 141817 w 349250"/>
                  <a:gd name="connsiteY6" fmla="*/ 0 h 321733"/>
                  <a:gd name="connsiteX0" fmla="*/ 141817 w 349250"/>
                  <a:gd name="connsiteY0" fmla="*/ 0 h 321733"/>
                  <a:gd name="connsiteX1" fmla="*/ 0 w 349250"/>
                  <a:gd name="connsiteY1" fmla="*/ 124883 h 321733"/>
                  <a:gd name="connsiteX2" fmla="*/ 6350 w 349250"/>
                  <a:gd name="connsiteY2" fmla="*/ 321733 h 321733"/>
                  <a:gd name="connsiteX3" fmla="*/ 349250 w 349250"/>
                  <a:gd name="connsiteY3" fmla="*/ 302683 h 321733"/>
                  <a:gd name="connsiteX4" fmla="*/ 256117 w 349250"/>
                  <a:gd name="connsiteY4" fmla="*/ 112183 h 321733"/>
                  <a:gd name="connsiteX5" fmla="*/ 139700 w 349250"/>
                  <a:gd name="connsiteY5" fmla="*/ 91017 h 321733"/>
                  <a:gd name="connsiteX6" fmla="*/ 141817 w 349250"/>
                  <a:gd name="connsiteY6" fmla="*/ 0 h 321733"/>
                  <a:gd name="connsiteX0" fmla="*/ 152047 w 359480"/>
                  <a:gd name="connsiteY0" fmla="*/ 0 h 321733"/>
                  <a:gd name="connsiteX1" fmla="*/ 10230 w 359480"/>
                  <a:gd name="connsiteY1" fmla="*/ 124883 h 321733"/>
                  <a:gd name="connsiteX2" fmla="*/ 16580 w 359480"/>
                  <a:gd name="connsiteY2" fmla="*/ 321733 h 321733"/>
                  <a:gd name="connsiteX3" fmla="*/ 359480 w 359480"/>
                  <a:gd name="connsiteY3" fmla="*/ 302683 h 321733"/>
                  <a:gd name="connsiteX4" fmla="*/ 266347 w 359480"/>
                  <a:gd name="connsiteY4" fmla="*/ 112183 h 321733"/>
                  <a:gd name="connsiteX5" fmla="*/ 149930 w 359480"/>
                  <a:gd name="connsiteY5" fmla="*/ 91017 h 321733"/>
                  <a:gd name="connsiteX6" fmla="*/ 152047 w 359480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116" h="321733">
                    <a:moveTo>
                      <a:pt x="158683" y="0"/>
                    </a:moveTo>
                    <a:cubicBezTo>
                      <a:pt x="37328" y="16229"/>
                      <a:pt x="17572" y="104421"/>
                      <a:pt x="16866" y="124883"/>
                    </a:cubicBezTo>
                    <a:cubicBezTo>
                      <a:pt x="-8533" y="222250"/>
                      <a:pt x="-4301" y="298449"/>
                      <a:pt x="23216" y="321733"/>
                    </a:cubicBezTo>
                    <a:cubicBezTo>
                      <a:pt x="184082" y="273049"/>
                      <a:pt x="304733" y="342900"/>
                      <a:pt x="366116" y="302683"/>
                    </a:cubicBezTo>
                    <a:cubicBezTo>
                      <a:pt x="260988" y="241300"/>
                      <a:pt x="335777" y="184149"/>
                      <a:pt x="272983" y="112183"/>
                    </a:cubicBezTo>
                    <a:cubicBezTo>
                      <a:pt x="208778" y="119944"/>
                      <a:pt x="199606" y="83255"/>
                      <a:pt x="156566" y="91017"/>
                    </a:cubicBezTo>
                    <a:cubicBezTo>
                      <a:pt x="178439" y="50094"/>
                      <a:pt x="196077" y="13406"/>
                      <a:pt x="1586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BAA817E5-1947-4E87-9B88-4B5EB46DCADF}"/>
                  </a:ext>
                </a:extLst>
              </p:cNvPr>
              <p:cNvSpPr/>
              <p:nvPr/>
            </p:nvSpPr>
            <p:spPr bwMode="auto">
              <a:xfrm rot="680587">
                <a:off x="6509934" y="3993001"/>
                <a:ext cx="129835" cy="148205"/>
              </a:xfrm>
              <a:custGeom>
                <a:avLst/>
                <a:gdLst>
                  <a:gd name="connsiteX0" fmla="*/ 0 w 103717"/>
                  <a:gd name="connsiteY0" fmla="*/ 10584 h 133350"/>
                  <a:gd name="connsiteX1" fmla="*/ 2117 w 103717"/>
                  <a:gd name="connsiteY1" fmla="*/ 133350 h 133350"/>
                  <a:gd name="connsiteX2" fmla="*/ 103717 w 103717"/>
                  <a:gd name="connsiteY2" fmla="*/ 107950 h 133350"/>
                  <a:gd name="connsiteX3" fmla="*/ 84667 w 103717"/>
                  <a:gd name="connsiteY3" fmla="*/ 0 h 133350"/>
                  <a:gd name="connsiteX4" fmla="*/ 0 w 103717"/>
                  <a:gd name="connsiteY4" fmla="*/ 10584 h 133350"/>
                  <a:gd name="connsiteX0" fmla="*/ 0 w 103717"/>
                  <a:gd name="connsiteY0" fmla="*/ 24224 h 146990"/>
                  <a:gd name="connsiteX1" fmla="*/ 2117 w 103717"/>
                  <a:gd name="connsiteY1" fmla="*/ 146990 h 146990"/>
                  <a:gd name="connsiteX2" fmla="*/ 103717 w 103717"/>
                  <a:gd name="connsiteY2" fmla="*/ 121590 h 146990"/>
                  <a:gd name="connsiteX3" fmla="*/ 84667 w 103717"/>
                  <a:gd name="connsiteY3" fmla="*/ 13640 h 146990"/>
                  <a:gd name="connsiteX4" fmla="*/ 0 w 103717"/>
                  <a:gd name="connsiteY4" fmla="*/ 24224 h 146990"/>
                  <a:gd name="connsiteX0" fmla="*/ 0 w 107070"/>
                  <a:gd name="connsiteY0" fmla="*/ 24224 h 146990"/>
                  <a:gd name="connsiteX1" fmla="*/ 2117 w 107070"/>
                  <a:gd name="connsiteY1" fmla="*/ 146990 h 146990"/>
                  <a:gd name="connsiteX2" fmla="*/ 103717 w 107070"/>
                  <a:gd name="connsiteY2" fmla="*/ 121590 h 146990"/>
                  <a:gd name="connsiteX3" fmla="*/ 84667 w 107070"/>
                  <a:gd name="connsiteY3" fmla="*/ 13640 h 146990"/>
                  <a:gd name="connsiteX4" fmla="*/ 0 w 107070"/>
                  <a:gd name="connsiteY4" fmla="*/ 24224 h 146990"/>
                  <a:gd name="connsiteX0" fmla="*/ 0 w 107070"/>
                  <a:gd name="connsiteY0" fmla="*/ 24224 h 146990"/>
                  <a:gd name="connsiteX1" fmla="*/ 2117 w 107070"/>
                  <a:gd name="connsiteY1" fmla="*/ 146990 h 146990"/>
                  <a:gd name="connsiteX2" fmla="*/ 103717 w 107070"/>
                  <a:gd name="connsiteY2" fmla="*/ 121590 h 146990"/>
                  <a:gd name="connsiteX3" fmla="*/ 84667 w 107070"/>
                  <a:gd name="connsiteY3" fmla="*/ 13640 h 146990"/>
                  <a:gd name="connsiteX4" fmla="*/ 0 w 107070"/>
                  <a:gd name="connsiteY4" fmla="*/ 24224 h 146990"/>
                  <a:gd name="connsiteX0" fmla="*/ 0 w 107070"/>
                  <a:gd name="connsiteY0" fmla="*/ 24224 h 146990"/>
                  <a:gd name="connsiteX1" fmla="*/ 2117 w 107070"/>
                  <a:gd name="connsiteY1" fmla="*/ 146990 h 146990"/>
                  <a:gd name="connsiteX2" fmla="*/ 103717 w 107070"/>
                  <a:gd name="connsiteY2" fmla="*/ 121590 h 146990"/>
                  <a:gd name="connsiteX3" fmla="*/ 84667 w 107070"/>
                  <a:gd name="connsiteY3" fmla="*/ 13640 h 146990"/>
                  <a:gd name="connsiteX4" fmla="*/ 0 w 107070"/>
                  <a:gd name="connsiteY4" fmla="*/ 24224 h 146990"/>
                  <a:gd name="connsiteX0" fmla="*/ 12711 w 119781"/>
                  <a:gd name="connsiteY0" fmla="*/ 24224 h 146990"/>
                  <a:gd name="connsiteX1" fmla="*/ 14828 w 119781"/>
                  <a:gd name="connsiteY1" fmla="*/ 146990 h 146990"/>
                  <a:gd name="connsiteX2" fmla="*/ 116428 w 119781"/>
                  <a:gd name="connsiteY2" fmla="*/ 121590 h 146990"/>
                  <a:gd name="connsiteX3" fmla="*/ 97378 w 119781"/>
                  <a:gd name="connsiteY3" fmla="*/ 13640 h 146990"/>
                  <a:gd name="connsiteX4" fmla="*/ 12711 w 119781"/>
                  <a:gd name="connsiteY4" fmla="*/ 24224 h 146990"/>
                  <a:gd name="connsiteX0" fmla="*/ 22765 w 129835"/>
                  <a:gd name="connsiteY0" fmla="*/ 24224 h 146990"/>
                  <a:gd name="connsiteX1" fmla="*/ 24882 w 129835"/>
                  <a:gd name="connsiteY1" fmla="*/ 146990 h 146990"/>
                  <a:gd name="connsiteX2" fmla="*/ 126482 w 129835"/>
                  <a:gd name="connsiteY2" fmla="*/ 121590 h 146990"/>
                  <a:gd name="connsiteX3" fmla="*/ 107432 w 129835"/>
                  <a:gd name="connsiteY3" fmla="*/ 13640 h 146990"/>
                  <a:gd name="connsiteX4" fmla="*/ 22765 w 129835"/>
                  <a:gd name="connsiteY4" fmla="*/ 24224 h 146990"/>
                  <a:gd name="connsiteX0" fmla="*/ 22765 w 129835"/>
                  <a:gd name="connsiteY0" fmla="*/ 25439 h 148205"/>
                  <a:gd name="connsiteX1" fmla="*/ 24882 w 129835"/>
                  <a:gd name="connsiteY1" fmla="*/ 148205 h 148205"/>
                  <a:gd name="connsiteX2" fmla="*/ 126482 w 129835"/>
                  <a:gd name="connsiteY2" fmla="*/ 122805 h 148205"/>
                  <a:gd name="connsiteX3" fmla="*/ 107432 w 129835"/>
                  <a:gd name="connsiteY3" fmla="*/ 14855 h 148205"/>
                  <a:gd name="connsiteX4" fmla="*/ 22765 w 129835"/>
                  <a:gd name="connsiteY4" fmla="*/ 25439 h 148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35" h="148205">
                    <a:moveTo>
                      <a:pt x="22765" y="25439"/>
                    </a:moveTo>
                    <a:cubicBezTo>
                      <a:pt x="-8279" y="64244"/>
                      <a:pt x="-7574" y="83999"/>
                      <a:pt x="24882" y="148205"/>
                    </a:cubicBezTo>
                    <a:cubicBezTo>
                      <a:pt x="58749" y="139738"/>
                      <a:pt x="77798" y="146089"/>
                      <a:pt x="126482" y="122805"/>
                    </a:cubicBezTo>
                    <a:cubicBezTo>
                      <a:pt x="120132" y="86822"/>
                      <a:pt x="147648" y="50838"/>
                      <a:pt x="107432" y="14855"/>
                    </a:cubicBezTo>
                    <a:cubicBezTo>
                      <a:pt x="64393" y="-19717"/>
                      <a:pt x="44637" y="15561"/>
                      <a:pt x="22765" y="254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7BCC03EC-A99F-4B1C-B4CC-FEB31DB24F0E}"/>
                  </a:ext>
                </a:extLst>
              </p:cNvPr>
              <p:cNvSpPr/>
              <p:nvPr/>
            </p:nvSpPr>
            <p:spPr bwMode="auto">
              <a:xfrm>
                <a:off x="6608354" y="4019177"/>
                <a:ext cx="96680" cy="96680"/>
              </a:xfrm>
              <a:prstGeom prst="ellipse">
                <a:avLst/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</p:grp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EBB532BF-5349-47A1-AE93-738B90C7AA0B}"/>
              </a:ext>
            </a:extLst>
          </p:cNvPr>
          <p:cNvGrpSpPr/>
          <p:nvPr/>
        </p:nvGrpSpPr>
        <p:grpSpPr>
          <a:xfrm>
            <a:off x="9099825" y="2440277"/>
            <a:ext cx="2268979" cy="2636744"/>
            <a:chOff x="7910152" y="2470745"/>
            <a:chExt cx="2268979" cy="2636744"/>
          </a:xfrm>
        </p:grpSpPr>
        <p:pic>
          <p:nvPicPr>
            <p:cNvPr id="287" name="Graphic 286">
              <a:extLst>
                <a:ext uri="{FF2B5EF4-FFF2-40B4-BE49-F238E27FC236}">
                  <a16:creationId xmlns:a16="http://schemas.microsoft.com/office/drawing/2014/main" id="{1088542B-09D0-4EA2-9E88-F812477CB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t="14824"/>
            <a:stretch/>
          </p:blipFill>
          <p:spPr>
            <a:xfrm>
              <a:off x="7910152" y="2470745"/>
              <a:ext cx="2268979" cy="2636744"/>
            </a:xfrm>
            <a:prstGeom prst="rect">
              <a:avLst/>
            </a:prstGeom>
          </p:spPr>
        </p:pic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CDC7687E-CD1E-4329-B10A-F10B44752093}"/>
                </a:ext>
              </a:extLst>
            </p:cNvPr>
            <p:cNvGrpSpPr/>
            <p:nvPr/>
          </p:nvGrpSpPr>
          <p:grpSpPr>
            <a:xfrm>
              <a:off x="8360904" y="2904682"/>
              <a:ext cx="1252965" cy="1184389"/>
              <a:chOff x="6496237" y="3000983"/>
              <a:chExt cx="1154159" cy="1445229"/>
            </a:xfrm>
          </p:grpSpPr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4BD0A902-9330-49C8-A55B-CA7CD3AF7812}"/>
                  </a:ext>
                </a:extLst>
              </p:cNvPr>
              <p:cNvGrpSpPr/>
              <p:nvPr/>
            </p:nvGrpSpPr>
            <p:grpSpPr>
              <a:xfrm>
                <a:off x="6496237" y="3000983"/>
                <a:ext cx="1154159" cy="1445229"/>
                <a:chOff x="4302986" y="3000983"/>
                <a:chExt cx="1154159" cy="1445229"/>
              </a:xfrm>
            </p:grpSpPr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BFBF83E3-B7AC-4642-B1C0-90D2107EEADB}"/>
                    </a:ext>
                  </a:extLst>
                </p:cNvPr>
                <p:cNvGrpSpPr/>
                <p:nvPr/>
              </p:nvGrpSpPr>
              <p:grpSpPr>
                <a:xfrm>
                  <a:off x="4302986" y="3000983"/>
                  <a:ext cx="1154159" cy="1445229"/>
                  <a:chOff x="2096361" y="3000983"/>
                  <a:chExt cx="1154159" cy="1445229"/>
                </a:xfrm>
              </p:grpSpPr>
              <p:sp>
                <p:nvSpPr>
                  <p:cNvPr id="250" name="Freeform: Shape 249">
                    <a:extLst>
                      <a:ext uri="{FF2B5EF4-FFF2-40B4-BE49-F238E27FC236}">
                        <a16:creationId xmlns:a16="http://schemas.microsoft.com/office/drawing/2014/main" id="{BDED43A3-91B8-4B40-BAF9-30A391EBC8E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93949" y="3029113"/>
                    <a:ext cx="42114" cy="514353"/>
                  </a:xfrm>
                  <a:custGeom>
                    <a:avLst/>
                    <a:gdLst>
                      <a:gd name="connsiteX0" fmla="*/ 0 w 71120"/>
                      <a:gd name="connsiteY0" fmla="*/ 0 h 767080"/>
                      <a:gd name="connsiteX1" fmla="*/ 15240 w 71120"/>
                      <a:gd name="connsiteY1" fmla="*/ 121920 h 767080"/>
                      <a:gd name="connsiteX2" fmla="*/ 71120 w 71120"/>
                      <a:gd name="connsiteY2" fmla="*/ 299720 h 767080"/>
                      <a:gd name="connsiteX3" fmla="*/ 30480 w 71120"/>
                      <a:gd name="connsiteY3" fmla="*/ 767080 h 767080"/>
                      <a:gd name="connsiteX4" fmla="*/ 30480 w 71120"/>
                      <a:gd name="connsiteY4" fmla="*/ 762000 h 767080"/>
                      <a:gd name="connsiteX0" fmla="*/ 0 w 71120"/>
                      <a:gd name="connsiteY0" fmla="*/ 0 h 767080"/>
                      <a:gd name="connsiteX1" fmla="*/ 15240 w 71120"/>
                      <a:gd name="connsiteY1" fmla="*/ 137795 h 767080"/>
                      <a:gd name="connsiteX2" fmla="*/ 71120 w 71120"/>
                      <a:gd name="connsiteY2" fmla="*/ 299720 h 767080"/>
                      <a:gd name="connsiteX3" fmla="*/ 30480 w 71120"/>
                      <a:gd name="connsiteY3" fmla="*/ 767080 h 767080"/>
                      <a:gd name="connsiteX4" fmla="*/ 30480 w 71120"/>
                      <a:gd name="connsiteY4" fmla="*/ 762000 h 767080"/>
                      <a:gd name="connsiteX0" fmla="*/ 0 w 71120"/>
                      <a:gd name="connsiteY0" fmla="*/ 0 h 767080"/>
                      <a:gd name="connsiteX1" fmla="*/ 15240 w 71120"/>
                      <a:gd name="connsiteY1" fmla="*/ 137795 h 767080"/>
                      <a:gd name="connsiteX2" fmla="*/ 71120 w 71120"/>
                      <a:gd name="connsiteY2" fmla="*/ 299720 h 767080"/>
                      <a:gd name="connsiteX3" fmla="*/ 30480 w 71120"/>
                      <a:gd name="connsiteY3" fmla="*/ 767080 h 767080"/>
                      <a:gd name="connsiteX4" fmla="*/ 30480 w 71120"/>
                      <a:gd name="connsiteY4" fmla="*/ 762000 h 767080"/>
                      <a:gd name="connsiteX0" fmla="*/ 0 w 71120"/>
                      <a:gd name="connsiteY0" fmla="*/ 0 h 767080"/>
                      <a:gd name="connsiteX1" fmla="*/ 15240 w 71120"/>
                      <a:gd name="connsiteY1" fmla="*/ 137795 h 767080"/>
                      <a:gd name="connsiteX2" fmla="*/ 71120 w 71120"/>
                      <a:gd name="connsiteY2" fmla="*/ 299720 h 767080"/>
                      <a:gd name="connsiteX3" fmla="*/ 30480 w 71120"/>
                      <a:gd name="connsiteY3" fmla="*/ 767080 h 767080"/>
                      <a:gd name="connsiteX4" fmla="*/ 30480 w 71120"/>
                      <a:gd name="connsiteY4" fmla="*/ 762000 h 767080"/>
                      <a:gd name="connsiteX0" fmla="*/ 0 w 71120"/>
                      <a:gd name="connsiteY0" fmla="*/ 0 h 767080"/>
                      <a:gd name="connsiteX1" fmla="*/ 15240 w 71120"/>
                      <a:gd name="connsiteY1" fmla="*/ 137795 h 767080"/>
                      <a:gd name="connsiteX2" fmla="*/ 71120 w 71120"/>
                      <a:gd name="connsiteY2" fmla="*/ 299720 h 767080"/>
                      <a:gd name="connsiteX3" fmla="*/ 30480 w 71120"/>
                      <a:gd name="connsiteY3" fmla="*/ 767080 h 767080"/>
                      <a:gd name="connsiteX4" fmla="*/ 30480 w 71120"/>
                      <a:gd name="connsiteY4" fmla="*/ 762000 h 767080"/>
                      <a:gd name="connsiteX0" fmla="*/ 0 w 71739"/>
                      <a:gd name="connsiteY0" fmla="*/ 0 h 767080"/>
                      <a:gd name="connsiteX1" fmla="*/ 15240 w 71739"/>
                      <a:gd name="connsiteY1" fmla="*/ 137795 h 767080"/>
                      <a:gd name="connsiteX2" fmla="*/ 71120 w 71739"/>
                      <a:gd name="connsiteY2" fmla="*/ 299720 h 767080"/>
                      <a:gd name="connsiteX3" fmla="*/ 30480 w 71739"/>
                      <a:gd name="connsiteY3" fmla="*/ 767080 h 767080"/>
                      <a:gd name="connsiteX4" fmla="*/ 30480 w 71739"/>
                      <a:gd name="connsiteY4" fmla="*/ 762000 h 767080"/>
                      <a:gd name="connsiteX0" fmla="*/ 0 w 71739"/>
                      <a:gd name="connsiteY0" fmla="*/ 0 h 767080"/>
                      <a:gd name="connsiteX1" fmla="*/ 15240 w 71739"/>
                      <a:gd name="connsiteY1" fmla="*/ 137795 h 767080"/>
                      <a:gd name="connsiteX2" fmla="*/ 71120 w 71739"/>
                      <a:gd name="connsiteY2" fmla="*/ 299720 h 767080"/>
                      <a:gd name="connsiteX3" fmla="*/ 30480 w 71739"/>
                      <a:gd name="connsiteY3" fmla="*/ 767080 h 767080"/>
                      <a:gd name="connsiteX4" fmla="*/ 14605 w 71739"/>
                      <a:gd name="connsiteY4" fmla="*/ 736600 h 767080"/>
                      <a:gd name="connsiteX0" fmla="*/ 71120 w 142859"/>
                      <a:gd name="connsiteY0" fmla="*/ 0 h 767080"/>
                      <a:gd name="connsiteX1" fmla="*/ 86360 w 142859"/>
                      <a:gd name="connsiteY1" fmla="*/ 137795 h 767080"/>
                      <a:gd name="connsiteX2" fmla="*/ 142240 w 142859"/>
                      <a:gd name="connsiteY2" fmla="*/ 299720 h 767080"/>
                      <a:gd name="connsiteX3" fmla="*/ 101600 w 142859"/>
                      <a:gd name="connsiteY3" fmla="*/ 767080 h 767080"/>
                      <a:gd name="connsiteX4" fmla="*/ 0 w 142859"/>
                      <a:gd name="connsiteY4" fmla="*/ 660400 h 767080"/>
                      <a:gd name="connsiteX0" fmla="*/ 71120 w 142859"/>
                      <a:gd name="connsiteY0" fmla="*/ 0 h 767080"/>
                      <a:gd name="connsiteX1" fmla="*/ 86360 w 142859"/>
                      <a:gd name="connsiteY1" fmla="*/ 137795 h 767080"/>
                      <a:gd name="connsiteX2" fmla="*/ 142240 w 142859"/>
                      <a:gd name="connsiteY2" fmla="*/ 299720 h 767080"/>
                      <a:gd name="connsiteX3" fmla="*/ 101600 w 142859"/>
                      <a:gd name="connsiteY3" fmla="*/ 767080 h 767080"/>
                      <a:gd name="connsiteX4" fmla="*/ 0 w 142859"/>
                      <a:gd name="connsiteY4" fmla="*/ 660400 h 767080"/>
                      <a:gd name="connsiteX0" fmla="*/ 0 w 71739"/>
                      <a:gd name="connsiteY0" fmla="*/ 0 h 767080"/>
                      <a:gd name="connsiteX1" fmla="*/ 15240 w 71739"/>
                      <a:gd name="connsiteY1" fmla="*/ 137795 h 767080"/>
                      <a:gd name="connsiteX2" fmla="*/ 71120 w 71739"/>
                      <a:gd name="connsiteY2" fmla="*/ 299720 h 767080"/>
                      <a:gd name="connsiteX3" fmla="*/ 30480 w 71739"/>
                      <a:gd name="connsiteY3" fmla="*/ 767080 h 767080"/>
                      <a:gd name="connsiteX0" fmla="*/ 0 w 71581"/>
                      <a:gd name="connsiteY0" fmla="*/ 0 h 700405"/>
                      <a:gd name="connsiteX1" fmla="*/ 15240 w 71581"/>
                      <a:gd name="connsiteY1" fmla="*/ 137795 h 700405"/>
                      <a:gd name="connsiteX2" fmla="*/ 71120 w 71581"/>
                      <a:gd name="connsiteY2" fmla="*/ 299720 h 700405"/>
                      <a:gd name="connsiteX3" fmla="*/ 17780 w 71581"/>
                      <a:gd name="connsiteY3" fmla="*/ 700405 h 700405"/>
                      <a:gd name="connsiteX0" fmla="*/ 0 w 71929"/>
                      <a:gd name="connsiteY0" fmla="*/ 0 h 700405"/>
                      <a:gd name="connsiteX1" fmla="*/ 15240 w 71929"/>
                      <a:gd name="connsiteY1" fmla="*/ 137795 h 700405"/>
                      <a:gd name="connsiteX2" fmla="*/ 71120 w 71929"/>
                      <a:gd name="connsiteY2" fmla="*/ 299720 h 700405"/>
                      <a:gd name="connsiteX3" fmla="*/ 17780 w 71929"/>
                      <a:gd name="connsiteY3" fmla="*/ 700405 h 700405"/>
                      <a:gd name="connsiteX0" fmla="*/ 0 w 72026"/>
                      <a:gd name="connsiteY0" fmla="*/ 0 h 776605"/>
                      <a:gd name="connsiteX1" fmla="*/ 15240 w 72026"/>
                      <a:gd name="connsiteY1" fmla="*/ 137795 h 776605"/>
                      <a:gd name="connsiteX2" fmla="*/ 71120 w 72026"/>
                      <a:gd name="connsiteY2" fmla="*/ 299720 h 776605"/>
                      <a:gd name="connsiteX3" fmla="*/ 20955 w 72026"/>
                      <a:gd name="connsiteY3" fmla="*/ 776605 h 776605"/>
                      <a:gd name="connsiteX0" fmla="*/ 0 w 71688"/>
                      <a:gd name="connsiteY0" fmla="*/ 0 h 776605"/>
                      <a:gd name="connsiteX1" fmla="*/ 15240 w 71688"/>
                      <a:gd name="connsiteY1" fmla="*/ 137795 h 776605"/>
                      <a:gd name="connsiteX2" fmla="*/ 71120 w 71688"/>
                      <a:gd name="connsiteY2" fmla="*/ 299720 h 776605"/>
                      <a:gd name="connsiteX3" fmla="*/ 20955 w 71688"/>
                      <a:gd name="connsiteY3" fmla="*/ 776605 h 776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688" h="776605">
                        <a:moveTo>
                          <a:pt x="0" y="0"/>
                        </a:moveTo>
                        <a:cubicBezTo>
                          <a:pt x="5080" y="45932"/>
                          <a:pt x="29210" y="66463"/>
                          <a:pt x="15240" y="137795"/>
                        </a:cubicBezTo>
                        <a:cubicBezTo>
                          <a:pt x="56092" y="223520"/>
                          <a:pt x="52493" y="245745"/>
                          <a:pt x="71120" y="299720"/>
                        </a:cubicBezTo>
                        <a:cubicBezTo>
                          <a:pt x="76623" y="519007"/>
                          <a:pt x="40852" y="687493"/>
                          <a:pt x="20955" y="776605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4"/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219140" hangingPunct="0">
                      <a:defRPr/>
                    </a:pPr>
                    <a:endParaRPr lang="en-US" sz="16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51" name="Freeform: Shape 250">
                    <a:extLst>
                      <a:ext uri="{FF2B5EF4-FFF2-40B4-BE49-F238E27FC236}">
                        <a16:creationId xmlns:a16="http://schemas.microsoft.com/office/drawing/2014/main" id="{07FB0095-8756-432B-BEB1-16282BF691B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91067" y="3029113"/>
                    <a:ext cx="93601" cy="512702"/>
                  </a:xfrm>
                  <a:custGeom>
                    <a:avLst/>
                    <a:gdLst>
                      <a:gd name="connsiteX0" fmla="*/ 57150 w 136525"/>
                      <a:gd name="connsiteY0" fmla="*/ 0 h 615950"/>
                      <a:gd name="connsiteX1" fmla="*/ 60325 w 136525"/>
                      <a:gd name="connsiteY1" fmla="*/ 317500 h 615950"/>
                      <a:gd name="connsiteX2" fmla="*/ 136525 w 136525"/>
                      <a:gd name="connsiteY2" fmla="*/ 450850 h 615950"/>
                      <a:gd name="connsiteX3" fmla="*/ 0 w 136525"/>
                      <a:gd name="connsiteY3" fmla="*/ 615950 h 615950"/>
                      <a:gd name="connsiteX4" fmla="*/ 0 w 136525"/>
                      <a:gd name="connsiteY4" fmla="*/ 615950 h 615950"/>
                      <a:gd name="connsiteX0" fmla="*/ 57150 w 136525"/>
                      <a:gd name="connsiteY0" fmla="*/ 0 h 615950"/>
                      <a:gd name="connsiteX1" fmla="*/ 60325 w 136525"/>
                      <a:gd name="connsiteY1" fmla="*/ 317500 h 615950"/>
                      <a:gd name="connsiteX2" fmla="*/ 136525 w 136525"/>
                      <a:gd name="connsiteY2" fmla="*/ 450850 h 615950"/>
                      <a:gd name="connsiteX3" fmla="*/ 0 w 136525"/>
                      <a:gd name="connsiteY3" fmla="*/ 615950 h 615950"/>
                      <a:gd name="connsiteX4" fmla="*/ 0 w 136525"/>
                      <a:gd name="connsiteY4" fmla="*/ 615950 h 615950"/>
                      <a:gd name="connsiteX0" fmla="*/ 57150 w 136525"/>
                      <a:gd name="connsiteY0" fmla="*/ 0 h 615950"/>
                      <a:gd name="connsiteX1" fmla="*/ 60325 w 136525"/>
                      <a:gd name="connsiteY1" fmla="*/ 317500 h 615950"/>
                      <a:gd name="connsiteX2" fmla="*/ 136525 w 136525"/>
                      <a:gd name="connsiteY2" fmla="*/ 450850 h 615950"/>
                      <a:gd name="connsiteX3" fmla="*/ 0 w 136525"/>
                      <a:gd name="connsiteY3" fmla="*/ 615950 h 615950"/>
                      <a:gd name="connsiteX4" fmla="*/ 0 w 136525"/>
                      <a:gd name="connsiteY4" fmla="*/ 615950 h 615950"/>
                      <a:gd name="connsiteX0" fmla="*/ 57150 w 136525"/>
                      <a:gd name="connsiteY0" fmla="*/ 0 h 615950"/>
                      <a:gd name="connsiteX1" fmla="*/ 60325 w 136525"/>
                      <a:gd name="connsiteY1" fmla="*/ 317500 h 615950"/>
                      <a:gd name="connsiteX2" fmla="*/ 136525 w 136525"/>
                      <a:gd name="connsiteY2" fmla="*/ 450850 h 615950"/>
                      <a:gd name="connsiteX3" fmla="*/ 0 w 136525"/>
                      <a:gd name="connsiteY3" fmla="*/ 615950 h 615950"/>
                      <a:gd name="connsiteX4" fmla="*/ 0 w 136525"/>
                      <a:gd name="connsiteY4" fmla="*/ 615950 h 615950"/>
                      <a:gd name="connsiteX0" fmla="*/ 57150 w 136525"/>
                      <a:gd name="connsiteY0" fmla="*/ 0 h 615950"/>
                      <a:gd name="connsiteX1" fmla="*/ 60325 w 136525"/>
                      <a:gd name="connsiteY1" fmla="*/ 317500 h 615950"/>
                      <a:gd name="connsiteX2" fmla="*/ 136525 w 136525"/>
                      <a:gd name="connsiteY2" fmla="*/ 450850 h 615950"/>
                      <a:gd name="connsiteX3" fmla="*/ 0 w 136525"/>
                      <a:gd name="connsiteY3" fmla="*/ 615950 h 615950"/>
                      <a:gd name="connsiteX4" fmla="*/ 0 w 136525"/>
                      <a:gd name="connsiteY4" fmla="*/ 615950 h 615950"/>
                      <a:gd name="connsiteX0" fmla="*/ 57150 w 136525"/>
                      <a:gd name="connsiteY0" fmla="*/ 0 h 615950"/>
                      <a:gd name="connsiteX1" fmla="*/ 60325 w 136525"/>
                      <a:gd name="connsiteY1" fmla="*/ 317500 h 615950"/>
                      <a:gd name="connsiteX2" fmla="*/ 136525 w 136525"/>
                      <a:gd name="connsiteY2" fmla="*/ 450850 h 615950"/>
                      <a:gd name="connsiteX3" fmla="*/ 0 w 136525"/>
                      <a:gd name="connsiteY3" fmla="*/ 615950 h 615950"/>
                      <a:gd name="connsiteX4" fmla="*/ 0 w 136525"/>
                      <a:gd name="connsiteY4" fmla="*/ 615950 h 615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525" h="615950">
                        <a:moveTo>
                          <a:pt x="57150" y="0"/>
                        </a:moveTo>
                        <a:cubicBezTo>
                          <a:pt x="77258" y="70908"/>
                          <a:pt x="113242" y="151342"/>
                          <a:pt x="60325" y="317500"/>
                        </a:cubicBezTo>
                        <a:cubicBezTo>
                          <a:pt x="85725" y="361950"/>
                          <a:pt x="82550" y="406400"/>
                          <a:pt x="136525" y="450850"/>
                        </a:cubicBezTo>
                        <a:cubicBezTo>
                          <a:pt x="94192" y="553508"/>
                          <a:pt x="61383" y="592667"/>
                          <a:pt x="0" y="615950"/>
                        </a:cubicBezTo>
                        <a:lnTo>
                          <a:pt x="0" y="615950"/>
                        </a:lnTo>
                      </a:path>
                    </a:pathLst>
                  </a:custGeom>
                  <a:noFill/>
                  <a:ln w="9525">
                    <a:solidFill>
                      <a:schemeClr val="accent4"/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219140" hangingPunct="0">
                      <a:defRPr/>
                    </a:pPr>
                    <a:endParaRPr lang="en-US" sz="16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52" name="Freeform: Shape 251">
                    <a:extLst>
                      <a:ext uri="{FF2B5EF4-FFF2-40B4-BE49-F238E27FC236}">
                        <a16:creationId xmlns:a16="http://schemas.microsoft.com/office/drawing/2014/main" id="{C8FD3BA8-8C74-4E7E-BDDB-AB91C37DECC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736303" y="3000983"/>
                    <a:ext cx="64742" cy="706897"/>
                  </a:xfrm>
                  <a:custGeom>
                    <a:avLst/>
                    <a:gdLst>
                      <a:gd name="connsiteX0" fmla="*/ 0 w 82550"/>
                      <a:gd name="connsiteY0" fmla="*/ 0 h 717550"/>
                      <a:gd name="connsiteX1" fmla="*/ 82550 w 82550"/>
                      <a:gd name="connsiteY1" fmla="*/ 717550 h 717550"/>
                      <a:gd name="connsiteX0" fmla="*/ 1799 w 84349"/>
                      <a:gd name="connsiteY0" fmla="*/ 0 h 717550"/>
                      <a:gd name="connsiteX1" fmla="*/ 84349 w 84349"/>
                      <a:gd name="connsiteY1" fmla="*/ 717550 h 717550"/>
                      <a:gd name="connsiteX0" fmla="*/ 6688 w 89238"/>
                      <a:gd name="connsiteY0" fmla="*/ 0 h 717550"/>
                      <a:gd name="connsiteX1" fmla="*/ 89238 w 89238"/>
                      <a:gd name="connsiteY1" fmla="*/ 717550 h 717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9238" h="717550">
                        <a:moveTo>
                          <a:pt x="6688" y="0"/>
                        </a:moveTo>
                        <a:cubicBezTo>
                          <a:pt x="-7070" y="343958"/>
                          <a:pt x="-8129" y="672042"/>
                          <a:pt x="89238" y="71755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4"/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219140" hangingPunct="0">
                      <a:defRPr/>
                    </a:pPr>
                    <a:endParaRPr lang="en-US" sz="16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53" name="Freeform: Shape 252">
                    <a:extLst>
                      <a:ext uri="{FF2B5EF4-FFF2-40B4-BE49-F238E27FC236}">
                        <a16:creationId xmlns:a16="http://schemas.microsoft.com/office/drawing/2014/main" id="{465D08E2-0068-4ECC-9A84-F257FE10C1D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754401" y="3051156"/>
                    <a:ext cx="64139" cy="587200"/>
                  </a:xfrm>
                  <a:custGeom>
                    <a:avLst/>
                    <a:gdLst>
                      <a:gd name="connsiteX0" fmla="*/ 82550 w 88900"/>
                      <a:gd name="connsiteY0" fmla="*/ 0 h 673100"/>
                      <a:gd name="connsiteX1" fmla="*/ 34925 w 88900"/>
                      <a:gd name="connsiteY1" fmla="*/ 158750 h 673100"/>
                      <a:gd name="connsiteX2" fmla="*/ 0 w 88900"/>
                      <a:gd name="connsiteY2" fmla="*/ 355600 h 673100"/>
                      <a:gd name="connsiteX3" fmla="*/ 12700 w 88900"/>
                      <a:gd name="connsiteY3" fmla="*/ 587375 h 673100"/>
                      <a:gd name="connsiteX4" fmla="*/ 88900 w 88900"/>
                      <a:gd name="connsiteY4" fmla="*/ 673100 h 673100"/>
                      <a:gd name="connsiteX0" fmla="*/ 82550 w 88900"/>
                      <a:gd name="connsiteY0" fmla="*/ 0 h 673100"/>
                      <a:gd name="connsiteX1" fmla="*/ 22225 w 88900"/>
                      <a:gd name="connsiteY1" fmla="*/ 171450 h 673100"/>
                      <a:gd name="connsiteX2" fmla="*/ 0 w 88900"/>
                      <a:gd name="connsiteY2" fmla="*/ 355600 h 673100"/>
                      <a:gd name="connsiteX3" fmla="*/ 12700 w 88900"/>
                      <a:gd name="connsiteY3" fmla="*/ 587375 h 673100"/>
                      <a:gd name="connsiteX4" fmla="*/ 88900 w 88900"/>
                      <a:gd name="connsiteY4" fmla="*/ 673100 h 673100"/>
                      <a:gd name="connsiteX0" fmla="*/ 82550 w 88900"/>
                      <a:gd name="connsiteY0" fmla="*/ 0 h 673100"/>
                      <a:gd name="connsiteX1" fmla="*/ 22225 w 88900"/>
                      <a:gd name="connsiteY1" fmla="*/ 171450 h 673100"/>
                      <a:gd name="connsiteX2" fmla="*/ 0 w 88900"/>
                      <a:gd name="connsiteY2" fmla="*/ 355600 h 673100"/>
                      <a:gd name="connsiteX3" fmla="*/ 12700 w 88900"/>
                      <a:gd name="connsiteY3" fmla="*/ 587375 h 673100"/>
                      <a:gd name="connsiteX4" fmla="*/ 88900 w 88900"/>
                      <a:gd name="connsiteY4" fmla="*/ 673100 h 673100"/>
                      <a:gd name="connsiteX0" fmla="*/ 82550 w 88900"/>
                      <a:gd name="connsiteY0" fmla="*/ 0 h 673100"/>
                      <a:gd name="connsiteX1" fmla="*/ 22225 w 88900"/>
                      <a:gd name="connsiteY1" fmla="*/ 171450 h 673100"/>
                      <a:gd name="connsiteX2" fmla="*/ 0 w 88900"/>
                      <a:gd name="connsiteY2" fmla="*/ 355600 h 673100"/>
                      <a:gd name="connsiteX3" fmla="*/ 12700 w 88900"/>
                      <a:gd name="connsiteY3" fmla="*/ 587375 h 673100"/>
                      <a:gd name="connsiteX4" fmla="*/ 88900 w 88900"/>
                      <a:gd name="connsiteY4" fmla="*/ 673100 h 673100"/>
                      <a:gd name="connsiteX0" fmla="*/ 82550 w 88900"/>
                      <a:gd name="connsiteY0" fmla="*/ 0 h 673100"/>
                      <a:gd name="connsiteX1" fmla="*/ 22225 w 88900"/>
                      <a:gd name="connsiteY1" fmla="*/ 171450 h 673100"/>
                      <a:gd name="connsiteX2" fmla="*/ 0 w 88900"/>
                      <a:gd name="connsiteY2" fmla="*/ 355600 h 673100"/>
                      <a:gd name="connsiteX3" fmla="*/ 12700 w 88900"/>
                      <a:gd name="connsiteY3" fmla="*/ 587375 h 673100"/>
                      <a:gd name="connsiteX4" fmla="*/ 88900 w 88900"/>
                      <a:gd name="connsiteY4" fmla="*/ 673100 h 673100"/>
                      <a:gd name="connsiteX0" fmla="*/ 82550 w 88900"/>
                      <a:gd name="connsiteY0" fmla="*/ 0 h 673100"/>
                      <a:gd name="connsiteX1" fmla="*/ 22225 w 88900"/>
                      <a:gd name="connsiteY1" fmla="*/ 171450 h 673100"/>
                      <a:gd name="connsiteX2" fmla="*/ 0 w 88900"/>
                      <a:gd name="connsiteY2" fmla="*/ 355600 h 673100"/>
                      <a:gd name="connsiteX3" fmla="*/ 12700 w 88900"/>
                      <a:gd name="connsiteY3" fmla="*/ 587375 h 673100"/>
                      <a:gd name="connsiteX4" fmla="*/ 88900 w 88900"/>
                      <a:gd name="connsiteY4" fmla="*/ 673100 h 673100"/>
                      <a:gd name="connsiteX0" fmla="*/ 88651 w 95001"/>
                      <a:gd name="connsiteY0" fmla="*/ 0 h 673100"/>
                      <a:gd name="connsiteX1" fmla="*/ 28326 w 95001"/>
                      <a:gd name="connsiteY1" fmla="*/ 171450 h 673100"/>
                      <a:gd name="connsiteX2" fmla="*/ 6101 w 95001"/>
                      <a:gd name="connsiteY2" fmla="*/ 355600 h 673100"/>
                      <a:gd name="connsiteX3" fmla="*/ 18801 w 95001"/>
                      <a:gd name="connsiteY3" fmla="*/ 587375 h 673100"/>
                      <a:gd name="connsiteX4" fmla="*/ 95001 w 95001"/>
                      <a:gd name="connsiteY4" fmla="*/ 673100 h 673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001" h="673100">
                        <a:moveTo>
                          <a:pt x="88651" y="0"/>
                        </a:moveTo>
                        <a:cubicBezTo>
                          <a:pt x="68543" y="57150"/>
                          <a:pt x="80184" y="107950"/>
                          <a:pt x="28326" y="171450"/>
                        </a:cubicBezTo>
                        <a:cubicBezTo>
                          <a:pt x="52668" y="274108"/>
                          <a:pt x="13509" y="294217"/>
                          <a:pt x="6101" y="355600"/>
                        </a:cubicBezTo>
                        <a:cubicBezTo>
                          <a:pt x="10334" y="432858"/>
                          <a:pt x="-17182" y="497417"/>
                          <a:pt x="18801" y="587375"/>
                        </a:cubicBezTo>
                        <a:cubicBezTo>
                          <a:pt x="31501" y="631825"/>
                          <a:pt x="69601" y="644525"/>
                          <a:pt x="95001" y="67310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4"/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219140" hangingPunct="0">
                      <a:defRPr/>
                    </a:pPr>
                    <a:endParaRPr lang="en-US" sz="16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54" name="Oval 253">
                    <a:extLst>
                      <a:ext uri="{FF2B5EF4-FFF2-40B4-BE49-F238E27FC236}">
                        <a16:creationId xmlns:a16="http://schemas.microsoft.com/office/drawing/2014/main" id="{18DB8FA4-F897-4992-A0A1-ED17C3F6AC2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731620" y="3256611"/>
                    <a:ext cx="64741" cy="64741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55" name="Oval 254">
                    <a:extLst>
                      <a:ext uri="{FF2B5EF4-FFF2-40B4-BE49-F238E27FC236}">
                        <a16:creationId xmlns:a16="http://schemas.microsoft.com/office/drawing/2014/main" id="{E3A7D0E0-47F8-41D0-802D-A1D84ABB520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47614" y="3321517"/>
                    <a:ext cx="90328" cy="90328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56" name="Oval 255">
                    <a:extLst>
                      <a:ext uri="{FF2B5EF4-FFF2-40B4-BE49-F238E27FC236}">
                        <a16:creationId xmlns:a16="http://schemas.microsoft.com/office/drawing/2014/main" id="{873D248C-21D3-40C4-8E15-E8E89D85985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723939" y="3588735"/>
                    <a:ext cx="77695" cy="86859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57" name="Oval 256">
                    <a:extLst>
                      <a:ext uri="{FF2B5EF4-FFF2-40B4-BE49-F238E27FC236}">
                        <a16:creationId xmlns:a16="http://schemas.microsoft.com/office/drawing/2014/main" id="{FA695F7F-9B13-41D3-8753-5D574E5C7E8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15244" y="3268659"/>
                    <a:ext cx="64741" cy="64741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58" name="Oval 257">
                    <a:extLst>
                      <a:ext uri="{FF2B5EF4-FFF2-40B4-BE49-F238E27FC236}">
                        <a16:creationId xmlns:a16="http://schemas.microsoft.com/office/drawing/2014/main" id="{E8A0A9ED-4F27-41BB-888E-8CEC2A3AE31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02268" y="3206773"/>
                    <a:ext cx="64741" cy="64741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59" name="Oval 258">
                    <a:extLst>
                      <a:ext uri="{FF2B5EF4-FFF2-40B4-BE49-F238E27FC236}">
                        <a16:creationId xmlns:a16="http://schemas.microsoft.com/office/drawing/2014/main" id="{62AE99FC-3618-427B-A7EE-CB9CA964E6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24699" y="3481308"/>
                    <a:ext cx="94906" cy="9490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61" name="Freeform: Shape 260">
                    <a:extLst>
                      <a:ext uri="{FF2B5EF4-FFF2-40B4-BE49-F238E27FC236}">
                        <a16:creationId xmlns:a16="http://schemas.microsoft.com/office/drawing/2014/main" id="{DCB2CF3D-39CE-4A71-A67B-0B5E8B42D70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96361" y="3665009"/>
                    <a:ext cx="408714" cy="668752"/>
                  </a:xfrm>
                  <a:custGeom>
                    <a:avLst/>
                    <a:gdLst>
                      <a:gd name="connsiteX0" fmla="*/ 450850 w 450850"/>
                      <a:gd name="connsiteY0" fmla="*/ 0 h 596900"/>
                      <a:gd name="connsiteX1" fmla="*/ 241300 w 450850"/>
                      <a:gd name="connsiteY1" fmla="*/ 349250 h 596900"/>
                      <a:gd name="connsiteX2" fmla="*/ 0 w 450850"/>
                      <a:gd name="connsiteY2" fmla="*/ 596900 h 596900"/>
                      <a:gd name="connsiteX0" fmla="*/ 450850 w 450850"/>
                      <a:gd name="connsiteY0" fmla="*/ 0 h 596900"/>
                      <a:gd name="connsiteX1" fmla="*/ 241300 w 450850"/>
                      <a:gd name="connsiteY1" fmla="*/ 349250 h 596900"/>
                      <a:gd name="connsiteX2" fmla="*/ 0 w 450850"/>
                      <a:gd name="connsiteY2" fmla="*/ 596900 h 596900"/>
                      <a:gd name="connsiteX0" fmla="*/ 450850 w 450850"/>
                      <a:gd name="connsiteY0" fmla="*/ 0 h 596900"/>
                      <a:gd name="connsiteX1" fmla="*/ 241300 w 450850"/>
                      <a:gd name="connsiteY1" fmla="*/ 349250 h 596900"/>
                      <a:gd name="connsiteX2" fmla="*/ 0 w 450850"/>
                      <a:gd name="connsiteY2" fmla="*/ 596900 h 596900"/>
                      <a:gd name="connsiteX0" fmla="*/ 450850 w 450850"/>
                      <a:gd name="connsiteY0" fmla="*/ 0 h 596900"/>
                      <a:gd name="connsiteX1" fmla="*/ 241300 w 450850"/>
                      <a:gd name="connsiteY1" fmla="*/ 349250 h 596900"/>
                      <a:gd name="connsiteX2" fmla="*/ 0 w 450850"/>
                      <a:gd name="connsiteY2" fmla="*/ 596900 h 596900"/>
                      <a:gd name="connsiteX0" fmla="*/ 450850 w 450850"/>
                      <a:gd name="connsiteY0" fmla="*/ 0 h 596900"/>
                      <a:gd name="connsiteX1" fmla="*/ 241300 w 450850"/>
                      <a:gd name="connsiteY1" fmla="*/ 349250 h 596900"/>
                      <a:gd name="connsiteX2" fmla="*/ 0 w 450850"/>
                      <a:gd name="connsiteY2" fmla="*/ 596900 h 596900"/>
                      <a:gd name="connsiteX0" fmla="*/ 469900 w 469900"/>
                      <a:gd name="connsiteY0" fmla="*/ 0 h 599016"/>
                      <a:gd name="connsiteX1" fmla="*/ 241300 w 469900"/>
                      <a:gd name="connsiteY1" fmla="*/ 351366 h 599016"/>
                      <a:gd name="connsiteX2" fmla="*/ 0 w 469900"/>
                      <a:gd name="connsiteY2" fmla="*/ 599016 h 599016"/>
                      <a:gd name="connsiteX0" fmla="*/ 469900 w 469900"/>
                      <a:gd name="connsiteY0" fmla="*/ 0 h 599016"/>
                      <a:gd name="connsiteX1" fmla="*/ 241300 w 469900"/>
                      <a:gd name="connsiteY1" fmla="*/ 351366 h 599016"/>
                      <a:gd name="connsiteX2" fmla="*/ 0 w 469900"/>
                      <a:gd name="connsiteY2" fmla="*/ 599016 h 599016"/>
                      <a:gd name="connsiteX0" fmla="*/ 408714 w 408714"/>
                      <a:gd name="connsiteY0" fmla="*/ 0 h 668752"/>
                      <a:gd name="connsiteX1" fmla="*/ 180114 w 408714"/>
                      <a:gd name="connsiteY1" fmla="*/ 351366 h 668752"/>
                      <a:gd name="connsiteX2" fmla="*/ 0 w 408714"/>
                      <a:gd name="connsiteY2" fmla="*/ 668752 h 668752"/>
                      <a:gd name="connsiteX0" fmla="*/ 408714 w 408714"/>
                      <a:gd name="connsiteY0" fmla="*/ 0 h 668752"/>
                      <a:gd name="connsiteX1" fmla="*/ 180114 w 408714"/>
                      <a:gd name="connsiteY1" fmla="*/ 351366 h 668752"/>
                      <a:gd name="connsiteX2" fmla="*/ 0 w 408714"/>
                      <a:gd name="connsiteY2" fmla="*/ 668752 h 668752"/>
                      <a:gd name="connsiteX0" fmla="*/ 408714 w 408714"/>
                      <a:gd name="connsiteY0" fmla="*/ 0 h 668752"/>
                      <a:gd name="connsiteX1" fmla="*/ 180114 w 408714"/>
                      <a:gd name="connsiteY1" fmla="*/ 351366 h 668752"/>
                      <a:gd name="connsiteX2" fmla="*/ 0 w 408714"/>
                      <a:gd name="connsiteY2" fmla="*/ 668752 h 668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8714" h="668752">
                        <a:moveTo>
                          <a:pt x="408714" y="0"/>
                        </a:moveTo>
                        <a:cubicBezTo>
                          <a:pt x="332514" y="114300"/>
                          <a:pt x="249964" y="107949"/>
                          <a:pt x="180114" y="351366"/>
                        </a:cubicBezTo>
                        <a:cubicBezTo>
                          <a:pt x="-57163" y="515067"/>
                          <a:pt x="151032" y="599116"/>
                          <a:pt x="0" y="66875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4"/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219140" hangingPunct="0">
                      <a:defRPr/>
                    </a:pPr>
                    <a:endParaRPr lang="en-US" sz="16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62" name="Freeform: Shape 261">
                    <a:extLst>
                      <a:ext uri="{FF2B5EF4-FFF2-40B4-BE49-F238E27FC236}">
                        <a16:creationId xmlns:a16="http://schemas.microsoft.com/office/drawing/2014/main" id="{9E6673AA-83D8-4259-92E9-AB8DEF911225}"/>
                      </a:ext>
                    </a:extLst>
                  </p:cNvPr>
                  <p:cNvSpPr/>
                  <p:nvPr/>
                </p:nvSpPr>
                <p:spPr bwMode="auto">
                  <a:xfrm rot="20891779">
                    <a:off x="2294571" y="4027232"/>
                    <a:ext cx="19605" cy="291433"/>
                  </a:xfrm>
                  <a:custGeom>
                    <a:avLst/>
                    <a:gdLst>
                      <a:gd name="connsiteX0" fmla="*/ 3175 w 19605"/>
                      <a:gd name="connsiteY0" fmla="*/ 291433 h 291433"/>
                      <a:gd name="connsiteX1" fmla="*/ 3175 w 19605"/>
                      <a:gd name="connsiteY1" fmla="*/ 291433 h 291433"/>
                      <a:gd name="connsiteX2" fmla="*/ 6350 w 19605"/>
                      <a:gd name="connsiteY2" fmla="*/ 212058 h 291433"/>
                      <a:gd name="connsiteX3" fmla="*/ 15875 w 19605"/>
                      <a:gd name="connsiteY3" fmla="*/ 183483 h 291433"/>
                      <a:gd name="connsiteX4" fmla="*/ 19050 w 19605"/>
                      <a:gd name="connsiteY4" fmla="*/ 164433 h 291433"/>
                      <a:gd name="connsiteX5" fmla="*/ 9525 w 19605"/>
                      <a:gd name="connsiteY5" fmla="*/ 116808 h 291433"/>
                      <a:gd name="connsiteX6" fmla="*/ 6350 w 19605"/>
                      <a:gd name="connsiteY6" fmla="*/ 107283 h 291433"/>
                      <a:gd name="connsiteX7" fmla="*/ 0 w 19605"/>
                      <a:gd name="connsiteY7" fmla="*/ 85058 h 291433"/>
                      <a:gd name="connsiteX8" fmla="*/ 3175 w 19605"/>
                      <a:gd name="connsiteY8" fmla="*/ 31083 h 291433"/>
                      <a:gd name="connsiteX9" fmla="*/ 6350 w 19605"/>
                      <a:gd name="connsiteY9" fmla="*/ 21558 h 291433"/>
                      <a:gd name="connsiteX10" fmla="*/ 19050 w 19605"/>
                      <a:gd name="connsiteY10" fmla="*/ 2508 h 291433"/>
                      <a:gd name="connsiteX11" fmla="*/ 3175 w 19605"/>
                      <a:gd name="connsiteY11" fmla="*/ 18383 h 291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605" h="291433">
                        <a:moveTo>
                          <a:pt x="3175" y="291433"/>
                        </a:moveTo>
                        <a:lnTo>
                          <a:pt x="3175" y="291433"/>
                        </a:lnTo>
                        <a:cubicBezTo>
                          <a:pt x="4233" y="264975"/>
                          <a:pt x="3256" y="238356"/>
                          <a:pt x="6350" y="212058"/>
                        </a:cubicBezTo>
                        <a:cubicBezTo>
                          <a:pt x="7523" y="202087"/>
                          <a:pt x="13288" y="193184"/>
                          <a:pt x="15875" y="183483"/>
                        </a:cubicBezTo>
                        <a:cubicBezTo>
                          <a:pt x="17534" y="177263"/>
                          <a:pt x="17992" y="170783"/>
                          <a:pt x="19050" y="164433"/>
                        </a:cubicBezTo>
                        <a:cubicBezTo>
                          <a:pt x="15875" y="148558"/>
                          <a:pt x="13037" y="132612"/>
                          <a:pt x="9525" y="116808"/>
                        </a:cubicBezTo>
                        <a:cubicBezTo>
                          <a:pt x="8799" y="113541"/>
                          <a:pt x="7269" y="110501"/>
                          <a:pt x="6350" y="107283"/>
                        </a:cubicBezTo>
                        <a:cubicBezTo>
                          <a:pt x="-1623" y="79376"/>
                          <a:pt x="7613" y="107896"/>
                          <a:pt x="0" y="85058"/>
                        </a:cubicBezTo>
                        <a:cubicBezTo>
                          <a:pt x="1058" y="67066"/>
                          <a:pt x="1382" y="49016"/>
                          <a:pt x="3175" y="31083"/>
                        </a:cubicBezTo>
                        <a:cubicBezTo>
                          <a:pt x="3508" y="27753"/>
                          <a:pt x="4690" y="24464"/>
                          <a:pt x="6350" y="21558"/>
                        </a:cubicBezTo>
                        <a:cubicBezTo>
                          <a:pt x="35536" y="-29518"/>
                          <a:pt x="5351" y="29907"/>
                          <a:pt x="19050" y="2508"/>
                        </a:cubicBezTo>
                        <a:lnTo>
                          <a:pt x="3175" y="18383"/>
                        </a:lnTo>
                      </a:path>
                    </a:pathLst>
                  </a:custGeom>
                  <a:noFill/>
                  <a:ln w="9525">
                    <a:solidFill>
                      <a:schemeClr val="accent4"/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219140" hangingPunct="0">
                      <a:defRPr/>
                    </a:pPr>
                    <a:endParaRPr lang="en-US" sz="16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63" name="Freeform: Shape 262">
                    <a:extLst>
                      <a:ext uri="{FF2B5EF4-FFF2-40B4-BE49-F238E27FC236}">
                        <a16:creationId xmlns:a16="http://schemas.microsoft.com/office/drawing/2014/main" id="{0834759F-D860-48CD-9FC9-9065FB2CDCA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286001" y="3670300"/>
                    <a:ext cx="229658" cy="317500"/>
                  </a:xfrm>
                  <a:custGeom>
                    <a:avLst/>
                    <a:gdLst>
                      <a:gd name="connsiteX0" fmla="*/ 206375 w 206375"/>
                      <a:gd name="connsiteY0" fmla="*/ 0 h 273050"/>
                      <a:gd name="connsiteX1" fmla="*/ 107950 w 206375"/>
                      <a:gd name="connsiteY1" fmla="*/ 222250 h 273050"/>
                      <a:gd name="connsiteX2" fmla="*/ 0 w 206375"/>
                      <a:gd name="connsiteY2" fmla="*/ 273050 h 273050"/>
                      <a:gd name="connsiteX0" fmla="*/ 206375 w 206375"/>
                      <a:gd name="connsiteY0" fmla="*/ 0 h 273050"/>
                      <a:gd name="connsiteX1" fmla="*/ 107950 w 206375"/>
                      <a:gd name="connsiteY1" fmla="*/ 222250 h 273050"/>
                      <a:gd name="connsiteX2" fmla="*/ 0 w 206375"/>
                      <a:gd name="connsiteY2" fmla="*/ 273050 h 273050"/>
                      <a:gd name="connsiteX0" fmla="*/ 206375 w 206375"/>
                      <a:gd name="connsiteY0" fmla="*/ 0 h 273050"/>
                      <a:gd name="connsiteX1" fmla="*/ 107950 w 206375"/>
                      <a:gd name="connsiteY1" fmla="*/ 222250 h 273050"/>
                      <a:gd name="connsiteX2" fmla="*/ 0 w 206375"/>
                      <a:gd name="connsiteY2" fmla="*/ 273050 h 273050"/>
                      <a:gd name="connsiteX0" fmla="*/ 206375 w 206375"/>
                      <a:gd name="connsiteY0" fmla="*/ 0 h 273050"/>
                      <a:gd name="connsiteX1" fmla="*/ 107950 w 206375"/>
                      <a:gd name="connsiteY1" fmla="*/ 222250 h 273050"/>
                      <a:gd name="connsiteX2" fmla="*/ 0 w 206375"/>
                      <a:gd name="connsiteY2" fmla="*/ 273050 h 273050"/>
                      <a:gd name="connsiteX0" fmla="*/ 229658 w 229658"/>
                      <a:gd name="connsiteY0" fmla="*/ 0 h 317500"/>
                      <a:gd name="connsiteX1" fmla="*/ 107950 w 229658"/>
                      <a:gd name="connsiteY1" fmla="*/ 266700 h 317500"/>
                      <a:gd name="connsiteX2" fmla="*/ 0 w 229658"/>
                      <a:gd name="connsiteY2" fmla="*/ 317500 h 317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9658" h="317500">
                        <a:moveTo>
                          <a:pt x="229658" y="0"/>
                        </a:moveTo>
                        <a:cubicBezTo>
                          <a:pt x="187325" y="74083"/>
                          <a:pt x="131233" y="170392"/>
                          <a:pt x="107950" y="266700"/>
                        </a:cubicBezTo>
                        <a:cubicBezTo>
                          <a:pt x="62442" y="312208"/>
                          <a:pt x="35983" y="300567"/>
                          <a:pt x="0" y="31750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4"/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219140" hangingPunct="0">
                      <a:defRPr/>
                    </a:pPr>
                    <a:endParaRPr lang="en-US" sz="16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909D7D5B-E91C-4D02-B6B0-8465FB48C98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05431" y="3629341"/>
                    <a:ext cx="401318" cy="183834"/>
                  </a:xfrm>
                  <a:custGeom>
                    <a:avLst/>
                    <a:gdLst>
                      <a:gd name="connsiteX0" fmla="*/ 0 w 406400"/>
                      <a:gd name="connsiteY0" fmla="*/ 0 h 168275"/>
                      <a:gd name="connsiteX1" fmla="*/ 231775 w 406400"/>
                      <a:gd name="connsiteY1" fmla="*/ 168275 h 168275"/>
                      <a:gd name="connsiteX2" fmla="*/ 323850 w 406400"/>
                      <a:gd name="connsiteY2" fmla="*/ 79375 h 168275"/>
                      <a:gd name="connsiteX3" fmla="*/ 406400 w 406400"/>
                      <a:gd name="connsiteY3" fmla="*/ 92075 h 168275"/>
                      <a:gd name="connsiteX0" fmla="*/ 0 w 406400"/>
                      <a:gd name="connsiteY0" fmla="*/ 0 h 168275"/>
                      <a:gd name="connsiteX1" fmla="*/ 231775 w 406400"/>
                      <a:gd name="connsiteY1" fmla="*/ 168275 h 168275"/>
                      <a:gd name="connsiteX2" fmla="*/ 323850 w 406400"/>
                      <a:gd name="connsiteY2" fmla="*/ 79375 h 168275"/>
                      <a:gd name="connsiteX3" fmla="*/ 406400 w 406400"/>
                      <a:gd name="connsiteY3" fmla="*/ 92075 h 168275"/>
                      <a:gd name="connsiteX0" fmla="*/ 0 w 406400"/>
                      <a:gd name="connsiteY0" fmla="*/ 0 h 168275"/>
                      <a:gd name="connsiteX1" fmla="*/ 231775 w 406400"/>
                      <a:gd name="connsiteY1" fmla="*/ 168275 h 168275"/>
                      <a:gd name="connsiteX2" fmla="*/ 323850 w 406400"/>
                      <a:gd name="connsiteY2" fmla="*/ 79375 h 168275"/>
                      <a:gd name="connsiteX3" fmla="*/ 406400 w 406400"/>
                      <a:gd name="connsiteY3" fmla="*/ 92075 h 168275"/>
                      <a:gd name="connsiteX0" fmla="*/ 0 w 406400"/>
                      <a:gd name="connsiteY0" fmla="*/ 0 h 168275"/>
                      <a:gd name="connsiteX1" fmla="*/ 231775 w 406400"/>
                      <a:gd name="connsiteY1" fmla="*/ 168275 h 168275"/>
                      <a:gd name="connsiteX2" fmla="*/ 323850 w 406400"/>
                      <a:gd name="connsiteY2" fmla="*/ 79375 h 168275"/>
                      <a:gd name="connsiteX3" fmla="*/ 406400 w 406400"/>
                      <a:gd name="connsiteY3" fmla="*/ 92075 h 168275"/>
                      <a:gd name="connsiteX0" fmla="*/ 0 w 427567"/>
                      <a:gd name="connsiteY0" fmla="*/ 0 h 180975"/>
                      <a:gd name="connsiteX1" fmla="*/ 252942 w 427567"/>
                      <a:gd name="connsiteY1" fmla="*/ 180975 h 180975"/>
                      <a:gd name="connsiteX2" fmla="*/ 345017 w 427567"/>
                      <a:gd name="connsiteY2" fmla="*/ 92075 h 180975"/>
                      <a:gd name="connsiteX3" fmla="*/ 427567 w 427567"/>
                      <a:gd name="connsiteY3" fmla="*/ 104775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67" h="180975">
                        <a:moveTo>
                          <a:pt x="0" y="0"/>
                        </a:moveTo>
                        <a:cubicBezTo>
                          <a:pt x="77258" y="56092"/>
                          <a:pt x="137584" y="121708"/>
                          <a:pt x="252942" y="180975"/>
                        </a:cubicBezTo>
                        <a:cubicBezTo>
                          <a:pt x="305859" y="160867"/>
                          <a:pt x="314325" y="121708"/>
                          <a:pt x="345017" y="92075"/>
                        </a:cubicBezTo>
                        <a:cubicBezTo>
                          <a:pt x="397934" y="61383"/>
                          <a:pt x="400050" y="100542"/>
                          <a:pt x="427567" y="104775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4"/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219140" hangingPunct="0">
                      <a:defRPr/>
                    </a:pPr>
                    <a:endParaRPr lang="en-US" sz="16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id="{2738A821-A26C-4290-8593-47B66273F24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01045" y="3707880"/>
                    <a:ext cx="448894" cy="664093"/>
                  </a:xfrm>
                  <a:custGeom>
                    <a:avLst/>
                    <a:gdLst>
                      <a:gd name="connsiteX0" fmla="*/ 0 w 412750"/>
                      <a:gd name="connsiteY0" fmla="*/ 0 h 666750"/>
                      <a:gd name="connsiteX1" fmla="*/ 209550 w 412750"/>
                      <a:gd name="connsiteY1" fmla="*/ 193675 h 666750"/>
                      <a:gd name="connsiteX2" fmla="*/ 330200 w 412750"/>
                      <a:gd name="connsiteY2" fmla="*/ 444500 h 666750"/>
                      <a:gd name="connsiteX3" fmla="*/ 412750 w 412750"/>
                      <a:gd name="connsiteY3" fmla="*/ 666750 h 666750"/>
                      <a:gd name="connsiteX4" fmla="*/ 409575 w 412750"/>
                      <a:gd name="connsiteY4" fmla="*/ 460375 h 666750"/>
                      <a:gd name="connsiteX5" fmla="*/ 282575 w 412750"/>
                      <a:gd name="connsiteY5" fmla="*/ 400050 h 666750"/>
                      <a:gd name="connsiteX6" fmla="*/ 228600 w 412750"/>
                      <a:gd name="connsiteY6" fmla="*/ 666750 h 666750"/>
                      <a:gd name="connsiteX0" fmla="*/ 0 w 412750"/>
                      <a:gd name="connsiteY0" fmla="*/ 0 h 666750"/>
                      <a:gd name="connsiteX1" fmla="*/ 209550 w 412750"/>
                      <a:gd name="connsiteY1" fmla="*/ 193675 h 666750"/>
                      <a:gd name="connsiteX2" fmla="*/ 330200 w 412750"/>
                      <a:gd name="connsiteY2" fmla="*/ 444500 h 666750"/>
                      <a:gd name="connsiteX3" fmla="*/ 412750 w 412750"/>
                      <a:gd name="connsiteY3" fmla="*/ 666750 h 666750"/>
                      <a:gd name="connsiteX4" fmla="*/ 409575 w 412750"/>
                      <a:gd name="connsiteY4" fmla="*/ 460375 h 666750"/>
                      <a:gd name="connsiteX5" fmla="*/ 282575 w 412750"/>
                      <a:gd name="connsiteY5" fmla="*/ 400050 h 666750"/>
                      <a:gd name="connsiteX6" fmla="*/ 228600 w 412750"/>
                      <a:gd name="connsiteY6" fmla="*/ 666750 h 666750"/>
                      <a:gd name="connsiteX0" fmla="*/ 0 w 412750"/>
                      <a:gd name="connsiteY0" fmla="*/ 0 h 666750"/>
                      <a:gd name="connsiteX1" fmla="*/ 209550 w 412750"/>
                      <a:gd name="connsiteY1" fmla="*/ 193675 h 666750"/>
                      <a:gd name="connsiteX2" fmla="*/ 330200 w 412750"/>
                      <a:gd name="connsiteY2" fmla="*/ 444500 h 666750"/>
                      <a:gd name="connsiteX3" fmla="*/ 412750 w 412750"/>
                      <a:gd name="connsiteY3" fmla="*/ 666750 h 666750"/>
                      <a:gd name="connsiteX4" fmla="*/ 409575 w 412750"/>
                      <a:gd name="connsiteY4" fmla="*/ 460375 h 666750"/>
                      <a:gd name="connsiteX5" fmla="*/ 282575 w 412750"/>
                      <a:gd name="connsiteY5" fmla="*/ 400050 h 666750"/>
                      <a:gd name="connsiteX6" fmla="*/ 228600 w 412750"/>
                      <a:gd name="connsiteY6" fmla="*/ 666750 h 666750"/>
                      <a:gd name="connsiteX0" fmla="*/ 0 w 412750"/>
                      <a:gd name="connsiteY0" fmla="*/ 0 h 666750"/>
                      <a:gd name="connsiteX1" fmla="*/ 209550 w 412750"/>
                      <a:gd name="connsiteY1" fmla="*/ 193675 h 666750"/>
                      <a:gd name="connsiteX2" fmla="*/ 330200 w 412750"/>
                      <a:gd name="connsiteY2" fmla="*/ 444500 h 666750"/>
                      <a:gd name="connsiteX3" fmla="*/ 412750 w 412750"/>
                      <a:gd name="connsiteY3" fmla="*/ 666750 h 666750"/>
                      <a:gd name="connsiteX4" fmla="*/ 409575 w 412750"/>
                      <a:gd name="connsiteY4" fmla="*/ 460375 h 666750"/>
                      <a:gd name="connsiteX5" fmla="*/ 282575 w 412750"/>
                      <a:gd name="connsiteY5" fmla="*/ 400050 h 666750"/>
                      <a:gd name="connsiteX6" fmla="*/ 228600 w 412750"/>
                      <a:gd name="connsiteY6" fmla="*/ 666750 h 666750"/>
                      <a:gd name="connsiteX0" fmla="*/ 0 w 424771"/>
                      <a:gd name="connsiteY0" fmla="*/ 0 h 666750"/>
                      <a:gd name="connsiteX1" fmla="*/ 209550 w 424771"/>
                      <a:gd name="connsiteY1" fmla="*/ 193675 h 666750"/>
                      <a:gd name="connsiteX2" fmla="*/ 330200 w 424771"/>
                      <a:gd name="connsiteY2" fmla="*/ 444500 h 666750"/>
                      <a:gd name="connsiteX3" fmla="*/ 412750 w 424771"/>
                      <a:gd name="connsiteY3" fmla="*/ 666750 h 666750"/>
                      <a:gd name="connsiteX4" fmla="*/ 409575 w 424771"/>
                      <a:gd name="connsiteY4" fmla="*/ 460375 h 666750"/>
                      <a:gd name="connsiteX5" fmla="*/ 282575 w 424771"/>
                      <a:gd name="connsiteY5" fmla="*/ 400050 h 666750"/>
                      <a:gd name="connsiteX6" fmla="*/ 228600 w 424771"/>
                      <a:gd name="connsiteY6" fmla="*/ 666750 h 666750"/>
                      <a:gd name="connsiteX0" fmla="*/ 0 w 444511"/>
                      <a:gd name="connsiteY0" fmla="*/ 0 h 666750"/>
                      <a:gd name="connsiteX1" fmla="*/ 209550 w 444511"/>
                      <a:gd name="connsiteY1" fmla="*/ 193675 h 666750"/>
                      <a:gd name="connsiteX2" fmla="*/ 330200 w 444511"/>
                      <a:gd name="connsiteY2" fmla="*/ 444500 h 666750"/>
                      <a:gd name="connsiteX3" fmla="*/ 412750 w 444511"/>
                      <a:gd name="connsiteY3" fmla="*/ 666750 h 666750"/>
                      <a:gd name="connsiteX4" fmla="*/ 409575 w 444511"/>
                      <a:gd name="connsiteY4" fmla="*/ 460375 h 666750"/>
                      <a:gd name="connsiteX5" fmla="*/ 282575 w 444511"/>
                      <a:gd name="connsiteY5" fmla="*/ 400050 h 666750"/>
                      <a:gd name="connsiteX6" fmla="*/ 228600 w 444511"/>
                      <a:gd name="connsiteY6" fmla="*/ 666750 h 666750"/>
                      <a:gd name="connsiteX0" fmla="*/ 0 w 444511"/>
                      <a:gd name="connsiteY0" fmla="*/ 0 h 666750"/>
                      <a:gd name="connsiteX1" fmla="*/ 209550 w 444511"/>
                      <a:gd name="connsiteY1" fmla="*/ 193675 h 666750"/>
                      <a:gd name="connsiteX2" fmla="*/ 330200 w 444511"/>
                      <a:gd name="connsiteY2" fmla="*/ 444500 h 666750"/>
                      <a:gd name="connsiteX3" fmla="*/ 412750 w 444511"/>
                      <a:gd name="connsiteY3" fmla="*/ 666750 h 666750"/>
                      <a:gd name="connsiteX4" fmla="*/ 409575 w 444511"/>
                      <a:gd name="connsiteY4" fmla="*/ 460375 h 666750"/>
                      <a:gd name="connsiteX5" fmla="*/ 282575 w 444511"/>
                      <a:gd name="connsiteY5" fmla="*/ 400050 h 666750"/>
                      <a:gd name="connsiteX6" fmla="*/ 228600 w 444511"/>
                      <a:gd name="connsiteY6" fmla="*/ 666750 h 666750"/>
                      <a:gd name="connsiteX0" fmla="*/ 0 w 444511"/>
                      <a:gd name="connsiteY0" fmla="*/ 0 h 666750"/>
                      <a:gd name="connsiteX1" fmla="*/ 209550 w 444511"/>
                      <a:gd name="connsiteY1" fmla="*/ 193675 h 666750"/>
                      <a:gd name="connsiteX2" fmla="*/ 330200 w 444511"/>
                      <a:gd name="connsiteY2" fmla="*/ 444500 h 666750"/>
                      <a:gd name="connsiteX3" fmla="*/ 412750 w 444511"/>
                      <a:gd name="connsiteY3" fmla="*/ 666750 h 666750"/>
                      <a:gd name="connsiteX4" fmla="*/ 409575 w 444511"/>
                      <a:gd name="connsiteY4" fmla="*/ 460375 h 666750"/>
                      <a:gd name="connsiteX5" fmla="*/ 282575 w 444511"/>
                      <a:gd name="connsiteY5" fmla="*/ 400050 h 666750"/>
                      <a:gd name="connsiteX6" fmla="*/ 228600 w 444511"/>
                      <a:gd name="connsiteY6" fmla="*/ 666750 h 666750"/>
                      <a:gd name="connsiteX0" fmla="*/ 0 w 459112"/>
                      <a:gd name="connsiteY0" fmla="*/ 0 h 666750"/>
                      <a:gd name="connsiteX1" fmla="*/ 209550 w 459112"/>
                      <a:gd name="connsiteY1" fmla="*/ 193675 h 666750"/>
                      <a:gd name="connsiteX2" fmla="*/ 330200 w 459112"/>
                      <a:gd name="connsiteY2" fmla="*/ 444500 h 666750"/>
                      <a:gd name="connsiteX3" fmla="*/ 412750 w 459112"/>
                      <a:gd name="connsiteY3" fmla="*/ 666750 h 666750"/>
                      <a:gd name="connsiteX4" fmla="*/ 409575 w 459112"/>
                      <a:gd name="connsiteY4" fmla="*/ 460375 h 666750"/>
                      <a:gd name="connsiteX5" fmla="*/ 282575 w 459112"/>
                      <a:gd name="connsiteY5" fmla="*/ 400050 h 666750"/>
                      <a:gd name="connsiteX6" fmla="*/ 228600 w 459112"/>
                      <a:gd name="connsiteY6" fmla="*/ 666750 h 666750"/>
                      <a:gd name="connsiteX0" fmla="*/ 0 w 459112"/>
                      <a:gd name="connsiteY0" fmla="*/ 0 h 666750"/>
                      <a:gd name="connsiteX1" fmla="*/ 209550 w 459112"/>
                      <a:gd name="connsiteY1" fmla="*/ 193675 h 666750"/>
                      <a:gd name="connsiteX2" fmla="*/ 330200 w 459112"/>
                      <a:gd name="connsiteY2" fmla="*/ 444500 h 666750"/>
                      <a:gd name="connsiteX3" fmla="*/ 412750 w 459112"/>
                      <a:gd name="connsiteY3" fmla="*/ 666750 h 666750"/>
                      <a:gd name="connsiteX4" fmla="*/ 409575 w 459112"/>
                      <a:gd name="connsiteY4" fmla="*/ 460375 h 666750"/>
                      <a:gd name="connsiteX5" fmla="*/ 282575 w 459112"/>
                      <a:gd name="connsiteY5" fmla="*/ 400050 h 666750"/>
                      <a:gd name="connsiteX6" fmla="*/ 228600 w 459112"/>
                      <a:gd name="connsiteY6" fmla="*/ 666750 h 666750"/>
                      <a:gd name="connsiteX0" fmla="*/ 0 w 490862"/>
                      <a:gd name="connsiteY0" fmla="*/ 0 h 694267"/>
                      <a:gd name="connsiteX1" fmla="*/ 241300 w 490862"/>
                      <a:gd name="connsiteY1" fmla="*/ 221192 h 694267"/>
                      <a:gd name="connsiteX2" fmla="*/ 361950 w 490862"/>
                      <a:gd name="connsiteY2" fmla="*/ 472017 h 694267"/>
                      <a:gd name="connsiteX3" fmla="*/ 444500 w 490862"/>
                      <a:gd name="connsiteY3" fmla="*/ 694267 h 694267"/>
                      <a:gd name="connsiteX4" fmla="*/ 441325 w 490862"/>
                      <a:gd name="connsiteY4" fmla="*/ 487892 h 694267"/>
                      <a:gd name="connsiteX5" fmla="*/ 314325 w 490862"/>
                      <a:gd name="connsiteY5" fmla="*/ 427567 h 694267"/>
                      <a:gd name="connsiteX6" fmla="*/ 260350 w 490862"/>
                      <a:gd name="connsiteY6" fmla="*/ 694267 h 694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0862" h="694267">
                        <a:moveTo>
                          <a:pt x="0" y="0"/>
                        </a:moveTo>
                        <a:cubicBezTo>
                          <a:pt x="69850" y="64558"/>
                          <a:pt x="174625" y="140759"/>
                          <a:pt x="241300" y="221192"/>
                        </a:cubicBezTo>
                        <a:cubicBezTo>
                          <a:pt x="271992" y="323850"/>
                          <a:pt x="321733" y="388409"/>
                          <a:pt x="361950" y="472017"/>
                        </a:cubicBezTo>
                        <a:cubicBezTo>
                          <a:pt x="373592" y="619125"/>
                          <a:pt x="385233" y="667809"/>
                          <a:pt x="444500" y="694267"/>
                        </a:cubicBezTo>
                        <a:cubicBezTo>
                          <a:pt x="494242" y="676275"/>
                          <a:pt x="518583" y="709084"/>
                          <a:pt x="441325" y="487892"/>
                        </a:cubicBezTo>
                        <a:cubicBezTo>
                          <a:pt x="398992" y="429684"/>
                          <a:pt x="356658" y="447675"/>
                          <a:pt x="314325" y="427567"/>
                        </a:cubicBezTo>
                        <a:cubicBezTo>
                          <a:pt x="255058" y="541867"/>
                          <a:pt x="278342" y="605367"/>
                          <a:pt x="260350" y="694267"/>
                        </a:cubicBezTo>
                      </a:path>
                    </a:pathLst>
                  </a:custGeom>
                  <a:noFill/>
                  <a:ln w="9525">
                    <a:solidFill>
                      <a:schemeClr val="accent4"/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219140" hangingPunct="0">
                      <a:defRPr/>
                    </a:pPr>
                    <a:endParaRPr lang="en-US" sz="16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66" name="Freeform: Shape 265">
                    <a:extLst>
                      <a:ext uri="{FF2B5EF4-FFF2-40B4-BE49-F238E27FC236}">
                        <a16:creationId xmlns:a16="http://schemas.microsoft.com/office/drawing/2014/main" id="{EEAD233B-E81F-4629-A711-DD744586052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990850" y="3889375"/>
                    <a:ext cx="231775" cy="177800"/>
                  </a:xfrm>
                  <a:custGeom>
                    <a:avLst/>
                    <a:gdLst>
                      <a:gd name="connsiteX0" fmla="*/ 231775 w 231775"/>
                      <a:gd name="connsiteY0" fmla="*/ 177800 h 177800"/>
                      <a:gd name="connsiteX1" fmla="*/ 0 w 231775"/>
                      <a:gd name="connsiteY1" fmla="*/ 0 h 17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1775" h="177800">
                        <a:moveTo>
                          <a:pt x="231775" y="17780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accent4"/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219140" hangingPunct="0">
                      <a:defRPr/>
                    </a:pPr>
                    <a:endParaRPr lang="en-US" sz="1600" kern="0" dirty="0">
                      <a:solidFill>
                        <a:srgbClr val="000000"/>
                      </a:solidFill>
                      <a:latin typeface="Arial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67" name="Oval 266">
                    <a:extLst>
                      <a:ext uri="{FF2B5EF4-FFF2-40B4-BE49-F238E27FC236}">
                        <a16:creationId xmlns:a16="http://schemas.microsoft.com/office/drawing/2014/main" id="{5203EA10-6915-4A92-AA27-B34B370879E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87483" y="3884896"/>
                    <a:ext cx="64741" cy="64741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68" name="Oval 267">
                    <a:extLst>
                      <a:ext uri="{FF2B5EF4-FFF2-40B4-BE49-F238E27FC236}">
                        <a16:creationId xmlns:a16="http://schemas.microsoft.com/office/drawing/2014/main" id="{9CB9DA3E-2105-4196-A5D5-F7BE61B0509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291889" y="4152209"/>
                    <a:ext cx="64741" cy="64741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69" name="Oval 268">
                    <a:extLst>
                      <a:ext uri="{FF2B5EF4-FFF2-40B4-BE49-F238E27FC236}">
                        <a16:creationId xmlns:a16="http://schemas.microsoft.com/office/drawing/2014/main" id="{EBC9685C-434A-46A3-A6AE-F2F023FCA3F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21316" y="4133706"/>
                    <a:ext cx="64741" cy="64741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70" name="Oval 269">
                    <a:extLst>
                      <a:ext uri="{FF2B5EF4-FFF2-40B4-BE49-F238E27FC236}">
                        <a16:creationId xmlns:a16="http://schemas.microsoft.com/office/drawing/2014/main" id="{CD485025-E1EC-491D-993E-0884171FADC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13300" y="3776050"/>
                    <a:ext cx="98825" cy="98825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72" name="Oval 271">
                    <a:extLst>
                      <a:ext uri="{FF2B5EF4-FFF2-40B4-BE49-F238E27FC236}">
                        <a16:creationId xmlns:a16="http://schemas.microsoft.com/office/drawing/2014/main" id="{510630C9-B181-4C27-9B63-D2E38A8F7F2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57592" y="4091903"/>
                    <a:ext cx="64418" cy="64418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73" name="Oval 272">
                    <a:extLst>
                      <a:ext uri="{FF2B5EF4-FFF2-40B4-BE49-F238E27FC236}">
                        <a16:creationId xmlns:a16="http://schemas.microsoft.com/office/drawing/2014/main" id="{26C6430C-9797-4B1C-9292-D92D1654D3D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138234" y="4176365"/>
                    <a:ext cx="86454" cy="86454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74" name="Oval 273">
                    <a:extLst>
                      <a:ext uri="{FF2B5EF4-FFF2-40B4-BE49-F238E27FC236}">
                        <a16:creationId xmlns:a16="http://schemas.microsoft.com/office/drawing/2014/main" id="{F5C68D0A-499B-4F3C-A133-E570765449C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015093" y="4294004"/>
                    <a:ext cx="91683" cy="91682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75" name="Oval 274">
                    <a:extLst>
                      <a:ext uri="{FF2B5EF4-FFF2-40B4-BE49-F238E27FC236}">
                        <a16:creationId xmlns:a16="http://schemas.microsoft.com/office/drawing/2014/main" id="{FC40A33F-7E3A-4BB0-9E52-C17234B2DCF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160729" y="4360778"/>
                    <a:ext cx="85434" cy="85434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76" name="Oval 275">
                    <a:extLst>
                      <a:ext uri="{FF2B5EF4-FFF2-40B4-BE49-F238E27FC236}">
                        <a16:creationId xmlns:a16="http://schemas.microsoft.com/office/drawing/2014/main" id="{3A97DDD3-155C-4DB9-9894-280A2BE269D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156373" y="3975535"/>
                    <a:ext cx="94147" cy="94147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77" name="Oval 161">
                    <a:extLst>
                      <a:ext uri="{FF2B5EF4-FFF2-40B4-BE49-F238E27FC236}">
                        <a16:creationId xmlns:a16="http://schemas.microsoft.com/office/drawing/2014/main" id="{FA43890B-7C6B-4D22-A597-E1157644B57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998119" y="3528470"/>
                    <a:ext cx="205328" cy="271759"/>
                  </a:xfrm>
                  <a:custGeom>
                    <a:avLst/>
                    <a:gdLst>
                      <a:gd name="connsiteX0" fmla="*/ 0 w 170019"/>
                      <a:gd name="connsiteY0" fmla="*/ 126002 h 252003"/>
                      <a:gd name="connsiteX1" fmla="*/ 85010 w 170019"/>
                      <a:gd name="connsiteY1" fmla="*/ 0 h 252003"/>
                      <a:gd name="connsiteX2" fmla="*/ 170020 w 170019"/>
                      <a:gd name="connsiteY2" fmla="*/ 126002 h 252003"/>
                      <a:gd name="connsiteX3" fmla="*/ 85010 w 170019"/>
                      <a:gd name="connsiteY3" fmla="*/ 252004 h 252003"/>
                      <a:gd name="connsiteX4" fmla="*/ 0 w 170019"/>
                      <a:gd name="connsiteY4" fmla="*/ 126002 h 252003"/>
                      <a:gd name="connsiteX0" fmla="*/ 0 w 170020"/>
                      <a:gd name="connsiteY0" fmla="*/ 126922 h 252924"/>
                      <a:gd name="connsiteX1" fmla="*/ 85010 w 170020"/>
                      <a:gd name="connsiteY1" fmla="*/ 920 h 252924"/>
                      <a:gd name="connsiteX2" fmla="*/ 170020 w 170020"/>
                      <a:gd name="connsiteY2" fmla="*/ 126922 h 252924"/>
                      <a:gd name="connsiteX3" fmla="*/ 85010 w 170020"/>
                      <a:gd name="connsiteY3" fmla="*/ 252924 h 252924"/>
                      <a:gd name="connsiteX4" fmla="*/ 0 w 170020"/>
                      <a:gd name="connsiteY4" fmla="*/ 126922 h 252924"/>
                      <a:gd name="connsiteX0" fmla="*/ 6389 w 176409"/>
                      <a:gd name="connsiteY0" fmla="*/ 126740 h 252742"/>
                      <a:gd name="connsiteX1" fmla="*/ 91399 w 176409"/>
                      <a:gd name="connsiteY1" fmla="*/ 738 h 252742"/>
                      <a:gd name="connsiteX2" fmla="*/ 176409 w 176409"/>
                      <a:gd name="connsiteY2" fmla="*/ 126740 h 252742"/>
                      <a:gd name="connsiteX3" fmla="*/ 91399 w 176409"/>
                      <a:gd name="connsiteY3" fmla="*/ 252742 h 252742"/>
                      <a:gd name="connsiteX4" fmla="*/ 6389 w 176409"/>
                      <a:gd name="connsiteY4" fmla="*/ 126740 h 252742"/>
                      <a:gd name="connsiteX0" fmla="*/ 6389 w 176409"/>
                      <a:gd name="connsiteY0" fmla="*/ 126740 h 253978"/>
                      <a:gd name="connsiteX1" fmla="*/ 91399 w 176409"/>
                      <a:gd name="connsiteY1" fmla="*/ 738 h 253978"/>
                      <a:gd name="connsiteX2" fmla="*/ 176409 w 176409"/>
                      <a:gd name="connsiteY2" fmla="*/ 126740 h 253978"/>
                      <a:gd name="connsiteX3" fmla="*/ 91399 w 176409"/>
                      <a:gd name="connsiteY3" fmla="*/ 252742 h 253978"/>
                      <a:gd name="connsiteX4" fmla="*/ 6389 w 176409"/>
                      <a:gd name="connsiteY4" fmla="*/ 126740 h 253978"/>
                      <a:gd name="connsiteX0" fmla="*/ 6389 w 176409"/>
                      <a:gd name="connsiteY0" fmla="*/ 126740 h 253978"/>
                      <a:gd name="connsiteX1" fmla="*/ 91399 w 176409"/>
                      <a:gd name="connsiteY1" fmla="*/ 738 h 253978"/>
                      <a:gd name="connsiteX2" fmla="*/ 176409 w 176409"/>
                      <a:gd name="connsiteY2" fmla="*/ 126740 h 253978"/>
                      <a:gd name="connsiteX3" fmla="*/ 91399 w 176409"/>
                      <a:gd name="connsiteY3" fmla="*/ 252742 h 253978"/>
                      <a:gd name="connsiteX4" fmla="*/ 6389 w 176409"/>
                      <a:gd name="connsiteY4" fmla="*/ 126740 h 253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409" h="253978">
                        <a:moveTo>
                          <a:pt x="6389" y="126740"/>
                        </a:moveTo>
                        <a:cubicBezTo>
                          <a:pt x="-12661" y="76201"/>
                          <a:pt x="9524" y="-8787"/>
                          <a:pt x="91399" y="738"/>
                        </a:cubicBezTo>
                        <a:cubicBezTo>
                          <a:pt x="173274" y="10263"/>
                          <a:pt x="144659" y="22226"/>
                          <a:pt x="176409" y="126740"/>
                        </a:cubicBezTo>
                        <a:cubicBezTo>
                          <a:pt x="176409" y="196329"/>
                          <a:pt x="163749" y="240042"/>
                          <a:pt x="91399" y="252742"/>
                        </a:cubicBezTo>
                        <a:cubicBezTo>
                          <a:pt x="19049" y="265442"/>
                          <a:pt x="25439" y="177279"/>
                          <a:pt x="6389" y="12674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  <p:sp>
                <p:nvSpPr>
                  <p:cNvPr id="278" name="Oval 277">
                    <a:extLst>
                      <a:ext uri="{FF2B5EF4-FFF2-40B4-BE49-F238E27FC236}">
                        <a16:creationId xmlns:a16="http://schemas.microsoft.com/office/drawing/2014/main" id="{E4930D0D-025D-46FD-9BEB-513CEEF861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280929" y="3892429"/>
                    <a:ext cx="64741" cy="64741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0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rtlCol="0" anchor="b"/>
                  <a:lstStyle/>
                  <a:p>
                    <a:pPr algn="ctr" defTabSz="1219140">
                      <a:spcBef>
                        <a:spcPct val="35000"/>
                      </a:spcBef>
                      <a:spcAft>
                        <a:spcPct val="25000"/>
                      </a:spcAft>
                      <a:buClr>
                        <a:srgbClr val="015873"/>
                      </a:buClr>
                      <a:defRPr/>
                    </a:pPr>
                    <a:endParaRPr lang="en-US" sz="1800" kern="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+mj-ea"/>
                      <a:cs typeface="+mj-cs"/>
                      <a:sym typeface="Helvetica"/>
                    </a:endParaRPr>
                  </a:p>
                </p:txBody>
              </p:sp>
            </p:grp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51FB61B3-50D9-4BF5-8272-3AB3C595266B}"/>
                    </a:ext>
                  </a:extLst>
                </p:cNvPr>
                <p:cNvSpPr/>
                <p:nvPr/>
              </p:nvSpPr>
              <p:spPr bwMode="auto">
                <a:xfrm>
                  <a:off x="5290781" y="3874362"/>
                  <a:ext cx="85809" cy="85809"/>
                </a:xfrm>
                <a:prstGeom prst="ellipse">
                  <a:avLst/>
                </a:prstGeom>
                <a:solidFill>
                  <a:schemeClr val="accent3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3EA20B49-BC22-411C-9A96-EFA5EB52E1A2}"/>
                    </a:ext>
                  </a:extLst>
                </p:cNvPr>
                <p:cNvSpPr/>
                <p:nvPr/>
              </p:nvSpPr>
              <p:spPr bwMode="auto">
                <a:xfrm>
                  <a:off x="5171599" y="3857151"/>
                  <a:ext cx="85809" cy="85809"/>
                </a:xfrm>
                <a:prstGeom prst="ellipse">
                  <a:avLst/>
                </a:prstGeom>
                <a:solidFill>
                  <a:schemeClr val="accent3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id="{AC7D76E7-C271-4DF2-953E-9D66784CF2DD}"/>
                    </a:ext>
                  </a:extLst>
                </p:cNvPr>
                <p:cNvSpPr/>
                <p:nvPr/>
              </p:nvSpPr>
              <p:spPr bwMode="auto">
                <a:xfrm>
                  <a:off x="5038897" y="3665011"/>
                  <a:ext cx="77694" cy="77695"/>
                </a:xfrm>
                <a:prstGeom prst="ellipse">
                  <a:avLst/>
                </a:prstGeom>
                <a:solidFill>
                  <a:schemeClr val="accent3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B0BD562F-C8C2-4C26-9303-983B784B19F2}"/>
                    </a:ext>
                  </a:extLst>
                </p:cNvPr>
                <p:cNvSpPr/>
                <p:nvPr/>
              </p:nvSpPr>
              <p:spPr bwMode="auto">
                <a:xfrm>
                  <a:off x="5328334" y="3659138"/>
                  <a:ext cx="83808" cy="83808"/>
                </a:xfrm>
                <a:prstGeom prst="ellipse">
                  <a:avLst/>
                </a:prstGeom>
                <a:solidFill>
                  <a:schemeClr val="accent3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defTabSz="1219140"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defRPr/>
                  </a:pPr>
                  <a:endParaRPr lang="en-US" sz="1800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+mj-ea"/>
                    <a:cs typeface="+mj-cs"/>
                    <a:sym typeface="Helvetica"/>
                  </a:endParaRPr>
                </a:p>
              </p:txBody>
            </p:sp>
          </p:grp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E3ACB955-ACF6-4FD2-8B5F-57E61AC08AB8}"/>
                  </a:ext>
                </a:extLst>
              </p:cNvPr>
              <p:cNvSpPr/>
              <p:nvPr/>
            </p:nvSpPr>
            <p:spPr bwMode="auto">
              <a:xfrm>
                <a:off x="6762135" y="4076877"/>
                <a:ext cx="366116" cy="321732"/>
              </a:xfrm>
              <a:custGeom>
                <a:avLst/>
                <a:gdLst>
                  <a:gd name="connsiteX0" fmla="*/ 141817 w 349250"/>
                  <a:gd name="connsiteY0" fmla="*/ 0 h 321733"/>
                  <a:gd name="connsiteX1" fmla="*/ 0 w 349250"/>
                  <a:gd name="connsiteY1" fmla="*/ 124883 h 321733"/>
                  <a:gd name="connsiteX2" fmla="*/ 6350 w 349250"/>
                  <a:gd name="connsiteY2" fmla="*/ 321733 h 321733"/>
                  <a:gd name="connsiteX3" fmla="*/ 349250 w 349250"/>
                  <a:gd name="connsiteY3" fmla="*/ 302683 h 321733"/>
                  <a:gd name="connsiteX4" fmla="*/ 256117 w 349250"/>
                  <a:gd name="connsiteY4" fmla="*/ 112183 h 321733"/>
                  <a:gd name="connsiteX5" fmla="*/ 139700 w 349250"/>
                  <a:gd name="connsiteY5" fmla="*/ 91017 h 321733"/>
                  <a:gd name="connsiteX6" fmla="*/ 141817 w 349250"/>
                  <a:gd name="connsiteY6" fmla="*/ 0 h 321733"/>
                  <a:gd name="connsiteX0" fmla="*/ 141817 w 349250"/>
                  <a:gd name="connsiteY0" fmla="*/ 0 h 321733"/>
                  <a:gd name="connsiteX1" fmla="*/ 0 w 349250"/>
                  <a:gd name="connsiteY1" fmla="*/ 124883 h 321733"/>
                  <a:gd name="connsiteX2" fmla="*/ 6350 w 349250"/>
                  <a:gd name="connsiteY2" fmla="*/ 321733 h 321733"/>
                  <a:gd name="connsiteX3" fmla="*/ 349250 w 349250"/>
                  <a:gd name="connsiteY3" fmla="*/ 302683 h 321733"/>
                  <a:gd name="connsiteX4" fmla="*/ 256117 w 349250"/>
                  <a:gd name="connsiteY4" fmla="*/ 112183 h 321733"/>
                  <a:gd name="connsiteX5" fmla="*/ 139700 w 349250"/>
                  <a:gd name="connsiteY5" fmla="*/ 91017 h 321733"/>
                  <a:gd name="connsiteX6" fmla="*/ 141817 w 349250"/>
                  <a:gd name="connsiteY6" fmla="*/ 0 h 321733"/>
                  <a:gd name="connsiteX0" fmla="*/ 141817 w 349250"/>
                  <a:gd name="connsiteY0" fmla="*/ 0 h 321733"/>
                  <a:gd name="connsiteX1" fmla="*/ 0 w 349250"/>
                  <a:gd name="connsiteY1" fmla="*/ 124883 h 321733"/>
                  <a:gd name="connsiteX2" fmla="*/ 6350 w 349250"/>
                  <a:gd name="connsiteY2" fmla="*/ 321733 h 321733"/>
                  <a:gd name="connsiteX3" fmla="*/ 349250 w 349250"/>
                  <a:gd name="connsiteY3" fmla="*/ 302683 h 321733"/>
                  <a:gd name="connsiteX4" fmla="*/ 256117 w 349250"/>
                  <a:gd name="connsiteY4" fmla="*/ 112183 h 321733"/>
                  <a:gd name="connsiteX5" fmla="*/ 139700 w 349250"/>
                  <a:gd name="connsiteY5" fmla="*/ 91017 h 321733"/>
                  <a:gd name="connsiteX6" fmla="*/ 141817 w 349250"/>
                  <a:gd name="connsiteY6" fmla="*/ 0 h 321733"/>
                  <a:gd name="connsiteX0" fmla="*/ 152047 w 359480"/>
                  <a:gd name="connsiteY0" fmla="*/ 0 h 321733"/>
                  <a:gd name="connsiteX1" fmla="*/ 10230 w 359480"/>
                  <a:gd name="connsiteY1" fmla="*/ 124883 h 321733"/>
                  <a:gd name="connsiteX2" fmla="*/ 16580 w 359480"/>
                  <a:gd name="connsiteY2" fmla="*/ 321733 h 321733"/>
                  <a:gd name="connsiteX3" fmla="*/ 359480 w 359480"/>
                  <a:gd name="connsiteY3" fmla="*/ 302683 h 321733"/>
                  <a:gd name="connsiteX4" fmla="*/ 266347 w 359480"/>
                  <a:gd name="connsiteY4" fmla="*/ 112183 h 321733"/>
                  <a:gd name="connsiteX5" fmla="*/ 149930 w 359480"/>
                  <a:gd name="connsiteY5" fmla="*/ 91017 h 321733"/>
                  <a:gd name="connsiteX6" fmla="*/ 152047 w 359480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  <a:gd name="connsiteX0" fmla="*/ 158683 w 366116"/>
                  <a:gd name="connsiteY0" fmla="*/ 0 h 321733"/>
                  <a:gd name="connsiteX1" fmla="*/ 16866 w 366116"/>
                  <a:gd name="connsiteY1" fmla="*/ 124883 h 321733"/>
                  <a:gd name="connsiteX2" fmla="*/ 23216 w 366116"/>
                  <a:gd name="connsiteY2" fmla="*/ 321733 h 321733"/>
                  <a:gd name="connsiteX3" fmla="*/ 366116 w 366116"/>
                  <a:gd name="connsiteY3" fmla="*/ 302683 h 321733"/>
                  <a:gd name="connsiteX4" fmla="*/ 272983 w 366116"/>
                  <a:gd name="connsiteY4" fmla="*/ 112183 h 321733"/>
                  <a:gd name="connsiteX5" fmla="*/ 156566 w 366116"/>
                  <a:gd name="connsiteY5" fmla="*/ 91017 h 321733"/>
                  <a:gd name="connsiteX6" fmla="*/ 158683 w 366116"/>
                  <a:gd name="connsiteY6" fmla="*/ 0 h 32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116" h="321733">
                    <a:moveTo>
                      <a:pt x="158683" y="0"/>
                    </a:moveTo>
                    <a:cubicBezTo>
                      <a:pt x="37328" y="16229"/>
                      <a:pt x="17572" y="104421"/>
                      <a:pt x="16866" y="124883"/>
                    </a:cubicBezTo>
                    <a:cubicBezTo>
                      <a:pt x="-8533" y="222250"/>
                      <a:pt x="-4301" y="298449"/>
                      <a:pt x="23216" y="321733"/>
                    </a:cubicBezTo>
                    <a:cubicBezTo>
                      <a:pt x="184082" y="273049"/>
                      <a:pt x="304733" y="342900"/>
                      <a:pt x="366116" y="302683"/>
                    </a:cubicBezTo>
                    <a:cubicBezTo>
                      <a:pt x="260988" y="241300"/>
                      <a:pt x="335777" y="184149"/>
                      <a:pt x="272983" y="112183"/>
                    </a:cubicBezTo>
                    <a:cubicBezTo>
                      <a:pt x="208778" y="119944"/>
                      <a:pt x="199606" y="83255"/>
                      <a:pt x="156566" y="91017"/>
                    </a:cubicBezTo>
                    <a:cubicBezTo>
                      <a:pt x="178439" y="50094"/>
                      <a:pt x="196077" y="13406"/>
                      <a:pt x="1586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17F996C7-F6DA-4515-AD04-9064BF5E2EBB}"/>
                  </a:ext>
                </a:extLst>
              </p:cNvPr>
              <p:cNvSpPr/>
              <p:nvPr/>
            </p:nvSpPr>
            <p:spPr bwMode="auto">
              <a:xfrm rot="680587">
                <a:off x="6564040" y="3964402"/>
                <a:ext cx="129835" cy="148204"/>
              </a:xfrm>
              <a:custGeom>
                <a:avLst/>
                <a:gdLst>
                  <a:gd name="connsiteX0" fmla="*/ 0 w 103717"/>
                  <a:gd name="connsiteY0" fmla="*/ 10584 h 133350"/>
                  <a:gd name="connsiteX1" fmla="*/ 2117 w 103717"/>
                  <a:gd name="connsiteY1" fmla="*/ 133350 h 133350"/>
                  <a:gd name="connsiteX2" fmla="*/ 103717 w 103717"/>
                  <a:gd name="connsiteY2" fmla="*/ 107950 h 133350"/>
                  <a:gd name="connsiteX3" fmla="*/ 84667 w 103717"/>
                  <a:gd name="connsiteY3" fmla="*/ 0 h 133350"/>
                  <a:gd name="connsiteX4" fmla="*/ 0 w 103717"/>
                  <a:gd name="connsiteY4" fmla="*/ 10584 h 133350"/>
                  <a:gd name="connsiteX0" fmla="*/ 0 w 103717"/>
                  <a:gd name="connsiteY0" fmla="*/ 24224 h 146990"/>
                  <a:gd name="connsiteX1" fmla="*/ 2117 w 103717"/>
                  <a:gd name="connsiteY1" fmla="*/ 146990 h 146990"/>
                  <a:gd name="connsiteX2" fmla="*/ 103717 w 103717"/>
                  <a:gd name="connsiteY2" fmla="*/ 121590 h 146990"/>
                  <a:gd name="connsiteX3" fmla="*/ 84667 w 103717"/>
                  <a:gd name="connsiteY3" fmla="*/ 13640 h 146990"/>
                  <a:gd name="connsiteX4" fmla="*/ 0 w 103717"/>
                  <a:gd name="connsiteY4" fmla="*/ 24224 h 146990"/>
                  <a:gd name="connsiteX0" fmla="*/ 0 w 107070"/>
                  <a:gd name="connsiteY0" fmla="*/ 24224 h 146990"/>
                  <a:gd name="connsiteX1" fmla="*/ 2117 w 107070"/>
                  <a:gd name="connsiteY1" fmla="*/ 146990 h 146990"/>
                  <a:gd name="connsiteX2" fmla="*/ 103717 w 107070"/>
                  <a:gd name="connsiteY2" fmla="*/ 121590 h 146990"/>
                  <a:gd name="connsiteX3" fmla="*/ 84667 w 107070"/>
                  <a:gd name="connsiteY3" fmla="*/ 13640 h 146990"/>
                  <a:gd name="connsiteX4" fmla="*/ 0 w 107070"/>
                  <a:gd name="connsiteY4" fmla="*/ 24224 h 146990"/>
                  <a:gd name="connsiteX0" fmla="*/ 0 w 107070"/>
                  <a:gd name="connsiteY0" fmla="*/ 24224 h 146990"/>
                  <a:gd name="connsiteX1" fmla="*/ 2117 w 107070"/>
                  <a:gd name="connsiteY1" fmla="*/ 146990 h 146990"/>
                  <a:gd name="connsiteX2" fmla="*/ 103717 w 107070"/>
                  <a:gd name="connsiteY2" fmla="*/ 121590 h 146990"/>
                  <a:gd name="connsiteX3" fmla="*/ 84667 w 107070"/>
                  <a:gd name="connsiteY3" fmla="*/ 13640 h 146990"/>
                  <a:gd name="connsiteX4" fmla="*/ 0 w 107070"/>
                  <a:gd name="connsiteY4" fmla="*/ 24224 h 146990"/>
                  <a:gd name="connsiteX0" fmla="*/ 0 w 107070"/>
                  <a:gd name="connsiteY0" fmla="*/ 24224 h 146990"/>
                  <a:gd name="connsiteX1" fmla="*/ 2117 w 107070"/>
                  <a:gd name="connsiteY1" fmla="*/ 146990 h 146990"/>
                  <a:gd name="connsiteX2" fmla="*/ 103717 w 107070"/>
                  <a:gd name="connsiteY2" fmla="*/ 121590 h 146990"/>
                  <a:gd name="connsiteX3" fmla="*/ 84667 w 107070"/>
                  <a:gd name="connsiteY3" fmla="*/ 13640 h 146990"/>
                  <a:gd name="connsiteX4" fmla="*/ 0 w 107070"/>
                  <a:gd name="connsiteY4" fmla="*/ 24224 h 146990"/>
                  <a:gd name="connsiteX0" fmla="*/ 12711 w 119781"/>
                  <a:gd name="connsiteY0" fmla="*/ 24224 h 146990"/>
                  <a:gd name="connsiteX1" fmla="*/ 14828 w 119781"/>
                  <a:gd name="connsiteY1" fmla="*/ 146990 h 146990"/>
                  <a:gd name="connsiteX2" fmla="*/ 116428 w 119781"/>
                  <a:gd name="connsiteY2" fmla="*/ 121590 h 146990"/>
                  <a:gd name="connsiteX3" fmla="*/ 97378 w 119781"/>
                  <a:gd name="connsiteY3" fmla="*/ 13640 h 146990"/>
                  <a:gd name="connsiteX4" fmla="*/ 12711 w 119781"/>
                  <a:gd name="connsiteY4" fmla="*/ 24224 h 146990"/>
                  <a:gd name="connsiteX0" fmla="*/ 22765 w 129835"/>
                  <a:gd name="connsiteY0" fmla="*/ 24224 h 146990"/>
                  <a:gd name="connsiteX1" fmla="*/ 24882 w 129835"/>
                  <a:gd name="connsiteY1" fmla="*/ 146990 h 146990"/>
                  <a:gd name="connsiteX2" fmla="*/ 126482 w 129835"/>
                  <a:gd name="connsiteY2" fmla="*/ 121590 h 146990"/>
                  <a:gd name="connsiteX3" fmla="*/ 107432 w 129835"/>
                  <a:gd name="connsiteY3" fmla="*/ 13640 h 146990"/>
                  <a:gd name="connsiteX4" fmla="*/ 22765 w 129835"/>
                  <a:gd name="connsiteY4" fmla="*/ 24224 h 146990"/>
                  <a:gd name="connsiteX0" fmla="*/ 22765 w 129835"/>
                  <a:gd name="connsiteY0" fmla="*/ 25439 h 148205"/>
                  <a:gd name="connsiteX1" fmla="*/ 24882 w 129835"/>
                  <a:gd name="connsiteY1" fmla="*/ 148205 h 148205"/>
                  <a:gd name="connsiteX2" fmla="*/ 126482 w 129835"/>
                  <a:gd name="connsiteY2" fmla="*/ 122805 h 148205"/>
                  <a:gd name="connsiteX3" fmla="*/ 107432 w 129835"/>
                  <a:gd name="connsiteY3" fmla="*/ 14855 h 148205"/>
                  <a:gd name="connsiteX4" fmla="*/ 22765 w 129835"/>
                  <a:gd name="connsiteY4" fmla="*/ 25439 h 148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35" h="148205">
                    <a:moveTo>
                      <a:pt x="22765" y="25439"/>
                    </a:moveTo>
                    <a:cubicBezTo>
                      <a:pt x="-8279" y="64244"/>
                      <a:pt x="-7574" y="83999"/>
                      <a:pt x="24882" y="148205"/>
                    </a:cubicBezTo>
                    <a:cubicBezTo>
                      <a:pt x="58749" y="139738"/>
                      <a:pt x="77798" y="146089"/>
                      <a:pt x="126482" y="122805"/>
                    </a:cubicBezTo>
                    <a:cubicBezTo>
                      <a:pt x="120132" y="86822"/>
                      <a:pt x="147648" y="50838"/>
                      <a:pt x="107432" y="14855"/>
                    </a:cubicBezTo>
                    <a:cubicBezTo>
                      <a:pt x="64393" y="-19717"/>
                      <a:pt x="44637" y="15561"/>
                      <a:pt x="22765" y="254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A5440667-1BC1-4561-A093-F989BF2BF2B0}"/>
                  </a:ext>
                </a:extLst>
              </p:cNvPr>
              <p:cNvSpPr/>
              <p:nvPr/>
            </p:nvSpPr>
            <p:spPr bwMode="auto">
              <a:xfrm>
                <a:off x="6668196" y="4006663"/>
                <a:ext cx="96680" cy="96680"/>
              </a:xfrm>
              <a:prstGeom prst="ellipse">
                <a:avLst/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defTabSz="1219140"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defRPr/>
                </a:pPr>
                <a:endParaRPr lang="en-US" sz="1800" kern="0" dirty="0">
                  <a:solidFill>
                    <a:srgbClr val="FFFFFF"/>
                  </a:solidFill>
                  <a:latin typeface="Calibri" panose="020F0502020204030204" pitchFamily="34" charset="0"/>
                  <a:ea typeface="+mj-ea"/>
                  <a:cs typeface="+mj-cs"/>
                  <a:sym typeface="Helvetica"/>
                </a:endParaRPr>
              </a:p>
            </p:txBody>
          </p:sp>
        </p:grp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3355B6BF-105C-4499-8A0D-23C04B597B42}"/>
                </a:ext>
              </a:extLst>
            </p:cNvPr>
            <p:cNvSpPr/>
            <p:nvPr/>
          </p:nvSpPr>
          <p:spPr bwMode="auto">
            <a:xfrm>
              <a:off x="9697241" y="3440491"/>
              <a:ext cx="190256" cy="173348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defTabSz="1219140"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defRPr/>
              </a:pPr>
              <a:endParaRPr lang="en-US" sz="1800" kern="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D6F699F1-78B0-42EE-9C84-0B6B12BBBC96}"/>
                </a:ext>
              </a:extLst>
            </p:cNvPr>
            <p:cNvSpPr/>
            <p:nvPr/>
          </p:nvSpPr>
          <p:spPr bwMode="auto">
            <a:xfrm>
              <a:off x="9543645" y="4436407"/>
              <a:ext cx="190256" cy="173348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defTabSz="1219140"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defRPr/>
              </a:pPr>
              <a:endParaRPr lang="en-US" sz="1800" kern="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13CAC587-0260-4A10-8E64-5657EB243A24}"/>
                </a:ext>
              </a:extLst>
            </p:cNvPr>
            <p:cNvSpPr/>
            <p:nvPr/>
          </p:nvSpPr>
          <p:spPr bwMode="auto">
            <a:xfrm>
              <a:off x="8694140" y="4343032"/>
              <a:ext cx="190256" cy="173348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defTabSz="1219140"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defRPr/>
              </a:pPr>
              <a:endParaRPr lang="en-US" sz="1800" kern="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  <a:sym typeface="Helvetica"/>
              </a:endParaRPr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5DA56C61-0E63-4E18-8E14-132975365568}"/>
              </a:ext>
            </a:extLst>
          </p:cNvPr>
          <p:cNvSpPr txBox="1"/>
          <p:nvPr/>
        </p:nvSpPr>
        <p:spPr>
          <a:xfrm>
            <a:off x="1274968" y="5719470"/>
            <a:ext cx="61536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87526"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Helvetica"/>
              </a:rPr>
              <a:t>Tumors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96585843-C48C-4818-B6C3-F83AE9B7D6B6}"/>
              </a:ext>
            </a:extLst>
          </p:cNvPr>
          <p:cNvSpPr txBox="1"/>
          <p:nvPr/>
        </p:nvSpPr>
        <p:spPr>
          <a:xfrm>
            <a:off x="5807415" y="5719470"/>
            <a:ext cx="526975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87526"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Helvetica"/>
              </a:rPr>
              <a:t>Regional/local metastatic lymph nodes/distant metastases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D4DA5C60-DF05-447D-81EE-B79F97D08363}"/>
              </a:ext>
            </a:extLst>
          </p:cNvPr>
          <p:cNvSpPr txBox="1"/>
          <p:nvPr/>
        </p:nvSpPr>
        <p:spPr>
          <a:xfrm>
            <a:off x="2726197" y="5719470"/>
            <a:ext cx="321022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87526"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Helvetica"/>
              </a:rPr>
              <a:t>Nonmetastatic lymph nodes     </a:t>
            </a: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F6A7C378-2CC4-45C6-98FD-C18BCFF17EA6}"/>
              </a:ext>
            </a:extLst>
          </p:cNvPr>
          <p:cNvSpPr/>
          <p:nvPr/>
        </p:nvSpPr>
        <p:spPr bwMode="auto">
          <a:xfrm>
            <a:off x="2469232" y="5749733"/>
            <a:ext cx="185691" cy="185691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defTabSz="1218474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sz="16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5C6BA5A0-2080-49EA-947A-491CF5EE56AB}"/>
              </a:ext>
            </a:extLst>
          </p:cNvPr>
          <p:cNvSpPr/>
          <p:nvPr/>
        </p:nvSpPr>
        <p:spPr bwMode="auto">
          <a:xfrm>
            <a:off x="5531677" y="5749733"/>
            <a:ext cx="185691" cy="185691"/>
          </a:xfrm>
          <a:prstGeom prst="ellipse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defTabSz="1218474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sz="16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BCE5C31B-9636-4FB2-9135-3D93AA91D2E1}"/>
              </a:ext>
            </a:extLst>
          </p:cNvPr>
          <p:cNvSpPr/>
          <p:nvPr/>
        </p:nvSpPr>
        <p:spPr bwMode="auto">
          <a:xfrm>
            <a:off x="1013297" y="5749733"/>
            <a:ext cx="185691" cy="185691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defTabSz="1218474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sz="16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94F4B6-964D-7910-F277-130338C42CD7}"/>
              </a:ext>
            </a:extLst>
          </p:cNvPr>
          <p:cNvSpPr txBox="1"/>
          <p:nvPr/>
        </p:nvSpPr>
        <p:spPr>
          <a:xfrm>
            <a:off x="2852724" y="1313018"/>
            <a:ext cx="7317355" cy="103618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b="1" dirty="0"/>
              <a:t>December 18, 2020—Approval of adjuvant osimertinib</a:t>
            </a:r>
          </a:p>
          <a:p>
            <a:pPr>
              <a:spcAft>
                <a:spcPts val="800"/>
              </a:spcAft>
            </a:pPr>
            <a:r>
              <a:rPr lang="en-US" sz="1600" b="1" dirty="0"/>
              <a:t>April 18, 2024—Approval of adjuvant alectinib</a:t>
            </a:r>
          </a:p>
          <a:p>
            <a:pPr>
              <a:spcAft>
                <a:spcPts val="800"/>
              </a:spcAft>
            </a:pPr>
            <a:r>
              <a:rPr lang="en-US" sz="1600" dirty="0"/>
              <a:t>February 19, 2024—Press release, consolidation osimertinib improves PFS </a:t>
            </a:r>
          </a:p>
        </p:txBody>
      </p:sp>
    </p:spTree>
    <p:extLst>
      <p:ext uri="{BB962C8B-B14F-4D97-AF65-F5344CB8AC3E}">
        <p14:creationId xmlns:p14="http://schemas.microsoft.com/office/powerpoint/2010/main" val="377764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1" y="2571753"/>
            <a:ext cx="7317879" cy="322956"/>
          </a:xfrm>
        </p:spPr>
        <p:txBody>
          <a:bodyPr/>
          <a:lstStyle/>
          <a:p>
            <a:r>
              <a:rPr lang="en-US" sz="656" b="1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ADAURA Phase III study design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3"/>
          <a:stretch/>
        </p:blipFill>
        <p:spPr bwMode="auto">
          <a:xfrm>
            <a:off x="389863" y="0"/>
            <a:ext cx="11413764" cy="569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63EF9-ADA1-B6C4-1E52-BA4744F6AF2D}"/>
              </a:ext>
            </a:extLst>
          </p:cNvPr>
          <p:cNvSpPr txBox="1"/>
          <p:nvPr/>
        </p:nvSpPr>
        <p:spPr>
          <a:xfrm>
            <a:off x="6960783" y="6475037"/>
            <a:ext cx="5063578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67" kern="100" dirty="0">
                <a:ea typeface="Calibri" panose="020F0502020204030204" pitchFamily="34" charset="0"/>
                <a:cs typeface="Times New Roman" panose="02020603050405020304" pitchFamily="18" charset="0"/>
              </a:rPr>
              <a:t>Herbst RS et al. ASCO 2023; Tsuboi M et al. N Engl J Med 2023;389(2):137-47.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ADAURA—Osimertinib improves Overall Survival in resected </a:t>
            </a:r>
            <a:r>
              <a:rPr lang="en-US" sz="3200" i="1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EGFR</a:t>
            </a:r>
            <a:r>
              <a:rPr lang="en-US" sz="3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mutation positive NSCLC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4" b="7085"/>
          <a:stretch/>
        </p:blipFill>
        <p:spPr bwMode="auto">
          <a:xfrm>
            <a:off x="389863" y="1425029"/>
            <a:ext cx="11413764" cy="467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96DF45-053C-2B3C-70C6-3D37E469C35E}"/>
              </a:ext>
            </a:extLst>
          </p:cNvPr>
          <p:cNvSpPr txBox="1"/>
          <p:nvPr/>
        </p:nvSpPr>
        <p:spPr>
          <a:xfrm>
            <a:off x="6960783" y="6475037"/>
            <a:ext cx="5063578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67" kern="100" dirty="0">
                <a:ea typeface="Calibri" panose="020F0502020204030204" pitchFamily="34" charset="0"/>
                <a:cs typeface="Times New Roman" panose="02020603050405020304" pitchFamily="18" charset="0"/>
              </a:rPr>
              <a:t>Herbst RS et al. ASCO 2023; Tsuboi M et al. N Engl J Med 2023;389(2):137-47.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ADAURA—Benefit seen across stages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8984"/>
          <a:stretch/>
        </p:blipFill>
        <p:spPr bwMode="auto">
          <a:xfrm>
            <a:off x="389118" y="1119964"/>
            <a:ext cx="11413764" cy="498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23B075-F32A-1978-518D-084E7012DB8F}"/>
              </a:ext>
            </a:extLst>
          </p:cNvPr>
          <p:cNvSpPr txBox="1"/>
          <p:nvPr/>
        </p:nvSpPr>
        <p:spPr>
          <a:xfrm>
            <a:off x="6960783" y="6475037"/>
            <a:ext cx="5063578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67" kern="100" dirty="0">
                <a:ea typeface="Calibri" panose="020F0502020204030204" pitchFamily="34" charset="0"/>
                <a:cs typeface="Times New Roman" panose="02020603050405020304" pitchFamily="18" charset="0"/>
              </a:rPr>
              <a:t>Herbst RS et al. ASCO 2023; Tsuboi M et al. N Engl J Med 2023;389(2):137-47.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ADAURA—Safety summary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7015"/>
          <a:stretch/>
        </p:blipFill>
        <p:spPr bwMode="auto">
          <a:xfrm>
            <a:off x="389863" y="898358"/>
            <a:ext cx="11413764" cy="507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43ADF8-129C-2E7D-5F1D-12F076CD44FD}"/>
              </a:ext>
            </a:extLst>
          </p:cNvPr>
          <p:cNvSpPr txBox="1"/>
          <p:nvPr/>
        </p:nvSpPr>
        <p:spPr>
          <a:xfrm>
            <a:off x="6960783" y="6475037"/>
            <a:ext cx="5063578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67" kern="100" dirty="0">
                <a:ea typeface="Calibri" panose="020F0502020204030204" pitchFamily="34" charset="0"/>
                <a:cs typeface="Times New Roman" panose="02020603050405020304" pitchFamily="18" charset="0"/>
              </a:rPr>
              <a:t>Herbst RS et al. ASCO 2023; Tsuboi M et al. N Engl J Med 2023;389(2):137-47.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1438941" y="79200"/>
            <a:ext cx="5099500" cy="487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3200" spc="-1" dirty="0">
                <a:latin typeface="Arial"/>
              </a:rPr>
              <a:t>ADAURA—3-year Safety, Tolerability and HRQOL</a:t>
            </a:r>
          </a:p>
        </p:txBody>
      </p:sp>
      <p:pic>
        <p:nvPicPr>
          <p:cNvPr id="48" name="Main graphic"/>
          <p:cNvPicPr/>
          <p:nvPr/>
        </p:nvPicPr>
        <p:blipFill>
          <a:blip r:embed="rId3"/>
          <a:stretch/>
        </p:blipFill>
        <p:spPr>
          <a:xfrm>
            <a:off x="642639" y="1167786"/>
            <a:ext cx="5198179" cy="2427748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29F766-F99F-67CD-E1CA-B5204FCB230D}"/>
              </a:ext>
            </a:extLst>
          </p:cNvPr>
          <p:cNvSpPr txBox="1"/>
          <p:nvPr/>
        </p:nvSpPr>
        <p:spPr>
          <a:xfrm>
            <a:off x="8881731" y="6485947"/>
            <a:ext cx="3310269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67" kern="100" dirty="0">
                <a:ea typeface="Calibri" panose="020F0502020204030204" pitchFamily="34" charset="0"/>
                <a:cs typeface="Times New Roman" panose="02020603050405020304" pitchFamily="18" charset="0"/>
              </a:rPr>
              <a:t>John T et al. J Thorac Oncol 2023;18(9):1209-21.</a:t>
            </a:r>
          </a:p>
        </p:txBody>
      </p:sp>
      <p:pic>
        <p:nvPicPr>
          <p:cNvPr id="3" name="Main graphic">
            <a:extLst>
              <a:ext uri="{FF2B5EF4-FFF2-40B4-BE49-F238E27FC236}">
                <a16:creationId xmlns:a16="http://schemas.microsoft.com/office/drawing/2014/main" id="{8EBF3456-5A41-A47F-C708-5588E315DB4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399364" y="1251217"/>
            <a:ext cx="3561120" cy="4984200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9B078A-EA8B-B560-E45A-0AA5252854B4}"/>
              </a:ext>
            </a:extLst>
          </p:cNvPr>
          <p:cNvSpPr txBox="1"/>
          <p:nvPr/>
        </p:nvSpPr>
        <p:spPr>
          <a:xfrm>
            <a:off x="1708299" y="808772"/>
            <a:ext cx="183575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67" dirty="0"/>
              <a:t>Adverse events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020C5-8B81-E9BE-AA63-593AC08F0D58}"/>
              </a:ext>
            </a:extLst>
          </p:cNvPr>
          <p:cNvSpPr txBox="1"/>
          <p:nvPr/>
        </p:nvSpPr>
        <p:spPr>
          <a:xfrm>
            <a:off x="7904520" y="819392"/>
            <a:ext cx="244490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67" dirty="0"/>
              <a:t>Dose Discontinuation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E0ACC-9C5E-BFDF-6E5B-EAED91C89D8A}"/>
              </a:ext>
            </a:extLst>
          </p:cNvPr>
          <p:cNvSpPr txBox="1"/>
          <p:nvPr/>
        </p:nvSpPr>
        <p:spPr>
          <a:xfrm>
            <a:off x="7963105" y="2680100"/>
            <a:ext cx="201850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67" dirty="0"/>
              <a:t>Dose Interruption</a:t>
            </a:r>
          </a:p>
        </p:txBody>
      </p:sp>
      <p:pic>
        <p:nvPicPr>
          <p:cNvPr id="9" name="Main graphic">
            <a:extLst>
              <a:ext uri="{FF2B5EF4-FFF2-40B4-BE49-F238E27FC236}">
                <a16:creationId xmlns:a16="http://schemas.microsoft.com/office/drawing/2014/main" id="{B4DB77A1-E65A-4D42-DFB8-20CA652F08B9}"/>
              </a:ext>
            </a:extLst>
          </p:cNvPr>
          <p:cNvPicPr/>
          <p:nvPr/>
        </p:nvPicPr>
        <p:blipFill rotWithShape="1">
          <a:blip r:embed="rId5"/>
          <a:srcRect b="53892"/>
          <a:stretch/>
        </p:blipFill>
        <p:spPr>
          <a:xfrm>
            <a:off x="45349" y="3948519"/>
            <a:ext cx="3824183" cy="2270384"/>
          </a:xfrm>
          <a:prstGeom prst="rect">
            <a:avLst/>
          </a:prstGeom>
          <a:ln>
            <a:noFill/>
          </a:ln>
        </p:spPr>
      </p:pic>
      <p:pic>
        <p:nvPicPr>
          <p:cNvPr id="10" name="Main graphic">
            <a:extLst>
              <a:ext uri="{FF2B5EF4-FFF2-40B4-BE49-F238E27FC236}">
                <a16:creationId xmlns:a16="http://schemas.microsoft.com/office/drawing/2014/main" id="{B595FF72-CCE5-A783-E58B-800D3A3A63F1}"/>
              </a:ext>
            </a:extLst>
          </p:cNvPr>
          <p:cNvPicPr/>
          <p:nvPr/>
        </p:nvPicPr>
        <p:blipFill rotWithShape="1">
          <a:blip r:embed="rId5"/>
          <a:srcRect t="49662"/>
          <a:stretch/>
        </p:blipFill>
        <p:spPr>
          <a:xfrm>
            <a:off x="3940377" y="3787619"/>
            <a:ext cx="3800880" cy="2508971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5C614-4509-A676-9407-76FAD4FCC615}"/>
              </a:ext>
            </a:extLst>
          </p:cNvPr>
          <p:cNvSpPr txBox="1"/>
          <p:nvPr/>
        </p:nvSpPr>
        <p:spPr>
          <a:xfrm>
            <a:off x="342059" y="3604012"/>
            <a:ext cx="10358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67" dirty="0"/>
              <a:t>HRQOL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1082F-0C0B-AF6A-E46B-F0CE994FA036}"/>
              </a:ext>
            </a:extLst>
          </p:cNvPr>
          <p:cNvSpPr txBox="1"/>
          <p:nvPr/>
        </p:nvSpPr>
        <p:spPr>
          <a:xfrm>
            <a:off x="7963105" y="4383254"/>
            <a:ext cx="188705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67" dirty="0"/>
              <a:t>Dose Reduction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2AF6-668E-DC20-7901-048F7BB5A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7" y="217261"/>
            <a:ext cx="11458937" cy="1096241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Questions remain after ADAURA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858DB-6117-AC81-E604-D684C35BA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7" y="1160183"/>
            <a:ext cx="11458937" cy="4270675"/>
          </a:xfrm>
        </p:spPr>
        <p:txBody>
          <a:bodyPr/>
          <a:lstStyle/>
          <a:p>
            <a:pPr marL="380990" indent="-38099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How can perioperative targeted therapy be optimized?</a:t>
            </a:r>
          </a:p>
          <a:p>
            <a:pPr marL="609585" lvl="2" indent="-38099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</a:pPr>
            <a:r>
              <a:rPr lang="en-US" sz="2133" dirty="0">
                <a:solidFill>
                  <a:schemeClr val="tx1"/>
                </a:solidFill>
              </a:rPr>
              <a:t>What is the optimal duration?</a:t>
            </a:r>
          </a:p>
          <a:p>
            <a:pPr marL="609585" lvl="2" indent="-38099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</a:pPr>
            <a:r>
              <a:rPr lang="en-US" sz="2133" dirty="0">
                <a:solidFill>
                  <a:schemeClr val="tx1"/>
                </a:solidFill>
              </a:rPr>
              <a:t>Is chemotherapy necessary?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What is the optimal timing for TKI therapy?</a:t>
            </a:r>
          </a:p>
          <a:p>
            <a:pPr marL="609585" lvl="2" indent="-38099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33" dirty="0">
                <a:solidFill>
                  <a:schemeClr val="tx1"/>
                </a:solidFill>
              </a:rPr>
              <a:t>Neoadjuvant/adjuvant/both	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Which patients benefit?</a:t>
            </a:r>
          </a:p>
          <a:p>
            <a:pPr marL="609585" lvl="2" indent="-38099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</a:pPr>
            <a:r>
              <a:rPr lang="en-US" sz="2133" dirty="0">
                <a:solidFill>
                  <a:schemeClr val="tx1"/>
                </a:solidFill>
              </a:rPr>
              <a:t>Stage IA or locally advanced</a:t>
            </a:r>
          </a:p>
          <a:p>
            <a:pPr marL="609585" lvl="2" indent="-38099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</a:pPr>
            <a:r>
              <a:rPr lang="en-US" sz="2133" dirty="0">
                <a:solidFill>
                  <a:schemeClr val="tx1"/>
                </a:solidFill>
              </a:rPr>
              <a:t>All EGFR mutations or only Exon 19del/L858R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Can detection of MRD identify patients to intensify or de-intensify therapy?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What are the mechanisms of resistance?</a:t>
            </a:r>
          </a:p>
          <a:p>
            <a:pPr marL="609585" lvl="2" indent="-38099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33" dirty="0">
                <a:solidFill>
                  <a:schemeClr val="tx1"/>
                </a:solidFill>
              </a:rPr>
              <a:t>What are the best therapies after relapse?</a:t>
            </a:r>
          </a:p>
        </p:txBody>
      </p:sp>
    </p:spTree>
    <p:extLst>
      <p:ext uri="{BB962C8B-B14F-4D97-AF65-F5344CB8AC3E}">
        <p14:creationId xmlns:p14="http://schemas.microsoft.com/office/powerpoint/2010/main" val="1405793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78B845-5775-C44D-9C59-90DAA6A3B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55" y="0"/>
            <a:ext cx="11131136" cy="124968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+mn-lt"/>
              </a:rPr>
              <a:t>LAURA—Consolidation osimertinib in unresectable stage III NSCLC, NCT03521154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22A755-F5DF-39DE-599C-571B09C1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3963" y="6006358"/>
            <a:ext cx="9066028" cy="534785"/>
          </a:xfrm>
        </p:spPr>
        <p:txBody>
          <a:bodyPr/>
          <a:lstStyle/>
          <a:p>
            <a:pPr marL="228594" indent="-228594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rgbClr val="3C4242"/>
                </a:solidFill>
              </a:rPr>
              <a:t>Osimertinib demonstrated a statistically significant improvement in PFS for patients with unresectable, Stage III EGFRm NSCLC after CRT compared to placebo after CRT. </a:t>
            </a:r>
          </a:p>
          <a:p>
            <a:pPr marL="228594" indent="-228594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rgbClr val="3C4242"/>
                </a:solidFill>
              </a:rPr>
              <a:t>Overall survival (OS) data showed a favourable trend for </a:t>
            </a:r>
            <a:r>
              <a:rPr lang="en-US" sz="1467" dirty="0" err="1">
                <a:solidFill>
                  <a:srgbClr val="3C4242"/>
                </a:solidFill>
              </a:rPr>
              <a:t>osimertinib</a:t>
            </a:r>
            <a:r>
              <a:rPr lang="en-US" sz="1467" i="1" dirty="0">
                <a:solidFill>
                  <a:srgbClr val="3C4242"/>
                </a:solidFill>
              </a:rPr>
              <a:t>,</a:t>
            </a:r>
            <a:r>
              <a:rPr lang="en-US" sz="1467" dirty="0">
                <a:solidFill>
                  <a:srgbClr val="3C4242"/>
                </a:solidFill>
              </a:rPr>
              <a:t> although data were not mature at the time of this analysis. The trial will continue to assess OS as a secondary endpoint.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55113-157F-D6DE-680E-DC877E5EE1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60"/>
          <a:stretch/>
        </p:blipFill>
        <p:spPr>
          <a:xfrm>
            <a:off x="731261" y="1074727"/>
            <a:ext cx="10761499" cy="465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7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78B845-5775-C44D-9C59-90DAA6A3B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55" y="0"/>
            <a:ext cx="11131136" cy="124968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+mn-lt"/>
              </a:rPr>
              <a:t>LAURA—Consolidation osimertinib in unresectable stage III NSCLC, NCT03521154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22A755-F5DF-39DE-599C-571B09C1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1929" y="5984842"/>
            <a:ext cx="9066028" cy="534785"/>
          </a:xfrm>
        </p:spPr>
        <p:txBody>
          <a:bodyPr/>
          <a:lstStyle/>
          <a:p>
            <a:pPr algn="l">
              <a:spcAft>
                <a:spcPts val="800"/>
              </a:spcAft>
            </a:pPr>
            <a:r>
              <a:rPr lang="en-US" sz="1467" dirty="0">
                <a:solidFill>
                  <a:srgbClr val="3C4242"/>
                </a:solidFill>
              </a:rPr>
              <a:t>Osimertinib demonstrated a statistically significant improvement in PFS for patients with unresectable, Stage III EGFRm NSCLC after CRT compared to placebo after CRT. </a:t>
            </a:r>
          </a:p>
          <a:p>
            <a:pPr algn="l">
              <a:spcAft>
                <a:spcPts val="800"/>
              </a:spcAft>
            </a:pPr>
            <a:r>
              <a:rPr lang="en-US" sz="1467" dirty="0">
                <a:solidFill>
                  <a:srgbClr val="3C4242"/>
                </a:solidFill>
              </a:rPr>
              <a:t>Overall survival (OS) data showed a favourable trend for </a:t>
            </a:r>
            <a:r>
              <a:rPr lang="en-US" sz="1467" dirty="0" err="1">
                <a:solidFill>
                  <a:srgbClr val="3C4242"/>
                </a:solidFill>
              </a:rPr>
              <a:t>osimertinib</a:t>
            </a:r>
            <a:r>
              <a:rPr lang="en-US" sz="1467" i="1" dirty="0">
                <a:solidFill>
                  <a:srgbClr val="3C4242"/>
                </a:solidFill>
              </a:rPr>
              <a:t>,</a:t>
            </a:r>
            <a:r>
              <a:rPr lang="en-US" sz="1467" dirty="0">
                <a:solidFill>
                  <a:srgbClr val="3C4242"/>
                </a:solidFill>
              </a:rPr>
              <a:t> although data were not mature at the time of this analysis. The trial will continue to assess OS as a secondary endpoint.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55113-157F-D6DE-680E-DC877E5EE1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60" b="55362"/>
          <a:stretch/>
        </p:blipFill>
        <p:spPr>
          <a:xfrm>
            <a:off x="731261" y="1074727"/>
            <a:ext cx="10761499" cy="11497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8BF9B0-1D44-3A9F-FC4B-31C7D506280B}"/>
              </a:ext>
            </a:extLst>
          </p:cNvPr>
          <p:cNvSpPr txBox="1"/>
          <p:nvPr/>
        </p:nvSpPr>
        <p:spPr>
          <a:xfrm>
            <a:off x="379096" y="2497842"/>
            <a:ext cx="11518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Osimertinib demonstrated overwhelming efficacy benefit for</a:t>
            </a:r>
            <a:br>
              <a:rPr lang="en-US" sz="3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patients with unresectable, Stage III EGFR-mutated lung cancer</a:t>
            </a:r>
            <a:br>
              <a:rPr lang="en-US" sz="3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LAURA Phase III trial</a:t>
            </a:r>
            <a:endParaRPr lang="en-US" sz="3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2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4D1B132B-8822-4B5A-A124-B0B23396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</a:rPr>
              <a:t>FLAURA: Progression-free and Overall Survival </a:t>
            </a:r>
          </a:p>
        </p:txBody>
      </p:sp>
      <p:sp>
        <p:nvSpPr>
          <p:cNvPr id="67737" name="Text Box 11">
            <a:extLst>
              <a:ext uri="{FF2B5EF4-FFF2-40B4-BE49-F238E27FC236}">
                <a16:creationId xmlns:a16="http://schemas.microsoft.com/office/drawing/2014/main" id="{24AB086E-F01C-492B-9BC6-9EF08BC0C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440" y="6540138"/>
            <a:ext cx="40725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defTabSz="91279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da-DK" altLang="en-US" sz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Soria. NEJM. 2018;378:113. Ramalingam. NEJM. 2020;282:41. </a:t>
            </a:r>
            <a:endParaRPr lang="pt-BR" altLang="en-US" sz="12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155" name="Table 154">
            <a:extLst>
              <a:ext uri="{FF2B5EF4-FFF2-40B4-BE49-F238E27FC236}">
                <a16:creationId xmlns:a16="http://schemas.microsoft.com/office/drawing/2014/main" id="{E955AFDC-532D-482B-B21D-7F5F0E5F8DF5}"/>
              </a:ext>
            </a:extLst>
          </p:cNvPr>
          <p:cNvGraphicFramePr>
            <a:graphicFrameLocks noGrp="1"/>
          </p:cNvGraphicFramePr>
          <p:nvPr/>
        </p:nvGraphicFramePr>
        <p:xfrm>
          <a:off x="1965083" y="1360947"/>
          <a:ext cx="4072541" cy="12495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4185193767"/>
                    </a:ext>
                  </a:extLst>
                </a:gridCol>
                <a:gridCol w="1512221">
                  <a:extLst>
                    <a:ext uri="{9D8B030D-6E8A-4147-A177-3AD203B41FA5}">
                      <a16:colId xmlns:a16="http://schemas.microsoft.com/office/drawing/2014/main" val="2637324182"/>
                    </a:ext>
                  </a:extLst>
                </a:gridCol>
              </a:tblGrid>
              <a:tr h="579083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23" marR="91423" marT="45701" marB="4570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Median PFS,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Mo (95% CI)</a:t>
                      </a:r>
                    </a:p>
                  </a:txBody>
                  <a:tcPr marL="91423" marR="91423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743923"/>
                  </a:ext>
                </a:extLst>
              </a:tr>
              <a:tr h="335243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</a:rPr>
                        <a:t>Osimertinib (n = 279)</a:t>
                      </a:r>
                    </a:p>
                  </a:txBody>
                  <a:tcPr marL="91423" marR="91423" marT="45701" marB="4570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18.9 (15.2-21.4)</a:t>
                      </a:r>
                    </a:p>
                  </a:txBody>
                  <a:tcPr marL="91423" marR="91423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343858"/>
                  </a:ext>
                </a:extLst>
              </a:tr>
              <a:tr h="33524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</a:rPr>
                        <a:t>Erlotinib/gefitinib (n = 277)</a:t>
                      </a:r>
                    </a:p>
                  </a:txBody>
                  <a:tcPr marL="91423" marR="91423" marT="45701" marB="4570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10.2 (9.6-11.1)</a:t>
                      </a:r>
                    </a:p>
                  </a:txBody>
                  <a:tcPr marL="91423" marR="91423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011651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81C0C4E4-EDD1-4B86-984A-9FB0C8C9345F}"/>
              </a:ext>
            </a:extLst>
          </p:cNvPr>
          <p:cNvGrpSpPr/>
          <p:nvPr/>
        </p:nvGrpSpPr>
        <p:grpSpPr>
          <a:xfrm>
            <a:off x="258770" y="1362622"/>
            <a:ext cx="5031809" cy="3824252"/>
            <a:chOff x="881205" y="1476922"/>
            <a:chExt cx="5031808" cy="3824251"/>
          </a:xfrm>
        </p:grpSpPr>
        <p:cxnSp>
          <p:nvCxnSpPr>
            <p:cNvPr id="47" name="Straight Connector 13">
              <a:extLst>
                <a:ext uri="{FF2B5EF4-FFF2-40B4-BE49-F238E27FC236}">
                  <a16:creationId xmlns:a16="http://schemas.microsoft.com/office/drawing/2014/main" id="{1D194519-E0BE-45B3-A710-C4A372737B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56901" y="2451962"/>
              <a:ext cx="64008" cy="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15">
              <a:extLst>
                <a:ext uri="{FF2B5EF4-FFF2-40B4-BE49-F238E27FC236}">
                  <a16:creationId xmlns:a16="http://schemas.microsoft.com/office/drawing/2014/main" id="{3C3AED94-FEAE-47A7-AC22-AA2E2747E6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56901" y="2903902"/>
              <a:ext cx="64008" cy="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Connector 17">
              <a:extLst>
                <a:ext uri="{FF2B5EF4-FFF2-40B4-BE49-F238E27FC236}">
                  <a16:creationId xmlns:a16="http://schemas.microsoft.com/office/drawing/2014/main" id="{160F3928-65FE-4FC6-AC91-808C4D9BF8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56901" y="3359061"/>
              <a:ext cx="64008" cy="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19">
              <a:extLst>
                <a:ext uri="{FF2B5EF4-FFF2-40B4-BE49-F238E27FC236}">
                  <a16:creationId xmlns:a16="http://schemas.microsoft.com/office/drawing/2014/main" id="{C3F56C40-5073-4EBB-AF4E-96B3A978BE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56901" y="3818515"/>
              <a:ext cx="64008" cy="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21">
              <a:extLst>
                <a:ext uri="{FF2B5EF4-FFF2-40B4-BE49-F238E27FC236}">
                  <a16:creationId xmlns:a16="http://schemas.microsoft.com/office/drawing/2014/main" id="{D9A65084-5B58-447C-8058-13BC3F139E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56901" y="4277969"/>
              <a:ext cx="64008" cy="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Connector 23">
              <a:extLst>
                <a:ext uri="{FF2B5EF4-FFF2-40B4-BE49-F238E27FC236}">
                  <a16:creationId xmlns:a16="http://schemas.microsoft.com/office/drawing/2014/main" id="{D693E164-7777-4587-8E38-2A93F7838F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61752" y="4734202"/>
              <a:ext cx="64008" cy="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82C7537-49FF-485D-BC25-329B98CDB2FF}"/>
                </a:ext>
              </a:extLst>
            </p:cNvPr>
            <p:cNvSpPr txBox="1"/>
            <p:nvPr/>
          </p:nvSpPr>
          <p:spPr>
            <a:xfrm>
              <a:off x="966783" y="2263936"/>
              <a:ext cx="63384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BF4FA7C-6067-453B-9620-202010FDAED6}"/>
                </a:ext>
              </a:extLst>
            </p:cNvPr>
            <p:cNvSpPr txBox="1"/>
            <p:nvPr/>
          </p:nvSpPr>
          <p:spPr>
            <a:xfrm>
              <a:off x="1105021" y="2726611"/>
              <a:ext cx="49560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0.8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0C15996-F74C-49A8-A7AD-BEB54563F074}"/>
                </a:ext>
              </a:extLst>
            </p:cNvPr>
            <p:cNvSpPr txBox="1"/>
            <p:nvPr/>
          </p:nvSpPr>
          <p:spPr>
            <a:xfrm>
              <a:off x="1119727" y="3178550"/>
              <a:ext cx="4808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0.6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058D6F2-E9BD-424A-A5E6-CFDF6CC10848}"/>
                </a:ext>
              </a:extLst>
            </p:cNvPr>
            <p:cNvSpPr txBox="1"/>
            <p:nvPr/>
          </p:nvSpPr>
          <p:spPr>
            <a:xfrm>
              <a:off x="1040315" y="3636929"/>
              <a:ext cx="56031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0.4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55AA520-705A-46EA-95A1-60448C17FAFF}"/>
                </a:ext>
              </a:extLst>
            </p:cNvPr>
            <p:cNvSpPr txBox="1"/>
            <p:nvPr/>
          </p:nvSpPr>
          <p:spPr>
            <a:xfrm>
              <a:off x="1119727" y="4095311"/>
              <a:ext cx="4808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E6972B4-3F42-4F51-84AB-389F17D71313}"/>
                </a:ext>
              </a:extLst>
            </p:cNvPr>
            <p:cNvSpPr txBox="1"/>
            <p:nvPr/>
          </p:nvSpPr>
          <p:spPr>
            <a:xfrm>
              <a:off x="1297675" y="4549396"/>
              <a:ext cx="30295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ED2E636-FB3F-49B1-8C1D-E312E015BE6C}"/>
                </a:ext>
              </a:extLst>
            </p:cNvPr>
            <p:cNvSpPr txBox="1"/>
            <p:nvPr/>
          </p:nvSpPr>
          <p:spPr>
            <a:xfrm>
              <a:off x="1476863" y="4767480"/>
              <a:ext cx="271228" cy="2974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5766E74-EB0A-4AA8-A7DA-B68CFD133408}"/>
                </a:ext>
              </a:extLst>
            </p:cNvPr>
            <p:cNvSpPr/>
            <p:nvPr/>
          </p:nvSpPr>
          <p:spPr bwMode="auto">
            <a:xfrm>
              <a:off x="1627306" y="2442302"/>
              <a:ext cx="4140205" cy="2291900"/>
            </a:xfrm>
            <a:custGeom>
              <a:avLst/>
              <a:gdLst>
                <a:gd name="connsiteX0" fmla="*/ 0 w 5881817"/>
                <a:gd name="connsiteY0" fmla="*/ 0 h 3393989"/>
                <a:gd name="connsiteX1" fmla="*/ 0 w 5881817"/>
                <a:gd name="connsiteY1" fmla="*/ 3393989 h 3393989"/>
                <a:gd name="connsiteX2" fmla="*/ 5881817 w 5881817"/>
                <a:gd name="connsiteY2" fmla="*/ 3393989 h 339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81817" h="3393989">
                  <a:moveTo>
                    <a:pt x="0" y="0"/>
                  </a:moveTo>
                  <a:lnTo>
                    <a:pt x="0" y="3393989"/>
                  </a:lnTo>
                  <a:lnTo>
                    <a:pt x="5881817" y="3393989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8" name="Straight Connector 38">
              <a:extLst>
                <a:ext uri="{FF2B5EF4-FFF2-40B4-BE49-F238E27FC236}">
                  <a16:creationId xmlns:a16="http://schemas.microsoft.com/office/drawing/2014/main" id="{1E000041-2E9F-45D8-8474-8B9C45A9FD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38573" y="4735274"/>
              <a:ext cx="0" cy="64008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Connector 39">
              <a:extLst>
                <a:ext uri="{FF2B5EF4-FFF2-40B4-BE49-F238E27FC236}">
                  <a16:creationId xmlns:a16="http://schemas.microsoft.com/office/drawing/2014/main" id="{1FD51975-2D6F-4F7E-A8CE-8A7F404083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80167" y="4735274"/>
              <a:ext cx="0" cy="64008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Connector 40">
              <a:extLst>
                <a:ext uri="{FF2B5EF4-FFF2-40B4-BE49-F238E27FC236}">
                  <a16:creationId xmlns:a16="http://schemas.microsoft.com/office/drawing/2014/main" id="{47578783-54CC-4D46-8066-5E1A6127D7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21762" y="4735274"/>
              <a:ext cx="0" cy="64008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Straight Connector 41">
              <a:extLst>
                <a:ext uri="{FF2B5EF4-FFF2-40B4-BE49-F238E27FC236}">
                  <a16:creationId xmlns:a16="http://schemas.microsoft.com/office/drawing/2014/main" id="{B94A79E8-D48A-43E5-AA48-34FC74B90F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63355" y="4735274"/>
              <a:ext cx="0" cy="64008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Connector 42">
              <a:extLst>
                <a:ext uri="{FF2B5EF4-FFF2-40B4-BE49-F238E27FC236}">
                  <a16:creationId xmlns:a16="http://schemas.microsoft.com/office/drawing/2014/main" id="{A1440F9D-26C5-44D6-8350-E78EDB8E27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04950" y="4735274"/>
              <a:ext cx="0" cy="64008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Straight Connector 43">
              <a:extLst>
                <a:ext uri="{FF2B5EF4-FFF2-40B4-BE49-F238E27FC236}">
                  <a16:creationId xmlns:a16="http://schemas.microsoft.com/office/drawing/2014/main" id="{18C9CC52-8451-49C3-8CDD-01150DAFCE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46544" y="4735274"/>
              <a:ext cx="0" cy="64008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Straight Connector 44">
              <a:extLst>
                <a:ext uri="{FF2B5EF4-FFF2-40B4-BE49-F238E27FC236}">
                  <a16:creationId xmlns:a16="http://schemas.microsoft.com/office/drawing/2014/main" id="{8B2361A0-0768-4FDA-8946-5C471E5583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88138" y="4735274"/>
              <a:ext cx="0" cy="64008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Straight Connector 45">
              <a:extLst>
                <a:ext uri="{FF2B5EF4-FFF2-40B4-BE49-F238E27FC236}">
                  <a16:creationId xmlns:a16="http://schemas.microsoft.com/office/drawing/2014/main" id="{D49EE2C6-97A0-4B6F-B1B1-04AB8E7C79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29731" y="4740641"/>
              <a:ext cx="0" cy="64008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0B62600-B2FD-4D5F-8A68-31F992875524}"/>
                </a:ext>
              </a:extLst>
            </p:cNvPr>
            <p:cNvSpPr txBox="1"/>
            <p:nvPr/>
          </p:nvSpPr>
          <p:spPr>
            <a:xfrm>
              <a:off x="2402072" y="4767480"/>
              <a:ext cx="271228" cy="2974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42E6153-1D14-4E48-A656-911B43947AE5}"/>
                </a:ext>
              </a:extLst>
            </p:cNvPr>
            <p:cNvSpPr txBox="1"/>
            <p:nvPr/>
          </p:nvSpPr>
          <p:spPr>
            <a:xfrm>
              <a:off x="2864809" y="4767480"/>
              <a:ext cx="271228" cy="2974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FEA9E74-9F75-4B37-B695-4DD12B4E4A9D}"/>
                </a:ext>
              </a:extLst>
            </p:cNvPr>
            <p:cNvSpPr txBox="1"/>
            <p:nvPr/>
          </p:nvSpPr>
          <p:spPr>
            <a:xfrm>
              <a:off x="4646677" y="4767480"/>
              <a:ext cx="357790" cy="2974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A8D95AA-762F-49D6-8518-FE449C13E49F}"/>
                </a:ext>
              </a:extLst>
            </p:cNvPr>
            <p:cNvSpPr txBox="1"/>
            <p:nvPr/>
          </p:nvSpPr>
          <p:spPr>
            <a:xfrm>
              <a:off x="3283858" y="4769626"/>
              <a:ext cx="357790" cy="2974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5A6FE5D-E23C-4FCE-8026-CFEC2ED13687}"/>
                </a:ext>
              </a:extLst>
            </p:cNvPr>
            <p:cNvSpPr txBox="1"/>
            <p:nvPr/>
          </p:nvSpPr>
          <p:spPr>
            <a:xfrm>
              <a:off x="4192408" y="4767480"/>
              <a:ext cx="357790" cy="2974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F7C12E6-1B32-4550-B8BA-4A94E99F1DDA}"/>
                </a:ext>
              </a:extLst>
            </p:cNvPr>
            <p:cNvSpPr txBox="1"/>
            <p:nvPr/>
          </p:nvSpPr>
          <p:spPr>
            <a:xfrm>
              <a:off x="5100951" y="4764258"/>
              <a:ext cx="357790" cy="2974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784A21E-0C37-4FAC-BAAC-B07A0224B27C}"/>
                </a:ext>
              </a:extLst>
            </p:cNvPr>
            <p:cNvSpPr txBox="1"/>
            <p:nvPr/>
          </p:nvSpPr>
          <p:spPr>
            <a:xfrm>
              <a:off x="5555223" y="4767480"/>
              <a:ext cx="357790" cy="2974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27</a:t>
              </a:r>
            </a:p>
          </p:txBody>
        </p:sp>
        <p:cxnSp>
          <p:nvCxnSpPr>
            <p:cNvPr id="83" name="Straight Connector 63">
              <a:extLst>
                <a:ext uri="{FF2B5EF4-FFF2-40B4-BE49-F238E27FC236}">
                  <a16:creationId xmlns:a16="http://schemas.microsoft.com/office/drawing/2014/main" id="{7CCF55B3-18E9-4A82-B4BD-959FA5E13D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56193" y="4735274"/>
              <a:ext cx="0" cy="64008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Straight Connector 64">
              <a:extLst>
                <a:ext uri="{FF2B5EF4-FFF2-40B4-BE49-F238E27FC236}">
                  <a16:creationId xmlns:a16="http://schemas.microsoft.com/office/drawing/2014/main" id="{7EC7E858-5984-4802-BFBE-F3BE8BBD92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297788" y="4735274"/>
              <a:ext cx="0" cy="64008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00F80D1-FCD8-4D62-B2A6-CCC3D27ACF96}"/>
                </a:ext>
              </a:extLst>
            </p:cNvPr>
            <p:cNvSpPr txBox="1"/>
            <p:nvPr/>
          </p:nvSpPr>
          <p:spPr>
            <a:xfrm>
              <a:off x="3738131" y="4777140"/>
              <a:ext cx="357790" cy="2974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FA08422-237F-4EF0-A14D-5CC0D6AC2045}"/>
                </a:ext>
              </a:extLst>
            </p:cNvPr>
            <p:cNvSpPr txBox="1"/>
            <p:nvPr/>
          </p:nvSpPr>
          <p:spPr>
            <a:xfrm>
              <a:off x="1939333" y="4767480"/>
              <a:ext cx="271228" cy="2974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C3A07FB-4392-4DE7-8EE1-00DB8E47F14D}"/>
                </a:ext>
              </a:extLst>
            </p:cNvPr>
            <p:cNvSpPr/>
            <p:nvPr/>
          </p:nvSpPr>
          <p:spPr bwMode="auto">
            <a:xfrm>
              <a:off x="1632965" y="2447669"/>
              <a:ext cx="2640482" cy="1098181"/>
            </a:xfrm>
            <a:custGeom>
              <a:avLst/>
              <a:gdLst>
                <a:gd name="connsiteX0" fmla="*/ 0 w 5185458"/>
                <a:gd name="connsiteY0" fmla="*/ 0 h 1624314"/>
                <a:gd name="connsiteX1" fmla="*/ 416688 w 5185458"/>
                <a:gd name="connsiteY1" fmla="*/ 0 h 1624314"/>
                <a:gd name="connsiteX2" fmla="*/ 416688 w 5185458"/>
                <a:gd name="connsiteY2" fmla="*/ 15433 h 1624314"/>
                <a:gd name="connsiteX3" fmla="*/ 435980 w 5185458"/>
                <a:gd name="connsiteY3" fmla="*/ 15433 h 1624314"/>
                <a:gd name="connsiteX4" fmla="*/ 435980 w 5185458"/>
                <a:gd name="connsiteY4" fmla="*/ 30866 h 1624314"/>
                <a:gd name="connsiteX5" fmla="*/ 756213 w 5185458"/>
                <a:gd name="connsiteY5" fmla="*/ 30866 h 1624314"/>
                <a:gd name="connsiteX6" fmla="*/ 756213 w 5185458"/>
                <a:gd name="connsiteY6" fmla="*/ 30866 h 1624314"/>
                <a:gd name="connsiteX7" fmla="*/ 771646 w 5185458"/>
                <a:gd name="connsiteY7" fmla="*/ 46299 h 1624314"/>
                <a:gd name="connsiteX8" fmla="*/ 771646 w 5185458"/>
                <a:gd name="connsiteY8" fmla="*/ 73307 h 1624314"/>
                <a:gd name="connsiteX9" fmla="*/ 848810 w 5185458"/>
                <a:gd name="connsiteY9" fmla="*/ 73307 h 1624314"/>
                <a:gd name="connsiteX10" fmla="*/ 848810 w 5185458"/>
                <a:gd name="connsiteY10" fmla="*/ 84881 h 1624314"/>
                <a:gd name="connsiteX11" fmla="*/ 960699 w 5185458"/>
                <a:gd name="connsiteY11" fmla="*/ 84881 h 1624314"/>
                <a:gd name="connsiteX12" fmla="*/ 960699 w 5185458"/>
                <a:gd name="connsiteY12" fmla="*/ 108031 h 1624314"/>
                <a:gd name="connsiteX13" fmla="*/ 1169043 w 5185458"/>
                <a:gd name="connsiteY13" fmla="*/ 108031 h 1624314"/>
                <a:gd name="connsiteX14" fmla="*/ 1180618 w 5185458"/>
                <a:gd name="connsiteY14" fmla="*/ 119606 h 1624314"/>
                <a:gd name="connsiteX15" fmla="*/ 1219200 w 5185458"/>
                <a:gd name="connsiteY15" fmla="*/ 119606 h 1624314"/>
                <a:gd name="connsiteX16" fmla="*/ 1219200 w 5185458"/>
                <a:gd name="connsiteY16" fmla="*/ 181337 h 1624314"/>
                <a:gd name="connsiteX17" fmla="*/ 1253924 w 5185458"/>
                <a:gd name="connsiteY17" fmla="*/ 181337 h 1624314"/>
                <a:gd name="connsiteX18" fmla="*/ 1253924 w 5185458"/>
                <a:gd name="connsiteY18" fmla="*/ 208345 h 1624314"/>
                <a:gd name="connsiteX19" fmla="*/ 1539433 w 5185458"/>
                <a:gd name="connsiteY19" fmla="*/ 208345 h 1624314"/>
                <a:gd name="connsiteX20" fmla="*/ 1539433 w 5185458"/>
                <a:gd name="connsiteY20" fmla="*/ 227636 h 1624314"/>
                <a:gd name="connsiteX21" fmla="*/ 1608881 w 5185458"/>
                <a:gd name="connsiteY21" fmla="*/ 227636 h 1624314"/>
                <a:gd name="connsiteX22" fmla="*/ 1608881 w 5185458"/>
                <a:gd name="connsiteY22" fmla="*/ 293226 h 1624314"/>
                <a:gd name="connsiteX23" fmla="*/ 1643605 w 5185458"/>
                <a:gd name="connsiteY23" fmla="*/ 293226 h 1624314"/>
                <a:gd name="connsiteX24" fmla="*/ 1643605 w 5185458"/>
                <a:gd name="connsiteY24" fmla="*/ 335666 h 1624314"/>
                <a:gd name="connsiteX25" fmla="*/ 1693762 w 5185458"/>
                <a:gd name="connsiteY25" fmla="*/ 335666 h 1624314"/>
                <a:gd name="connsiteX26" fmla="*/ 1693762 w 5185458"/>
                <a:gd name="connsiteY26" fmla="*/ 366532 h 1624314"/>
                <a:gd name="connsiteX27" fmla="*/ 1716911 w 5185458"/>
                <a:gd name="connsiteY27" fmla="*/ 366532 h 1624314"/>
                <a:gd name="connsiteX28" fmla="*/ 1716911 w 5185458"/>
                <a:gd name="connsiteY28" fmla="*/ 389681 h 1624314"/>
                <a:gd name="connsiteX29" fmla="*/ 1932972 w 5185458"/>
                <a:gd name="connsiteY29" fmla="*/ 389681 h 1624314"/>
                <a:gd name="connsiteX30" fmla="*/ 1932972 w 5185458"/>
                <a:gd name="connsiteY30" fmla="*/ 412831 h 1624314"/>
                <a:gd name="connsiteX31" fmla="*/ 2021711 w 5185458"/>
                <a:gd name="connsiteY31" fmla="*/ 412831 h 1624314"/>
                <a:gd name="connsiteX32" fmla="*/ 2021711 w 5185458"/>
                <a:gd name="connsiteY32" fmla="*/ 455271 h 1624314"/>
                <a:gd name="connsiteX33" fmla="*/ 2060294 w 5185458"/>
                <a:gd name="connsiteY33" fmla="*/ 455271 h 1624314"/>
                <a:gd name="connsiteX34" fmla="*/ 2060294 w 5185458"/>
                <a:gd name="connsiteY34" fmla="*/ 505428 h 1624314"/>
                <a:gd name="connsiteX35" fmla="*/ 2091159 w 5185458"/>
                <a:gd name="connsiteY35" fmla="*/ 505428 h 1624314"/>
                <a:gd name="connsiteX36" fmla="*/ 2091159 w 5185458"/>
                <a:gd name="connsiteY36" fmla="*/ 528578 h 1624314"/>
                <a:gd name="connsiteX37" fmla="*/ 2110450 w 5185458"/>
                <a:gd name="connsiteY37" fmla="*/ 528578 h 1624314"/>
                <a:gd name="connsiteX38" fmla="*/ 2110450 w 5185458"/>
                <a:gd name="connsiteY38" fmla="*/ 551727 h 1624314"/>
                <a:gd name="connsiteX39" fmla="*/ 2156749 w 5185458"/>
                <a:gd name="connsiteY39" fmla="*/ 551727 h 1624314"/>
                <a:gd name="connsiteX40" fmla="*/ 2156749 w 5185458"/>
                <a:gd name="connsiteY40" fmla="*/ 551727 h 1624314"/>
                <a:gd name="connsiteX41" fmla="*/ 2156749 w 5185458"/>
                <a:gd name="connsiteY41" fmla="*/ 578734 h 1624314"/>
                <a:gd name="connsiteX42" fmla="*/ 2307220 w 5185458"/>
                <a:gd name="connsiteY42" fmla="*/ 578734 h 1624314"/>
                <a:gd name="connsiteX43" fmla="*/ 2307220 w 5185458"/>
                <a:gd name="connsiteY43" fmla="*/ 594167 h 1624314"/>
                <a:gd name="connsiteX44" fmla="*/ 2384385 w 5185458"/>
                <a:gd name="connsiteY44" fmla="*/ 594167 h 1624314"/>
                <a:gd name="connsiteX45" fmla="*/ 2384385 w 5185458"/>
                <a:gd name="connsiteY45" fmla="*/ 617317 h 1624314"/>
                <a:gd name="connsiteX46" fmla="*/ 2438400 w 5185458"/>
                <a:gd name="connsiteY46" fmla="*/ 617317 h 1624314"/>
                <a:gd name="connsiteX47" fmla="*/ 2438400 w 5185458"/>
                <a:gd name="connsiteY47" fmla="*/ 617317 h 1624314"/>
                <a:gd name="connsiteX48" fmla="*/ 2465407 w 5185458"/>
                <a:gd name="connsiteY48" fmla="*/ 644324 h 1624314"/>
                <a:gd name="connsiteX49" fmla="*/ 2465407 w 5185458"/>
                <a:gd name="connsiteY49" fmla="*/ 682907 h 1624314"/>
                <a:gd name="connsiteX50" fmla="*/ 2820364 w 5185458"/>
                <a:gd name="connsiteY50" fmla="*/ 682907 h 1624314"/>
                <a:gd name="connsiteX51" fmla="*/ 2820364 w 5185458"/>
                <a:gd name="connsiteY51" fmla="*/ 709914 h 1624314"/>
                <a:gd name="connsiteX52" fmla="*/ 2851230 w 5185458"/>
                <a:gd name="connsiteY52" fmla="*/ 709914 h 1624314"/>
                <a:gd name="connsiteX53" fmla="*/ 2851230 w 5185458"/>
                <a:gd name="connsiteY53" fmla="*/ 756213 h 1624314"/>
                <a:gd name="connsiteX54" fmla="*/ 2870521 w 5185458"/>
                <a:gd name="connsiteY54" fmla="*/ 756213 h 1624314"/>
                <a:gd name="connsiteX55" fmla="*/ 2870521 w 5185458"/>
                <a:gd name="connsiteY55" fmla="*/ 756213 h 1624314"/>
                <a:gd name="connsiteX56" fmla="*/ 2897529 w 5185458"/>
                <a:gd name="connsiteY56" fmla="*/ 783221 h 1624314"/>
                <a:gd name="connsiteX57" fmla="*/ 2897529 w 5185458"/>
                <a:gd name="connsiteY57" fmla="*/ 829519 h 1624314"/>
                <a:gd name="connsiteX58" fmla="*/ 3009418 w 5185458"/>
                <a:gd name="connsiteY58" fmla="*/ 829519 h 1624314"/>
                <a:gd name="connsiteX59" fmla="*/ 3078866 w 5185458"/>
                <a:gd name="connsiteY59" fmla="*/ 829519 h 1624314"/>
                <a:gd name="connsiteX60" fmla="*/ 3078866 w 5185458"/>
                <a:gd name="connsiteY60" fmla="*/ 844952 h 1624314"/>
                <a:gd name="connsiteX61" fmla="*/ 3225478 w 5185458"/>
                <a:gd name="connsiteY61" fmla="*/ 844952 h 1624314"/>
                <a:gd name="connsiteX62" fmla="*/ 3225478 w 5185458"/>
                <a:gd name="connsiteY62" fmla="*/ 906684 h 1624314"/>
                <a:gd name="connsiteX63" fmla="*/ 3264061 w 5185458"/>
                <a:gd name="connsiteY63" fmla="*/ 906684 h 1624314"/>
                <a:gd name="connsiteX64" fmla="*/ 3264061 w 5185458"/>
                <a:gd name="connsiteY64" fmla="*/ 956841 h 1624314"/>
                <a:gd name="connsiteX65" fmla="*/ 3298785 w 5185458"/>
                <a:gd name="connsiteY65" fmla="*/ 956841 h 1624314"/>
                <a:gd name="connsiteX66" fmla="*/ 3298785 w 5185458"/>
                <a:gd name="connsiteY66" fmla="*/ 1010856 h 1624314"/>
                <a:gd name="connsiteX67" fmla="*/ 3341225 w 5185458"/>
                <a:gd name="connsiteY67" fmla="*/ 1010856 h 1624314"/>
                <a:gd name="connsiteX68" fmla="*/ 3341225 w 5185458"/>
                <a:gd name="connsiteY68" fmla="*/ 1053296 h 1624314"/>
                <a:gd name="connsiteX69" fmla="*/ 3379807 w 5185458"/>
                <a:gd name="connsiteY69" fmla="*/ 1053296 h 1624314"/>
                <a:gd name="connsiteX70" fmla="*/ 3379807 w 5185458"/>
                <a:gd name="connsiteY70" fmla="*/ 1072588 h 1624314"/>
                <a:gd name="connsiteX71" fmla="*/ 3611301 w 5185458"/>
                <a:gd name="connsiteY71" fmla="*/ 1072588 h 1624314"/>
                <a:gd name="connsiteX72" fmla="*/ 3611301 w 5185458"/>
                <a:gd name="connsiteY72" fmla="*/ 1072588 h 1624314"/>
                <a:gd name="connsiteX73" fmla="*/ 3653742 w 5185458"/>
                <a:gd name="connsiteY73" fmla="*/ 1072588 h 1624314"/>
                <a:gd name="connsiteX74" fmla="*/ 3653742 w 5185458"/>
                <a:gd name="connsiteY74" fmla="*/ 1107312 h 1624314"/>
                <a:gd name="connsiteX75" fmla="*/ 3696182 w 5185458"/>
                <a:gd name="connsiteY75" fmla="*/ 1107312 h 1624314"/>
                <a:gd name="connsiteX76" fmla="*/ 3696182 w 5185458"/>
                <a:gd name="connsiteY76" fmla="*/ 1134319 h 1624314"/>
                <a:gd name="connsiteX77" fmla="*/ 3734764 w 5185458"/>
                <a:gd name="connsiteY77" fmla="*/ 1134319 h 1624314"/>
                <a:gd name="connsiteX78" fmla="*/ 3734764 w 5185458"/>
                <a:gd name="connsiteY78" fmla="*/ 1161327 h 1624314"/>
                <a:gd name="connsiteX79" fmla="*/ 3796496 w 5185458"/>
                <a:gd name="connsiteY79" fmla="*/ 1161327 h 1624314"/>
                <a:gd name="connsiteX80" fmla="*/ 3796496 w 5185458"/>
                <a:gd name="connsiteY80" fmla="*/ 1161327 h 1624314"/>
                <a:gd name="connsiteX81" fmla="*/ 3873661 w 5185458"/>
                <a:gd name="connsiteY81" fmla="*/ 1161327 h 1624314"/>
                <a:gd name="connsiteX82" fmla="*/ 3873661 w 5185458"/>
                <a:gd name="connsiteY82" fmla="*/ 1196051 h 1624314"/>
                <a:gd name="connsiteX83" fmla="*/ 3912243 w 5185458"/>
                <a:gd name="connsiteY83" fmla="*/ 1196051 h 1624314"/>
                <a:gd name="connsiteX84" fmla="*/ 3912243 w 5185458"/>
                <a:gd name="connsiteY84" fmla="*/ 1226917 h 1624314"/>
                <a:gd name="connsiteX85" fmla="*/ 4058856 w 5185458"/>
                <a:gd name="connsiteY85" fmla="*/ 1226917 h 1624314"/>
                <a:gd name="connsiteX86" fmla="*/ 4058856 w 5185458"/>
                <a:gd name="connsiteY86" fmla="*/ 1253924 h 1624314"/>
                <a:gd name="connsiteX87" fmla="*/ 4085863 w 5185458"/>
                <a:gd name="connsiteY87" fmla="*/ 1253924 h 1624314"/>
                <a:gd name="connsiteX88" fmla="*/ 4085863 w 5185458"/>
                <a:gd name="connsiteY88" fmla="*/ 1288648 h 1624314"/>
                <a:gd name="connsiteX89" fmla="*/ 4109013 w 5185458"/>
                <a:gd name="connsiteY89" fmla="*/ 1288648 h 1624314"/>
                <a:gd name="connsiteX90" fmla="*/ 4109013 w 5185458"/>
                <a:gd name="connsiteY90" fmla="*/ 1334947 h 1624314"/>
                <a:gd name="connsiteX91" fmla="*/ 4147595 w 5185458"/>
                <a:gd name="connsiteY91" fmla="*/ 1334947 h 1624314"/>
                <a:gd name="connsiteX92" fmla="*/ 4147595 w 5185458"/>
                <a:gd name="connsiteY92" fmla="*/ 1373529 h 1624314"/>
                <a:gd name="connsiteX93" fmla="*/ 4224759 w 5185458"/>
                <a:gd name="connsiteY93" fmla="*/ 1373529 h 1624314"/>
                <a:gd name="connsiteX94" fmla="*/ 4224759 w 5185458"/>
                <a:gd name="connsiteY94" fmla="*/ 1373529 h 1624314"/>
                <a:gd name="connsiteX95" fmla="*/ 4244050 w 5185458"/>
                <a:gd name="connsiteY95" fmla="*/ 1392820 h 1624314"/>
                <a:gd name="connsiteX96" fmla="*/ 4483261 w 5185458"/>
                <a:gd name="connsiteY96" fmla="*/ 1392820 h 1624314"/>
                <a:gd name="connsiteX97" fmla="*/ 4483261 w 5185458"/>
                <a:gd name="connsiteY97" fmla="*/ 1446836 h 1624314"/>
                <a:gd name="connsiteX98" fmla="*/ 4521843 w 5185458"/>
                <a:gd name="connsiteY98" fmla="*/ 1446836 h 1624314"/>
                <a:gd name="connsiteX99" fmla="*/ 4521843 w 5185458"/>
                <a:gd name="connsiteY99" fmla="*/ 1477702 h 1624314"/>
                <a:gd name="connsiteX100" fmla="*/ 4548850 w 5185458"/>
                <a:gd name="connsiteY100" fmla="*/ 1477702 h 1624314"/>
                <a:gd name="connsiteX101" fmla="*/ 4548850 w 5185458"/>
                <a:gd name="connsiteY101" fmla="*/ 1527859 h 1624314"/>
                <a:gd name="connsiteX102" fmla="*/ 4737904 w 5185458"/>
                <a:gd name="connsiteY102" fmla="*/ 1527859 h 1624314"/>
                <a:gd name="connsiteX103" fmla="*/ 4737904 w 5185458"/>
                <a:gd name="connsiteY103" fmla="*/ 1535575 h 1624314"/>
                <a:gd name="connsiteX104" fmla="*/ 4857509 w 5185458"/>
                <a:gd name="connsiteY104" fmla="*/ 1535575 h 1624314"/>
                <a:gd name="connsiteX105" fmla="*/ 4857509 w 5185458"/>
                <a:gd name="connsiteY105" fmla="*/ 1535575 h 1624314"/>
                <a:gd name="connsiteX106" fmla="*/ 4923099 w 5185458"/>
                <a:gd name="connsiteY106" fmla="*/ 1535575 h 1624314"/>
                <a:gd name="connsiteX107" fmla="*/ 4923099 w 5185458"/>
                <a:gd name="connsiteY107" fmla="*/ 1624314 h 1624314"/>
                <a:gd name="connsiteX108" fmla="*/ 5185458 w 5185458"/>
                <a:gd name="connsiteY108" fmla="*/ 1624314 h 1624314"/>
                <a:gd name="connsiteX109" fmla="*/ 5185458 w 5185458"/>
                <a:gd name="connsiteY109" fmla="*/ 1620456 h 1624314"/>
                <a:gd name="connsiteX0" fmla="*/ 0 w 5185458"/>
                <a:gd name="connsiteY0" fmla="*/ 0 h 1624314"/>
                <a:gd name="connsiteX1" fmla="*/ 416688 w 5185458"/>
                <a:gd name="connsiteY1" fmla="*/ 0 h 1624314"/>
                <a:gd name="connsiteX2" fmla="*/ 416688 w 5185458"/>
                <a:gd name="connsiteY2" fmla="*/ 15433 h 1624314"/>
                <a:gd name="connsiteX3" fmla="*/ 435980 w 5185458"/>
                <a:gd name="connsiteY3" fmla="*/ 15433 h 1624314"/>
                <a:gd name="connsiteX4" fmla="*/ 435980 w 5185458"/>
                <a:gd name="connsiteY4" fmla="*/ 30866 h 1624314"/>
                <a:gd name="connsiteX5" fmla="*/ 756213 w 5185458"/>
                <a:gd name="connsiteY5" fmla="*/ 30866 h 1624314"/>
                <a:gd name="connsiteX6" fmla="*/ 756213 w 5185458"/>
                <a:gd name="connsiteY6" fmla="*/ 30866 h 1624314"/>
                <a:gd name="connsiteX7" fmla="*/ 771646 w 5185458"/>
                <a:gd name="connsiteY7" fmla="*/ 46299 h 1624314"/>
                <a:gd name="connsiteX8" fmla="*/ 771646 w 5185458"/>
                <a:gd name="connsiteY8" fmla="*/ 73307 h 1624314"/>
                <a:gd name="connsiteX9" fmla="*/ 848810 w 5185458"/>
                <a:gd name="connsiteY9" fmla="*/ 73307 h 1624314"/>
                <a:gd name="connsiteX10" fmla="*/ 848810 w 5185458"/>
                <a:gd name="connsiteY10" fmla="*/ 84881 h 1624314"/>
                <a:gd name="connsiteX11" fmla="*/ 960699 w 5185458"/>
                <a:gd name="connsiteY11" fmla="*/ 84881 h 1624314"/>
                <a:gd name="connsiteX12" fmla="*/ 960699 w 5185458"/>
                <a:gd name="connsiteY12" fmla="*/ 108031 h 1624314"/>
                <a:gd name="connsiteX13" fmla="*/ 1169043 w 5185458"/>
                <a:gd name="connsiteY13" fmla="*/ 108031 h 1624314"/>
                <a:gd name="connsiteX14" fmla="*/ 1180618 w 5185458"/>
                <a:gd name="connsiteY14" fmla="*/ 119606 h 1624314"/>
                <a:gd name="connsiteX15" fmla="*/ 1219200 w 5185458"/>
                <a:gd name="connsiteY15" fmla="*/ 119606 h 1624314"/>
                <a:gd name="connsiteX16" fmla="*/ 1219200 w 5185458"/>
                <a:gd name="connsiteY16" fmla="*/ 181337 h 1624314"/>
                <a:gd name="connsiteX17" fmla="*/ 1253924 w 5185458"/>
                <a:gd name="connsiteY17" fmla="*/ 181337 h 1624314"/>
                <a:gd name="connsiteX18" fmla="*/ 1253924 w 5185458"/>
                <a:gd name="connsiteY18" fmla="*/ 208345 h 1624314"/>
                <a:gd name="connsiteX19" fmla="*/ 1539433 w 5185458"/>
                <a:gd name="connsiteY19" fmla="*/ 208345 h 1624314"/>
                <a:gd name="connsiteX20" fmla="*/ 1539433 w 5185458"/>
                <a:gd name="connsiteY20" fmla="*/ 227636 h 1624314"/>
                <a:gd name="connsiteX21" fmla="*/ 1608881 w 5185458"/>
                <a:gd name="connsiteY21" fmla="*/ 227636 h 1624314"/>
                <a:gd name="connsiteX22" fmla="*/ 1608881 w 5185458"/>
                <a:gd name="connsiteY22" fmla="*/ 293226 h 1624314"/>
                <a:gd name="connsiteX23" fmla="*/ 1643605 w 5185458"/>
                <a:gd name="connsiteY23" fmla="*/ 293226 h 1624314"/>
                <a:gd name="connsiteX24" fmla="*/ 1643605 w 5185458"/>
                <a:gd name="connsiteY24" fmla="*/ 335666 h 1624314"/>
                <a:gd name="connsiteX25" fmla="*/ 1693762 w 5185458"/>
                <a:gd name="connsiteY25" fmla="*/ 335666 h 1624314"/>
                <a:gd name="connsiteX26" fmla="*/ 1693762 w 5185458"/>
                <a:gd name="connsiteY26" fmla="*/ 366532 h 1624314"/>
                <a:gd name="connsiteX27" fmla="*/ 1716911 w 5185458"/>
                <a:gd name="connsiteY27" fmla="*/ 366532 h 1624314"/>
                <a:gd name="connsiteX28" fmla="*/ 1716911 w 5185458"/>
                <a:gd name="connsiteY28" fmla="*/ 389681 h 1624314"/>
                <a:gd name="connsiteX29" fmla="*/ 1932972 w 5185458"/>
                <a:gd name="connsiteY29" fmla="*/ 389681 h 1624314"/>
                <a:gd name="connsiteX30" fmla="*/ 1932972 w 5185458"/>
                <a:gd name="connsiteY30" fmla="*/ 412831 h 1624314"/>
                <a:gd name="connsiteX31" fmla="*/ 2021711 w 5185458"/>
                <a:gd name="connsiteY31" fmla="*/ 412831 h 1624314"/>
                <a:gd name="connsiteX32" fmla="*/ 2021711 w 5185458"/>
                <a:gd name="connsiteY32" fmla="*/ 455271 h 1624314"/>
                <a:gd name="connsiteX33" fmla="*/ 2060294 w 5185458"/>
                <a:gd name="connsiteY33" fmla="*/ 455271 h 1624314"/>
                <a:gd name="connsiteX34" fmla="*/ 2060294 w 5185458"/>
                <a:gd name="connsiteY34" fmla="*/ 505428 h 1624314"/>
                <a:gd name="connsiteX35" fmla="*/ 2091159 w 5185458"/>
                <a:gd name="connsiteY35" fmla="*/ 505428 h 1624314"/>
                <a:gd name="connsiteX36" fmla="*/ 2091159 w 5185458"/>
                <a:gd name="connsiteY36" fmla="*/ 528578 h 1624314"/>
                <a:gd name="connsiteX37" fmla="*/ 2110450 w 5185458"/>
                <a:gd name="connsiteY37" fmla="*/ 528578 h 1624314"/>
                <a:gd name="connsiteX38" fmla="*/ 2110450 w 5185458"/>
                <a:gd name="connsiteY38" fmla="*/ 551727 h 1624314"/>
                <a:gd name="connsiteX39" fmla="*/ 2156749 w 5185458"/>
                <a:gd name="connsiteY39" fmla="*/ 551727 h 1624314"/>
                <a:gd name="connsiteX40" fmla="*/ 2156749 w 5185458"/>
                <a:gd name="connsiteY40" fmla="*/ 551727 h 1624314"/>
                <a:gd name="connsiteX41" fmla="*/ 2156749 w 5185458"/>
                <a:gd name="connsiteY41" fmla="*/ 578734 h 1624314"/>
                <a:gd name="connsiteX42" fmla="*/ 2307220 w 5185458"/>
                <a:gd name="connsiteY42" fmla="*/ 578734 h 1624314"/>
                <a:gd name="connsiteX43" fmla="*/ 2307220 w 5185458"/>
                <a:gd name="connsiteY43" fmla="*/ 594167 h 1624314"/>
                <a:gd name="connsiteX44" fmla="*/ 2384385 w 5185458"/>
                <a:gd name="connsiteY44" fmla="*/ 594167 h 1624314"/>
                <a:gd name="connsiteX45" fmla="*/ 2384385 w 5185458"/>
                <a:gd name="connsiteY45" fmla="*/ 617317 h 1624314"/>
                <a:gd name="connsiteX46" fmla="*/ 2438400 w 5185458"/>
                <a:gd name="connsiteY46" fmla="*/ 617317 h 1624314"/>
                <a:gd name="connsiteX47" fmla="*/ 2438400 w 5185458"/>
                <a:gd name="connsiteY47" fmla="*/ 617317 h 1624314"/>
                <a:gd name="connsiteX48" fmla="*/ 2465407 w 5185458"/>
                <a:gd name="connsiteY48" fmla="*/ 644324 h 1624314"/>
                <a:gd name="connsiteX49" fmla="*/ 2465407 w 5185458"/>
                <a:gd name="connsiteY49" fmla="*/ 682907 h 1624314"/>
                <a:gd name="connsiteX50" fmla="*/ 2820364 w 5185458"/>
                <a:gd name="connsiteY50" fmla="*/ 682907 h 1624314"/>
                <a:gd name="connsiteX51" fmla="*/ 2820364 w 5185458"/>
                <a:gd name="connsiteY51" fmla="*/ 709914 h 1624314"/>
                <a:gd name="connsiteX52" fmla="*/ 2851230 w 5185458"/>
                <a:gd name="connsiteY52" fmla="*/ 709914 h 1624314"/>
                <a:gd name="connsiteX53" fmla="*/ 2851230 w 5185458"/>
                <a:gd name="connsiteY53" fmla="*/ 756213 h 1624314"/>
                <a:gd name="connsiteX54" fmla="*/ 2870521 w 5185458"/>
                <a:gd name="connsiteY54" fmla="*/ 756213 h 1624314"/>
                <a:gd name="connsiteX55" fmla="*/ 2870521 w 5185458"/>
                <a:gd name="connsiteY55" fmla="*/ 756213 h 1624314"/>
                <a:gd name="connsiteX56" fmla="*/ 2897529 w 5185458"/>
                <a:gd name="connsiteY56" fmla="*/ 783221 h 1624314"/>
                <a:gd name="connsiteX57" fmla="*/ 2897529 w 5185458"/>
                <a:gd name="connsiteY57" fmla="*/ 829519 h 1624314"/>
                <a:gd name="connsiteX58" fmla="*/ 3009418 w 5185458"/>
                <a:gd name="connsiteY58" fmla="*/ 829519 h 1624314"/>
                <a:gd name="connsiteX59" fmla="*/ 3078866 w 5185458"/>
                <a:gd name="connsiteY59" fmla="*/ 829519 h 1624314"/>
                <a:gd name="connsiteX60" fmla="*/ 3078866 w 5185458"/>
                <a:gd name="connsiteY60" fmla="*/ 844952 h 1624314"/>
                <a:gd name="connsiteX61" fmla="*/ 3225478 w 5185458"/>
                <a:gd name="connsiteY61" fmla="*/ 844952 h 1624314"/>
                <a:gd name="connsiteX62" fmla="*/ 3225478 w 5185458"/>
                <a:gd name="connsiteY62" fmla="*/ 906684 h 1624314"/>
                <a:gd name="connsiteX63" fmla="*/ 3264061 w 5185458"/>
                <a:gd name="connsiteY63" fmla="*/ 906684 h 1624314"/>
                <a:gd name="connsiteX64" fmla="*/ 3264061 w 5185458"/>
                <a:gd name="connsiteY64" fmla="*/ 956841 h 1624314"/>
                <a:gd name="connsiteX65" fmla="*/ 3298785 w 5185458"/>
                <a:gd name="connsiteY65" fmla="*/ 956841 h 1624314"/>
                <a:gd name="connsiteX66" fmla="*/ 3298785 w 5185458"/>
                <a:gd name="connsiteY66" fmla="*/ 1010856 h 1624314"/>
                <a:gd name="connsiteX67" fmla="*/ 3341225 w 5185458"/>
                <a:gd name="connsiteY67" fmla="*/ 1010856 h 1624314"/>
                <a:gd name="connsiteX68" fmla="*/ 3341225 w 5185458"/>
                <a:gd name="connsiteY68" fmla="*/ 1053296 h 1624314"/>
                <a:gd name="connsiteX69" fmla="*/ 3379807 w 5185458"/>
                <a:gd name="connsiteY69" fmla="*/ 1053296 h 1624314"/>
                <a:gd name="connsiteX70" fmla="*/ 3379807 w 5185458"/>
                <a:gd name="connsiteY70" fmla="*/ 1072588 h 1624314"/>
                <a:gd name="connsiteX71" fmla="*/ 3611301 w 5185458"/>
                <a:gd name="connsiteY71" fmla="*/ 1072588 h 1624314"/>
                <a:gd name="connsiteX72" fmla="*/ 3611301 w 5185458"/>
                <a:gd name="connsiteY72" fmla="*/ 1072588 h 1624314"/>
                <a:gd name="connsiteX73" fmla="*/ 3653742 w 5185458"/>
                <a:gd name="connsiteY73" fmla="*/ 1072588 h 1624314"/>
                <a:gd name="connsiteX74" fmla="*/ 3653742 w 5185458"/>
                <a:gd name="connsiteY74" fmla="*/ 1107312 h 1624314"/>
                <a:gd name="connsiteX75" fmla="*/ 3696182 w 5185458"/>
                <a:gd name="connsiteY75" fmla="*/ 1107312 h 1624314"/>
                <a:gd name="connsiteX76" fmla="*/ 3696182 w 5185458"/>
                <a:gd name="connsiteY76" fmla="*/ 1134319 h 1624314"/>
                <a:gd name="connsiteX77" fmla="*/ 3734764 w 5185458"/>
                <a:gd name="connsiteY77" fmla="*/ 1134319 h 1624314"/>
                <a:gd name="connsiteX78" fmla="*/ 3734764 w 5185458"/>
                <a:gd name="connsiteY78" fmla="*/ 1161327 h 1624314"/>
                <a:gd name="connsiteX79" fmla="*/ 3796496 w 5185458"/>
                <a:gd name="connsiteY79" fmla="*/ 1161327 h 1624314"/>
                <a:gd name="connsiteX80" fmla="*/ 3796496 w 5185458"/>
                <a:gd name="connsiteY80" fmla="*/ 1161327 h 1624314"/>
                <a:gd name="connsiteX81" fmla="*/ 3873661 w 5185458"/>
                <a:gd name="connsiteY81" fmla="*/ 1161327 h 1624314"/>
                <a:gd name="connsiteX82" fmla="*/ 3873661 w 5185458"/>
                <a:gd name="connsiteY82" fmla="*/ 1196051 h 1624314"/>
                <a:gd name="connsiteX83" fmla="*/ 3912243 w 5185458"/>
                <a:gd name="connsiteY83" fmla="*/ 1196051 h 1624314"/>
                <a:gd name="connsiteX84" fmla="*/ 3912243 w 5185458"/>
                <a:gd name="connsiteY84" fmla="*/ 1226917 h 1624314"/>
                <a:gd name="connsiteX85" fmla="*/ 4058856 w 5185458"/>
                <a:gd name="connsiteY85" fmla="*/ 1226917 h 1624314"/>
                <a:gd name="connsiteX86" fmla="*/ 4058856 w 5185458"/>
                <a:gd name="connsiteY86" fmla="*/ 1253924 h 1624314"/>
                <a:gd name="connsiteX87" fmla="*/ 4085863 w 5185458"/>
                <a:gd name="connsiteY87" fmla="*/ 1253924 h 1624314"/>
                <a:gd name="connsiteX88" fmla="*/ 4085863 w 5185458"/>
                <a:gd name="connsiteY88" fmla="*/ 1288648 h 1624314"/>
                <a:gd name="connsiteX89" fmla="*/ 4109013 w 5185458"/>
                <a:gd name="connsiteY89" fmla="*/ 1288648 h 1624314"/>
                <a:gd name="connsiteX90" fmla="*/ 4109013 w 5185458"/>
                <a:gd name="connsiteY90" fmla="*/ 1334947 h 1624314"/>
                <a:gd name="connsiteX91" fmla="*/ 4147595 w 5185458"/>
                <a:gd name="connsiteY91" fmla="*/ 1334947 h 1624314"/>
                <a:gd name="connsiteX92" fmla="*/ 4147595 w 5185458"/>
                <a:gd name="connsiteY92" fmla="*/ 1373529 h 1624314"/>
                <a:gd name="connsiteX93" fmla="*/ 4224759 w 5185458"/>
                <a:gd name="connsiteY93" fmla="*/ 1373529 h 1624314"/>
                <a:gd name="connsiteX94" fmla="*/ 4232379 w 5185458"/>
                <a:gd name="connsiteY94" fmla="*/ 1371624 h 1624314"/>
                <a:gd name="connsiteX95" fmla="*/ 4244050 w 5185458"/>
                <a:gd name="connsiteY95" fmla="*/ 1392820 h 1624314"/>
                <a:gd name="connsiteX96" fmla="*/ 4483261 w 5185458"/>
                <a:gd name="connsiteY96" fmla="*/ 1392820 h 1624314"/>
                <a:gd name="connsiteX97" fmla="*/ 4483261 w 5185458"/>
                <a:gd name="connsiteY97" fmla="*/ 1446836 h 1624314"/>
                <a:gd name="connsiteX98" fmla="*/ 4521843 w 5185458"/>
                <a:gd name="connsiteY98" fmla="*/ 1446836 h 1624314"/>
                <a:gd name="connsiteX99" fmla="*/ 4521843 w 5185458"/>
                <a:gd name="connsiteY99" fmla="*/ 1477702 h 1624314"/>
                <a:gd name="connsiteX100" fmla="*/ 4548850 w 5185458"/>
                <a:gd name="connsiteY100" fmla="*/ 1477702 h 1624314"/>
                <a:gd name="connsiteX101" fmla="*/ 4548850 w 5185458"/>
                <a:gd name="connsiteY101" fmla="*/ 1527859 h 1624314"/>
                <a:gd name="connsiteX102" fmla="*/ 4737904 w 5185458"/>
                <a:gd name="connsiteY102" fmla="*/ 1527859 h 1624314"/>
                <a:gd name="connsiteX103" fmla="*/ 4737904 w 5185458"/>
                <a:gd name="connsiteY103" fmla="*/ 1535575 h 1624314"/>
                <a:gd name="connsiteX104" fmla="*/ 4857509 w 5185458"/>
                <a:gd name="connsiteY104" fmla="*/ 1535575 h 1624314"/>
                <a:gd name="connsiteX105" fmla="*/ 4857509 w 5185458"/>
                <a:gd name="connsiteY105" fmla="*/ 1535575 h 1624314"/>
                <a:gd name="connsiteX106" fmla="*/ 4923099 w 5185458"/>
                <a:gd name="connsiteY106" fmla="*/ 1535575 h 1624314"/>
                <a:gd name="connsiteX107" fmla="*/ 4923099 w 5185458"/>
                <a:gd name="connsiteY107" fmla="*/ 1624314 h 1624314"/>
                <a:gd name="connsiteX108" fmla="*/ 5185458 w 5185458"/>
                <a:gd name="connsiteY108" fmla="*/ 1624314 h 1624314"/>
                <a:gd name="connsiteX109" fmla="*/ 5185458 w 5185458"/>
                <a:gd name="connsiteY109" fmla="*/ 1620456 h 1624314"/>
                <a:gd name="connsiteX0" fmla="*/ 0 w 5185458"/>
                <a:gd name="connsiteY0" fmla="*/ 0 h 1624314"/>
                <a:gd name="connsiteX1" fmla="*/ 416688 w 5185458"/>
                <a:gd name="connsiteY1" fmla="*/ 0 h 1624314"/>
                <a:gd name="connsiteX2" fmla="*/ 416688 w 5185458"/>
                <a:gd name="connsiteY2" fmla="*/ 15433 h 1624314"/>
                <a:gd name="connsiteX3" fmla="*/ 435980 w 5185458"/>
                <a:gd name="connsiteY3" fmla="*/ 15433 h 1624314"/>
                <a:gd name="connsiteX4" fmla="*/ 435980 w 5185458"/>
                <a:gd name="connsiteY4" fmla="*/ 30866 h 1624314"/>
                <a:gd name="connsiteX5" fmla="*/ 756213 w 5185458"/>
                <a:gd name="connsiteY5" fmla="*/ 30866 h 1624314"/>
                <a:gd name="connsiteX6" fmla="*/ 756213 w 5185458"/>
                <a:gd name="connsiteY6" fmla="*/ 30866 h 1624314"/>
                <a:gd name="connsiteX7" fmla="*/ 771646 w 5185458"/>
                <a:gd name="connsiteY7" fmla="*/ 46299 h 1624314"/>
                <a:gd name="connsiteX8" fmla="*/ 771646 w 5185458"/>
                <a:gd name="connsiteY8" fmla="*/ 73307 h 1624314"/>
                <a:gd name="connsiteX9" fmla="*/ 848810 w 5185458"/>
                <a:gd name="connsiteY9" fmla="*/ 73307 h 1624314"/>
                <a:gd name="connsiteX10" fmla="*/ 848810 w 5185458"/>
                <a:gd name="connsiteY10" fmla="*/ 84881 h 1624314"/>
                <a:gd name="connsiteX11" fmla="*/ 960699 w 5185458"/>
                <a:gd name="connsiteY11" fmla="*/ 84881 h 1624314"/>
                <a:gd name="connsiteX12" fmla="*/ 960699 w 5185458"/>
                <a:gd name="connsiteY12" fmla="*/ 108031 h 1624314"/>
                <a:gd name="connsiteX13" fmla="*/ 1169043 w 5185458"/>
                <a:gd name="connsiteY13" fmla="*/ 108031 h 1624314"/>
                <a:gd name="connsiteX14" fmla="*/ 1180618 w 5185458"/>
                <a:gd name="connsiteY14" fmla="*/ 119606 h 1624314"/>
                <a:gd name="connsiteX15" fmla="*/ 1219200 w 5185458"/>
                <a:gd name="connsiteY15" fmla="*/ 119606 h 1624314"/>
                <a:gd name="connsiteX16" fmla="*/ 1219200 w 5185458"/>
                <a:gd name="connsiteY16" fmla="*/ 181337 h 1624314"/>
                <a:gd name="connsiteX17" fmla="*/ 1253924 w 5185458"/>
                <a:gd name="connsiteY17" fmla="*/ 181337 h 1624314"/>
                <a:gd name="connsiteX18" fmla="*/ 1253924 w 5185458"/>
                <a:gd name="connsiteY18" fmla="*/ 208345 h 1624314"/>
                <a:gd name="connsiteX19" fmla="*/ 1539433 w 5185458"/>
                <a:gd name="connsiteY19" fmla="*/ 208345 h 1624314"/>
                <a:gd name="connsiteX20" fmla="*/ 1539433 w 5185458"/>
                <a:gd name="connsiteY20" fmla="*/ 227636 h 1624314"/>
                <a:gd name="connsiteX21" fmla="*/ 1608881 w 5185458"/>
                <a:gd name="connsiteY21" fmla="*/ 227636 h 1624314"/>
                <a:gd name="connsiteX22" fmla="*/ 1608881 w 5185458"/>
                <a:gd name="connsiteY22" fmla="*/ 293226 h 1624314"/>
                <a:gd name="connsiteX23" fmla="*/ 1643605 w 5185458"/>
                <a:gd name="connsiteY23" fmla="*/ 293226 h 1624314"/>
                <a:gd name="connsiteX24" fmla="*/ 1643605 w 5185458"/>
                <a:gd name="connsiteY24" fmla="*/ 335666 h 1624314"/>
                <a:gd name="connsiteX25" fmla="*/ 1693762 w 5185458"/>
                <a:gd name="connsiteY25" fmla="*/ 335666 h 1624314"/>
                <a:gd name="connsiteX26" fmla="*/ 1693762 w 5185458"/>
                <a:gd name="connsiteY26" fmla="*/ 366532 h 1624314"/>
                <a:gd name="connsiteX27" fmla="*/ 1716911 w 5185458"/>
                <a:gd name="connsiteY27" fmla="*/ 366532 h 1624314"/>
                <a:gd name="connsiteX28" fmla="*/ 1716911 w 5185458"/>
                <a:gd name="connsiteY28" fmla="*/ 389681 h 1624314"/>
                <a:gd name="connsiteX29" fmla="*/ 1932972 w 5185458"/>
                <a:gd name="connsiteY29" fmla="*/ 389681 h 1624314"/>
                <a:gd name="connsiteX30" fmla="*/ 1932972 w 5185458"/>
                <a:gd name="connsiteY30" fmla="*/ 412831 h 1624314"/>
                <a:gd name="connsiteX31" fmla="*/ 2021711 w 5185458"/>
                <a:gd name="connsiteY31" fmla="*/ 412831 h 1624314"/>
                <a:gd name="connsiteX32" fmla="*/ 2021711 w 5185458"/>
                <a:gd name="connsiteY32" fmla="*/ 455271 h 1624314"/>
                <a:gd name="connsiteX33" fmla="*/ 2060294 w 5185458"/>
                <a:gd name="connsiteY33" fmla="*/ 455271 h 1624314"/>
                <a:gd name="connsiteX34" fmla="*/ 2060294 w 5185458"/>
                <a:gd name="connsiteY34" fmla="*/ 505428 h 1624314"/>
                <a:gd name="connsiteX35" fmla="*/ 2091159 w 5185458"/>
                <a:gd name="connsiteY35" fmla="*/ 505428 h 1624314"/>
                <a:gd name="connsiteX36" fmla="*/ 2091159 w 5185458"/>
                <a:gd name="connsiteY36" fmla="*/ 528578 h 1624314"/>
                <a:gd name="connsiteX37" fmla="*/ 2110450 w 5185458"/>
                <a:gd name="connsiteY37" fmla="*/ 528578 h 1624314"/>
                <a:gd name="connsiteX38" fmla="*/ 2110450 w 5185458"/>
                <a:gd name="connsiteY38" fmla="*/ 551727 h 1624314"/>
                <a:gd name="connsiteX39" fmla="*/ 2156749 w 5185458"/>
                <a:gd name="connsiteY39" fmla="*/ 551727 h 1624314"/>
                <a:gd name="connsiteX40" fmla="*/ 2156749 w 5185458"/>
                <a:gd name="connsiteY40" fmla="*/ 551727 h 1624314"/>
                <a:gd name="connsiteX41" fmla="*/ 2156749 w 5185458"/>
                <a:gd name="connsiteY41" fmla="*/ 578734 h 1624314"/>
                <a:gd name="connsiteX42" fmla="*/ 2307220 w 5185458"/>
                <a:gd name="connsiteY42" fmla="*/ 578734 h 1624314"/>
                <a:gd name="connsiteX43" fmla="*/ 2307220 w 5185458"/>
                <a:gd name="connsiteY43" fmla="*/ 594167 h 1624314"/>
                <a:gd name="connsiteX44" fmla="*/ 2384385 w 5185458"/>
                <a:gd name="connsiteY44" fmla="*/ 594167 h 1624314"/>
                <a:gd name="connsiteX45" fmla="*/ 2384385 w 5185458"/>
                <a:gd name="connsiteY45" fmla="*/ 617317 h 1624314"/>
                <a:gd name="connsiteX46" fmla="*/ 2438400 w 5185458"/>
                <a:gd name="connsiteY46" fmla="*/ 617317 h 1624314"/>
                <a:gd name="connsiteX47" fmla="*/ 2438400 w 5185458"/>
                <a:gd name="connsiteY47" fmla="*/ 617317 h 1624314"/>
                <a:gd name="connsiteX48" fmla="*/ 2465407 w 5185458"/>
                <a:gd name="connsiteY48" fmla="*/ 644324 h 1624314"/>
                <a:gd name="connsiteX49" fmla="*/ 2465407 w 5185458"/>
                <a:gd name="connsiteY49" fmla="*/ 682907 h 1624314"/>
                <a:gd name="connsiteX50" fmla="*/ 2820364 w 5185458"/>
                <a:gd name="connsiteY50" fmla="*/ 682907 h 1624314"/>
                <a:gd name="connsiteX51" fmla="*/ 2820364 w 5185458"/>
                <a:gd name="connsiteY51" fmla="*/ 709914 h 1624314"/>
                <a:gd name="connsiteX52" fmla="*/ 2851230 w 5185458"/>
                <a:gd name="connsiteY52" fmla="*/ 709914 h 1624314"/>
                <a:gd name="connsiteX53" fmla="*/ 2851230 w 5185458"/>
                <a:gd name="connsiteY53" fmla="*/ 756213 h 1624314"/>
                <a:gd name="connsiteX54" fmla="*/ 2870521 w 5185458"/>
                <a:gd name="connsiteY54" fmla="*/ 756213 h 1624314"/>
                <a:gd name="connsiteX55" fmla="*/ 2870521 w 5185458"/>
                <a:gd name="connsiteY55" fmla="*/ 756213 h 1624314"/>
                <a:gd name="connsiteX56" fmla="*/ 2897529 w 5185458"/>
                <a:gd name="connsiteY56" fmla="*/ 783221 h 1624314"/>
                <a:gd name="connsiteX57" fmla="*/ 2897529 w 5185458"/>
                <a:gd name="connsiteY57" fmla="*/ 829519 h 1624314"/>
                <a:gd name="connsiteX58" fmla="*/ 3009418 w 5185458"/>
                <a:gd name="connsiteY58" fmla="*/ 829519 h 1624314"/>
                <a:gd name="connsiteX59" fmla="*/ 3078866 w 5185458"/>
                <a:gd name="connsiteY59" fmla="*/ 829519 h 1624314"/>
                <a:gd name="connsiteX60" fmla="*/ 3078866 w 5185458"/>
                <a:gd name="connsiteY60" fmla="*/ 844952 h 1624314"/>
                <a:gd name="connsiteX61" fmla="*/ 3225478 w 5185458"/>
                <a:gd name="connsiteY61" fmla="*/ 844952 h 1624314"/>
                <a:gd name="connsiteX62" fmla="*/ 3225478 w 5185458"/>
                <a:gd name="connsiteY62" fmla="*/ 906684 h 1624314"/>
                <a:gd name="connsiteX63" fmla="*/ 3264061 w 5185458"/>
                <a:gd name="connsiteY63" fmla="*/ 906684 h 1624314"/>
                <a:gd name="connsiteX64" fmla="*/ 3264061 w 5185458"/>
                <a:gd name="connsiteY64" fmla="*/ 956841 h 1624314"/>
                <a:gd name="connsiteX65" fmla="*/ 3298785 w 5185458"/>
                <a:gd name="connsiteY65" fmla="*/ 956841 h 1624314"/>
                <a:gd name="connsiteX66" fmla="*/ 3298785 w 5185458"/>
                <a:gd name="connsiteY66" fmla="*/ 1010856 h 1624314"/>
                <a:gd name="connsiteX67" fmla="*/ 3341225 w 5185458"/>
                <a:gd name="connsiteY67" fmla="*/ 1010856 h 1624314"/>
                <a:gd name="connsiteX68" fmla="*/ 3341225 w 5185458"/>
                <a:gd name="connsiteY68" fmla="*/ 1053296 h 1624314"/>
                <a:gd name="connsiteX69" fmla="*/ 3379807 w 5185458"/>
                <a:gd name="connsiteY69" fmla="*/ 1053296 h 1624314"/>
                <a:gd name="connsiteX70" fmla="*/ 3379807 w 5185458"/>
                <a:gd name="connsiteY70" fmla="*/ 1072588 h 1624314"/>
                <a:gd name="connsiteX71" fmla="*/ 3611301 w 5185458"/>
                <a:gd name="connsiteY71" fmla="*/ 1072588 h 1624314"/>
                <a:gd name="connsiteX72" fmla="*/ 3611301 w 5185458"/>
                <a:gd name="connsiteY72" fmla="*/ 1072588 h 1624314"/>
                <a:gd name="connsiteX73" fmla="*/ 3653742 w 5185458"/>
                <a:gd name="connsiteY73" fmla="*/ 1072588 h 1624314"/>
                <a:gd name="connsiteX74" fmla="*/ 3653742 w 5185458"/>
                <a:gd name="connsiteY74" fmla="*/ 1107312 h 1624314"/>
                <a:gd name="connsiteX75" fmla="*/ 3696182 w 5185458"/>
                <a:gd name="connsiteY75" fmla="*/ 1107312 h 1624314"/>
                <a:gd name="connsiteX76" fmla="*/ 3696182 w 5185458"/>
                <a:gd name="connsiteY76" fmla="*/ 1134319 h 1624314"/>
                <a:gd name="connsiteX77" fmla="*/ 3734764 w 5185458"/>
                <a:gd name="connsiteY77" fmla="*/ 1134319 h 1624314"/>
                <a:gd name="connsiteX78" fmla="*/ 3734764 w 5185458"/>
                <a:gd name="connsiteY78" fmla="*/ 1161327 h 1624314"/>
                <a:gd name="connsiteX79" fmla="*/ 3796496 w 5185458"/>
                <a:gd name="connsiteY79" fmla="*/ 1161327 h 1624314"/>
                <a:gd name="connsiteX80" fmla="*/ 3796496 w 5185458"/>
                <a:gd name="connsiteY80" fmla="*/ 1161327 h 1624314"/>
                <a:gd name="connsiteX81" fmla="*/ 3873661 w 5185458"/>
                <a:gd name="connsiteY81" fmla="*/ 1161327 h 1624314"/>
                <a:gd name="connsiteX82" fmla="*/ 3873661 w 5185458"/>
                <a:gd name="connsiteY82" fmla="*/ 1196051 h 1624314"/>
                <a:gd name="connsiteX83" fmla="*/ 3912243 w 5185458"/>
                <a:gd name="connsiteY83" fmla="*/ 1196051 h 1624314"/>
                <a:gd name="connsiteX84" fmla="*/ 3912243 w 5185458"/>
                <a:gd name="connsiteY84" fmla="*/ 1226917 h 1624314"/>
                <a:gd name="connsiteX85" fmla="*/ 4058856 w 5185458"/>
                <a:gd name="connsiteY85" fmla="*/ 1226917 h 1624314"/>
                <a:gd name="connsiteX86" fmla="*/ 4058856 w 5185458"/>
                <a:gd name="connsiteY86" fmla="*/ 1253924 h 1624314"/>
                <a:gd name="connsiteX87" fmla="*/ 4085863 w 5185458"/>
                <a:gd name="connsiteY87" fmla="*/ 1253924 h 1624314"/>
                <a:gd name="connsiteX88" fmla="*/ 4085863 w 5185458"/>
                <a:gd name="connsiteY88" fmla="*/ 1288648 h 1624314"/>
                <a:gd name="connsiteX89" fmla="*/ 4109013 w 5185458"/>
                <a:gd name="connsiteY89" fmla="*/ 1288648 h 1624314"/>
                <a:gd name="connsiteX90" fmla="*/ 4109013 w 5185458"/>
                <a:gd name="connsiteY90" fmla="*/ 1334947 h 1624314"/>
                <a:gd name="connsiteX91" fmla="*/ 4147595 w 5185458"/>
                <a:gd name="connsiteY91" fmla="*/ 1334947 h 1624314"/>
                <a:gd name="connsiteX92" fmla="*/ 4147595 w 5185458"/>
                <a:gd name="connsiteY92" fmla="*/ 1373529 h 1624314"/>
                <a:gd name="connsiteX93" fmla="*/ 4224759 w 5185458"/>
                <a:gd name="connsiteY93" fmla="*/ 1373529 h 1624314"/>
                <a:gd name="connsiteX94" fmla="*/ 4241904 w 5185458"/>
                <a:gd name="connsiteY94" fmla="*/ 1373529 h 1624314"/>
                <a:gd name="connsiteX95" fmla="*/ 4244050 w 5185458"/>
                <a:gd name="connsiteY95" fmla="*/ 1392820 h 1624314"/>
                <a:gd name="connsiteX96" fmla="*/ 4483261 w 5185458"/>
                <a:gd name="connsiteY96" fmla="*/ 1392820 h 1624314"/>
                <a:gd name="connsiteX97" fmla="*/ 4483261 w 5185458"/>
                <a:gd name="connsiteY97" fmla="*/ 1446836 h 1624314"/>
                <a:gd name="connsiteX98" fmla="*/ 4521843 w 5185458"/>
                <a:gd name="connsiteY98" fmla="*/ 1446836 h 1624314"/>
                <a:gd name="connsiteX99" fmla="*/ 4521843 w 5185458"/>
                <a:gd name="connsiteY99" fmla="*/ 1477702 h 1624314"/>
                <a:gd name="connsiteX100" fmla="*/ 4548850 w 5185458"/>
                <a:gd name="connsiteY100" fmla="*/ 1477702 h 1624314"/>
                <a:gd name="connsiteX101" fmla="*/ 4548850 w 5185458"/>
                <a:gd name="connsiteY101" fmla="*/ 1527859 h 1624314"/>
                <a:gd name="connsiteX102" fmla="*/ 4737904 w 5185458"/>
                <a:gd name="connsiteY102" fmla="*/ 1527859 h 1624314"/>
                <a:gd name="connsiteX103" fmla="*/ 4737904 w 5185458"/>
                <a:gd name="connsiteY103" fmla="*/ 1535575 h 1624314"/>
                <a:gd name="connsiteX104" fmla="*/ 4857509 w 5185458"/>
                <a:gd name="connsiteY104" fmla="*/ 1535575 h 1624314"/>
                <a:gd name="connsiteX105" fmla="*/ 4857509 w 5185458"/>
                <a:gd name="connsiteY105" fmla="*/ 1535575 h 1624314"/>
                <a:gd name="connsiteX106" fmla="*/ 4923099 w 5185458"/>
                <a:gd name="connsiteY106" fmla="*/ 1535575 h 1624314"/>
                <a:gd name="connsiteX107" fmla="*/ 4923099 w 5185458"/>
                <a:gd name="connsiteY107" fmla="*/ 1624314 h 1624314"/>
                <a:gd name="connsiteX108" fmla="*/ 5185458 w 5185458"/>
                <a:gd name="connsiteY108" fmla="*/ 1624314 h 1624314"/>
                <a:gd name="connsiteX109" fmla="*/ 5185458 w 5185458"/>
                <a:gd name="connsiteY109" fmla="*/ 1620456 h 1624314"/>
                <a:gd name="connsiteX0" fmla="*/ 0 w 5185458"/>
                <a:gd name="connsiteY0" fmla="*/ 0 h 1624314"/>
                <a:gd name="connsiteX1" fmla="*/ 416688 w 5185458"/>
                <a:gd name="connsiteY1" fmla="*/ 0 h 1624314"/>
                <a:gd name="connsiteX2" fmla="*/ 416688 w 5185458"/>
                <a:gd name="connsiteY2" fmla="*/ 15433 h 1624314"/>
                <a:gd name="connsiteX3" fmla="*/ 435980 w 5185458"/>
                <a:gd name="connsiteY3" fmla="*/ 15433 h 1624314"/>
                <a:gd name="connsiteX4" fmla="*/ 435980 w 5185458"/>
                <a:gd name="connsiteY4" fmla="*/ 30866 h 1624314"/>
                <a:gd name="connsiteX5" fmla="*/ 756213 w 5185458"/>
                <a:gd name="connsiteY5" fmla="*/ 30866 h 1624314"/>
                <a:gd name="connsiteX6" fmla="*/ 756213 w 5185458"/>
                <a:gd name="connsiteY6" fmla="*/ 30866 h 1624314"/>
                <a:gd name="connsiteX7" fmla="*/ 771646 w 5185458"/>
                <a:gd name="connsiteY7" fmla="*/ 46299 h 1624314"/>
                <a:gd name="connsiteX8" fmla="*/ 771646 w 5185458"/>
                <a:gd name="connsiteY8" fmla="*/ 73307 h 1624314"/>
                <a:gd name="connsiteX9" fmla="*/ 848810 w 5185458"/>
                <a:gd name="connsiteY9" fmla="*/ 73307 h 1624314"/>
                <a:gd name="connsiteX10" fmla="*/ 848810 w 5185458"/>
                <a:gd name="connsiteY10" fmla="*/ 84881 h 1624314"/>
                <a:gd name="connsiteX11" fmla="*/ 960699 w 5185458"/>
                <a:gd name="connsiteY11" fmla="*/ 84881 h 1624314"/>
                <a:gd name="connsiteX12" fmla="*/ 960699 w 5185458"/>
                <a:gd name="connsiteY12" fmla="*/ 108031 h 1624314"/>
                <a:gd name="connsiteX13" fmla="*/ 1169043 w 5185458"/>
                <a:gd name="connsiteY13" fmla="*/ 108031 h 1624314"/>
                <a:gd name="connsiteX14" fmla="*/ 1180618 w 5185458"/>
                <a:gd name="connsiteY14" fmla="*/ 119606 h 1624314"/>
                <a:gd name="connsiteX15" fmla="*/ 1219200 w 5185458"/>
                <a:gd name="connsiteY15" fmla="*/ 119606 h 1624314"/>
                <a:gd name="connsiteX16" fmla="*/ 1219200 w 5185458"/>
                <a:gd name="connsiteY16" fmla="*/ 181337 h 1624314"/>
                <a:gd name="connsiteX17" fmla="*/ 1253924 w 5185458"/>
                <a:gd name="connsiteY17" fmla="*/ 181337 h 1624314"/>
                <a:gd name="connsiteX18" fmla="*/ 1253924 w 5185458"/>
                <a:gd name="connsiteY18" fmla="*/ 208345 h 1624314"/>
                <a:gd name="connsiteX19" fmla="*/ 1539433 w 5185458"/>
                <a:gd name="connsiteY19" fmla="*/ 208345 h 1624314"/>
                <a:gd name="connsiteX20" fmla="*/ 1539433 w 5185458"/>
                <a:gd name="connsiteY20" fmla="*/ 227636 h 1624314"/>
                <a:gd name="connsiteX21" fmla="*/ 1608881 w 5185458"/>
                <a:gd name="connsiteY21" fmla="*/ 227636 h 1624314"/>
                <a:gd name="connsiteX22" fmla="*/ 1608881 w 5185458"/>
                <a:gd name="connsiteY22" fmla="*/ 293226 h 1624314"/>
                <a:gd name="connsiteX23" fmla="*/ 1643605 w 5185458"/>
                <a:gd name="connsiteY23" fmla="*/ 293226 h 1624314"/>
                <a:gd name="connsiteX24" fmla="*/ 1643605 w 5185458"/>
                <a:gd name="connsiteY24" fmla="*/ 335666 h 1624314"/>
                <a:gd name="connsiteX25" fmla="*/ 1693762 w 5185458"/>
                <a:gd name="connsiteY25" fmla="*/ 335666 h 1624314"/>
                <a:gd name="connsiteX26" fmla="*/ 1693762 w 5185458"/>
                <a:gd name="connsiteY26" fmla="*/ 366532 h 1624314"/>
                <a:gd name="connsiteX27" fmla="*/ 1716911 w 5185458"/>
                <a:gd name="connsiteY27" fmla="*/ 366532 h 1624314"/>
                <a:gd name="connsiteX28" fmla="*/ 1716911 w 5185458"/>
                <a:gd name="connsiteY28" fmla="*/ 389681 h 1624314"/>
                <a:gd name="connsiteX29" fmla="*/ 1932972 w 5185458"/>
                <a:gd name="connsiteY29" fmla="*/ 389681 h 1624314"/>
                <a:gd name="connsiteX30" fmla="*/ 1932972 w 5185458"/>
                <a:gd name="connsiteY30" fmla="*/ 412831 h 1624314"/>
                <a:gd name="connsiteX31" fmla="*/ 2021711 w 5185458"/>
                <a:gd name="connsiteY31" fmla="*/ 412831 h 1624314"/>
                <a:gd name="connsiteX32" fmla="*/ 2021711 w 5185458"/>
                <a:gd name="connsiteY32" fmla="*/ 455271 h 1624314"/>
                <a:gd name="connsiteX33" fmla="*/ 2060294 w 5185458"/>
                <a:gd name="connsiteY33" fmla="*/ 455271 h 1624314"/>
                <a:gd name="connsiteX34" fmla="*/ 2060294 w 5185458"/>
                <a:gd name="connsiteY34" fmla="*/ 505428 h 1624314"/>
                <a:gd name="connsiteX35" fmla="*/ 2091159 w 5185458"/>
                <a:gd name="connsiteY35" fmla="*/ 505428 h 1624314"/>
                <a:gd name="connsiteX36" fmla="*/ 2091159 w 5185458"/>
                <a:gd name="connsiteY36" fmla="*/ 528578 h 1624314"/>
                <a:gd name="connsiteX37" fmla="*/ 2110450 w 5185458"/>
                <a:gd name="connsiteY37" fmla="*/ 528578 h 1624314"/>
                <a:gd name="connsiteX38" fmla="*/ 2110450 w 5185458"/>
                <a:gd name="connsiteY38" fmla="*/ 551727 h 1624314"/>
                <a:gd name="connsiteX39" fmla="*/ 2156749 w 5185458"/>
                <a:gd name="connsiteY39" fmla="*/ 551727 h 1624314"/>
                <a:gd name="connsiteX40" fmla="*/ 2156749 w 5185458"/>
                <a:gd name="connsiteY40" fmla="*/ 551727 h 1624314"/>
                <a:gd name="connsiteX41" fmla="*/ 2156749 w 5185458"/>
                <a:gd name="connsiteY41" fmla="*/ 578734 h 1624314"/>
                <a:gd name="connsiteX42" fmla="*/ 2307220 w 5185458"/>
                <a:gd name="connsiteY42" fmla="*/ 578734 h 1624314"/>
                <a:gd name="connsiteX43" fmla="*/ 2307220 w 5185458"/>
                <a:gd name="connsiteY43" fmla="*/ 594167 h 1624314"/>
                <a:gd name="connsiteX44" fmla="*/ 2384385 w 5185458"/>
                <a:gd name="connsiteY44" fmla="*/ 594167 h 1624314"/>
                <a:gd name="connsiteX45" fmla="*/ 2384385 w 5185458"/>
                <a:gd name="connsiteY45" fmla="*/ 617317 h 1624314"/>
                <a:gd name="connsiteX46" fmla="*/ 2438400 w 5185458"/>
                <a:gd name="connsiteY46" fmla="*/ 617317 h 1624314"/>
                <a:gd name="connsiteX47" fmla="*/ 2438400 w 5185458"/>
                <a:gd name="connsiteY47" fmla="*/ 617317 h 1624314"/>
                <a:gd name="connsiteX48" fmla="*/ 2465407 w 5185458"/>
                <a:gd name="connsiteY48" fmla="*/ 644324 h 1624314"/>
                <a:gd name="connsiteX49" fmla="*/ 2465407 w 5185458"/>
                <a:gd name="connsiteY49" fmla="*/ 682907 h 1624314"/>
                <a:gd name="connsiteX50" fmla="*/ 2820364 w 5185458"/>
                <a:gd name="connsiteY50" fmla="*/ 682907 h 1624314"/>
                <a:gd name="connsiteX51" fmla="*/ 2820364 w 5185458"/>
                <a:gd name="connsiteY51" fmla="*/ 709914 h 1624314"/>
                <a:gd name="connsiteX52" fmla="*/ 2851230 w 5185458"/>
                <a:gd name="connsiteY52" fmla="*/ 709914 h 1624314"/>
                <a:gd name="connsiteX53" fmla="*/ 2851230 w 5185458"/>
                <a:gd name="connsiteY53" fmla="*/ 756213 h 1624314"/>
                <a:gd name="connsiteX54" fmla="*/ 2870521 w 5185458"/>
                <a:gd name="connsiteY54" fmla="*/ 756213 h 1624314"/>
                <a:gd name="connsiteX55" fmla="*/ 2870521 w 5185458"/>
                <a:gd name="connsiteY55" fmla="*/ 756213 h 1624314"/>
                <a:gd name="connsiteX56" fmla="*/ 2897529 w 5185458"/>
                <a:gd name="connsiteY56" fmla="*/ 783221 h 1624314"/>
                <a:gd name="connsiteX57" fmla="*/ 2897529 w 5185458"/>
                <a:gd name="connsiteY57" fmla="*/ 829519 h 1624314"/>
                <a:gd name="connsiteX58" fmla="*/ 3009418 w 5185458"/>
                <a:gd name="connsiteY58" fmla="*/ 829519 h 1624314"/>
                <a:gd name="connsiteX59" fmla="*/ 3078866 w 5185458"/>
                <a:gd name="connsiteY59" fmla="*/ 829519 h 1624314"/>
                <a:gd name="connsiteX60" fmla="*/ 3078866 w 5185458"/>
                <a:gd name="connsiteY60" fmla="*/ 844952 h 1624314"/>
                <a:gd name="connsiteX61" fmla="*/ 3225478 w 5185458"/>
                <a:gd name="connsiteY61" fmla="*/ 844952 h 1624314"/>
                <a:gd name="connsiteX62" fmla="*/ 3225478 w 5185458"/>
                <a:gd name="connsiteY62" fmla="*/ 906684 h 1624314"/>
                <a:gd name="connsiteX63" fmla="*/ 3264061 w 5185458"/>
                <a:gd name="connsiteY63" fmla="*/ 906684 h 1624314"/>
                <a:gd name="connsiteX64" fmla="*/ 3264061 w 5185458"/>
                <a:gd name="connsiteY64" fmla="*/ 956841 h 1624314"/>
                <a:gd name="connsiteX65" fmla="*/ 3298785 w 5185458"/>
                <a:gd name="connsiteY65" fmla="*/ 956841 h 1624314"/>
                <a:gd name="connsiteX66" fmla="*/ 3298785 w 5185458"/>
                <a:gd name="connsiteY66" fmla="*/ 1010856 h 1624314"/>
                <a:gd name="connsiteX67" fmla="*/ 3341225 w 5185458"/>
                <a:gd name="connsiteY67" fmla="*/ 1010856 h 1624314"/>
                <a:gd name="connsiteX68" fmla="*/ 3341225 w 5185458"/>
                <a:gd name="connsiteY68" fmla="*/ 1053296 h 1624314"/>
                <a:gd name="connsiteX69" fmla="*/ 3379807 w 5185458"/>
                <a:gd name="connsiteY69" fmla="*/ 1053296 h 1624314"/>
                <a:gd name="connsiteX70" fmla="*/ 3379807 w 5185458"/>
                <a:gd name="connsiteY70" fmla="*/ 1072588 h 1624314"/>
                <a:gd name="connsiteX71" fmla="*/ 3611301 w 5185458"/>
                <a:gd name="connsiteY71" fmla="*/ 1072588 h 1624314"/>
                <a:gd name="connsiteX72" fmla="*/ 3611301 w 5185458"/>
                <a:gd name="connsiteY72" fmla="*/ 1072588 h 1624314"/>
                <a:gd name="connsiteX73" fmla="*/ 3653742 w 5185458"/>
                <a:gd name="connsiteY73" fmla="*/ 1072588 h 1624314"/>
                <a:gd name="connsiteX74" fmla="*/ 3653742 w 5185458"/>
                <a:gd name="connsiteY74" fmla="*/ 1107312 h 1624314"/>
                <a:gd name="connsiteX75" fmla="*/ 3696182 w 5185458"/>
                <a:gd name="connsiteY75" fmla="*/ 1107312 h 1624314"/>
                <a:gd name="connsiteX76" fmla="*/ 3696182 w 5185458"/>
                <a:gd name="connsiteY76" fmla="*/ 1134319 h 1624314"/>
                <a:gd name="connsiteX77" fmla="*/ 3734764 w 5185458"/>
                <a:gd name="connsiteY77" fmla="*/ 1134319 h 1624314"/>
                <a:gd name="connsiteX78" fmla="*/ 3734764 w 5185458"/>
                <a:gd name="connsiteY78" fmla="*/ 1161327 h 1624314"/>
                <a:gd name="connsiteX79" fmla="*/ 3796496 w 5185458"/>
                <a:gd name="connsiteY79" fmla="*/ 1161327 h 1624314"/>
                <a:gd name="connsiteX80" fmla="*/ 3796496 w 5185458"/>
                <a:gd name="connsiteY80" fmla="*/ 1161327 h 1624314"/>
                <a:gd name="connsiteX81" fmla="*/ 3873661 w 5185458"/>
                <a:gd name="connsiteY81" fmla="*/ 1161327 h 1624314"/>
                <a:gd name="connsiteX82" fmla="*/ 3873661 w 5185458"/>
                <a:gd name="connsiteY82" fmla="*/ 1196051 h 1624314"/>
                <a:gd name="connsiteX83" fmla="*/ 3912243 w 5185458"/>
                <a:gd name="connsiteY83" fmla="*/ 1196051 h 1624314"/>
                <a:gd name="connsiteX84" fmla="*/ 3912243 w 5185458"/>
                <a:gd name="connsiteY84" fmla="*/ 1226917 h 1624314"/>
                <a:gd name="connsiteX85" fmla="*/ 4058856 w 5185458"/>
                <a:gd name="connsiteY85" fmla="*/ 1226917 h 1624314"/>
                <a:gd name="connsiteX86" fmla="*/ 4058856 w 5185458"/>
                <a:gd name="connsiteY86" fmla="*/ 1253924 h 1624314"/>
                <a:gd name="connsiteX87" fmla="*/ 4085863 w 5185458"/>
                <a:gd name="connsiteY87" fmla="*/ 1253924 h 1624314"/>
                <a:gd name="connsiteX88" fmla="*/ 4085863 w 5185458"/>
                <a:gd name="connsiteY88" fmla="*/ 1288648 h 1624314"/>
                <a:gd name="connsiteX89" fmla="*/ 4109013 w 5185458"/>
                <a:gd name="connsiteY89" fmla="*/ 1288648 h 1624314"/>
                <a:gd name="connsiteX90" fmla="*/ 4109013 w 5185458"/>
                <a:gd name="connsiteY90" fmla="*/ 1334947 h 1624314"/>
                <a:gd name="connsiteX91" fmla="*/ 4147595 w 5185458"/>
                <a:gd name="connsiteY91" fmla="*/ 1334947 h 1624314"/>
                <a:gd name="connsiteX92" fmla="*/ 4147595 w 5185458"/>
                <a:gd name="connsiteY92" fmla="*/ 1373529 h 1624314"/>
                <a:gd name="connsiteX93" fmla="*/ 4224759 w 5185458"/>
                <a:gd name="connsiteY93" fmla="*/ 1373529 h 1624314"/>
                <a:gd name="connsiteX94" fmla="*/ 4244050 w 5185458"/>
                <a:gd name="connsiteY94" fmla="*/ 1392820 h 1624314"/>
                <a:gd name="connsiteX95" fmla="*/ 4483261 w 5185458"/>
                <a:gd name="connsiteY95" fmla="*/ 1392820 h 1624314"/>
                <a:gd name="connsiteX96" fmla="*/ 4483261 w 5185458"/>
                <a:gd name="connsiteY96" fmla="*/ 1446836 h 1624314"/>
                <a:gd name="connsiteX97" fmla="*/ 4521843 w 5185458"/>
                <a:gd name="connsiteY97" fmla="*/ 1446836 h 1624314"/>
                <a:gd name="connsiteX98" fmla="*/ 4521843 w 5185458"/>
                <a:gd name="connsiteY98" fmla="*/ 1477702 h 1624314"/>
                <a:gd name="connsiteX99" fmla="*/ 4548850 w 5185458"/>
                <a:gd name="connsiteY99" fmla="*/ 1477702 h 1624314"/>
                <a:gd name="connsiteX100" fmla="*/ 4548850 w 5185458"/>
                <a:gd name="connsiteY100" fmla="*/ 1527859 h 1624314"/>
                <a:gd name="connsiteX101" fmla="*/ 4737904 w 5185458"/>
                <a:gd name="connsiteY101" fmla="*/ 1527859 h 1624314"/>
                <a:gd name="connsiteX102" fmla="*/ 4737904 w 5185458"/>
                <a:gd name="connsiteY102" fmla="*/ 1535575 h 1624314"/>
                <a:gd name="connsiteX103" fmla="*/ 4857509 w 5185458"/>
                <a:gd name="connsiteY103" fmla="*/ 1535575 h 1624314"/>
                <a:gd name="connsiteX104" fmla="*/ 4857509 w 5185458"/>
                <a:gd name="connsiteY104" fmla="*/ 1535575 h 1624314"/>
                <a:gd name="connsiteX105" fmla="*/ 4923099 w 5185458"/>
                <a:gd name="connsiteY105" fmla="*/ 1535575 h 1624314"/>
                <a:gd name="connsiteX106" fmla="*/ 4923099 w 5185458"/>
                <a:gd name="connsiteY106" fmla="*/ 1624314 h 1624314"/>
                <a:gd name="connsiteX107" fmla="*/ 5185458 w 5185458"/>
                <a:gd name="connsiteY107" fmla="*/ 1624314 h 1624314"/>
                <a:gd name="connsiteX108" fmla="*/ 5185458 w 5185458"/>
                <a:gd name="connsiteY108" fmla="*/ 1620456 h 1624314"/>
                <a:gd name="connsiteX0" fmla="*/ 0 w 5185458"/>
                <a:gd name="connsiteY0" fmla="*/ 0 h 1624314"/>
                <a:gd name="connsiteX1" fmla="*/ 416688 w 5185458"/>
                <a:gd name="connsiteY1" fmla="*/ 0 h 1624314"/>
                <a:gd name="connsiteX2" fmla="*/ 416688 w 5185458"/>
                <a:gd name="connsiteY2" fmla="*/ 15433 h 1624314"/>
                <a:gd name="connsiteX3" fmla="*/ 435980 w 5185458"/>
                <a:gd name="connsiteY3" fmla="*/ 15433 h 1624314"/>
                <a:gd name="connsiteX4" fmla="*/ 435980 w 5185458"/>
                <a:gd name="connsiteY4" fmla="*/ 30866 h 1624314"/>
                <a:gd name="connsiteX5" fmla="*/ 756213 w 5185458"/>
                <a:gd name="connsiteY5" fmla="*/ 30866 h 1624314"/>
                <a:gd name="connsiteX6" fmla="*/ 756213 w 5185458"/>
                <a:gd name="connsiteY6" fmla="*/ 30866 h 1624314"/>
                <a:gd name="connsiteX7" fmla="*/ 771646 w 5185458"/>
                <a:gd name="connsiteY7" fmla="*/ 46299 h 1624314"/>
                <a:gd name="connsiteX8" fmla="*/ 771646 w 5185458"/>
                <a:gd name="connsiteY8" fmla="*/ 73307 h 1624314"/>
                <a:gd name="connsiteX9" fmla="*/ 848810 w 5185458"/>
                <a:gd name="connsiteY9" fmla="*/ 73307 h 1624314"/>
                <a:gd name="connsiteX10" fmla="*/ 848810 w 5185458"/>
                <a:gd name="connsiteY10" fmla="*/ 84881 h 1624314"/>
                <a:gd name="connsiteX11" fmla="*/ 960699 w 5185458"/>
                <a:gd name="connsiteY11" fmla="*/ 84881 h 1624314"/>
                <a:gd name="connsiteX12" fmla="*/ 960699 w 5185458"/>
                <a:gd name="connsiteY12" fmla="*/ 108031 h 1624314"/>
                <a:gd name="connsiteX13" fmla="*/ 1169043 w 5185458"/>
                <a:gd name="connsiteY13" fmla="*/ 108031 h 1624314"/>
                <a:gd name="connsiteX14" fmla="*/ 1180618 w 5185458"/>
                <a:gd name="connsiteY14" fmla="*/ 119606 h 1624314"/>
                <a:gd name="connsiteX15" fmla="*/ 1219200 w 5185458"/>
                <a:gd name="connsiteY15" fmla="*/ 119606 h 1624314"/>
                <a:gd name="connsiteX16" fmla="*/ 1219200 w 5185458"/>
                <a:gd name="connsiteY16" fmla="*/ 181337 h 1624314"/>
                <a:gd name="connsiteX17" fmla="*/ 1253924 w 5185458"/>
                <a:gd name="connsiteY17" fmla="*/ 181337 h 1624314"/>
                <a:gd name="connsiteX18" fmla="*/ 1253924 w 5185458"/>
                <a:gd name="connsiteY18" fmla="*/ 208345 h 1624314"/>
                <a:gd name="connsiteX19" fmla="*/ 1539433 w 5185458"/>
                <a:gd name="connsiteY19" fmla="*/ 208345 h 1624314"/>
                <a:gd name="connsiteX20" fmla="*/ 1539433 w 5185458"/>
                <a:gd name="connsiteY20" fmla="*/ 227636 h 1624314"/>
                <a:gd name="connsiteX21" fmla="*/ 1608881 w 5185458"/>
                <a:gd name="connsiteY21" fmla="*/ 227636 h 1624314"/>
                <a:gd name="connsiteX22" fmla="*/ 1608881 w 5185458"/>
                <a:gd name="connsiteY22" fmla="*/ 293226 h 1624314"/>
                <a:gd name="connsiteX23" fmla="*/ 1643605 w 5185458"/>
                <a:gd name="connsiteY23" fmla="*/ 293226 h 1624314"/>
                <a:gd name="connsiteX24" fmla="*/ 1643605 w 5185458"/>
                <a:gd name="connsiteY24" fmla="*/ 335666 h 1624314"/>
                <a:gd name="connsiteX25" fmla="*/ 1693762 w 5185458"/>
                <a:gd name="connsiteY25" fmla="*/ 335666 h 1624314"/>
                <a:gd name="connsiteX26" fmla="*/ 1693762 w 5185458"/>
                <a:gd name="connsiteY26" fmla="*/ 366532 h 1624314"/>
                <a:gd name="connsiteX27" fmla="*/ 1716911 w 5185458"/>
                <a:gd name="connsiteY27" fmla="*/ 366532 h 1624314"/>
                <a:gd name="connsiteX28" fmla="*/ 1716911 w 5185458"/>
                <a:gd name="connsiteY28" fmla="*/ 389681 h 1624314"/>
                <a:gd name="connsiteX29" fmla="*/ 1932972 w 5185458"/>
                <a:gd name="connsiteY29" fmla="*/ 389681 h 1624314"/>
                <a:gd name="connsiteX30" fmla="*/ 1932972 w 5185458"/>
                <a:gd name="connsiteY30" fmla="*/ 412831 h 1624314"/>
                <a:gd name="connsiteX31" fmla="*/ 2021711 w 5185458"/>
                <a:gd name="connsiteY31" fmla="*/ 412831 h 1624314"/>
                <a:gd name="connsiteX32" fmla="*/ 2021711 w 5185458"/>
                <a:gd name="connsiteY32" fmla="*/ 455271 h 1624314"/>
                <a:gd name="connsiteX33" fmla="*/ 2060294 w 5185458"/>
                <a:gd name="connsiteY33" fmla="*/ 455271 h 1624314"/>
                <a:gd name="connsiteX34" fmla="*/ 2060294 w 5185458"/>
                <a:gd name="connsiteY34" fmla="*/ 505428 h 1624314"/>
                <a:gd name="connsiteX35" fmla="*/ 2091159 w 5185458"/>
                <a:gd name="connsiteY35" fmla="*/ 505428 h 1624314"/>
                <a:gd name="connsiteX36" fmla="*/ 2091159 w 5185458"/>
                <a:gd name="connsiteY36" fmla="*/ 528578 h 1624314"/>
                <a:gd name="connsiteX37" fmla="*/ 2110450 w 5185458"/>
                <a:gd name="connsiteY37" fmla="*/ 528578 h 1624314"/>
                <a:gd name="connsiteX38" fmla="*/ 2110450 w 5185458"/>
                <a:gd name="connsiteY38" fmla="*/ 551727 h 1624314"/>
                <a:gd name="connsiteX39" fmla="*/ 2156749 w 5185458"/>
                <a:gd name="connsiteY39" fmla="*/ 551727 h 1624314"/>
                <a:gd name="connsiteX40" fmla="*/ 2156749 w 5185458"/>
                <a:gd name="connsiteY40" fmla="*/ 551727 h 1624314"/>
                <a:gd name="connsiteX41" fmla="*/ 2156749 w 5185458"/>
                <a:gd name="connsiteY41" fmla="*/ 578734 h 1624314"/>
                <a:gd name="connsiteX42" fmla="*/ 2307220 w 5185458"/>
                <a:gd name="connsiteY42" fmla="*/ 578734 h 1624314"/>
                <a:gd name="connsiteX43" fmla="*/ 2307220 w 5185458"/>
                <a:gd name="connsiteY43" fmla="*/ 594167 h 1624314"/>
                <a:gd name="connsiteX44" fmla="*/ 2384385 w 5185458"/>
                <a:gd name="connsiteY44" fmla="*/ 594167 h 1624314"/>
                <a:gd name="connsiteX45" fmla="*/ 2384385 w 5185458"/>
                <a:gd name="connsiteY45" fmla="*/ 617317 h 1624314"/>
                <a:gd name="connsiteX46" fmla="*/ 2438400 w 5185458"/>
                <a:gd name="connsiteY46" fmla="*/ 617317 h 1624314"/>
                <a:gd name="connsiteX47" fmla="*/ 2438400 w 5185458"/>
                <a:gd name="connsiteY47" fmla="*/ 617317 h 1624314"/>
                <a:gd name="connsiteX48" fmla="*/ 2465407 w 5185458"/>
                <a:gd name="connsiteY48" fmla="*/ 644324 h 1624314"/>
                <a:gd name="connsiteX49" fmla="*/ 2465407 w 5185458"/>
                <a:gd name="connsiteY49" fmla="*/ 682907 h 1624314"/>
                <a:gd name="connsiteX50" fmla="*/ 2820364 w 5185458"/>
                <a:gd name="connsiteY50" fmla="*/ 682907 h 1624314"/>
                <a:gd name="connsiteX51" fmla="*/ 2820364 w 5185458"/>
                <a:gd name="connsiteY51" fmla="*/ 709914 h 1624314"/>
                <a:gd name="connsiteX52" fmla="*/ 2851230 w 5185458"/>
                <a:gd name="connsiteY52" fmla="*/ 709914 h 1624314"/>
                <a:gd name="connsiteX53" fmla="*/ 2851230 w 5185458"/>
                <a:gd name="connsiteY53" fmla="*/ 756213 h 1624314"/>
                <a:gd name="connsiteX54" fmla="*/ 2870521 w 5185458"/>
                <a:gd name="connsiteY54" fmla="*/ 756213 h 1624314"/>
                <a:gd name="connsiteX55" fmla="*/ 2870521 w 5185458"/>
                <a:gd name="connsiteY55" fmla="*/ 756213 h 1624314"/>
                <a:gd name="connsiteX56" fmla="*/ 2897529 w 5185458"/>
                <a:gd name="connsiteY56" fmla="*/ 783221 h 1624314"/>
                <a:gd name="connsiteX57" fmla="*/ 2897529 w 5185458"/>
                <a:gd name="connsiteY57" fmla="*/ 829519 h 1624314"/>
                <a:gd name="connsiteX58" fmla="*/ 3009418 w 5185458"/>
                <a:gd name="connsiteY58" fmla="*/ 829519 h 1624314"/>
                <a:gd name="connsiteX59" fmla="*/ 3078866 w 5185458"/>
                <a:gd name="connsiteY59" fmla="*/ 829519 h 1624314"/>
                <a:gd name="connsiteX60" fmla="*/ 3078866 w 5185458"/>
                <a:gd name="connsiteY60" fmla="*/ 844952 h 1624314"/>
                <a:gd name="connsiteX61" fmla="*/ 3225478 w 5185458"/>
                <a:gd name="connsiteY61" fmla="*/ 844952 h 1624314"/>
                <a:gd name="connsiteX62" fmla="*/ 3225478 w 5185458"/>
                <a:gd name="connsiteY62" fmla="*/ 906684 h 1624314"/>
                <a:gd name="connsiteX63" fmla="*/ 3264061 w 5185458"/>
                <a:gd name="connsiteY63" fmla="*/ 906684 h 1624314"/>
                <a:gd name="connsiteX64" fmla="*/ 3264061 w 5185458"/>
                <a:gd name="connsiteY64" fmla="*/ 956841 h 1624314"/>
                <a:gd name="connsiteX65" fmla="*/ 3298785 w 5185458"/>
                <a:gd name="connsiteY65" fmla="*/ 956841 h 1624314"/>
                <a:gd name="connsiteX66" fmla="*/ 3298785 w 5185458"/>
                <a:gd name="connsiteY66" fmla="*/ 1010856 h 1624314"/>
                <a:gd name="connsiteX67" fmla="*/ 3341225 w 5185458"/>
                <a:gd name="connsiteY67" fmla="*/ 1010856 h 1624314"/>
                <a:gd name="connsiteX68" fmla="*/ 3341225 w 5185458"/>
                <a:gd name="connsiteY68" fmla="*/ 1053296 h 1624314"/>
                <a:gd name="connsiteX69" fmla="*/ 3379807 w 5185458"/>
                <a:gd name="connsiteY69" fmla="*/ 1053296 h 1624314"/>
                <a:gd name="connsiteX70" fmla="*/ 3379807 w 5185458"/>
                <a:gd name="connsiteY70" fmla="*/ 1072588 h 1624314"/>
                <a:gd name="connsiteX71" fmla="*/ 3611301 w 5185458"/>
                <a:gd name="connsiteY71" fmla="*/ 1072588 h 1624314"/>
                <a:gd name="connsiteX72" fmla="*/ 3611301 w 5185458"/>
                <a:gd name="connsiteY72" fmla="*/ 1072588 h 1624314"/>
                <a:gd name="connsiteX73" fmla="*/ 3653742 w 5185458"/>
                <a:gd name="connsiteY73" fmla="*/ 1072588 h 1624314"/>
                <a:gd name="connsiteX74" fmla="*/ 3653742 w 5185458"/>
                <a:gd name="connsiteY74" fmla="*/ 1107312 h 1624314"/>
                <a:gd name="connsiteX75" fmla="*/ 3696182 w 5185458"/>
                <a:gd name="connsiteY75" fmla="*/ 1107312 h 1624314"/>
                <a:gd name="connsiteX76" fmla="*/ 3696182 w 5185458"/>
                <a:gd name="connsiteY76" fmla="*/ 1134319 h 1624314"/>
                <a:gd name="connsiteX77" fmla="*/ 3734764 w 5185458"/>
                <a:gd name="connsiteY77" fmla="*/ 1134319 h 1624314"/>
                <a:gd name="connsiteX78" fmla="*/ 3734764 w 5185458"/>
                <a:gd name="connsiteY78" fmla="*/ 1161327 h 1624314"/>
                <a:gd name="connsiteX79" fmla="*/ 3796496 w 5185458"/>
                <a:gd name="connsiteY79" fmla="*/ 1161327 h 1624314"/>
                <a:gd name="connsiteX80" fmla="*/ 3796496 w 5185458"/>
                <a:gd name="connsiteY80" fmla="*/ 1161327 h 1624314"/>
                <a:gd name="connsiteX81" fmla="*/ 3873661 w 5185458"/>
                <a:gd name="connsiteY81" fmla="*/ 1161327 h 1624314"/>
                <a:gd name="connsiteX82" fmla="*/ 3873661 w 5185458"/>
                <a:gd name="connsiteY82" fmla="*/ 1196051 h 1624314"/>
                <a:gd name="connsiteX83" fmla="*/ 3912243 w 5185458"/>
                <a:gd name="connsiteY83" fmla="*/ 1196051 h 1624314"/>
                <a:gd name="connsiteX84" fmla="*/ 3912243 w 5185458"/>
                <a:gd name="connsiteY84" fmla="*/ 1226917 h 1624314"/>
                <a:gd name="connsiteX85" fmla="*/ 4058856 w 5185458"/>
                <a:gd name="connsiteY85" fmla="*/ 1226917 h 1624314"/>
                <a:gd name="connsiteX86" fmla="*/ 4058856 w 5185458"/>
                <a:gd name="connsiteY86" fmla="*/ 1253924 h 1624314"/>
                <a:gd name="connsiteX87" fmla="*/ 4085863 w 5185458"/>
                <a:gd name="connsiteY87" fmla="*/ 1253924 h 1624314"/>
                <a:gd name="connsiteX88" fmla="*/ 4085863 w 5185458"/>
                <a:gd name="connsiteY88" fmla="*/ 1288648 h 1624314"/>
                <a:gd name="connsiteX89" fmla="*/ 4109013 w 5185458"/>
                <a:gd name="connsiteY89" fmla="*/ 1288648 h 1624314"/>
                <a:gd name="connsiteX90" fmla="*/ 4109013 w 5185458"/>
                <a:gd name="connsiteY90" fmla="*/ 1334947 h 1624314"/>
                <a:gd name="connsiteX91" fmla="*/ 4147595 w 5185458"/>
                <a:gd name="connsiteY91" fmla="*/ 1334947 h 1624314"/>
                <a:gd name="connsiteX92" fmla="*/ 4147595 w 5185458"/>
                <a:gd name="connsiteY92" fmla="*/ 1373529 h 1624314"/>
                <a:gd name="connsiteX93" fmla="*/ 4224759 w 5185458"/>
                <a:gd name="connsiteY93" fmla="*/ 1373529 h 1624314"/>
                <a:gd name="connsiteX94" fmla="*/ 4244050 w 5185458"/>
                <a:gd name="connsiteY94" fmla="*/ 1392820 h 1624314"/>
                <a:gd name="connsiteX95" fmla="*/ 4483261 w 5185458"/>
                <a:gd name="connsiteY95" fmla="*/ 1392820 h 1624314"/>
                <a:gd name="connsiteX96" fmla="*/ 4483261 w 5185458"/>
                <a:gd name="connsiteY96" fmla="*/ 1446836 h 1624314"/>
                <a:gd name="connsiteX97" fmla="*/ 4521843 w 5185458"/>
                <a:gd name="connsiteY97" fmla="*/ 1446836 h 1624314"/>
                <a:gd name="connsiteX98" fmla="*/ 4521843 w 5185458"/>
                <a:gd name="connsiteY98" fmla="*/ 1477702 h 1624314"/>
                <a:gd name="connsiteX99" fmla="*/ 4548850 w 5185458"/>
                <a:gd name="connsiteY99" fmla="*/ 1477702 h 1624314"/>
                <a:gd name="connsiteX100" fmla="*/ 4548850 w 5185458"/>
                <a:gd name="connsiteY100" fmla="*/ 1527859 h 1624314"/>
                <a:gd name="connsiteX101" fmla="*/ 4737904 w 5185458"/>
                <a:gd name="connsiteY101" fmla="*/ 1527859 h 1624314"/>
                <a:gd name="connsiteX102" fmla="*/ 4737904 w 5185458"/>
                <a:gd name="connsiteY102" fmla="*/ 1535575 h 1624314"/>
                <a:gd name="connsiteX103" fmla="*/ 4857509 w 5185458"/>
                <a:gd name="connsiteY103" fmla="*/ 1535575 h 1624314"/>
                <a:gd name="connsiteX104" fmla="*/ 4857509 w 5185458"/>
                <a:gd name="connsiteY104" fmla="*/ 1535575 h 1624314"/>
                <a:gd name="connsiteX105" fmla="*/ 4923099 w 5185458"/>
                <a:gd name="connsiteY105" fmla="*/ 1535575 h 1624314"/>
                <a:gd name="connsiteX106" fmla="*/ 4923099 w 5185458"/>
                <a:gd name="connsiteY106" fmla="*/ 1624314 h 1624314"/>
                <a:gd name="connsiteX107" fmla="*/ 5185458 w 5185458"/>
                <a:gd name="connsiteY107" fmla="*/ 1624314 h 1624314"/>
                <a:gd name="connsiteX108" fmla="*/ 5185458 w 5185458"/>
                <a:gd name="connsiteY108" fmla="*/ 1620456 h 1624314"/>
                <a:gd name="connsiteX0" fmla="*/ 0 w 5185458"/>
                <a:gd name="connsiteY0" fmla="*/ 0 h 1624314"/>
                <a:gd name="connsiteX1" fmla="*/ 416688 w 5185458"/>
                <a:gd name="connsiteY1" fmla="*/ 0 h 1624314"/>
                <a:gd name="connsiteX2" fmla="*/ 416688 w 5185458"/>
                <a:gd name="connsiteY2" fmla="*/ 15433 h 1624314"/>
                <a:gd name="connsiteX3" fmla="*/ 435980 w 5185458"/>
                <a:gd name="connsiteY3" fmla="*/ 15433 h 1624314"/>
                <a:gd name="connsiteX4" fmla="*/ 435980 w 5185458"/>
                <a:gd name="connsiteY4" fmla="*/ 30866 h 1624314"/>
                <a:gd name="connsiteX5" fmla="*/ 756213 w 5185458"/>
                <a:gd name="connsiteY5" fmla="*/ 30866 h 1624314"/>
                <a:gd name="connsiteX6" fmla="*/ 756213 w 5185458"/>
                <a:gd name="connsiteY6" fmla="*/ 30866 h 1624314"/>
                <a:gd name="connsiteX7" fmla="*/ 771646 w 5185458"/>
                <a:gd name="connsiteY7" fmla="*/ 46299 h 1624314"/>
                <a:gd name="connsiteX8" fmla="*/ 771646 w 5185458"/>
                <a:gd name="connsiteY8" fmla="*/ 73307 h 1624314"/>
                <a:gd name="connsiteX9" fmla="*/ 848810 w 5185458"/>
                <a:gd name="connsiteY9" fmla="*/ 73307 h 1624314"/>
                <a:gd name="connsiteX10" fmla="*/ 848810 w 5185458"/>
                <a:gd name="connsiteY10" fmla="*/ 84881 h 1624314"/>
                <a:gd name="connsiteX11" fmla="*/ 960699 w 5185458"/>
                <a:gd name="connsiteY11" fmla="*/ 84881 h 1624314"/>
                <a:gd name="connsiteX12" fmla="*/ 960699 w 5185458"/>
                <a:gd name="connsiteY12" fmla="*/ 108031 h 1624314"/>
                <a:gd name="connsiteX13" fmla="*/ 1169043 w 5185458"/>
                <a:gd name="connsiteY13" fmla="*/ 108031 h 1624314"/>
                <a:gd name="connsiteX14" fmla="*/ 1180618 w 5185458"/>
                <a:gd name="connsiteY14" fmla="*/ 119606 h 1624314"/>
                <a:gd name="connsiteX15" fmla="*/ 1219200 w 5185458"/>
                <a:gd name="connsiteY15" fmla="*/ 119606 h 1624314"/>
                <a:gd name="connsiteX16" fmla="*/ 1219200 w 5185458"/>
                <a:gd name="connsiteY16" fmla="*/ 181337 h 1624314"/>
                <a:gd name="connsiteX17" fmla="*/ 1253924 w 5185458"/>
                <a:gd name="connsiteY17" fmla="*/ 181337 h 1624314"/>
                <a:gd name="connsiteX18" fmla="*/ 1253924 w 5185458"/>
                <a:gd name="connsiteY18" fmla="*/ 208345 h 1624314"/>
                <a:gd name="connsiteX19" fmla="*/ 1539433 w 5185458"/>
                <a:gd name="connsiteY19" fmla="*/ 208345 h 1624314"/>
                <a:gd name="connsiteX20" fmla="*/ 1539433 w 5185458"/>
                <a:gd name="connsiteY20" fmla="*/ 227636 h 1624314"/>
                <a:gd name="connsiteX21" fmla="*/ 1608881 w 5185458"/>
                <a:gd name="connsiteY21" fmla="*/ 227636 h 1624314"/>
                <a:gd name="connsiteX22" fmla="*/ 1608881 w 5185458"/>
                <a:gd name="connsiteY22" fmla="*/ 293226 h 1624314"/>
                <a:gd name="connsiteX23" fmla="*/ 1643605 w 5185458"/>
                <a:gd name="connsiteY23" fmla="*/ 293226 h 1624314"/>
                <a:gd name="connsiteX24" fmla="*/ 1643605 w 5185458"/>
                <a:gd name="connsiteY24" fmla="*/ 335666 h 1624314"/>
                <a:gd name="connsiteX25" fmla="*/ 1693762 w 5185458"/>
                <a:gd name="connsiteY25" fmla="*/ 335666 h 1624314"/>
                <a:gd name="connsiteX26" fmla="*/ 1693762 w 5185458"/>
                <a:gd name="connsiteY26" fmla="*/ 366532 h 1624314"/>
                <a:gd name="connsiteX27" fmla="*/ 1716911 w 5185458"/>
                <a:gd name="connsiteY27" fmla="*/ 366532 h 1624314"/>
                <a:gd name="connsiteX28" fmla="*/ 1716911 w 5185458"/>
                <a:gd name="connsiteY28" fmla="*/ 389681 h 1624314"/>
                <a:gd name="connsiteX29" fmla="*/ 1932972 w 5185458"/>
                <a:gd name="connsiteY29" fmla="*/ 389681 h 1624314"/>
                <a:gd name="connsiteX30" fmla="*/ 1932972 w 5185458"/>
                <a:gd name="connsiteY30" fmla="*/ 412831 h 1624314"/>
                <a:gd name="connsiteX31" fmla="*/ 2021711 w 5185458"/>
                <a:gd name="connsiteY31" fmla="*/ 412831 h 1624314"/>
                <a:gd name="connsiteX32" fmla="*/ 2021711 w 5185458"/>
                <a:gd name="connsiteY32" fmla="*/ 455271 h 1624314"/>
                <a:gd name="connsiteX33" fmla="*/ 2060294 w 5185458"/>
                <a:gd name="connsiteY33" fmla="*/ 455271 h 1624314"/>
                <a:gd name="connsiteX34" fmla="*/ 2060294 w 5185458"/>
                <a:gd name="connsiteY34" fmla="*/ 505428 h 1624314"/>
                <a:gd name="connsiteX35" fmla="*/ 2091159 w 5185458"/>
                <a:gd name="connsiteY35" fmla="*/ 505428 h 1624314"/>
                <a:gd name="connsiteX36" fmla="*/ 2091159 w 5185458"/>
                <a:gd name="connsiteY36" fmla="*/ 528578 h 1624314"/>
                <a:gd name="connsiteX37" fmla="*/ 2110450 w 5185458"/>
                <a:gd name="connsiteY37" fmla="*/ 528578 h 1624314"/>
                <a:gd name="connsiteX38" fmla="*/ 2110450 w 5185458"/>
                <a:gd name="connsiteY38" fmla="*/ 551727 h 1624314"/>
                <a:gd name="connsiteX39" fmla="*/ 2156749 w 5185458"/>
                <a:gd name="connsiteY39" fmla="*/ 551727 h 1624314"/>
                <a:gd name="connsiteX40" fmla="*/ 2156749 w 5185458"/>
                <a:gd name="connsiteY40" fmla="*/ 551727 h 1624314"/>
                <a:gd name="connsiteX41" fmla="*/ 2156749 w 5185458"/>
                <a:gd name="connsiteY41" fmla="*/ 578734 h 1624314"/>
                <a:gd name="connsiteX42" fmla="*/ 2307220 w 5185458"/>
                <a:gd name="connsiteY42" fmla="*/ 578734 h 1624314"/>
                <a:gd name="connsiteX43" fmla="*/ 2307220 w 5185458"/>
                <a:gd name="connsiteY43" fmla="*/ 594167 h 1624314"/>
                <a:gd name="connsiteX44" fmla="*/ 2384385 w 5185458"/>
                <a:gd name="connsiteY44" fmla="*/ 594167 h 1624314"/>
                <a:gd name="connsiteX45" fmla="*/ 2384385 w 5185458"/>
                <a:gd name="connsiteY45" fmla="*/ 617317 h 1624314"/>
                <a:gd name="connsiteX46" fmla="*/ 2438400 w 5185458"/>
                <a:gd name="connsiteY46" fmla="*/ 617317 h 1624314"/>
                <a:gd name="connsiteX47" fmla="*/ 2438400 w 5185458"/>
                <a:gd name="connsiteY47" fmla="*/ 617317 h 1624314"/>
                <a:gd name="connsiteX48" fmla="*/ 2465407 w 5185458"/>
                <a:gd name="connsiteY48" fmla="*/ 644324 h 1624314"/>
                <a:gd name="connsiteX49" fmla="*/ 2465407 w 5185458"/>
                <a:gd name="connsiteY49" fmla="*/ 682907 h 1624314"/>
                <a:gd name="connsiteX50" fmla="*/ 2820364 w 5185458"/>
                <a:gd name="connsiteY50" fmla="*/ 682907 h 1624314"/>
                <a:gd name="connsiteX51" fmla="*/ 2820364 w 5185458"/>
                <a:gd name="connsiteY51" fmla="*/ 709914 h 1624314"/>
                <a:gd name="connsiteX52" fmla="*/ 2851230 w 5185458"/>
                <a:gd name="connsiteY52" fmla="*/ 709914 h 1624314"/>
                <a:gd name="connsiteX53" fmla="*/ 2851230 w 5185458"/>
                <a:gd name="connsiteY53" fmla="*/ 756213 h 1624314"/>
                <a:gd name="connsiteX54" fmla="*/ 2870521 w 5185458"/>
                <a:gd name="connsiteY54" fmla="*/ 756213 h 1624314"/>
                <a:gd name="connsiteX55" fmla="*/ 2870521 w 5185458"/>
                <a:gd name="connsiteY55" fmla="*/ 756213 h 1624314"/>
                <a:gd name="connsiteX56" fmla="*/ 2897529 w 5185458"/>
                <a:gd name="connsiteY56" fmla="*/ 783221 h 1624314"/>
                <a:gd name="connsiteX57" fmla="*/ 2897529 w 5185458"/>
                <a:gd name="connsiteY57" fmla="*/ 829519 h 1624314"/>
                <a:gd name="connsiteX58" fmla="*/ 3009418 w 5185458"/>
                <a:gd name="connsiteY58" fmla="*/ 829519 h 1624314"/>
                <a:gd name="connsiteX59" fmla="*/ 3078866 w 5185458"/>
                <a:gd name="connsiteY59" fmla="*/ 829519 h 1624314"/>
                <a:gd name="connsiteX60" fmla="*/ 3078866 w 5185458"/>
                <a:gd name="connsiteY60" fmla="*/ 844952 h 1624314"/>
                <a:gd name="connsiteX61" fmla="*/ 3225478 w 5185458"/>
                <a:gd name="connsiteY61" fmla="*/ 844952 h 1624314"/>
                <a:gd name="connsiteX62" fmla="*/ 3225478 w 5185458"/>
                <a:gd name="connsiteY62" fmla="*/ 906684 h 1624314"/>
                <a:gd name="connsiteX63" fmla="*/ 3264061 w 5185458"/>
                <a:gd name="connsiteY63" fmla="*/ 906684 h 1624314"/>
                <a:gd name="connsiteX64" fmla="*/ 3264061 w 5185458"/>
                <a:gd name="connsiteY64" fmla="*/ 956841 h 1624314"/>
                <a:gd name="connsiteX65" fmla="*/ 3298785 w 5185458"/>
                <a:gd name="connsiteY65" fmla="*/ 956841 h 1624314"/>
                <a:gd name="connsiteX66" fmla="*/ 3298785 w 5185458"/>
                <a:gd name="connsiteY66" fmla="*/ 1010856 h 1624314"/>
                <a:gd name="connsiteX67" fmla="*/ 3341225 w 5185458"/>
                <a:gd name="connsiteY67" fmla="*/ 1010856 h 1624314"/>
                <a:gd name="connsiteX68" fmla="*/ 3341225 w 5185458"/>
                <a:gd name="connsiteY68" fmla="*/ 1053296 h 1624314"/>
                <a:gd name="connsiteX69" fmla="*/ 3379807 w 5185458"/>
                <a:gd name="connsiteY69" fmla="*/ 1053296 h 1624314"/>
                <a:gd name="connsiteX70" fmla="*/ 3379807 w 5185458"/>
                <a:gd name="connsiteY70" fmla="*/ 1072588 h 1624314"/>
                <a:gd name="connsiteX71" fmla="*/ 3611301 w 5185458"/>
                <a:gd name="connsiteY71" fmla="*/ 1072588 h 1624314"/>
                <a:gd name="connsiteX72" fmla="*/ 3611301 w 5185458"/>
                <a:gd name="connsiteY72" fmla="*/ 1072588 h 1624314"/>
                <a:gd name="connsiteX73" fmla="*/ 3653742 w 5185458"/>
                <a:gd name="connsiteY73" fmla="*/ 1072588 h 1624314"/>
                <a:gd name="connsiteX74" fmla="*/ 3653742 w 5185458"/>
                <a:gd name="connsiteY74" fmla="*/ 1107312 h 1624314"/>
                <a:gd name="connsiteX75" fmla="*/ 3696182 w 5185458"/>
                <a:gd name="connsiteY75" fmla="*/ 1107312 h 1624314"/>
                <a:gd name="connsiteX76" fmla="*/ 3696182 w 5185458"/>
                <a:gd name="connsiteY76" fmla="*/ 1134319 h 1624314"/>
                <a:gd name="connsiteX77" fmla="*/ 3734764 w 5185458"/>
                <a:gd name="connsiteY77" fmla="*/ 1134319 h 1624314"/>
                <a:gd name="connsiteX78" fmla="*/ 3734764 w 5185458"/>
                <a:gd name="connsiteY78" fmla="*/ 1161327 h 1624314"/>
                <a:gd name="connsiteX79" fmla="*/ 3796496 w 5185458"/>
                <a:gd name="connsiteY79" fmla="*/ 1161327 h 1624314"/>
                <a:gd name="connsiteX80" fmla="*/ 3796496 w 5185458"/>
                <a:gd name="connsiteY80" fmla="*/ 1161327 h 1624314"/>
                <a:gd name="connsiteX81" fmla="*/ 3873661 w 5185458"/>
                <a:gd name="connsiteY81" fmla="*/ 1161327 h 1624314"/>
                <a:gd name="connsiteX82" fmla="*/ 3873661 w 5185458"/>
                <a:gd name="connsiteY82" fmla="*/ 1196051 h 1624314"/>
                <a:gd name="connsiteX83" fmla="*/ 3912243 w 5185458"/>
                <a:gd name="connsiteY83" fmla="*/ 1196051 h 1624314"/>
                <a:gd name="connsiteX84" fmla="*/ 3912243 w 5185458"/>
                <a:gd name="connsiteY84" fmla="*/ 1226917 h 1624314"/>
                <a:gd name="connsiteX85" fmla="*/ 4058856 w 5185458"/>
                <a:gd name="connsiteY85" fmla="*/ 1226917 h 1624314"/>
                <a:gd name="connsiteX86" fmla="*/ 4058856 w 5185458"/>
                <a:gd name="connsiteY86" fmla="*/ 1253924 h 1624314"/>
                <a:gd name="connsiteX87" fmla="*/ 4085863 w 5185458"/>
                <a:gd name="connsiteY87" fmla="*/ 1253924 h 1624314"/>
                <a:gd name="connsiteX88" fmla="*/ 4085863 w 5185458"/>
                <a:gd name="connsiteY88" fmla="*/ 1288648 h 1624314"/>
                <a:gd name="connsiteX89" fmla="*/ 4109013 w 5185458"/>
                <a:gd name="connsiteY89" fmla="*/ 1288648 h 1624314"/>
                <a:gd name="connsiteX90" fmla="*/ 4109013 w 5185458"/>
                <a:gd name="connsiteY90" fmla="*/ 1334947 h 1624314"/>
                <a:gd name="connsiteX91" fmla="*/ 4147595 w 5185458"/>
                <a:gd name="connsiteY91" fmla="*/ 1334947 h 1624314"/>
                <a:gd name="connsiteX92" fmla="*/ 4147595 w 5185458"/>
                <a:gd name="connsiteY92" fmla="*/ 1373529 h 1624314"/>
                <a:gd name="connsiteX93" fmla="*/ 4224759 w 5185458"/>
                <a:gd name="connsiteY93" fmla="*/ 1373529 h 1624314"/>
                <a:gd name="connsiteX94" fmla="*/ 4244050 w 5185458"/>
                <a:gd name="connsiteY94" fmla="*/ 1392820 h 1624314"/>
                <a:gd name="connsiteX95" fmla="*/ 4483261 w 5185458"/>
                <a:gd name="connsiteY95" fmla="*/ 1392820 h 1624314"/>
                <a:gd name="connsiteX96" fmla="*/ 4483261 w 5185458"/>
                <a:gd name="connsiteY96" fmla="*/ 1446836 h 1624314"/>
                <a:gd name="connsiteX97" fmla="*/ 4521843 w 5185458"/>
                <a:gd name="connsiteY97" fmla="*/ 1446836 h 1624314"/>
                <a:gd name="connsiteX98" fmla="*/ 4521843 w 5185458"/>
                <a:gd name="connsiteY98" fmla="*/ 1477702 h 1624314"/>
                <a:gd name="connsiteX99" fmla="*/ 4548850 w 5185458"/>
                <a:gd name="connsiteY99" fmla="*/ 1477702 h 1624314"/>
                <a:gd name="connsiteX100" fmla="*/ 4548850 w 5185458"/>
                <a:gd name="connsiteY100" fmla="*/ 1527859 h 1624314"/>
                <a:gd name="connsiteX101" fmla="*/ 4737904 w 5185458"/>
                <a:gd name="connsiteY101" fmla="*/ 1527859 h 1624314"/>
                <a:gd name="connsiteX102" fmla="*/ 4737904 w 5185458"/>
                <a:gd name="connsiteY102" fmla="*/ 1535575 h 1624314"/>
                <a:gd name="connsiteX103" fmla="*/ 4857509 w 5185458"/>
                <a:gd name="connsiteY103" fmla="*/ 1535575 h 1624314"/>
                <a:gd name="connsiteX104" fmla="*/ 4857509 w 5185458"/>
                <a:gd name="connsiteY104" fmla="*/ 1535575 h 1624314"/>
                <a:gd name="connsiteX105" fmla="*/ 4923099 w 5185458"/>
                <a:gd name="connsiteY105" fmla="*/ 1535575 h 1624314"/>
                <a:gd name="connsiteX106" fmla="*/ 4923099 w 5185458"/>
                <a:gd name="connsiteY106" fmla="*/ 1624314 h 1624314"/>
                <a:gd name="connsiteX107" fmla="*/ 5185458 w 5185458"/>
                <a:gd name="connsiteY107" fmla="*/ 1624314 h 1624314"/>
                <a:gd name="connsiteX108" fmla="*/ 5185458 w 5185458"/>
                <a:gd name="connsiteY108" fmla="*/ 1620456 h 1624314"/>
                <a:gd name="connsiteX0" fmla="*/ 0 w 5185458"/>
                <a:gd name="connsiteY0" fmla="*/ 0 h 1624314"/>
                <a:gd name="connsiteX1" fmla="*/ 416688 w 5185458"/>
                <a:gd name="connsiteY1" fmla="*/ 0 h 1624314"/>
                <a:gd name="connsiteX2" fmla="*/ 416688 w 5185458"/>
                <a:gd name="connsiteY2" fmla="*/ 15433 h 1624314"/>
                <a:gd name="connsiteX3" fmla="*/ 435980 w 5185458"/>
                <a:gd name="connsiteY3" fmla="*/ 15433 h 1624314"/>
                <a:gd name="connsiteX4" fmla="*/ 435980 w 5185458"/>
                <a:gd name="connsiteY4" fmla="*/ 30866 h 1624314"/>
                <a:gd name="connsiteX5" fmla="*/ 756213 w 5185458"/>
                <a:gd name="connsiteY5" fmla="*/ 30866 h 1624314"/>
                <a:gd name="connsiteX6" fmla="*/ 756213 w 5185458"/>
                <a:gd name="connsiteY6" fmla="*/ 30866 h 1624314"/>
                <a:gd name="connsiteX7" fmla="*/ 771646 w 5185458"/>
                <a:gd name="connsiteY7" fmla="*/ 46299 h 1624314"/>
                <a:gd name="connsiteX8" fmla="*/ 771646 w 5185458"/>
                <a:gd name="connsiteY8" fmla="*/ 73307 h 1624314"/>
                <a:gd name="connsiteX9" fmla="*/ 848810 w 5185458"/>
                <a:gd name="connsiteY9" fmla="*/ 73307 h 1624314"/>
                <a:gd name="connsiteX10" fmla="*/ 848810 w 5185458"/>
                <a:gd name="connsiteY10" fmla="*/ 84881 h 1624314"/>
                <a:gd name="connsiteX11" fmla="*/ 960699 w 5185458"/>
                <a:gd name="connsiteY11" fmla="*/ 84881 h 1624314"/>
                <a:gd name="connsiteX12" fmla="*/ 960699 w 5185458"/>
                <a:gd name="connsiteY12" fmla="*/ 108031 h 1624314"/>
                <a:gd name="connsiteX13" fmla="*/ 1169043 w 5185458"/>
                <a:gd name="connsiteY13" fmla="*/ 108031 h 1624314"/>
                <a:gd name="connsiteX14" fmla="*/ 1180618 w 5185458"/>
                <a:gd name="connsiteY14" fmla="*/ 119606 h 1624314"/>
                <a:gd name="connsiteX15" fmla="*/ 1219200 w 5185458"/>
                <a:gd name="connsiteY15" fmla="*/ 119606 h 1624314"/>
                <a:gd name="connsiteX16" fmla="*/ 1219200 w 5185458"/>
                <a:gd name="connsiteY16" fmla="*/ 181337 h 1624314"/>
                <a:gd name="connsiteX17" fmla="*/ 1253924 w 5185458"/>
                <a:gd name="connsiteY17" fmla="*/ 181337 h 1624314"/>
                <a:gd name="connsiteX18" fmla="*/ 1253924 w 5185458"/>
                <a:gd name="connsiteY18" fmla="*/ 208345 h 1624314"/>
                <a:gd name="connsiteX19" fmla="*/ 1539433 w 5185458"/>
                <a:gd name="connsiteY19" fmla="*/ 208345 h 1624314"/>
                <a:gd name="connsiteX20" fmla="*/ 1539433 w 5185458"/>
                <a:gd name="connsiteY20" fmla="*/ 227636 h 1624314"/>
                <a:gd name="connsiteX21" fmla="*/ 1608881 w 5185458"/>
                <a:gd name="connsiteY21" fmla="*/ 227636 h 1624314"/>
                <a:gd name="connsiteX22" fmla="*/ 1608881 w 5185458"/>
                <a:gd name="connsiteY22" fmla="*/ 293226 h 1624314"/>
                <a:gd name="connsiteX23" fmla="*/ 1643605 w 5185458"/>
                <a:gd name="connsiteY23" fmla="*/ 293226 h 1624314"/>
                <a:gd name="connsiteX24" fmla="*/ 1643605 w 5185458"/>
                <a:gd name="connsiteY24" fmla="*/ 335666 h 1624314"/>
                <a:gd name="connsiteX25" fmla="*/ 1693762 w 5185458"/>
                <a:gd name="connsiteY25" fmla="*/ 335666 h 1624314"/>
                <a:gd name="connsiteX26" fmla="*/ 1693762 w 5185458"/>
                <a:gd name="connsiteY26" fmla="*/ 366532 h 1624314"/>
                <a:gd name="connsiteX27" fmla="*/ 1716911 w 5185458"/>
                <a:gd name="connsiteY27" fmla="*/ 366532 h 1624314"/>
                <a:gd name="connsiteX28" fmla="*/ 1716911 w 5185458"/>
                <a:gd name="connsiteY28" fmla="*/ 389681 h 1624314"/>
                <a:gd name="connsiteX29" fmla="*/ 1932972 w 5185458"/>
                <a:gd name="connsiteY29" fmla="*/ 389681 h 1624314"/>
                <a:gd name="connsiteX30" fmla="*/ 1932972 w 5185458"/>
                <a:gd name="connsiteY30" fmla="*/ 412831 h 1624314"/>
                <a:gd name="connsiteX31" fmla="*/ 2021711 w 5185458"/>
                <a:gd name="connsiteY31" fmla="*/ 412831 h 1624314"/>
                <a:gd name="connsiteX32" fmla="*/ 2021711 w 5185458"/>
                <a:gd name="connsiteY32" fmla="*/ 455271 h 1624314"/>
                <a:gd name="connsiteX33" fmla="*/ 2060294 w 5185458"/>
                <a:gd name="connsiteY33" fmla="*/ 455271 h 1624314"/>
                <a:gd name="connsiteX34" fmla="*/ 2060294 w 5185458"/>
                <a:gd name="connsiteY34" fmla="*/ 505428 h 1624314"/>
                <a:gd name="connsiteX35" fmla="*/ 2091159 w 5185458"/>
                <a:gd name="connsiteY35" fmla="*/ 505428 h 1624314"/>
                <a:gd name="connsiteX36" fmla="*/ 2091159 w 5185458"/>
                <a:gd name="connsiteY36" fmla="*/ 528578 h 1624314"/>
                <a:gd name="connsiteX37" fmla="*/ 2110450 w 5185458"/>
                <a:gd name="connsiteY37" fmla="*/ 528578 h 1624314"/>
                <a:gd name="connsiteX38" fmla="*/ 2110450 w 5185458"/>
                <a:gd name="connsiteY38" fmla="*/ 551727 h 1624314"/>
                <a:gd name="connsiteX39" fmla="*/ 2156749 w 5185458"/>
                <a:gd name="connsiteY39" fmla="*/ 551727 h 1624314"/>
                <a:gd name="connsiteX40" fmla="*/ 2156749 w 5185458"/>
                <a:gd name="connsiteY40" fmla="*/ 551727 h 1624314"/>
                <a:gd name="connsiteX41" fmla="*/ 2156749 w 5185458"/>
                <a:gd name="connsiteY41" fmla="*/ 578734 h 1624314"/>
                <a:gd name="connsiteX42" fmla="*/ 2307220 w 5185458"/>
                <a:gd name="connsiteY42" fmla="*/ 578734 h 1624314"/>
                <a:gd name="connsiteX43" fmla="*/ 2307220 w 5185458"/>
                <a:gd name="connsiteY43" fmla="*/ 594167 h 1624314"/>
                <a:gd name="connsiteX44" fmla="*/ 2384385 w 5185458"/>
                <a:gd name="connsiteY44" fmla="*/ 594167 h 1624314"/>
                <a:gd name="connsiteX45" fmla="*/ 2384385 w 5185458"/>
                <a:gd name="connsiteY45" fmla="*/ 617317 h 1624314"/>
                <a:gd name="connsiteX46" fmla="*/ 2438400 w 5185458"/>
                <a:gd name="connsiteY46" fmla="*/ 617317 h 1624314"/>
                <a:gd name="connsiteX47" fmla="*/ 2438400 w 5185458"/>
                <a:gd name="connsiteY47" fmla="*/ 617317 h 1624314"/>
                <a:gd name="connsiteX48" fmla="*/ 2465407 w 5185458"/>
                <a:gd name="connsiteY48" fmla="*/ 644324 h 1624314"/>
                <a:gd name="connsiteX49" fmla="*/ 2465407 w 5185458"/>
                <a:gd name="connsiteY49" fmla="*/ 682907 h 1624314"/>
                <a:gd name="connsiteX50" fmla="*/ 2820364 w 5185458"/>
                <a:gd name="connsiteY50" fmla="*/ 682907 h 1624314"/>
                <a:gd name="connsiteX51" fmla="*/ 2820364 w 5185458"/>
                <a:gd name="connsiteY51" fmla="*/ 709914 h 1624314"/>
                <a:gd name="connsiteX52" fmla="*/ 2851230 w 5185458"/>
                <a:gd name="connsiteY52" fmla="*/ 709914 h 1624314"/>
                <a:gd name="connsiteX53" fmla="*/ 2851230 w 5185458"/>
                <a:gd name="connsiteY53" fmla="*/ 756213 h 1624314"/>
                <a:gd name="connsiteX54" fmla="*/ 2870521 w 5185458"/>
                <a:gd name="connsiteY54" fmla="*/ 756213 h 1624314"/>
                <a:gd name="connsiteX55" fmla="*/ 2870521 w 5185458"/>
                <a:gd name="connsiteY55" fmla="*/ 756213 h 1624314"/>
                <a:gd name="connsiteX56" fmla="*/ 2897529 w 5185458"/>
                <a:gd name="connsiteY56" fmla="*/ 783221 h 1624314"/>
                <a:gd name="connsiteX57" fmla="*/ 2897529 w 5185458"/>
                <a:gd name="connsiteY57" fmla="*/ 829519 h 1624314"/>
                <a:gd name="connsiteX58" fmla="*/ 3009418 w 5185458"/>
                <a:gd name="connsiteY58" fmla="*/ 829519 h 1624314"/>
                <a:gd name="connsiteX59" fmla="*/ 3078866 w 5185458"/>
                <a:gd name="connsiteY59" fmla="*/ 829519 h 1624314"/>
                <a:gd name="connsiteX60" fmla="*/ 3078866 w 5185458"/>
                <a:gd name="connsiteY60" fmla="*/ 844952 h 1624314"/>
                <a:gd name="connsiteX61" fmla="*/ 3225478 w 5185458"/>
                <a:gd name="connsiteY61" fmla="*/ 844952 h 1624314"/>
                <a:gd name="connsiteX62" fmla="*/ 3225478 w 5185458"/>
                <a:gd name="connsiteY62" fmla="*/ 906684 h 1624314"/>
                <a:gd name="connsiteX63" fmla="*/ 3264061 w 5185458"/>
                <a:gd name="connsiteY63" fmla="*/ 906684 h 1624314"/>
                <a:gd name="connsiteX64" fmla="*/ 3264061 w 5185458"/>
                <a:gd name="connsiteY64" fmla="*/ 956841 h 1624314"/>
                <a:gd name="connsiteX65" fmla="*/ 3298785 w 5185458"/>
                <a:gd name="connsiteY65" fmla="*/ 956841 h 1624314"/>
                <a:gd name="connsiteX66" fmla="*/ 3298785 w 5185458"/>
                <a:gd name="connsiteY66" fmla="*/ 1010856 h 1624314"/>
                <a:gd name="connsiteX67" fmla="*/ 3341225 w 5185458"/>
                <a:gd name="connsiteY67" fmla="*/ 1010856 h 1624314"/>
                <a:gd name="connsiteX68" fmla="*/ 3341225 w 5185458"/>
                <a:gd name="connsiteY68" fmla="*/ 1053296 h 1624314"/>
                <a:gd name="connsiteX69" fmla="*/ 3379807 w 5185458"/>
                <a:gd name="connsiteY69" fmla="*/ 1053296 h 1624314"/>
                <a:gd name="connsiteX70" fmla="*/ 3379807 w 5185458"/>
                <a:gd name="connsiteY70" fmla="*/ 1072588 h 1624314"/>
                <a:gd name="connsiteX71" fmla="*/ 3611301 w 5185458"/>
                <a:gd name="connsiteY71" fmla="*/ 1072588 h 1624314"/>
                <a:gd name="connsiteX72" fmla="*/ 3611301 w 5185458"/>
                <a:gd name="connsiteY72" fmla="*/ 1072588 h 1624314"/>
                <a:gd name="connsiteX73" fmla="*/ 3653742 w 5185458"/>
                <a:gd name="connsiteY73" fmla="*/ 1072588 h 1624314"/>
                <a:gd name="connsiteX74" fmla="*/ 3653742 w 5185458"/>
                <a:gd name="connsiteY74" fmla="*/ 1107312 h 1624314"/>
                <a:gd name="connsiteX75" fmla="*/ 3696182 w 5185458"/>
                <a:gd name="connsiteY75" fmla="*/ 1107312 h 1624314"/>
                <a:gd name="connsiteX76" fmla="*/ 3696182 w 5185458"/>
                <a:gd name="connsiteY76" fmla="*/ 1134319 h 1624314"/>
                <a:gd name="connsiteX77" fmla="*/ 3734764 w 5185458"/>
                <a:gd name="connsiteY77" fmla="*/ 1134319 h 1624314"/>
                <a:gd name="connsiteX78" fmla="*/ 3734764 w 5185458"/>
                <a:gd name="connsiteY78" fmla="*/ 1161327 h 1624314"/>
                <a:gd name="connsiteX79" fmla="*/ 3796496 w 5185458"/>
                <a:gd name="connsiteY79" fmla="*/ 1161327 h 1624314"/>
                <a:gd name="connsiteX80" fmla="*/ 3796496 w 5185458"/>
                <a:gd name="connsiteY80" fmla="*/ 1161327 h 1624314"/>
                <a:gd name="connsiteX81" fmla="*/ 3873661 w 5185458"/>
                <a:gd name="connsiteY81" fmla="*/ 1161327 h 1624314"/>
                <a:gd name="connsiteX82" fmla="*/ 3873661 w 5185458"/>
                <a:gd name="connsiteY82" fmla="*/ 1196051 h 1624314"/>
                <a:gd name="connsiteX83" fmla="*/ 3912243 w 5185458"/>
                <a:gd name="connsiteY83" fmla="*/ 1196051 h 1624314"/>
                <a:gd name="connsiteX84" fmla="*/ 3912243 w 5185458"/>
                <a:gd name="connsiteY84" fmla="*/ 1226917 h 1624314"/>
                <a:gd name="connsiteX85" fmla="*/ 4058856 w 5185458"/>
                <a:gd name="connsiteY85" fmla="*/ 1226917 h 1624314"/>
                <a:gd name="connsiteX86" fmla="*/ 4058856 w 5185458"/>
                <a:gd name="connsiteY86" fmla="*/ 1253924 h 1624314"/>
                <a:gd name="connsiteX87" fmla="*/ 4085863 w 5185458"/>
                <a:gd name="connsiteY87" fmla="*/ 1253924 h 1624314"/>
                <a:gd name="connsiteX88" fmla="*/ 4085863 w 5185458"/>
                <a:gd name="connsiteY88" fmla="*/ 1288648 h 1624314"/>
                <a:gd name="connsiteX89" fmla="*/ 4109013 w 5185458"/>
                <a:gd name="connsiteY89" fmla="*/ 1288648 h 1624314"/>
                <a:gd name="connsiteX90" fmla="*/ 4109013 w 5185458"/>
                <a:gd name="connsiteY90" fmla="*/ 1334947 h 1624314"/>
                <a:gd name="connsiteX91" fmla="*/ 4147595 w 5185458"/>
                <a:gd name="connsiteY91" fmla="*/ 1334947 h 1624314"/>
                <a:gd name="connsiteX92" fmla="*/ 4147595 w 5185458"/>
                <a:gd name="connsiteY92" fmla="*/ 1373529 h 1624314"/>
                <a:gd name="connsiteX93" fmla="*/ 4241904 w 5185458"/>
                <a:gd name="connsiteY93" fmla="*/ 1373529 h 1624314"/>
                <a:gd name="connsiteX94" fmla="*/ 4244050 w 5185458"/>
                <a:gd name="connsiteY94" fmla="*/ 1392820 h 1624314"/>
                <a:gd name="connsiteX95" fmla="*/ 4483261 w 5185458"/>
                <a:gd name="connsiteY95" fmla="*/ 1392820 h 1624314"/>
                <a:gd name="connsiteX96" fmla="*/ 4483261 w 5185458"/>
                <a:gd name="connsiteY96" fmla="*/ 1446836 h 1624314"/>
                <a:gd name="connsiteX97" fmla="*/ 4521843 w 5185458"/>
                <a:gd name="connsiteY97" fmla="*/ 1446836 h 1624314"/>
                <a:gd name="connsiteX98" fmla="*/ 4521843 w 5185458"/>
                <a:gd name="connsiteY98" fmla="*/ 1477702 h 1624314"/>
                <a:gd name="connsiteX99" fmla="*/ 4548850 w 5185458"/>
                <a:gd name="connsiteY99" fmla="*/ 1477702 h 1624314"/>
                <a:gd name="connsiteX100" fmla="*/ 4548850 w 5185458"/>
                <a:gd name="connsiteY100" fmla="*/ 1527859 h 1624314"/>
                <a:gd name="connsiteX101" fmla="*/ 4737904 w 5185458"/>
                <a:gd name="connsiteY101" fmla="*/ 1527859 h 1624314"/>
                <a:gd name="connsiteX102" fmla="*/ 4737904 w 5185458"/>
                <a:gd name="connsiteY102" fmla="*/ 1535575 h 1624314"/>
                <a:gd name="connsiteX103" fmla="*/ 4857509 w 5185458"/>
                <a:gd name="connsiteY103" fmla="*/ 1535575 h 1624314"/>
                <a:gd name="connsiteX104" fmla="*/ 4857509 w 5185458"/>
                <a:gd name="connsiteY104" fmla="*/ 1535575 h 1624314"/>
                <a:gd name="connsiteX105" fmla="*/ 4923099 w 5185458"/>
                <a:gd name="connsiteY105" fmla="*/ 1535575 h 1624314"/>
                <a:gd name="connsiteX106" fmla="*/ 4923099 w 5185458"/>
                <a:gd name="connsiteY106" fmla="*/ 1624314 h 1624314"/>
                <a:gd name="connsiteX107" fmla="*/ 5185458 w 5185458"/>
                <a:gd name="connsiteY107" fmla="*/ 1624314 h 1624314"/>
                <a:gd name="connsiteX108" fmla="*/ 5185458 w 5185458"/>
                <a:gd name="connsiteY108" fmla="*/ 1620456 h 1624314"/>
                <a:gd name="connsiteX0" fmla="*/ 0 w 5185458"/>
                <a:gd name="connsiteY0" fmla="*/ 0 h 1624314"/>
                <a:gd name="connsiteX1" fmla="*/ 416688 w 5185458"/>
                <a:gd name="connsiteY1" fmla="*/ 0 h 1624314"/>
                <a:gd name="connsiteX2" fmla="*/ 416688 w 5185458"/>
                <a:gd name="connsiteY2" fmla="*/ 15433 h 1624314"/>
                <a:gd name="connsiteX3" fmla="*/ 435980 w 5185458"/>
                <a:gd name="connsiteY3" fmla="*/ 15433 h 1624314"/>
                <a:gd name="connsiteX4" fmla="*/ 435980 w 5185458"/>
                <a:gd name="connsiteY4" fmla="*/ 30866 h 1624314"/>
                <a:gd name="connsiteX5" fmla="*/ 756213 w 5185458"/>
                <a:gd name="connsiteY5" fmla="*/ 30866 h 1624314"/>
                <a:gd name="connsiteX6" fmla="*/ 756213 w 5185458"/>
                <a:gd name="connsiteY6" fmla="*/ 30866 h 1624314"/>
                <a:gd name="connsiteX7" fmla="*/ 771646 w 5185458"/>
                <a:gd name="connsiteY7" fmla="*/ 46299 h 1624314"/>
                <a:gd name="connsiteX8" fmla="*/ 771646 w 5185458"/>
                <a:gd name="connsiteY8" fmla="*/ 73307 h 1624314"/>
                <a:gd name="connsiteX9" fmla="*/ 848810 w 5185458"/>
                <a:gd name="connsiteY9" fmla="*/ 73307 h 1624314"/>
                <a:gd name="connsiteX10" fmla="*/ 848810 w 5185458"/>
                <a:gd name="connsiteY10" fmla="*/ 84881 h 1624314"/>
                <a:gd name="connsiteX11" fmla="*/ 960699 w 5185458"/>
                <a:gd name="connsiteY11" fmla="*/ 84881 h 1624314"/>
                <a:gd name="connsiteX12" fmla="*/ 960699 w 5185458"/>
                <a:gd name="connsiteY12" fmla="*/ 108031 h 1624314"/>
                <a:gd name="connsiteX13" fmla="*/ 1169043 w 5185458"/>
                <a:gd name="connsiteY13" fmla="*/ 108031 h 1624314"/>
                <a:gd name="connsiteX14" fmla="*/ 1180618 w 5185458"/>
                <a:gd name="connsiteY14" fmla="*/ 119606 h 1624314"/>
                <a:gd name="connsiteX15" fmla="*/ 1219200 w 5185458"/>
                <a:gd name="connsiteY15" fmla="*/ 119606 h 1624314"/>
                <a:gd name="connsiteX16" fmla="*/ 1219200 w 5185458"/>
                <a:gd name="connsiteY16" fmla="*/ 181337 h 1624314"/>
                <a:gd name="connsiteX17" fmla="*/ 1253924 w 5185458"/>
                <a:gd name="connsiteY17" fmla="*/ 181337 h 1624314"/>
                <a:gd name="connsiteX18" fmla="*/ 1253924 w 5185458"/>
                <a:gd name="connsiteY18" fmla="*/ 208345 h 1624314"/>
                <a:gd name="connsiteX19" fmla="*/ 1539433 w 5185458"/>
                <a:gd name="connsiteY19" fmla="*/ 208345 h 1624314"/>
                <a:gd name="connsiteX20" fmla="*/ 1539433 w 5185458"/>
                <a:gd name="connsiteY20" fmla="*/ 227636 h 1624314"/>
                <a:gd name="connsiteX21" fmla="*/ 1608881 w 5185458"/>
                <a:gd name="connsiteY21" fmla="*/ 227636 h 1624314"/>
                <a:gd name="connsiteX22" fmla="*/ 1608881 w 5185458"/>
                <a:gd name="connsiteY22" fmla="*/ 293226 h 1624314"/>
                <a:gd name="connsiteX23" fmla="*/ 1643605 w 5185458"/>
                <a:gd name="connsiteY23" fmla="*/ 293226 h 1624314"/>
                <a:gd name="connsiteX24" fmla="*/ 1643605 w 5185458"/>
                <a:gd name="connsiteY24" fmla="*/ 335666 h 1624314"/>
                <a:gd name="connsiteX25" fmla="*/ 1693762 w 5185458"/>
                <a:gd name="connsiteY25" fmla="*/ 335666 h 1624314"/>
                <a:gd name="connsiteX26" fmla="*/ 1693762 w 5185458"/>
                <a:gd name="connsiteY26" fmla="*/ 366532 h 1624314"/>
                <a:gd name="connsiteX27" fmla="*/ 1716911 w 5185458"/>
                <a:gd name="connsiteY27" fmla="*/ 366532 h 1624314"/>
                <a:gd name="connsiteX28" fmla="*/ 1716911 w 5185458"/>
                <a:gd name="connsiteY28" fmla="*/ 389681 h 1624314"/>
                <a:gd name="connsiteX29" fmla="*/ 1932972 w 5185458"/>
                <a:gd name="connsiteY29" fmla="*/ 389681 h 1624314"/>
                <a:gd name="connsiteX30" fmla="*/ 1932972 w 5185458"/>
                <a:gd name="connsiteY30" fmla="*/ 412831 h 1624314"/>
                <a:gd name="connsiteX31" fmla="*/ 2021711 w 5185458"/>
                <a:gd name="connsiteY31" fmla="*/ 412831 h 1624314"/>
                <a:gd name="connsiteX32" fmla="*/ 2021711 w 5185458"/>
                <a:gd name="connsiteY32" fmla="*/ 455271 h 1624314"/>
                <a:gd name="connsiteX33" fmla="*/ 2060294 w 5185458"/>
                <a:gd name="connsiteY33" fmla="*/ 455271 h 1624314"/>
                <a:gd name="connsiteX34" fmla="*/ 2060294 w 5185458"/>
                <a:gd name="connsiteY34" fmla="*/ 505428 h 1624314"/>
                <a:gd name="connsiteX35" fmla="*/ 2091159 w 5185458"/>
                <a:gd name="connsiteY35" fmla="*/ 505428 h 1624314"/>
                <a:gd name="connsiteX36" fmla="*/ 2091159 w 5185458"/>
                <a:gd name="connsiteY36" fmla="*/ 528578 h 1624314"/>
                <a:gd name="connsiteX37" fmla="*/ 2110450 w 5185458"/>
                <a:gd name="connsiteY37" fmla="*/ 528578 h 1624314"/>
                <a:gd name="connsiteX38" fmla="*/ 2110450 w 5185458"/>
                <a:gd name="connsiteY38" fmla="*/ 551727 h 1624314"/>
                <a:gd name="connsiteX39" fmla="*/ 2156749 w 5185458"/>
                <a:gd name="connsiteY39" fmla="*/ 551727 h 1624314"/>
                <a:gd name="connsiteX40" fmla="*/ 2156749 w 5185458"/>
                <a:gd name="connsiteY40" fmla="*/ 551727 h 1624314"/>
                <a:gd name="connsiteX41" fmla="*/ 2156749 w 5185458"/>
                <a:gd name="connsiteY41" fmla="*/ 578734 h 1624314"/>
                <a:gd name="connsiteX42" fmla="*/ 2307220 w 5185458"/>
                <a:gd name="connsiteY42" fmla="*/ 578734 h 1624314"/>
                <a:gd name="connsiteX43" fmla="*/ 2307220 w 5185458"/>
                <a:gd name="connsiteY43" fmla="*/ 594167 h 1624314"/>
                <a:gd name="connsiteX44" fmla="*/ 2384385 w 5185458"/>
                <a:gd name="connsiteY44" fmla="*/ 594167 h 1624314"/>
                <a:gd name="connsiteX45" fmla="*/ 2384385 w 5185458"/>
                <a:gd name="connsiteY45" fmla="*/ 617317 h 1624314"/>
                <a:gd name="connsiteX46" fmla="*/ 2438400 w 5185458"/>
                <a:gd name="connsiteY46" fmla="*/ 617317 h 1624314"/>
                <a:gd name="connsiteX47" fmla="*/ 2438400 w 5185458"/>
                <a:gd name="connsiteY47" fmla="*/ 617317 h 1624314"/>
                <a:gd name="connsiteX48" fmla="*/ 2465407 w 5185458"/>
                <a:gd name="connsiteY48" fmla="*/ 644324 h 1624314"/>
                <a:gd name="connsiteX49" fmla="*/ 2465407 w 5185458"/>
                <a:gd name="connsiteY49" fmla="*/ 682907 h 1624314"/>
                <a:gd name="connsiteX50" fmla="*/ 2820364 w 5185458"/>
                <a:gd name="connsiteY50" fmla="*/ 682907 h 1624314"/>
                <a:gd name="connsiteX51" fmla="*/ 2820364 w 5185458"/>
                <a:gd name="connsiteY51" fmla="*/ 709914 h 1624314"/>
                <a:gd name="connsiteX52" fmla="*/ 2851230 w 5185458"/>
                <a:gd name="connsiteY52" fmla="*/ 709914 h 1624314"/>
                <a:gd name="connsiteX53" fmla="*/ 2851230 w 5185458"/>
                <a:gd name="connsiteY53" fmla="*/ 756213 h 1624314"/>
                <a:gd name="connsiteX54" fmla="*/ 2870521 w 5185458"/>
                <a:gd name="connsiteY54" fmla="*/ 756213 h 1624314"/>
                <a:gd name="connsiteX55" fmla="*/ 2870521 w 5185458"/>
                <a:gd name="connsiteY55" fmla="*/ 756213 h 1624314"/>
                <a:gd name="connsiteX56" fmla="*/ 2897529 w 5185458"/>
                <a:gd name="connsiteY56" fmla="*/ 783221 h 1624314"/>
                <a:gd name="connsiteX57" fmla="*/ 2897529 w 5185458"/>
                <a:gd name="connsiteY57" fmla="*/ 829519 h 1624314"/>
                <a:gd name="connsiteX58" fmla="*/ 3009418 w 5185458"/>
                <a:gd name="connsiteY58" fmla="*/ 829519 h 1624314"/>
                <a:gd name="connsiteX59" fmla="*/ 3078866 w 5185458"/>
                <a:gd name="connsiteY59" fmla="*/ 829519 h 1624314"/>
                <a:gd name="connsiteX60" fmla="*/ 3078866 w 5185458"/>
                <a:gd name="connsiteY60" fmla="*/ 844952 h 1624314"/>
                <a:gd name="connsiteX61" fmla="*/ 3225478 w 5185458"/>
                <a:gd name="connsiteY61" fmla="*/ 844952 h 1624314"/>
                <a:gd name="connsiteX62" fmla="*/ 3225478 w 5185458"/>
                <a:gd name="connsiteY62" fmla="*/ 906684 h 1624314"/>
                <a:gd name="connsiteX63" fmla="*/ 3264061 w 5185458"/>
                <a:gd name="connsiteY63" fmla="*/ 906684 h 1624314"/>
                <a:gd name="connsiteX64" fmla="*/ 3264061 w 5185458"/>
                <a:gd name="connsiteY64" fmla="*/ 956841 h 1624314"/>
                <a:gd name="connsiteX65" fmla="*/ 3298785 w 5185458"/>
                <a:gd name="connsiteY65" fmla="*/ 956841 h 1624314"/>
                <a:gd name="connsiteX66" fmla="*/ 3298785 w 5185458"/>
                <a:gd name="connsiteY66" fmla="*/ 1010856 h 1624314"/>
                <a:gd name="connsiteX67" fmla="*/ 3341225 w 5185458"/>
                <a:gd name="connsiteY67" fmla="*/ 1010856 h 1624314"/>
                <a:gd name="connsiteX68" fmla="*/ 3341225 w 5185458"/>
                <a:gd name="connsiteY68" fmla="*/ 1053296 h 1624314"/>
                <a:gd name="connsiteX69" fmla="*/ 3379807 w 5185458"/>
                <a:gd name="connsiteY69" fmla="*/ 1053296 h 1624314"/>
                <a:gd name="connsiteX70" fmla="*/ 3379807 w 5185458"/>
                <a:gd name="connsiteY70" fmla="*/ 1072588 h 1624314"/>
                <a:gd name="connsiteX71" fmla="*/ 3611301 w 5185458"/>
                <a:gd name="connsiteY71" fmla="*/ 1072588 h 1624314"/>
                <a:gd name="connsiteX72" fmla="*/ 3611301 w 5185458"/>
                <a:gd name="connsiteY72" fmla="*/ 1072588 h 1624314"/>
                <a:gd name="connsiteX73" fmla="*/ 3653742 w 5185458"/>
                <a:gd name="connsiteY73" fmla="*/ 1072588 h 1624314"/>
                <a:gd name="connsiteX74" fmla="*/ 3653742 w 5185458"/>
                <a:gd name="connsiteY74" fmla="*/ 1107312 h 1624314"/>
                <a:gd name="connsiteX75" fmla="*/ 3696182 w 5185458"/>
                <a:gd name="connsiteY75" fmla="*/ 1107312 h 1624314"/>
                <a:gd name="connsiteX76" fmla="*/ 3696182 w 5185458"/>
                <a:gd name="connsiteY76" fmla="*/ 1134319 h 1624314"/>
                <a:gd name="connsiteX77" fmla="*/ 3734764 w 5185458"/>
                <a:gd name="connsiteY77" fmla="*/ 1134319 h 1624314"/>
                <a:gd name="connsiteX78" fmla="*/ 3734764 w 5185458"/>
                <a:gd name="connsiteY78" fmla="*/ 1161327 h 1624314"/>
                <a:gd name="connsiteX79" fmla="*/ 3796496 w 5185458"/>
                <a:gd name="connsiteY79" fmla="*/ 1161327 h 1624314"/>
                <a:gd name="connsiteX80" fmla="*/ 3796496 w 5185458"/>
                <a:gd name="connsiteY80" fmla="*/ 1161327 h 1624314"/>
                <a:gd name="connsiteX81" fmla="*/ 3873661 w 5185458"/>
                <a:gd name="connsiteY81" fmla="*/ 1161327 h 1624314"/>
                <a:gd name="connsiteX82" fmla="*/ 3873661 w 5185458"/>
                <a:gd name="connsiteY82" fmla="*/ 1196051 h 1624314"/>
                <a:gd name="connsiteX83" fmla="*/ 3912243 w 5185458"/>
                <a:gd name="connsiteY83" fmla="*/ 1196051 h 1624314"/>
                <a:gd name="connsiteX84" fmla="*/ 3912243 w 5185458"/>
                <a:gd name="connsiteY84" fmla="*/ 1226917 h 1624314"/>
                <a:gd name="connsiteX85" fmla="*/ 4058856 w 5185458"/>
                <a:gd name="connsiteY85" fmla="*/ 1226917 h 1624314"/>
                <a:gd name="connsiteX86" fmla="*/ 4058856 w 5185458"/>
                <a:gd name="connsiteY86" fmla="*/ 1253924 h 1624314"/>
                <a:gd name="connsiteX87" fmla="*/ 4085863 w 5185458"/>
                <a:gd name="connsiteY87" fmla="*/ 1253924 h 1624314"/>
                <a:gd name="connsiteX88" fmla="*/ 4085863 w 5185458"/>
                <a:gd name="connsiteY88" fmla="*/ 1288648 h 1624314"/>
                <a:gd name="connsiteX89" fmla="*/ 4109013 w 5185458"/>
                <a:gd name="connsiteY89" fmla="*/ 1288648 h 1624314"/>
                <a:gd name="connsiteX90" fmla="*/ 4109013 w 5185458"/>
                <a:gd name="connsiteY90" fmla="*/ 1334947 h 1624314"/>
                <a:gd name="connsiteX91" fmla="*/ 4147595 w 5185458"/>
                <a:gd name="connsiteY91" fmla="*/ 1334947 h 1624314"/>
                <a:gd name="connsiteX92" fmla="*/ 4147595 w 5185458"/>
                <a:gd name="connsiteY92" fmla="*/ 1373529 h 1624314"/>
                <a:gd name="connsiteX93" fmla="*/ 4241904 w 5185458"/>
                <a:gd name="connsiteY93" fmla="*/ 1373529 h 1624314"/>
                <a:gd name="connsiteX94" fmla="*/ 4244050 w 5185458"/>
                <a:gd name="connsiteY94" fmla="*/ 1392820 h 1624314"/>
                <a:gd name="connsiteX95" fmla="*/ 4483261 w 5185458"/>
                <a:gd name="connsiteY95" fmla="*/ 1392820 h 1624314"/>
                <a:gd name="connsiteX96" fmla="*/ 4483261 w 5185458"/>
                <a:gd name="connsiteY96" fmla="*/ 1446836 h 1624314"/>
                <a:gd name="connsiteX97" fmla="*/ 4521843 w 5185458"/>
                <a:gd name="connsiteY97" fmla="*/ 1446836 h 1624314"/>
                <a:gd name="connsiteX98" fmla="*/ 4521843 w 5185458"/>
                <a:gd name="connsiteY98" fmla="*/ 1477702 h 1624314"/>
                <a:gd name="connsiteX99" fmla="*/ 4548850 w 5185458"/>
                <a:gd name="connsiteY99" fmla="*/ 1477702 h 1624314"/>
                <a:gd name="connsiteX100" fmla="*/ 4548850 w 5185458"/>
                <a:gd name="connsiteY100" fmla="*/ 1527859 h 1624314"/>
                <a:gd name="connsiteX101" fmla="*/ 4737904 w 5185458"/>
                <a:gd name="connsiteY101" fmla="*/ 1527859 h 1624314"/>
                <a:gd name="connsiteX102" fmla="*/ 4737904 w 5185458"/>
                <a:gd name="connsiteY102" fmla="*/ 1535575 h 1624314"/>
                <a:gd name="connsiteX103" fmla="*/ 4857509 w 5185458"/>
                <a:gd name="connsiteY103" fmla="*/ 1535575 h 1624314"/>
                <a:gd name="connsiteX104" fmla="*/ 4857509 w 5185458"/>
                <a:gd name="connsiteY104" fmla="*/ 1535575 h 1624314"/>
                <a:gd name="connsiteX105" fmla="*/ 4923099 w 5185458"/>
                <a:gd name="connsiteY105" fmla="*/ 1535575 h 1624314"/>
                <a:gd name="connsiteX106" fmla="*/ 4923099 w 5185458"/>
                <a:gd name="connsiteY106" fmla="*/ 1624314 h 1624314"/>
                <a:gd name="connsiteX107" fmla="*/ 5185458 w 5185458"/>
                <a:gd name="connsiteY107" fmla="*/ 1624314 h 1624314"/>
                <a:gd name="connsiteX108" fmla="*/ 5185458 w 5185458"/>
                <a:gd name="connsiteY108" fmla="*/ 1620456 h 1624314"/>
                <a:gd name="connsiteX0" fmla="*/ 0 w 5185458"/>
                <a:gd name="connsiteY0" fmla="*/ 0 h 1624314"/>
                <a:gd name="connsiteX1" fmla="*/ 416688 w 5185458"/>
                <a:gd name="connsiteY1" fmla="*/ 0 h 1624314"/>
                <a:gd name="connsiteX2" fmla="*/ 416688 w 5185458"/>
                <a:gd name="connsiteY2" fmla="*/ 15433 h 1624314"/>
                <a:gd name="connsiteX3" fmla="*/ 435980 w 5185458"/>
                <a:gd name="connsiteY3" fmla="*/ 15433 h 1624314"/>
                <a:gd name="connsiteX4" fmla="*/ 435980 w 5185458"/>
                <a:gd name="connsiteY4" fmla="*/ 30866 h 1624314"/>
                <a:gd name="connsiteX5" fmla="*/ 756213 w 5185458"/>
                <a:gd name="connsiteY5" fmla="*/ 30866 h 1624314"/>
                <a:gd name="connsiteX6" fmla="*/ 756213 w 5185458"/>
                <a:gd name="connsiteY6" fmla="*/ 30866 h 1624314"/>
                <a:gd name="connsiteX7" fmla="*/ 771646 w 5185458"/>
                <a:gd name="connsiteY7" fmla="*/ 46299 h 1624314"/>
                <a:gd name="connsiteX8" fmla="*/ 771646 w 5185458"/>
                <a:gd name="connsiteY8" fmla="*/ 73307 h 1624314"/>
                <a:gd name="connsiteX9" fmla="*/ 848810 w 5185458"/>
                <a:gd name="connsiteY9" fmla="*/ 73307 h 1624314"/>
                <a:gd name="connsiteX10" fmla="*/ 848810 w 5185458"/>
                <a:gd name="connsiteY10" fmla="*/ 84881 h 1624314"/>
                <a:gd name="connsiteX11" fmla="*/ 960699 w 5185458"/>
                <a:gd name="connsiteY11" fmla="*/ 84881 h 1624314"/>
                <a:gd name="connsiteX12" fmla="*/ 960699 w 5185458"/>
                <a:gd name="connsiteY12" fmla="*/ 108031 h 1624314"/>
                <a:gd name="connsiteX13" fmla="*/ 1169043 w 5185458"/>
                <a:gd name="connsiteY13" fmla="*/ 108031 h 1624314"/>
                <a:gd name="connsiteX14" fmla="*/ 1180618 w 5185458"/>
                <a:gd name="connsiteY14" fmla="*/ 119606 h 1624314"/>
                <a:gd name="connsiteX15" fmla="*/ 1219200 w 5185458"/>
                <a:gd name="connsiteY15" fmla="*/ 119606 h 1624314"/>
                <a:gd name="connsiteX16" fmla="*/ 1219200 w 5185458"/>
                <a:gd name="connsiteY16" fmla="*/ 181337 h 1624314"/>
                <a:gd name="connsiteX17" fmla="*/ 1253924 w 5185458"/>
                <a:gd name="connsiteY17" fmla="*/ 181337 h 1624314"/>
                <a:gd name="connsiteX18" fmla="*/ 1253924 w 5185458"/>
                <a:gd name="connsiteY18" fmla="*/ 208345 h 1624314"/>
                <a:gd name="connsiteX19" fmla="*/ 1539433 w 5185458"/>
                <a:gd name="connsiteY19" fmla="*/ 208345 h 1624314"/>
                <a:gd name="connsiteX20" fmla="*/ 1539433 w 5185458"/>
                <a:gd name="connsiteY20" fmla="*/ 227636 h 1624314"/>
                <a:gd name="connsiteX21" fmla="*/ 1608881 w 5185458"/>
                <a:gd name="connsiteY21" fmla="*/ 227636 h 1624314"/>
                <a:gd name="connsiteX22" fmla="*/ 1608881 w 5185458"/>
                <a:gd name="connsiteY22" fmla="*/ 293226 h 1624314"/>
                <a:gd name="connsiteX23" fmla="*/ 1643605 w 5185458"/>
                <a:gd name="connsiteY23" fmla="*/ 293226 h 1624314"/>
                <a:gd name="connsiteX24" fmla="*/ 1643605 w 5185458"/>
                <a:gd name="connsiteY24" fmla="*/ 335666 h 1624314"/>
                <a:gd name="connsiteX25" fmla="*/ 1693762 w 5185458"/>
                <a:gd name="connsiteY25" fmla="*/ 335666 h 1624314"/>
                <a:gd name="connsiteX26" fmla="*/ 1693762 w 5185458"/>
                <a:gd name="connsiteY26" fmla="*/ 366532 h 1624314"/>
                <a:gd name="connsiteX27" fmla="*/ 1716911 w 5185458"/>
                <a:gd name="connsiteY27" fmla="*/ 366532 h 1624314"/>
                <a:gd name="connsiteX28" fmla="*/ 1716911 w 5185458"/>
                <a:gd name="connsiteY28" fmla="*/ 389681 h 1624314"/>
                <a:gd name="connsiteX29" fmla="*/ 1932972 w 5185458"/>
                <a:gd name="connsiteY29" fmla="*/ 389681 h 1624314"/>
                <a:gd name="connsiteX30" fmla="*/ 1932972 w 5185458"/>
                <a:gd name="connsiteY30" fmla="*/ 412831 h 1624314"/>
                <a:gd name="connsiteX31" fmla="*/ 2021711 w 5185458"/>
                <a:gd name="connsiteY31" fmla="*/ 412831 h 1624314"/>
                <a:gd name="connsiteX32" fmla="*/ 2021711 w 5185458"/>
                <a:gd name="connsiteY32" fmla="*/ 455271 h 1624314"/>
                <a:gd name="connsiteX33" fmla="*/ 2060294 w 5185458"/>
                <a:gd name="connsiteY33" fmla="*/ 455271 h 1624314"/>
                <a:gd name="connsiteX34" fmla="*/ 2060294 w 5185458"/>
                <a:gd name="connsiteY34" fmla="*/ 505428 h 1624314"/>
                <a:gd name="connsiteX35" fmla="*/ 2091159 w 5185458"/>
                <a:gd name="connsiteY35" fmla="*/ 505428 h 1624314"/>
                <a:gd name="connsiteX36" fmla="*/ 2091159 w 5185458"/>
                <a:gd name="connsiteY36" fmla="*/ 528578 h 1624314"/>
                <a:gd name="connsiteX37" fmla="*/ 2110450 w 5185458"/>
                <a:gd name="connsiteY37" fmla="*/ 528578 h 1624314"/>
                <a:gd name="connsiteX38" fmla="*/ 2110450 w 5185458"/>
                <a:gd name="connsiteY38" fmla="*/ 551727 h 1624314"/>
                <a:gd name="connsiteX39" fmla="*/ 2156749 w 5185458"/>
                <a:gd name="connsiteY39" fmla="*/ 551727 h 1624314"/>
                <a:gd name="connsiteX40" fmla="*/ 2156749 w 5185458"/>
                <a:gd name="connsiteY40" fmla="*/ 551727 h 1624314"/>
                <a:gd name="connsiteX41" fmla="*/ 2156749 w 5185458"/>
                <a:gd name="connsiteY41" fmla="*/ 578734 h 1624314"/>
                <a:gd name="connsiteX42" fmla="*/ 2307220 w 5185458"/>
                <a:gd name="connsiteY42" fmla="*/ 578734 h 1624314"/>
                <a:gd name="connsiteX43" fmla="*/ 2307220 w 5185458"/>
                <a:gd name="connsiteY43" fmla="*/ 594167 h 1624314"/>
                <a:gd name="connsiteX44" fmla="*/ 2384385 w 5185458"/>
                <a:gd name="connsiteY44" fmla="*/ 594167 h 1624314"/>
                <a:gd name="connsiteX45" fmla="*/ 2384385 w 5185458"/>
                <a:gd name="connsiteY45" fmla="*/ 617317 h 1624314"/>
                <a:gd name="connsiteX46" fmla="*/ 2438400 w 5185458"/>
                <a:gd name="connsiteY46" fmla="*/ 617317 h 1624314"/>
                <a:gd name="connsiteX47" fmla="*/ 2438400 w 5185458"/>
                <a:gd name="connsiteY47" fmla="*/ 617317 h 1624314"/>
                <a:gd name="connsiteX48" fmla="*/ 2465407 w 5185458"/>
                <a:gd name="connsiteY48" fmla="*/ 644324 h 1624314"/>
                <a:gd name="connsiteX49" fmla="*/ 2465407 w 5185458"/>
                <a:gd name="connsiteY49" fmla="*/ 682907 h 1624314"/>
                <a:gd name="connsiteX50" fmla="*/ 2820364 w 5185458"/>
                <a:gd name="connsiteY50" fmla="*/ 682907 h 1624314"/>
                <a:gd name="connsiteX51" fmla="*/ 2820364 w 5185458"/>
                <a:gd name="connsiteY51" fmla="*/ 709914 h 1624314"/>
                <a:gd name="connsiteX52" fmla="*/ 2851230 w 5185458"/>
                <a:gd name="connsiteY52" fmla="*/ 709914 h 1624314"/>
                <a:gd name="connsiteX53" fmla="*/ 2851230 w 5185458"/>
                <a:gd name="connsiteY53" fmla="*/ 756213 h 1624314"/>
                <a:gd name="connsiteX54" fmla="*/ 2870521 w 5185458"/>
                <a:gd name="connsiteY54" fmla="*/ 756213 h 1624314"/>
                <a:gd name="connsiteX55" fmla="*/ 2899096 w 5185458"/>
                <a:gd name="connsiteY55" fmla="*/ 756213 h 1624314"/>
                <a:gd name="connsiteX56" fmla="*/ 2897529 w 5185458"/>
                <a:gd name="connsiteY56" fmla="*/ 783221 h 1624314"/>
                <a:gd name="connsiteX57" fmla="*/ 2897529 w 5185458"/>
                <a:gd name="connsiteY57" fmla="*/ 829519 h 1624314"/>
                <a:gd name="connsiteX58" fmla="*/ 3009418 w 5185458"/>
                <a:gd name="connsiteY58" fmla="*/ 829519 h 1624314"/>
                <a:gd name="connsiteX59" fmla="*/ 3078866 w 5185458"/>
                <a:gd name="connsiteY59" fmla="*/ 829519 h 1624314"/>
                <a:gd name="connsiteX60" fmla="*/ 3078866 w 5185458"/>
                <a:gd name="connsiteY60" fmla="*/ 844952 h 1624314"/>
                <a:gd name="connsiteX61" fmla="*/ 3225478 w 5185458"/>
                <a:gd name="connsiteY61" fmla="*/ 844952 h 1624314"/>
                <a:gd name="connsiteX62" fmla="*/ 3225478 w 5185458"/>
                <a:gd name="connsiteY62" fmla="*/ 906684 h 1624314"/>
                <a:gd name="connsiteX63" fmla="*/ 3264061 w 5185458"/>
                <a:gd name="connsiteY63" fmla="*/ 906684 h 1624314"/>
                <a:gd name="connsiteX64" fmla="*/ 3264061 w 5185458"/>
                <a:gd name="connsiteY64" fmla="*/ 956841 h 1624314"/>
                <a:gd name="connsiteX65" fmla="*/ 3298785 w 5185458"/>
                <a:gd name="connsiteY65" fmla="*/ 956841 h 1624314"/>
                <a:gd name="connsiteX66" fmla="*/ 3298785 w 5185458"/>
                <a:gd name="connsiteY66" fmla="*/ 1010856 h 1624314"/>
                <a:gd name="connsiteX67" fmla="*/ 3341225 w 5185458"/>
                <a:gd name="connsiteY67" fmla="*/ 1010856 h 1624314"/>
                <a:gd name="connsiteX68" fmla="*/ 3341225 w 5185458"/>
                <a:gd name="connsiteY68" fmla="*/ 1053296 h 1624314"/>
                <a:gd name="connsiteX69" fmla="*/ 3379807 w 5185458"/>
                <a:gd name="connsiteY69" fmla="*/ 1053296 h 1624314"/>
                <a:gd name="connsiteX70" fmla="*/ 3379807 w 5185458"/>
                <a:gd name="connsiteY70" fmla="*/ 1072588 h 1624314"/>
                <a:gd name="connsiteX71" fmla="*/ 3611301 w 5185458"/>
                <a:gd name="connsiteY71" fmla="*/ 1072588 h 1624314"/>
                <a:gd name="connsiteX72" fmla="*/ 3611301 w 5185458"/>
                <a:gd name="connsiteY72" fmla="*/ 1072588 h 1624314"/>
                <a:gd name="connsiteX73" fmla="*/ 3653742 w 5185458"/>
                <a:gd name="connsiteY73" fmla="*/ 1072588 h 1624314"/>
                <a:gd name="connsiteX74" fmla="*/ 3653742 w 5185458"/>
                <a:gd name="connsiteY74" fmla="*/ 1107312 h 1624314"/>
                <a:gd name="connsiteX75" fmla="*/ 3696182 w 5185458"/>
                <a:gd name="connsiteY75" fmla="*/ 1107312 h 1624314"/>
                <a:gd name="connsiteX76" fmla="*/ 3696182 w 5185458"/>
                <a:gd name="connsiteY76" fmla="*/ 1134319 h 1624314"/>
                <a:gd name="connsiteX77" fmla="*/ 3734764 w 5185458"/>
                <a:gd name="connsiteY77" fmla="*/ 1134319 h 1624314"/>
                <a:gd name="connsiteX78" fmla="*/ 3734764 w 5185458"/>
                <a:gd name="connsiteY78" fmla="*/ 1161327 h 1624314"/>
                <a:gd name="connsiteX79" fmla="*/ 3796496 w 5185458"/>
                <a:gd name="connsiteY79" fmla="*/ 1161327 h 1624314"/>
                <a:gd name="connsiteX80" fmla="*/ 3796496 w 5185458"/>
                <a:gd name="connsiteY80" fmla="*/ 1161327 h 1624314"/>
                <a:gd name="connsiteX81" fmla="*/ 3873661 w 5185458"/>
                <a:gd name="connsiteY81" fmla="*/ 1161327 h 1624314"/>
                <a:gd name="connsiteX82" fmla="*/ 3873661 w 5185458"/>
                <a:gd name="connsiteY82" fmla="*/ 1196051 h 1624314"/>
                <a:gd name="connsiteX83" fmla="*/ 3912243 w 5185458"/>
                <a:gd name="connsiteY83" fmla="*/ 1196051 h 1624314"/>
                <a:gd name="connsiteX84" fmla="*/ 3912243 w 5185458"/>
                <a:gd name="connsiteY84" fmla="*/ 1226917 h 1624314"/>
                <a:gd name="connsiteX85" fmla="*/ 4058856 w 5185458"/>
                <a:gd name="connsiteY85" fmla="*/ 1226917 h 1624314"/>
                <a:gd name="connsiteX86" fmla="*/ 4058856 w 5185458"/>
                <a:gd name="connsiteY86" fmla="*/ 1253924 h 1624314"/>
                <a:gd name="connsiteX87" fmla="*/ 4085863 w 5185458"/>
                <a:gd name="connsiteY87" fmla="*/ 1253924 h 1624314"/>
                <a:gd name="connsiteX88" fmla="*/ 4085863 w 5185458"/>
                <a:gd name="connsiteY88" fmla="*/ 1288648 h 1624314"/>
                <a:gd name="connsiteX89" fmla="*/ 4109013 w 5185458"/>
                <a:gd name="connsiteY89" fmla="*/ 1288648 h 1624314"/>
                <a:gd name="connsiteX90" fmla="*/ 4109013 w 5185458"/>
                <a:gd name="connsiteY90" fmla="*/ 1334947 h 1624314"/>
                <a:gd name="connsiteX91" fmla="*/ 4147595 w 5185458"/>
                <a:gd name="connsiteY91" fmla="*/ 1334947 h 1624314"/>
                <a:gd name="connsiteX92" fmla="*/ 4147595 w 5185458"/>
                <a:gd name="connsiteY92" fmla="*/ 1373529 h 1624314"/>
                <a:gd name="connsiteX93" fmla="*/ 4241904 w 5185458"/>
                <a:gd name="connsiteY93" fmla="*/ 1373529 h 1624314"/>
                <a:gd name="connsiteX94" fmla="*/ 4244050 w 5185458"/>
                <a:gd name="connsiteY94" fmla="*/ 1392820 h 1624314"/>
                <a:gd name="connsiteX95" fmla="*/ 4483261 w 5185458"/>
                <a:gd name="connsiteY95" fmla="*/ 1392820 h 1624314"/>
                <a:gd name="connsiteX96" fmla="*/ 4483261 w 5185458"/>
                <a:gd name="connsiteY96" fmla="*/ 1446836 h 1624314"/>
                <a:gd name="connsiteX97" fmla="*/ 4521843 w 5185458"/>
                <a:gd name="connsiteY97" fmla="*/ 1446836 h 1624314"/>
                <a:gd name="connsiteX98" fmla="*/ 4521843 w 5185458"/>
                <a:gd name="connsiteY98" fmla="*/ 1477702 h 1624314"/>
                <a:gd name="connsiteX99" fmla="*/ 4548850 w 5185458"/>
                <a:gd name="connsiteY99" fmla="*/ 1477702 h 1624314"/>
                <a:gd name="connsiteX100" fmla="*/ 4548850 w 5185458"/>
                <a:gd name="connsiteY100" fmla="*/ 1527859 h 1624314"/>
                <a:gd name="connsiteX101" fmla="*/ 4737904 w 5185458"/>
                <a:gd name="connsiteY101" fmla="*/ 1527859 h 1624314"/>
                <a:gd name="connsiteX102" fmla="*/ 4737904 w 5185458"/>
                <a:gd name="connsiteY102" fmla="*/ 1535575 h 1624314"/>
                <a:gd name="connsiteX103" fmla="*/ 4857509 w 5185458"/>
                <a:gd name="connsiteY103" fmla="*/ 1535575 h 1624314"/>
                <a:gd name="connsiteX104" fmla="*/ 4857509 w 5185458"/>
                <a:gd name="connsiteY104" fmla="*/ 1535575 h 1624314"/>
                <a:gd name="connsiteX105" fmla="*/ 4923099 w 5185458"/>
                <a:gd name="connsiteY105" fmla="*/ 1535575 h 1624314"/>
                <a:gd name="connsiteX106" fmla="*/ 4923099 w 5185458"/>
                <a:gd name="connsiteY106" fmla="*/ 1624314 h 1624314"/>
                <a:gd name="connsiteX107" fmla="*/ 5185458 w 5185458"/>
                <a:gd name="connsiteY107" fmla="*/ 1624314 h 1624314"/>
                <a:gd name="connsiteX108" fmla="*/ 5185458 w 5185458"/>
                <a:gd name="connsiteY108" fmla="*/ 1620456 h 1624314"/>
                <a:gd name="connsiteX0" fmla="*/ 0 w 5185458"/>
                <a:gd name="connsiteY0" fmla="*/ 0 h 1624314"/>
                <a:gd name="connsiteX1" fmla="*/ 416688 w 5185458"/>
                <a:gd name="connsiteY1" fmla="*/ 0 h 1624314"/>
                <a:gd name="connsiteX2" fmla="*/ 416688 w 5185458"/>
                <a:gd name="connsiteY2" fmla="*/ 15433 h 1624314"/>
                <a:gd name="connsiteX3" fmla="*/ 435980 w 5185458"/>
                <a:gd name="connsiteY3" fmla="*/ 15433 h 1624314"/>
                <a:gd name="connsiteX4" fmla="*/ 435980 w 5185458"/>
                <a:gd name="connsiteY4" fmla="*/ 30866 h 1624314"/>
                <a:gd name="connsiteX5" fmla="*/ 756213 w 5185458"/>
                <a:gd name="connsiteY5" fmla="*/ 30866 h 1624314"/>
                <a:gd name="connsiteX6" fmla="*/ 756213 w 5185458"/>
                <a:gd name="connsiteY6" fmla="*/ 30866 h 1624314"/>
                <a:gd name="connsiteX7" fmla="*/ 771646 w 5185458"/>
                <a:gd name="connsiteY7" fmla="*/ 46299 h 1624314"/>
                <a:gd name="connsiteX8" fmla="*/ 771646 w 5185458"/>
                <a:gd name="connsiteY8" fmla="*/ 73307 h 1624314"/>
                <a:gd name="connsiteX9" fmla="*/ 848810 w 5185458"/>
                <a:gd name="connsiteY9" fmla="*/ 73307 h 1624314"/>
                <a:gd name="connsiteX10" fmla="*/ 848810 w 5185458"/>
                <a:gd name="connsiteY10" fmla="*/ 84881 h 1624314"/>
                <a:gd name="connsiteX11" fmla="*/ 960699 w 5185458"/>
                <a:gd name="connsiteY11" fmla="*/ 84881 h 1624314"/>
                <a:gd name="connsiteX12" fmla="*/ 960699 w 5185458"/>
                <a:gd name="connsiteY12" fmla="*/ 108031 h 1624314"/>
                <a:gd name="connsiteX13" fmla="*/ 1169043 w 5185458"/>
                <a:gd name="connsiteY13" fmla="*/ 108031 h 1624314"/>
                <a:gd name="connsiteX14" fmla="*/ 1180618 w 5185458"/>
                <a:gd name="connsiteY14" fmla="*/ 119606 h 1624314"/>
                <a:gd name="connsiteX15" fmla="*/ 1219200 w 5185458"/>
                <a:gd name="connsiteY15" fmla="*/ 119606 h 1624314"/>
                <a:gd name="connsiteX16" fmla="*/ 1219200 w 5185458"/>
                <a:gd name="connsiteY16" fmla="*/ 181337 h 1624314"/>
                <a:gd name="connsiteX17" fmla="*/ 1253924 w 5185458"/>
                <a:gd name="connsiteY17" fmla="*/ 181337 h 1624314"/>
                <a:gd name="connsiteX18" fmla="*/ 1253924 w 5185458"/>
                <a:gd name="connsiteY18" fmla="*/ 208345 h 1624314"/>
                <a:gd name="connsiteX19" fmla="*/ 1539433 w 5185458"/>
                <a:gd name="connsiteY19" fmla="*/ 208345 h 1624314"/>
                <a:gd name="connsiteX20" fmla="*/ 1539433 w 5185458"/>
                <a:gd name="connsiteY20" fmla="*/ 227636 h 1624314"/>
                <a:gd name="connsiteX21" fmla="*/ 1608881 w 5185458"/>
                <a:gd name="connsiteY21" fmla="*/ 227636 h 1624314"/>
                <a:gd name="connsiteX22" fmla="*/ 1608881 w 5185458"/>
                <a:gd name="connsiteY22" fmla="*/ 293226 h 1624314"/>
                <a:gd name="connsiteX23" fmla="*/ 1643605 w 5185458"/>
                <a:gd name="connsiteY23" fmla="*/ 293226 h 1624314"/>
                <a:gd name="connsiteX24" fmla="*/ 1643605 w 5185458"/>
                <a:gd name="connsiteY24" fmla="*/ 335666 h 1624314"/>
                <a:gd name="connsiteX25" fmla="*/ 1693762 w 5185458"/>
                <a:gd name="connsiteY25" fmla="*/ 335666 h 1624314"/>
                <a:gd name="connsiteX26" fmla="*/ 1693762 w 5185458"/>
                <a:gd name="connsiteY26" fmla="*/ 366532 h 1624314"/>
                <a:gd name="connsiteX27" fmla="*/ 1716911 w 5185458"/>
                <a:gd name="connsiteY27" fmla="*/ 366532 h 1624314"/>
                <a:gd name="connsiteX28" fmla="*/ 1716911 w 5185458"/>
                <a:gd name="connsiteY28" fmla="*/ 389681 h 1624314"/>
                <a:gd name="connsiteX29" fmla="*/ 1932972 w 5185458"/>
                <a:gd name="connsiteY29" fmla="*/ 389681 h 1624314"/>
                <a:gd name="connsiteX30" fmla="*/ 1932972 w 5185458"/>
                <a:gd name="connsiteY30" fmla="*/ 412831 h 1624314"/>
                <a:gd name="connsiteX31" fmla="*/ 2021711 w 5185458"/>
                <a:gd name="connsiteY31" fmla="*/ 412831 h 1624314"/>
                <a:gd name="connsiteX32" fmla="*/ 2021711 w 5185458"/>
                <a:gd name="connsiteY32" fmla="*/ 455271 h 1624314"/>
                <a:gd name="connsiteX33" fmla="*/ 2060294 w 5185458"/>
                <a:gd name="connsiteY33" fmla="*/ 455271 h 1624314"/>
                <a:gd name="connsiteX34" fmla="*/ 2060294 w 5185458"/>
                <a:gd name="connsiteY34" fmla="*/ 505428 h 1624314"/>
                <a:gd name="connsiteX35" fmla="*/ 2091159 w 5185458"/>
                <a:gd name="connsiteY35" fmla="*/ 505428 h 1624314"/>
                <a:gd name="connsiteX36" fmla="*/ 2091159 w 5185458"/>
                <a:gd name="connsiteY36" fmla="*/ 528578 h 1624314"/>
                <a:gd name="connsiteX37" fmla="*/ 2110450 w 5185458"/>
                <a:gd name="connsiteY37" fmla="*/ 528578 h 1624314"/>
                <a:gd name="connsiteX38" fmla="*/ 2110450 w 5185458"/>
                <a:gd name="connsiteY38" fmla="*/ 551727 h 1624314"/>
                <a:gd name="connsiteX39" fmla="*/ 2156749 w 5185458"/>
                <a:gd name="connsiteY39" fmla="*/ 551727 h 1624314"/>
                <a:gd name="connsiteX40" fmla="*/ 2156749 w 5185458"/>
                <a:gd name="connsiteY40" fmla="*/ 551727 h 1624314"/>
                <a:gd name="connsiteX41" fmla="*/ 2156749 w 5185458"/>
                <a:gd name="connsiteY41" fmla="*/ 578734 h 1624314"/>
                <a:gd name="connsiteX42" fmla="*/ 2307220 w 5185458"/>
                <a:gd name="connsiteY42" fmla="*/ 578734 h 1624314"/>
                <a:gd name="connsiteX43" fmla="*/ 2307220 w 5185458"/>
                <a:gd name="connsiteY43" fmla="*/ 594167 h 1624314"/>
                <a:gd name="connsiteX44" fmla="*/ 2384385 w 5185458"/>
                <a:gd name="connsiteY44" fmla="*/ 594167 h 1624314"/>
                <a:gd name="connsiteX45" fmla="*/ 2384385 w 5185458"/>
                <a:gd name="connsiteY45" fmla="*/ 617317 h 1624314"/>
                <a:gd name="connsiteX46" fmla="*/ 2438400 w 5185458"/>
                <a:gd name="connsiteY46" fmla="*/ 617317 h 1624314"/>
                <a:gd name="connsiteX47" fmla="*/ 2438400 w 5185458"/>
                <a:gd name="connsiteY47" fmla="*/ 617317 h 1624314"/>
                <a:gd name="connsiteX48" fmla="*/ 2465407 w 5185458"/>
                <a:gd name="connsiteY48" fmla="*/ 644324 h 1624314"/>
                <a:gd name="connsiteX49" fmla="*/ 2465407 w 5185458"/>
                <a:gd name="connsiteY49" fmla="*/ 682907 h 1624314"/>
                <a:gd name="connsiteX50" fmla="*/ 2820364 w 5185458"/>
                <a:gd name="connsiteY50" fmla="*/ 682907 h 1624314"/>
                <a:gd name="connsiteX51" fmla="*/ 2820364 w 5185458"/>
                <a:gd name="connsiteY51" fmla="*/ 709914 h 1624314"/>
                <a:gd name="connsiteX52" fmla="*/ 2851230 w 5185458"/>
                <a:gd name="connsiteY52" fmla="*/ 709914 h 1624314"/>
                <a:gd name="connsiteX53" fmla="*/ 2851230 w 5185458"/>
                <a:gd name="connsiteY53" fmla="*/ 756213 h 1624314"/>
                <a:gd name="connsiteX54" fmla="*/ 2870521 w 5185458"/>
                <a:gd name="connsiteY54" fmla="*/ 756213 h 1624314"/>
                <a:gd name="connsiteX55" fmla="*/ 2899096 w 5185458"/>
                <a:gd name="connsiteY55" fmla="*/ 756213 h 1624314"/>
                <a:gd name="connsiteX56" fmla="*/ 2897529 w 5185458"/>
                <a:gd name="connsiteY56" fmla="*/ 783221 h 1624314"/>
                <a:gd name="connsiteX57" fmla="*/ 2897529 w 5185458"/>
                <a:gd name="connsiteY57" fmla="*/ 829519 h 1624314"/>
                <a:gd name="connsiteX58" fmla="*/ 3009418 w 5185458"/>
                <a:gd name="connsiteY58" fmla="*/ 829519 h 1624314"/>
                <a:gd name="connsiteX59" fmla="*/ 3078866 w 5185458"/>
                <a:gd name="connsiteY59" fmla="*/ 829519 h 1624314"/>
                <a:gd name="connsiteX60" fmla="*/ 3078866 w 5185458"/>
                <a:gd name="connsiteY60" fmla="*/ 844952 h 1624314"/>
                <a:gd name="connsiteX61" fmla="*/ 3225478 w 5185458"/>
                <a:gd name="connsiteY61" fmla="*/ 844952 h 1624314"/>
                <a:gd name="connsiteX62" fmla="*/ 3225478 w 5185458"/>
                <a:gd name="connsiteY62" fmla="*/ 906684 h 1624314"/>
                <a:gd name="connsiteX63" fmla="*/ 3264061 w 5185458"/>
                <a:gd name="connsiteY63" fmla="*/ 906684 h 1624314"/>
                <a:gd name="connsiteX64" fmla="*/ 3264061 w 5185458"/>
                <a:gd name="connsiteY64" fmla="*/ 956841 h 1624314"/>
                <a:gd name="connsiteX65" fmla="*/ 3298785 w 5185458"/>
                <a:gd name="connsiteY65" fmla="*/ 956841 h 1624314"/>
                <a:gd name="connsiteX66" fmla="*/ 3298785 w 5185458"/>
                <a:gd name="connsiteY66" fmla="*/ 1010856 h 1624314"/>
                <a:gd name="connsiteX67" fmla="*/ 3341225 w 5185458"/>
                <a:gd name="connsiteY67" fmla="*/ 1010856 h 1624314"/>
                <a:gd name="connsiteX68" fmla="*/ 3341225 w 5185458"/>
                <a:gd name="connsiteY68" fmla="*/ 1053296 h 1624314"/>
                <a:gd name="connsiteX69" fmla="*/ 3379807 w 5185458"/>
                <a:gd name="connsiteY69" fmla="*/ 1053296 h 1624314"/>
                <a:gd name="connsiteX70" fmla="*/ 3379807 w 5185458"/>
                <a:gd name="connsiteY70" fmla="*/ 1072588 h 1624314"/>
                <a:gd name="connsiteX71" fmla="*/ 3611301 w 5185458"/>
                <a:gd name="connsiteY71" fmla="*/ 1072588 h 1624314"/>
                <a:gd name="connsiteX72" fmla="*/ 3611301 w 5185458"/>
                <a:gd name="connsiteY72" fmla="*/ 1072588 h 1624314"/>
                <a:gd name="connsiteX73" fmla="*/ 3653742 w 5185458"/>
                <a:gd name="connsiteY73" fmla="*/ 1072588 h 1624314"/>
                <a:gd name="connsiteX74" fmla="*/ 3653742 w 5185458"/>
                <a:gd name="connsiteY74" fmla="*/ 1107312 h 1624314"/>
                <a:gd name="connsiteX75" fmla="*/ 3696182 w 5185458"/>
                <a:gd name="connsiteY75" fmla="*/ 1107312 h 1624314"/>
                <a:gd name="connsiteX76" fmla="*/ 3696182 w 5185458"/>
                <a:gd name="connsiteY76" fmla="*/ 1134319 h 1624314"/>
                <a:gd name="connsiteX77" fmla="*/ 3734764 w 5185458"/>
                <a:gd name="connsiteY77" fmla="*/ 1134319 h 1624314"/>
                <a:gd name="connsiteX78" fmla="*/ 3734764 w 5185458"/>
                <a:gd name="connsiteY78" fmla="*/ 1161327 h 1624314"/>
                <a:gd name="connsiteX79" fmla="*/ 3796496 w 5185458"/>
                <a:gd name="connsiteY79" fmla="*/ 1161327 h 1624314"/>
                <a:gd name="connsiteX80" fmla="*/ 3796496 w 5185458"/>
                <a:gd name="connsiteY80" fmla="*/ 1161327 h 1624314"/>
                <a:gd name="connsiteX81" fmla="*/ 3873661 w 5185458"/>
                <a:gd name="connsiteY81" fmla="*/ 1161327 h 1624314"/>
                <a:gd name="connsiteX82" fmla="*/ 3873661 w 5185458"/>
                <a:gd name="connsiteY82" fmla="*/ 1196051 h 1624314"/>
                <a:gd name="connsiteX83" fmla="*/ 3912243 w 5185458"/>
                <a:gd name="connsiteY83" fmla="*/ 1196051 h 1624314"/>
                <a:gd name="connsiteX84" fmla="*/ 3912243 w 5185458"/>
                <a:gd name="connsiteY84" fmla="*/ 1226917 h 1624314"/>
                <a:gd name="connsiteX85" fmla="*/ 4058856 w 5185458"/>
                <a:gd name="connsiteY85" fmla="*/ 1226917 h 1624314"/>
                <a:gd name="connsiteX86" fmla="*/ 4058856 w 5185458"/>
                <a:gd name="connsiteY86" fmla="*/ 1253924 h 1624314"/>
                <a:gd name="connsiteX87" fmla="*/ 4085863 w 5185458"/>
                <a:gd name="connsiteY87" fmla="*/ 1253924 h 1624314"/>
                <a:gd name="connsiteX88" fmla="*/ 4085863 w 5185458"/>
                <a:gd name="connsiteY88" fmla="*/ 1288648 h 1624314"/>
                <a:gd name="connsiteX89" fmla="*/ 4109013 w 5185458"/>
                <a:gd name="connsiteY89" fmla="*/ 1288648 h 1624314"/>
                <a:gd name="connsiteX90" fmla="*/ 4109013 w 5185458"/>
                <a:gd name="connsiteY90" fmla="*/ 1334947 h 1624314"/>
                <a:gd name="connsiteX91" fmla="*/ 4147595 w 5185458"/>
                <a:gd name="connsiteY91" fmla="*/ 1334947 h 1624314"/>
                <a:gd name="connsiteX92" fmla="*/ 4147595 w 5185458"/>
                <a:gd name="connsiteY92" fmla="*/ 1373529 h 1624314"/>
                <a:gd name="connsiteX93" fmla="*/ 4241904 w 5185458"/>
                <a:gd name="connsiteY93" fmla="*/ 1373529 h 1624314"/>
                <a:gd name="connsiteX94" fmla="*/ 4244050 w 5185458"/>
                <a:gd name="connsiteY94" fmla="*/ 1392820 h 1624314"/>
                <a:gd name="connsiteX95" fmla="*/ 4483261 w 5185458"/>
                <a:gd name="connsiteY95" fmla="*/ 1392820 h 1624314"/>
                <a:gd name="connsiteX96" fmla="*/ 4483261 w 5185458"/>
                <a:gd name="connsiteY96" fmla="*/ 1446836 h 1624314"/>
                <a:gd name="connsiteX97" fmla="*/ 4521843 w 5185458"/>
                <a:gd name="connsiteY97" fmla="*/ 1446836 h 1624314"/>
                <a:gd name="connsiteX98" fmla="*/ 4521843 w 5185458"/>
                <a:gd name="connsiteY98" fmla="*/ 1477702 h 1624314"/>
                <a:gd name="connsiteX99" fmla="*/ 4548850 w 5185458"/>
                <a:gd name="connsiteY99" fmla="*/ 1477702 h 1624314"/>
                <a:gd name="connsiteX100" fmla="*/ 4548850 w 5185458"/>
                <a:gd name="connsiteY100" fmla="*/ 1527859 h 1624314"/>
                <a:gd name="connsiteX101" fmla="*/ 4737904 w 5185458"/>
                <a:gd name="connsiteY101" fmla="*/ 1527859 h 1624314"/>
                <a:gd name="connsiteX102" fmla="*/ 4737904 w 5185458"/>
                <a:gd name="connsiteY102" fmla="*/ 1535575 h 1624314"/>
                <a:gd name="connsiteX103" fmla="*/ 4857509 w 5185458"/>
                <a:gd name="connsiteY103" fmla="*/ 1535575 h 1624314"/>
                <a:gd name="connsiteX104" fmla="*/ 4857509 w 5185458"/>
                <a:gd name="connsiteY104" fmla="*/ 1535575 h 1624314"/>
                <a:gd name="connsiteX105" fmla="*/ 4923099 w 5185458"/>
                <a:gd name="connsiteY105" fmla="*/ 1535575 h 1624314"/>
                <a:gd name="connsiteX106" fmla="*/ 4923099 w 5185458"/>
                <a:gd name="connsiteY106" fmla="*/ 1624314 h 1624314"/>
                <a:gd name="connsiteX107" fmla="*/ 5185458 w 5185458"/>
                <a:gd name="connsiteY107" fmla="*/ 1624314 h 1624314"/>
                <a:gd name="connsiteX108" fmla="*/ 5185458 w 5185458"/>
                <a:gd name="connsiteY108" fmla="*/ 1620456 h 1624314"/>
                <a:gd name="connsiteX0" fmla="*/ 0 w 5185458"/>
                <a:gd name="connsiteY0" fmla="*/ 0 h 1624314"/>
                <a:gd name="connsiteX1" fmla="*/ 416688 w 5185458"/>
                <a:gd name="connsiteY1" fmla="*/ 0 h 1624314"/>
                <a:gd name="connsiteX2" fmla="*/ 416688 w 5185458"/>
                <a:gd name="connsiteY2" fmla="*/ 15433 h 1624314"/>
                <a:gd name="connsiteX3" fmla="*/ 435980 w 5185458"/>
                <a:gd name="connsiteY3" fmla="*/ 15433 h 1624314"/>
                <a:gd name="connsiteX4" fmla="*/ 435980 w 5185458"/>
                <a:gd name="connsiteY4" fmla="*/ 30866 h 1624314"/>
                <a:gd name="connsiteX5" fmla="*/ 756213 w 5185458"/>
                <a:gd name="connsiteY5" fmla="*/ 30866 h 1624314"/>
                <a:gd name="connsiteX6" fmla="*/ 756213 w 5185458"/>
                <a:gd name="connsiteY6" fmla="*/ 30866 h 1624314"/>
                <a:gd name="connsiteX7" fmla="*/ 771646 w 5185458"/>
                <a:gd name="connsiteY7" fmla="*/ 46299 h 1624314"/>
                <a:gd name="connsiteX8" fmla="*/ 771646 w 5185458"/>
                <a:gd name="connsiteY8" fmla="*/ 73307 h 1624314"/>
                <a:gd name="connsiteX9" fmla="*/ 848810 w 5185458"/>
                <a:gd name="connsiteY9" fmla="*/ 73307 h 1624314"/>
                <a:gd name="connsiteX10" fmla="*/ 848810 w 5185458"/>
                <a:gd name="connsiteY10" fmla="*/ 84881 h 1624314"/>
                <a:gd name="connsiteX11" fmla="*/ 960699 w 5185458"/>
                <a:gd name="connsiteY11" fmla="*/ 84881 h 1624314"/>
                <a:gd name="connsiteX12" fmla="*/ 960699 w 5185458"/>
                <a:gd name="connsiteY12" fmla="*/ 108031 h 1624314"/>
                <a:gd name="connsiteX13" fmla="*/ 1169043 w 5185458"/>
                <a:gd name="connsiteY13" fmla="*/ 108031 h 1624314"/>
                <a:gd name="connsiteX14" fmla="*/ 1180618 w 5185458"/>
                <a:gd name="connsiteY14" fmla="*/ 119606 h 1624314"/>
                <a:gd name="connsiteX15" fmla="*/ 1219200 w 5185458"/>
                <a:gd name="connsiteY15" fmla="*/ 119606 h 1624314"/>
                <a:gd name="connsiteX16" fmla="*/ 1219200 w 5185458"/>
                <a:gd name="connsiteY16" fmla="*/ 181337 h 1624314"/>
                <a:gd name="connsiteX17" fmla="*/ 1253924 w 5185458"/>
                <a:gd name="connsiteY17" fmla="*/ 181337 h 1624314"/>
                <a:gd name="connsiteX18" fmla="*/ 1253924 w 5185458"/>
                <a:gd name="connsiteY18" fmla="*/ 208345 h 1624314"/>
                <a:gd name="connsiteX19" fmla="*/ 1539433 w 5185458"/>
                <a:gd name="connsiteY19" fmla="*/ 208345 h 1624314"/>
                <a:gd name="connsiteX20" fmla="*/ 1539433 w 5185458"/>
                <a:gd name="connsiteY20" fmla="*/ 227636 h 1624314"/>
                <a:gd name="connsiteX21" fmla="*/ 1608881 w 5185458"/>
                <a:gd name="connsiteY21" fmla="*/ 227636 h 1624314"/>
                <a:gd name="connsiteX22" fmla="*/ 1608881 w 5185458"/>
                <a:gd name="connsiteY22" fmla="*/ 293226 h 1624314"/>
                <a:gd name="connsiteX23" fmla="*/ 1643605 w 5185458"/>
                <a:gd name="connsiteY23" fmla="*/ 293226 h 1624314"/>
                <a:gd name="connsiteX24" fmla="*/ 1643605 w 5185458"/>
                <a:gd name="connsiteY24" fmla="*/ 335666 h 1624314"/>
                <a:gd name="connsiteX25" fmla="*/ 1693762 w 5185458"/>
                <a:gd name="connsiteY25" fmla="*/ 335666 h 1624314"/>
                <a:gd name="connsiteX26" fmla="*/ 1693762 w 5185458"/>
                <a:gd name="connsiteY26" fmla="*/ 366532 h 1624314"/>
                <a:gd name="connsiteX27" fmla="*/ 1716911 w 5185458"/>
                <a:gd name="connsiteY27" fmla="*/ 366532 h 1624314"/>
                <a:gd name="connsiteX28" fmla="*/ 1716911 w 5185458"/>
                <a:gd name="connsiteY28" fmla="*/ 389681 h 1624314"/>
                <a:gd name="connsiteX29" fmla="*/ 1932972 w 5185458"/>
                <a:gd name="connsiteY29" fmla="*/ 389681 h 1624314"/>
                <a:gd name="connsiteX30" fmla="*/ 1932972 w 5185458"/>
                <a:gd name="connsiteY30" fmla="*/ 412831 h 1624314"/>
                <a:gd name="connsiteX31" fmla="*/ 2021711 w 5185458"/>
                <a:gd name="connsiteY31" fmla="*/ 412831 h 1624314"/>
                <a:gd name="connsiteX32" fmla="*/ 2021711 w 5185458"/>
                <a:gd name="connsiteY32" fmla="*/ 455271 h 1624314"/>
                <a:gd name="connsiteX33" fmla="*/ 2060294 w 5185458"/>
                <a:gd name="connsiteY33" fmla="*/ 455271 h 1624314"/>
                <a:gd name="connsiteX34" fmla="*/ 2060294 w 5185458"/>
                <a:gd name="connsiteY34" fmla="*/ 505428 h 1624314"/>
                <a:gd name="connsiteX35" fmla="*/ 2091159 w 5185458"/>
                <a:gd name="connsiteY35" fmla="*/ 505428 h 1624314"/>
                <a:gd name="connsiteX36" fmla="*/ 2091159 w 5185458"/>
                <a:gd name="connsiteY36" fmla="*/ 528578 h 1624314"/>
                <a:gd name="connsiteX37" fmla="*/ 2110450 w 5185458"/>
                <a:gd name="connsiteY37" fmla="*/ 528578 h 1624314"/>
                <a:gd name="connsiteX38" fmla="*/ 2110450 w 5185458"/>
                <a:gd name="connsiteY38" fmla="*/ 551727 h 1624314"/>
                <a:gd name="connsiteX39" fmla="*/ 2156749 w 5185458"/>
                <a:gd name="connsiteY39" fmla="*/ 551727 h 1624314"/>
                <a:gd name="connsiteX40" fmla="*/ 2156749 w 5185458"/>
                <a:gd name="connsiteY40" fmla="*/ 551727 h 1624314"/>
                <a:gd name="connsiteX41" fmla="*/ 2156749 w 5185458"/>
                <a:gd name="connsiteY41" fmla="*/ 578734 h 1624314"/>
                <a:gd name="connsiteX42" fmla="*/ 2307220 w 5185458"/>
                <a:gd name="connsiteY42" fmla="*/ 578734 h 1624314"/>
                <a:gd name="connsiteX43" fmla="*/ 2307220 w 5185458"/>
                <a:gd name="connsiteY43" fmla="*/ 594167 h 1624314"/>
                <a:gd name="connsiteX44" fmla="*/ 2384385 w 5185458"/>
                <a:gd name="connsiteY44" fmla="*/ 594167 h 1624314"/>
                <a:gd name="connsiteX45" fmla="*/ 2384385 w 5185458"/>
                <a:gd name="connsiteY45" fmla="*/ 617317 h 1624314"/>
                <a:gd name="connsiteX46" fmla="*/ 2438400 w 5185458"/>
                <a:gd name="connsiteY46" fmla="*/ 617317 h 1624314"/>
                <a:gd name="connsiteX47" fmla="*/ 2438400 w 5185458"/>
                <a:gd name="connsiteY47" fmla="*/ 617317 h 1624314"/>
                <a:gd name="connsiteX48" fmla="*/ 2465407 w 5185458"/>
                <a:gd name="connsiteY48" fmla="*/ 644324 h 1624314"/>
                <a:gd name="connsiteX49" fmla="*/ 2465407 w 5185458"/>
                <a:gd name="connsiteY49" fmla="*/ 682907 h 1624314"/>
                <a:gd name="connsiteX50" fmla="*/ 2820364 w 5185458"/>
                <a:gd name="connsiteY50" fmla="*/ 682907 h 1624314"/>
                <a:gd name="connsiteX51" fmla="*/ 2820364 w 5185458"/>
                <a:gd name="connsiteY51" fmla="*/ 709914 h 1624314"/>
                <a:gd name="connsiteX52" fmla="*/ 2851230 w 5185458"/>
                <a:gd name="connsiteY52" fmla="*/ 709914 h 1624314"/>
                <a:gd name="connsiteX53" fmla="*/ 2851230 w 5185458"/>
                <a:gd name="connsiteY53" fmla="*/ 756213 h 1624314"/>
                <a:gd name="connsiteX54" fmla="*/ 2870521 w 5185458"/>
                <a:gd name="connsiteY54" fmla="*/ 756213 h 1624314"/>
                <a:gd name="connsiteX55" fmla="*/ 2899096 w 5185458"/>
                <a:gd name="connsiteY55" fmla="*/ 756213 h 1624314"/>
                <a:gd name="connsiteX56" fmla="*/ 2897529 w 5185458"/>
                <a:gd name="connsiteY56" fmla="*/ 783221 h 1624314"/>
                <a:gd name="connsiteX57" fmla="*/ 2897529 w 5185458"/>
                <a:gd name="connsiteY57" fmla="*/ 829519 h 1624314"/>
                <a:gd name="connsiteX58" fmla="*/ 3009418 w 5185458"/>
                <a:gd name="connsiteY58" fmla="*/ 829519 h 1624314"/>
                <a:gd name="connsiteX59" fmla="*/ 3078866 w 5185458"/>
                <a:gd name="connsiteY59" fmla="*/ 829519 h 1624314"/>
                <a:gd name="connsiteX60" fmla="*/ 3078866 w 5185458"/>
                <a:gd name="connsiteY60" fmla="*/ 844952 h 1624314"/>
                <a:gd name="connsiteX61" fmla="*/ 3225478 w 5185458"/>
                <a:gd name="connsiteY61" fmla="*/ 844952 h 1624314"/>
                <a:gd name="connsiteX62" fmla="*/ 3225478 w 5185458"/>
                <a:gd name="connsiteY62" fmla="*/ 906684 h 1624314"/>
                <a:gd name="connsiteX63" fmla="*/ 3264061 w 5185458"/>
                <a:gd name="connsiteY63" fmla="*/ 906684 h 1624314"/>
                <a:gd name="connsiteX64" fmla="*/ 3264061 w 5185458"/>
                <a:gd name="connsiteY64" fmla="*/ 956841 h 1624314"/>
                <a:gd name="connsiteX65" fmla="*/ 3298785 w 5185458"/>
                <a:gd name="connsiteY65" fmla="*/ 956841 h 1624314"/>
                <a:gd name="connsiteX66" fmla="*/ 3298785 w 5185458"/>
                <a:gd name="connsiteY66" fmla="*/ 1010856 h 1624314"/>
                <a:gd name="connsiteX67" fmla="*/ 3341225 w 5185458"/>
                <a:gd name="connsiteY67" fmla="*/ 1010856 h 1624314"/>
                <a:gd name="connsiteX68" fmla="*/ 3341225 w 5185458"/>
                <a:gd name="connsiteY68" fmla="*/ 1053296 h 1624314"/>
                <a:gd name="connsiteX69" fmla="*/ 3379807 w 5185458"/>
                <a:gd name="connsiteY69" fmla="*/ 1053296 h 1624314"/>
                <a:gd name="connsiteX70" fmla="*/ 3379807 w 5185458"/>
                <a:gd name="connsiteY70" fmla="*/ 1072588 h 1624314"/>
                <a:gd name="connsiteX71" fmla="*/ 3611301 w 5185458"/>
                <a:gd name="connsiteY71" fmla="*/ 1072588 h 1624314"/>
                <a:gd name="connsiteX72" fmla="*/ 3611301 w 5185458"/>
                <a:gd name="connsiteY72" fmla="*/ 1072588 h 1624314"/>
                <a:gd name="connsiteX73" fmla="*/ 3653742 w 5185458"/>
                <a:gd name="connsiteY73" fmla="*/ 1072588 h 1624314"/>
                <a:gd name="connsiteX74" fmla="*/ 3653742 w 5185458"/>
                <a:gd name="connsiteY74" fmla="*/ 1107312 h 1624314"/>
                <a:gd name="connsiteX75" fmla="*/ 3696182 w 5185458"/>
                <a:gd name="connsiteY75" fmla="*/ 1107312 h 1624314"/>
                <a:gd name="connsiteX76" fmla="*/ 3696182 w 5185458"/>
                <a:gd name="connsiteY76" fmla="*/ 1134319 h 1624314"/>
                <a:gd name="connsiteX77" fmla="*/ 3734764 w 5185458"/>
                <a:gd name="connsiteY77" fmla="*/ 1134319 h 1624314"/>
                <a:gd name="connsiteX78" fmla="*/ 3734764 w 5185458"/>
                <a:gd name="connsiteY78" fmla="*/ 1161327 h 1624314"/>
                <a:gd name="connsiteX79" fmla="*/ 3796496 w 5185458"/>
                <a:gd name="connsiteY79" fmla="*/ 1161327 h 1624314"/>
                <a:gd name="connsiteX80" fmla="*/ 3796496 w 5185458"/>
                <a:gd name="connsiteY80" fmla="*/ 1161327 h 1624314"/>
                <a:gd name="connsiteX81" fmla="*/ 3873661 w 5185458"/>
                <a:gd name="connsiteY81" fmla="*/ 1161327 h 1624314"/>
                <a:gd name="connsiteX82" fmla="*/ 3873661 w 5185458"/>
                <a:gd name="connsiteY82" fmla="*/ 1196051 h 1624314"/>
                <a:gd name="connsiteX83" fmla="*/ 3912243 w 5185458"/>
                <a:gd name="connsiteY83" fmla="*/ 1196051 h 1624314"/>
                <a:gd name="connsiteX84" fmla="*/ 3912243 w 5185458"/>
                <a:gd name="connsiteY84" fmla="*/ 1226917 h 1624314"/>
                <a:gd name="connsiteX85" fmla="*/ 4058856 w 5185458"/>
                <a:gd name="connsiteY85" fmla="*/ 1226917 h 1624314"/>
                <a:gd name="connsiteX86" fmla="*/ 4058856 w 5185458"/>
                <a:gd name="connsiteY86" fmla="*/ 1253924 h 1624314"/>
                <a:gd name="connsiteX87" fmla="*/ 4085863 w 5185458"/>
                <a:gd name="connsiteY87" fmla="*/ 1253924 h 1624314"/>
                <a:gd name="connsiteX88" fmla="*/ 4085863 w 5185458"/>
                <a:gd name="connsiteY88" fmla="*/ 1288648 h 1624314"/>
                <a:gd name="connsiteX89" fmla="*/ 4109013 w 5185458"/>
                <a:gd name="connsiteY89" fmla="*/ 1288648 h 1624314"/>
                <a:gd name="connsiteX90" fmla="*/ 4109013 w 5185458"/>
                <a:gd name="connsiteY90" fmla="*/ 1334947 h 1624314"/>
                <a:gd name="connsiteX91" fmla="*/ 4147595 w 5185458"/>
                <a:gd name="connsiteY91" fmla="*/ 1334947 h 1624314"/>
                <a:gd name="connsiteX92" fmla="*/ 4147595 w 5185458"/>
                <a:gd name="connsiteY92" fmla="*/ 1373529 h 1624314"/>
                <a:gd name="connsiteX93" fmla="*/ 4241904 w 5185458"/>
                <a:gd name="connsiteY93" fmla="*/ 1373529 h 1624314"/>
                <a:gd name="connsiteX94" fmla="*/ 4244050 w 5185458"/>
                <a:gd name="connsiteY94" fmla="*/ 1392820 h 1624314"/>
                <a:gd name="connsiteX95" fmla="*/ 4483261 w 5185458"/>
                <a:gd name="connsiteY95" fmla="*/ 1392820 h 1624314"/>
                <a:gd name="connsiteX96" fmla="*/ 4483261 w 5185458"/>
                <a:gd name="connsiteY96" fmla="*/ 1446836 h 1624314"/>
                <a:gd name="connsiteX97" fmla="*/ 4521843 w 5185458"/>
                <a:gd name="connsiteY97" fmla="*/ 1446836 h 1624314"/>
                <a:gd name="connsiteX98" fmla="*/ 4521843 w 5185458"/>
                <a:gd name="connsiteY98" fmla="*/ 1477702 h 1624314"/>
                <a:gd name="connsiteX99" fmla="*/ 4548850 w 5185458"/>
                <a:gd name="connsiteY99" fmla="*/ 1477702 h 1624314"/>
                <a:gd name="connsiteX100" fmla="*/ 4548850 w 5185458"/>
                <a:gd name="connsiteY100" fmla="*/ 1527859 h 1624314"/>
                <a:gd name="connsiteX101" fmla="*/ 4737904 w 5185458"/>
                <a:gd name="connsiteY101" fmla="*/ 1527859 h 1624314"/>
                <a:gd name="connsiteX102" fmla="*/ 4737904 w 5185458"/>
                <a:gd name="connsiteY102" fmla="*/ 1535575 h 1624314"/>
                <a:gd name="connsiteX103" fmla="*/ 4857509 w 5185458"/>
                <a:gd name="connsiteY103" fmla="*/ 1535575 h 1624314"/>
                <a:gd name="connsiteX104" fmla="*/ 4857509 w 5185458"/>
                <a:gd name="connsiteY104" fmla="*/ 1535575 h 1624314"/>
                <a:gd name="connsiteX105" fmla="*/ 4923099 w 5185458"/>
                <a:gd name="connsiteY105" fmla="*/ 1535575 h 1624314"/>
                <a:gd name="connsiteX106" fmla="*/ 4923099 w 5185458"/>
                <a:gd name="connsiteY106" fmla="*/ 1624314 h 1624314"/>
                <a:gd name="connsiteX107" fmla="*/ 5185458 w 5185458"/>
                <a:gd name="connsiteY107" fmla="*/ 1624314 h 1624314"/>
                <a:gd name="connsiteX108" fmla="*/ 5185458 w 5185458"/>
                <a:gd name="connsiteY108" fmla="*/ 1620456 h 1624314"/>
                <a:gd name="connsiteX0" fmla="*/ 0 w 5185458"/>
                <a:gd name="connsiteY0" fmla="*/ 0 h 1624314"/>
                <a:gd name="connsiteX1" fmla="*/ 416688 w 5185458"/>
                <a:gd name="connsiteY1" fmla="*/ 0 h 1624314"/>
                <a:gd name="connsiteX2" fmla="*/ 416688 w 5185458"/>
                <a:gd name="connsiteY2" fmla="*/ 15433 h 1624314"/>
                <a:gd name="connsiteX3" fmla="*/ 435980 w 5185458"/>
                <a:gd name="connsiteY3" fmla="*/ 15433 h 1624314"/>
                <a:gd name="connsiteX4" fmla="*/ 435980 w 5185458"/>
                <a:gd name="connsiteY4" fmla="*/ 30866 h 1624314"/>
                <a:gd name="connsiteX5" fmla="*/ 756213 w 5185458"/>
                <a:gd name="connsiteY5" fmla="*/ 30866 h 1624314"/>
                <a:gd name="connsiteX6" fmla="*/ 756213 w 5185458"/>
                <a:gd name="connsiteY6" fmla="*/ 30866 h 1624314"/>
                <a:gd name="connsiteX7" fmla="*/ 771646 w 5185458"/>
                <a:gd name="connsiteY7" fmla="*/ 46299 h 1624314"/>
                <a:gd name="connsiteX8" fmla="*/ 771646 w 5185458"/>
                <a:gd name="connsiteY8" fmla="*/ 73307 h 1624314"/>
                <a:gd name="connsiteX9" fmla="*/ 848810 w 5185458"/>
                <a:gd name="connsiteY9" fmla="*/ 73307 h 1624314"/>
                <a:gd name="connsiteX10" fmla="*/ 848810 w 5185458"/>
                <a:gd name="connsiteY10" fmla="*/ 84881 h 1624314"/>
                <a:gd name="connsiteX11" fmla="*/ 960699 w 5185458"/>
                <a:gd name="connsiteY11" fmla="*/ 84881 h 1624314"/>
                <a:gd name="connsiteX12" fmla="*/ 960699 w 5185458"/>
                <a:gd name="connsiteY12" fmla="*/ 108031 h 1624314"/>
                <a:gd name="connsiteX13" fmla="*/ 1169043 w 5185458"/>
                <a:gd name="connsiteY13" fmla="*/ 108031 h 1624314"/>
                <a:gd name="connsiteX14" fmla="*/ 1180618 w 5185458"/>
                <a:gd name="connsiteY14" fmla="*/ 119606 h 1624314"/>
                <a:gd name="connsiteX15" fmla="*/ 1219200 w 5185458"/>
                <a:gd name="connsiteY15" fmla="*/ 119606 h 1624314"/>
                <a:gd name="connsiteX16" fmla="*/ 1219200 w 5185458"/>
                <a:gd name="connsiteY16" fmla="*/ 181337 h 1624314"/>
                <a:gd name="connsiteX17" fmla="*/ 1253924 w 5185458"/>
                <a:gd name="connsiteY17" fmla="*/ 181337 h 1624314"/>
                <a:gd name="connsiteX18" fmla="*/ 1253924 w 5185458"/>
                <a:gd name="connsiteY18" fmla="*/ 208345 h 1624314"/>
                <a:gd name="connsiteX19" fmla="*/ 1539433 w 5185458"/>
                <a:gd name="connsiteY19" fmla="*/ 208345 h 1624314"/>
                <a:gd name="connsiteX20" fmla="*/ 1539433 w 5185458"/>
                <a:gd name="connsiteY20" fmla="*/ 227636 h 1624314"/>
                <a:gd name="connsiteX21" fmla="*/ 1608881 w 5185458"/>
                <a:gd name="connsiteY21" fmla="*/ 227636 h 1624314"/>
                <a:gd name="connsiteX22" fmla="*/ 1608881 w 5185458"/>
                <a:gd name="connsiteY22" fmla="*/ 293226 h 1624314"/>
                <a:gd name="connsiteX23" fmla="*/ 1643605 w 5185458"/>
                <a:gd name="connsiteY23" fmla="*/ 293226 h 1624314"/>
                <a:gd name="connsiteX24" fmla="*/ 1643605 w 5185458"/>
                <a:gd name="connsiteY24" fmla="*/ 335666 h 1624314"/>
                <a:gd name="connsiteX25" fmla="*/ 1693762 w 5185458"/>
                <a:gd name="connsiteY25" fmla="*/ 335666 h 1624314"/>
                <a:gd name="connsiteX26" fmla="*/ 1693762 w 5185458"/>
                <a:gd name="connsiteY26" fmla="*/ 366532 h 1624314"/>
                <a:gd name="connsiteX27" fmla="*/ 1716911 w 5185458"/>
                <a:gd name="connsiteY27" fmla="*/ 366532 h 1624314"/>
                <a:gd name="connsiteX28" fmla="*/ 1716911 w 5185458"/>
                <a:gd name="connsiteY28" fmla="*/ 389681 h 1624314"/>
                <a:gd name="connsiteX29" fmla="*/ 1932972 w 5185458"/>
                <a:gd name="connsiteY29" fmla="*/ 389681 h 1624314"/>
                <a:gd name="connsiteX30" fmla="*/ 1932972 w 5185458"/>
                <a:gd name="connsiteY30" fmla="*/ 412831 h 1624314"/>
                <a:gd name="connsiteX31" fmla="*/ 2021711 w 5185458"/>
                <a:gd name="connsiteY31" fmla="*/ 412831 h 1624314"/>
                <a:gd name="connsiteX32" fmla="*/ 2021711 w 5185458"/>
                <a:gd name="connsiteY32" fmla="*/ 455271 h 1624314"/>
                <a:gd name="connsiteX33" fmla="*/ 2060294 w 5185458"/>
                <a:gd name="connsiteY33" fmla="*/ 455271 h 1624314"/>
                <a:gd name="connsiteX34" fmla="*/ 2060294 w 5185458"/>
                <a:gd name="connsiteY34" fmla="*/ 505428 h 1624314"/>
                <a:gd name="connsiteX35" fmla="*/ 2091159 w 5185458"/>
                <a:gd name="connsiteY35" fmla="*/ 505428 h 1624314"/>
                <a:gd name="connsiteX36" fmla="*/ 2091159 w 5185458"/>
                <a:gd name="connsiteY36" fmla="*/ 528578 h 1624314"/>
                <a:gd name="connsiteX37" fmla="*/ 2110450 w 5185458"/>
                <a:gd name="connsiteY37" fmla="*/ 528578 h 1624314"/>
                <a:gd name="connsiteX38" fmla="*/ 2110450 w 5185458"/>
                <a:gd name="connsiteY38" fmla="*/ 551727 h 1624314"/>
                <a:gd name="connsiteX39" fmla="*/ 2156749 w 5185458"/>
                <a:gd name="connsiteY39" fmla="*/ 551727 h 1624314"/>
                <a:gd name="connsiteX40" fmla="*/ 2156749 w 5185458"/>
                <a:gd name="connsiteY40" fmla="*/ 551727 h 1624314"/>
                <a:gd name="connsiteX41" fmla="*/ 2156749 w 5185458"/>
                <a:gd name="connsiteY41" fmla="*/ 578734 h 1624314"/>
                <a:gd name="connsiteX42" fmla="*/ 2307220 w 5185458"/>
                <a:gd name="connsiteY42" fmla="*/ 578734 h 1624314"/>
                <a:gd name="connsiteX43" fmla="*/ 2307220 w 5185458"/>
                <a:gd name="connsiteY43" fmla="*/ 594167 h 1624314"/>
                <a:gd name="connsiteX44" fmla="*/ 2384385 w 5185458"/>
                <a:gd name="connsiteY44" fmla="*/ 594167 h 1624314"/>
                <a:gd name="connsiteX45" fmla="*/ 2384385 w 5185458"/>
                <a:gd name="connsiteY45" fmla="*/ 617317 h 1624314"/>
                <a:gd name="connsiteX46" fmla="*/ 2438400 w 5185458"/>
                <a:gd name="connsiteY46" fmla="*/ 617317 h 1624314"/>
                <a:gd name="connsiteX47" fmla="*/ 2438400 w 5185458"/>
                <a:gd name="connsiteY47" fmla="*/ 617317 h 1624314"/>
                <a:gd name="connsiteX48" fmla="*/ 2465407 w 5185458"/>
                <a:gd name="connsiteY48" fmla="*/ 621464 h 1624314"/>
                <a:gd name="connsiteX49" fmla="*/ 2465407 w 5185458"/>
                <a:gd name="connsiteY49" fmla="*/ 682907 h 1624314"/>
                <a:gd name="connsiteX50" fmla="*/ 2820364 w 5185458"/>
                <a:gd name="connsiteY50" fmla="*/ 682907 h 1624314"/>
                <a:gd name="connsiteX51" fmla="*/ 2820364 w 5185458"/>
                <a:gd name="connsiteY51" fmla="*/ 709914 h 1624314"/>
                <a:gd name="connsiteX52" fmla="*/ 2851230 w 5185458"/>
                <a:gd name="connsiteY52" fmla="*/ 709914 h 1624314"/>
                <a:gd name="connsiteX53" fmla="*/ 2851230 w 5185458"/>
                <a:gd name="connsiteY53" fmla="*/ 756213 h 1624314"/>
                <a:gd name="connsiteX54" fmla="*/ 2870521 w 5185458"/>
                <a:gd name="connsiteY54" fmla="*/ 756213 h 1624314"/>
                <a:gd name="connsiteX55" fmla="*/ 2899096 w 5185458"/>
                <a:gd name="connsiteY55" fmla="*/ 756213 h 1624314"/>
                <a:gd name="connsiteX56" fmla="*/ 2897529 w 5185458"/>
                <a:gd name="connsiteY56" fmla="*/ 783221 h 1624314"/>
                <a:gd name="connsiteX57" fmla="*/ 2897529 w 5185458"/>
                <a:gd name="connsiteY57" fmla="*/ 829519 h 1624314"/>
                <a:gd name="connsiteX58" fmla="*/ 3009418 w 5185458"/>
                <a:gd name="connsiteY58" fmla="*/ 829519 h 1624314"/>
                <a:gd name="connsiteX59" fmla="*/ 3078866 w 5185458"/>
                <a:gd name="connsiteY59" fmla="*/ 829519 h 1624314"/>
                <a:gd name="connsiteX60" fmla="*/ 3078866 w 5185458"/>
                <a:gd name="connsiteY60" fmla="*/ 844952 h 1624314"/>
                <a:gd name="connsiteX61" fmla="*/ 3225478 w 5185458"/>
                <a:gd name="connsiteY61" fmla="*/ 844952 h 1624314"/>
                <a:gd name="connsiteX62" fmla="*/ 3225478 w 5185458"/>
                <a:gd name="connsiteY62" fmla="*/ 906684 h 1624314"/>
                <a:gd name="connsiteX63" fmla="*/ 3264061 w 5185458"/>
                <a:gd name="connsiteY63" fmla="*/ 906684 h 1624314"/>
                <a:gd name="connsiteX64" fmla="*/ 3264061 w 5185458"/>
                <a:gd name="connsiteY64" fmla="*/ 956841 h 1624314"/>
                <a:gd name="connsiteX65" fmla="*/ 3298785 w 5185458"/>
                <a:gd name="connsiteY65" fmla="*/ 956841 h 1624314"/>
                <a:gd name="connsiteX66" fmla="*/ 3298785 w 5185458"/>
                <a:gd name="connsiteY66" fmla="*/ 1010856 h 1624314"/>
                <a:gd name="connsiteX67" fmla="*/ 3341225 w 5185458"/>
                <a:gd name="connsiteY67" fmla="*/ 1010856 h 1624314"/>
                <a:gd name="connsiteX68" fmla="*/ 3341225 w 5185458"/>
                <a:gd name="connsiteY68" fmla="*/ 1053296 h 1624314"/>
                <a:gd name="connsiteX69" fmla="*/ 3379807 w 5185458"/>
                <a:gd name="connsiteY69" fmla="*/ 1053296 h 1624314"/>
                <a:gd name="connsiteX70" fmla="*/ 3379807 w 5185458"/>
                <a:gd name="connsiteY70" fmla="*/ 1072588 h 1624314"/>
                <a:gd name="connsiteX71" fmla="*/ 3611301 w 5185458"/>
                <a:gd name="connsiteY71" fmla="*/ 1072588 h 1624314"/>
                <a:gd name="connsiteX72" fmla="*/ 3611301 w 5185458"/>
                <a:gd name="connsiteY72" fmla="*/ 1072588 h 1624314"/>
                <a:gd name="connsiteX73" fmla="*/ 3653742 w 5185458"/>
                <a:gd name="connsiteY73" fmla="*/ 1072588 h 1624314"/>
                <a:gd name="connsiteX74" fmla="*/ 3653742 w 5185458"/>
                <a:gd name="connsiteY74" fmla="*/ 1107312 h 1624314"/>
                <a:gd name="connsiteX75" fmla="*/ 3696182 w 5185458"/>
                <a:gd name="connsiteY75" fmla="*/ 1107312 h 1624314"/>
                <a:gd name="connsiteX76" fmla="*/ 3696182 w 5185458"/>
                <a:gd name="connsiteY76" fmla="*/ 1134319 h 1624314"/>
                <a:gd name="connsiteX77" fmla="*/ 3734764 w 5185458"/>
                <a:gd name="connsiteY77" fmla="*/ 1134319 h 1624314"/>
                <a:gd name="connsiteX78" fmla="*/ 3734764 w 5185458"/>
                <a:gd name="connsiteY78" fmla="*/ 1161327 h 1624314"/>
                <a:gd name="connsiteX79" fmla="*/ 3796496 w 5185458"/>
                <a:gd name="connsiteY79" fmla="*/ 1161327 h 1624314"/>
                <a:gd name="connsiteX80" fmla="*/ 3796496 w 5185458"/>
                <a:gd name="connsiteY80" fmla="*/ 1161327 h 1624314"/>
                <a:gd name="connsiteX81" fmla="*/ 3873661 w 5185458"/>
                <a:gd name="connsiteY81" fmla="*/ 1161327 h 1624314"/>
                <a:gd name="connsiteX82" fmla="*/ 3873661 w 5185458"/>
                <a:gd name="connsiteY82" fmla="*/ 1196051 h 1624314"/>
                <a:gd name="connsiteX83" fmla="*/ 3912243 w 5185458"/>
                <a:gd name="connsiteY83" fmla="*/ 1196051 h 1624314"/>
                <a:gd name="connsiteX84" fmla="*/ 3912243 w 5185458"/>
                <a:gd name="connsiteY84" fmla="*/ 1226917 h 1624314"/>
                <a:gd name="connsiteX85" fmla="*/ 4058856 w 5185458"/>
                <a:gd name="connsiteY85" fmla="*/ 1226917 h 1624314"/>
                <a:gd name="connsiteX86" fmla="*/ 4058856 w 5185458"/>
                <a:gd name="connsiteY86" fmla="*/ 1253924 h 1624314"/>
                <a:gd name="connsiteX87" fmla="*/ 4085863 w 5185458"/>
                <a:gd name="connsiteY87" fmla="*/ 1253924 h 1624314"/>
                <a:gd name="connsiteX88" fmla="*/ 4085863 w 5185458"/>
                <a:gd name="connsiteY88" fmla="*/ 1288648 h 1624314"/>
                <a:gd name="connsiteX89" fmla="*/ 4109013 w 5185458"/>
                <a:gd name="connsiteY89" fmla="*/ 1288648 h 1624314"/>
                <a:gd name="connsiteX90" fmla="*/ 4109013 w 5185458"/>
                <a:gd name="connsiteY90" fmla="*/ 1334947 h 1624314"/>
                <a:gd name="connsiteX91" fmla="*/ 4147595 w 5185458"/>
                <a:gd name="connsiteY91" fmla="*/ 1334947 h 1624314"/>
                <a:gd name="connsiteX92" fmla="*/ 4147595 w 5185458"/>
                <a:gd name="connsiteY92" fmla="*/ 1373529 h 1624314"/>
                <a:gd name="connsiteX93" fmla="*/ 4241904 w 5185458"/>
                <a:gd name="connsiteY93" fmla="*/ 1373529 h 1624314"/>
                <a:gd name="connsiteX94" fmla="*/ 4244050 w 5185458"/>
                <a:gd name="connsiteY94" fmla="*/ 1392820 h 1624314"/>
                <a:gd name="connsiteX95" fmla="*/ 4483261 w 5185458"/>
                <a:gd name="connsiteY95" fmla="*/ 1392820 h 1624314"/>
                <a:gd name="connsiteX96" fmla="*/ 4483261 w 5185458"/>
                <a:gd name="connsiteY96" fmla="*/ 1446836 h 1624314"/>
                <a:gd name="connsiteX97" fmla="*/ 4521843 w 5185458"/>
                <a:gd name="connsiteY97" fmla="*/ 1446836 h 1624314"/>
                <a:gd name="connsiteX98" fmla="*/ 4521843 w 5185458"/>
                <a:gd name="connsiteY98" fmla="*/ 1477702 h 1624314"/>
                <a:gd name="connsiteX99" fmla="*/ 4548850 w 5185458"/>
                <a:gd name="connsiteY99" fmla="*/ 1477702 h 1624314"/>
                <a:gd name="connsiteX100" fmla="*/ 4548850 w 5185458"/>
                <a:gd name="connsiteY100" fmla="*/ 1527859 h 1624314"/>
                <a:gd name="connsiteX101" fmla="*/ 4737904 w 5185458"/>
                <a:gd name="connsiteY101" fmla="*/ 1527859 h 1624314"/>
                <a:gd name="connsiteX102" fmla="*/ 4737904 w 5185458"/>
                <a:gd name="connsiteY102" fmla="*/ 1535575 h 1624314"/>
                <a:gd name="connsiteX103" fmla="*/ 4857509 w 5185458"/>
                <a:gd name="connsiteY103" fmla="*/ 1535575 h 1624314"/>
                <a:gd name="connsiteX104" fmla="*/ 4857509 w 5185458"/>
                <a:gd name="connsiteY104" fmla="*/ 1535575 h 1624314"/>
                <a:gd name="connsiteX105" fmla="*/ 4923099 w 5185458"/>
                <a:gd name="connsiteY105" fmla="*/ 1535575 h 1624314"/>
                <a:gd name="connsiteX106" fmla="*/ 4923099 w 5185458"/>
                <a:gd name="connsiteY106" fmla="*/ 1624314 h 1624314"/>
                <a:gd name="connsiteX107" fmla="*/ 5185458 w 5185458"/>
                <a:gd name="connsiteY107" fmla="*/ 1624314 h 1624314"/>
                <a:gd name="connsiteX108" fmla="*/ 5185458 w 5185458"/>
                <a:gd name="connsiteY108" fmla="*/ 1620456 h 1624314"/>
                <a:gd name="connsiteX0" fmla="*/ 0 w 5185458"/>
                <a:gd name="connsiteY0" fmla="*/ 0 h 1624314"/>
                <a:gd name="connsiteX1" fmla="*/ 416688 w 5185458"/>
                <a:gd name="connsiteY1" fmla="*/ 0 h 1624314"/>
                <a:gd name="connsiteX2" fmla="*/ 416688 w 5185458"/>
                <a:gd name="connsiteY2" fmla="*/ 15433 h 1624314"/>
                <a:gd name="connsiteX3" fmla="*/ 435980 w 5185458"/>
                <a:gd name="connsiteY3" fmla="*/ 15433 h 1624314"/>
                <a:gd name="connsiteX4" fmla="*/ 435980 w 5185458"/>
                <a:gd name="connsiteY4" fmla="*/ 30866 h 1624314"/>
                <a:gd name="connsiteX5" fmla="*/ 756213 w 5185458"/>
                <a:gd name="connsiteY5" fmla="*/ 30866 h 1624314"/>
                <a:gd name="connsiteX6" fmla="*/ 756213 w 5185458"/>
                <a:gd name="connsiteY6" fmla="*/ 30866 h 1624314"/>
                <a:gd name="connsiteX7" fmla="*/ 771646 w 5185458"/>
                <a:gd name="connsiteY7" fmla="*/ 46299 h 1624314"/>
                <a:gd name="connsiteX8" fmla="*/ 771646 w 5185458"/>
                <a:gd name="connsiteY8" fmla="*/ 73307 h 1624314"/>
                <a:gd name="connsiteX9" fmla="*/ 848810 w 5185458"/>
                <a:gd name="connsiteY9" fmla="*/ 73307 h 1624314"/>
                <a:gd name="connsiteX10" fmla="*/ 848810 w 5185458"/>
                <a:gd name="connsiteY10" fmla="*/ 84881 h 1624314"/>
                <a:gd name="connsiteX11" fmla="*/ 960699 w 5185458"/>
                <a:gd name="connsiteY11" fmla="*/ 84881 h 1624314"/>
                <a:gd name="connsiteX12" fmla="*/ 960699 w 5185458"/>
                <a:gd name="connsiteY12" fmla="*/ 108031 h 1624314"/>
                <a:gd name="connsiteX13" fmla="*/ 1169043 w 5185458"/>
                <a:gd name="connsiteY13" fmla="*/ 108031 h 1624314"/>
                <a:gd name="connsiteX14" fmla="*/ 1180618 w 5185458"/>
                <a:gd name="connsiteY14" fmla="*/ 119606 h 1624314"/>
                <a:gd name="connsiteX15" fmla="*/ 1219200 w 5185458"/>
                <a:gd name="connsiteY15" fmla="*/ 119606 h 1624314"/>
                <a:gd name="connsiteX16" fmla="*/ 1219200 w 5185458"/>
                <a:gd name="connsiteY16" fmla="*/ 181337 h 1624314"/>
                <a:gd name="connsiteX17" fmla="*/ 1253924 w 5185458"/>
                <a:gd name="connsiteY17" fmla="*/ 181337 h 1624314"/>
                <a:gd name="connsiteX18" fmla="*/ 1253924 w 5185458"/>
                <a:gd name="connsiteY18" fmla="*/ 208345 h 1624314"/>
                <a:gd name="connsiteX19" fmla="*/ 1539433 w 5185458"/>
                <a:gd name="connsiteY19" fmla="*/ 208345 h 1624314"/>
                <a:gd name="connsiteX20" fmla="*/ 1539433 w 5185458"/>
                <a:gd name="connsiteY20" fmla="*/ 227636 h 1624314"/>
                <a:gd name="connsiteX21" fmla="*/ 1608881 w 5185458"/>
                <a:gd name="connsiteY21" fmla="*/ 227636 h 1624314"/>
                <a:gd name="connsiteX22" fmla="*/ 1608881 w 5185458"/>
                <a:gd name="connsiteY22" fmla="*/ 293226 h 1624314"/>
                <a:gd name="connsiteX23" fmla="*/ 1643605 w 5185458"/>
                <a:gd name="connsiteY23" fmla="*/ 293226 h 1624314"/>
                <a:gd name="connsiteX24" fmla="*/ 1643605 w 5185458"/>
                <a:gd name="connsiteY24" fmla="*/ 335666 h 1624314"/>
                <a:gd name="connsiteX25" fmla="*/ 1693762 w 5185458"/>
                <a:gd name="connsiteY25" fmla="*/ 335666 h 1624314"/>
                <a:gd name="connsiteX26" fmla="*/ 1693762 w 5185458"/>
                <a:gd name="connsiteY26" fmla="*/ 366532 h 1624314"/>
                <a:gd name="connsiteX27" fmla="*/ 1716911 w 5185458"/>
                <a:gd name="connsiteY27" fmla="*/ 366532 h 1624314"/>
                <a:gd name="connsiteX28" fmla="*/ 1716911 w 5185458"/>
                <a:gd name="connsiteY28" fmla="*/ 389681 h 1624314"/>
                <a:gd name="connsiteX29" fmla="*/ 1932972 w 5185458"/>
                <a:gd name="connsiteY29" fmla="*/ 389681 h 1624314"/>
                <a:gd name="connsiteX30" fmla="*/ 1932972 w 5185458"/>
                <a:gd name="connsiteY30" fmla="*/ 412831 h 1624314"/>
                <a:gd name="connsiteX31" fmla="*/ 2021711 w 5185458"/>
                <a:gd name="connsiteY31" fmla="*/ 412831 h 1624314"/>
                <a:gd name="connsiteX32" fmla="*/ 2021711 w 5185458"/>
                <a:gd name="connsiteY32" fmla="*/ 455271 h 1624314"/>
                <a:gd name="connsiteX33" fmla="*/ 2060294 w 5185458"/>
                <a:gd name="connsiteY33" fmla="*/ 455271 h 1624314"/>
                <a:gd name="connsiteX34" fmla="*/ 2060294 w 5185458"/>
                <a:gd name="connsiteY34" fmla="*/ 505428 h 1624314"/>
                <a:gd name="connsiteX35" fmla="*/ 2091159 w 5185458"/>
                <a:gd name="connsiteY35" fmla="*/ 505428 h 1624314"/>
                <a:gd name="connsiteX36" fmla="*/ 2091159 w 5185458"/>
                <a:gd name="connsiteY36" fmla="*/ 528578 h 1624314"/>
                <a:gd name="connsiteX37" fmla="*/ 2110450 w 5185458"/>
                <a:gd name="connsiteY37" fmla="*/ 528578 h 1624314"/>
                <a:gd name="connsiteX38" fmla="*/ 2110450 w 5185458"/>
                <a:gd name="connsiteY38" fmla="*/ 551727 h 1624314"/>
                <a:gd name="connsiteX39" fmla="*/ 2156749 w 5185458"/>
                <a:gd name="connsiteY39" fmla="*/ 551727 h 1624314"/>
                <a:gd name="connsiteX40" fmla="*/ 2156749 w 5185458"/>
                <a:gd name="connsiteY40" fmla="*/ 551727 h 1624314"/>
                <a:gd name="connsiteX41" fmla="*/ 2156749 w 5185458"/>
                <a:gd name="connsiteY41" fmla="*/ 578734 h 1624314"/>
                <a:gd name="connsiteX42" fmla="*/ 2307220 w 5185458"/>
                <a:gd name="connsiteY42" fmla="*/ 578734 h 1624314"/>
                <a:gd name="connsiteX43" fmla="*/ 2307220 w 5185458"/>
                <a:gd name="connsiteY43" fmla="*/ 594167 h 1624314"/>
                <a:gd name="connsiteX44" fmla="*/ 2384385 w 5185458"/>
                <a:gd name="connsiteY44" fmla="*/ 594167 h 1624314"/>
                <a:gd name="connsiteX45" fmla="*/ 2384385 w 5185458"/>
                <a:gd name="connsiteY45" fmla="*/ 617317 h 1624314"/>
                <a:gd name="connsiteX46" fmla="*/ 2438400 w 5185458"/>
                <a:gd name="connsiteY46" fmla="*/ 617317 h 1624314"/>
                <a:gd name="connsiteX47" fmla="*/ 2438400 w 5185458"/>
                <a:gd name="connsiteY47" fmla="*/ 617317 h 1624314"/>
                <a:gd name="connsiteX48" fmla="*/ 2465407 w 5185458"/>
                <a:gd name="connsiteY48" fmla="*/ 617654 h 1624314"/>
                <a:gd name="connsiteX49" fmla="*/ 2465407 w 5185458"/>
                <a:gd name="connsiteY49" fmla="*/ 682907 h 1624314"/>
                <a:gd name="connsiteX50" fmla="*/ 2820364 w 5185458"/>
                <a:gd name="connsiteY50" fmla="*/ 682907 h 1624314"/>
                <a:gd name="connsiteX51" fmla="*/ 2820364 w 5185458"/>
                <a:gd name="connsiteY51" fmla="*/ 709914 h 1624314"/>
                <a:gd name="connsiteX52" fmla="*/ 2851230 w 5185458"/>
                <a:gd name="connsiteY52" fmla="*/ 709914 h 1624314"/>
                <a:gd name="connsiteX53" fmla="*/ 2851230 w 5185458"/>
                <a:gd name="connsiteY53" fmla="*/ 756213 h 1624314"/>
                <a:gd name="connsiteX54" fmla="*/ 2870521 w 5185458"/>
                <a:gd name="connsiteY54" fmla="*/ 756213 h 1624314"/>
                <a:gd name="connsiteX55" fmla="*/ 2899096 w 5185458"/>
                <a:gd name="connsiteY55" fmla="*/ 756213 h 1624314"/>
                <a:gd name="connsiteX56" fmla="*/ 2897529 w 5185458"/>
                <a:gd name="connsiteY56" fmla="*/ 783221 h 1624314"/>
                <a:gd name="connsiteX57" fmla="*/ 2897529 w 5185458"/>
                <a:gd name="connsiteY57" fmla="*/ 829519 h 1624314"/>
                <a:gd name="connsiteX58" fmla="*/ 3009418 w 5185458"/>
                <a:gd name="connsiteY58" fmla="*/ 829519 h 1624314"/>
                <a:gd name="connsiteX59" fmla="*/ 3078866 w 5185458"/>
                <a:gd name="connsiteY59" fmla="*/ 829519 h 1624314"/>
                <a:gd name="connsiteX60" fmla="*/ 3078866 w 5185458"/>
                <a:gd name="connsiteY60" fmla="*/ 844952 h 1624314"/>
                <a:gd name="connsiteX61" fmla="*/ 3225478 w 5185458"/>
                <a:gd name="connsiteY61" fmla="*/ 844952 h 1624314"/>
                <a:gd name="connsiteX62" fmla="*/ 3225478 w 5185458"/>
                <a:gd name="connsiteY62" fmla="*/ 906684 h 1624314"/>
                <a:gd name="connsiteX63" fmla="*/ 3264061 w 5185458"/>
                <a:gd name="connsiteY63" fmla="*/ 906684 h 1624314"/>
                <a:gd name="connsiteX64" fmla="*/ 3264061 w 5185458"/>
                <a:gd name="connsiteY64" fmla="*/ 956841 h 1624314"/>
                <a:gd name="connsiteX65" fmla="*/ 3298785 w 5185458"/>
                <a:gd name="connsiteY65" fmla="*/ 956841 h 1624314"/>
                <a:gd name="connsiteX66" fmla="*/ 3298785 w 5185458"/>
                <a:gd name="connsiteY66" fmla="*/ 1010856 h 1624314"/>
                <a:gd name="connsiteX67" fmla="*/ 3341225 w 5185458"/>
                <a:gd name="connsiteY67" fmla="*/ 1010856 h 1624314"/>
                <a:gd name="connsiteX68" fmla="*/ 3341225 w 5185458"/>
                <a:gd name="connsiteY68" fmla="*/ 1053296 h 1624314"/>
                <a:gd name="connsiteX69" fmla="*/ 3379807 w 5185458"/>
                <a:gd name="connsiteY69" fmla="*/ 1053296 h 1624314"/>
                <a:gd name="connsiteX70" fmla="*/ 3379807 w 5185458"/>
                <a:gd name="connsiteY70" fmla="*/ 1072588 h 1624314"/>
                <a:gd name="connsiteX71" fmla="*/ 3611301 w 5185458"/>
                <a:gd name="connsiteY71" fmla="*/ 1072588 h 1624314"/>
                <a:gd name="connsiteX72" fmla="*/ 3611301 w 5185458"/>
                <a:gd name="connsiteY72" fmla="*/ 1072588 h 1624314"/>
                <a:gd name="connsiteX73" fmla="*/ 3653742 w 5185458"/>
                <a:gd name="connsiteY73" fmla="*/ 1072588 h 1624314"/>
                <a:gd name="connsiteX74" fmla="*/ 3653742 w 5185458"/>
                <a:gd name="connsiteY74" fmla="*/ 1107312 h 1624314"/>
                <a:gd name="connsiteX75" fmla="*/ 3696182 w 5185458"/>
                <a:gd name="connsiteY75" fmla="*/ 1107312 h 1624314"/>
                <a:gd name="connsiteX76" fmla="*/ 3696182 w 5185458"/>
                <a:gd name="connsiteY76" fmla="*/ 1134319 h 1624314"/>
                <a:gd name="connsiteX77" fmla="*/ 3734764 w 5185458"/>
                <a:gd name="connsiteY77" fmla="*/ 1134319 h 1624314"/>
                <a:gd name="connsiteX78" fmla="*/ 3734764 w 5185458"/>
                <a:gd name="connsiteY78" fmla="*/ 1161327 h 1624314"/>
                <a:gd name="connsiteX79" fmla="*/ 3796496 w 5185458"/>
                <a:gd name="connsiteY79" fmla="*/ 1161327 h 1624314"/>
                <a:gd name="connsiteX80" fmla="*/ 3796496 w 5185458"/>
                <a:gd name="connsiteY80" fmla="*/ 1161327 h 1624314"/>
                <a:gd name="connsiteX81" fmla="*/ 3873661 w 5185458"/>
                <a:gd name="connsiteY81" fmla="*/ 1161327 h 1624314"/>
                <a:gd name="connsiteX82" fmla="*/ 3873661 w 5185458"/>
                <a:gd name="connsiteY82" fmla="*/ 1196051 h 1624314"/>
                <a:gd name="connsiteX83" fmla="*/ 3912243 w 5185458"/>
                <a:gd name="connsiteY83" fmla="*/ 1196051 h 1624314"/>
                <a:gd name="connsiteX84" fmla="*/ 3912243 w 5185458"/>
                <a:gd name="connsiteY84" fmla="*/ 1226917 h 1624314"/>
                <a:gd name="connsiteX85" fmla="*/ 4058856 w 5185458"/>
                <a:gd name="connsiteY85" fmla="*/ 1226917 h 1624314"/>
                <a:gd name="connsiteX86" fmla="*/ 4058856 w 5185458"/>
                <a:gd name="connsiteY86" fmla="*/ 1253924 h 1624314"/>
                <a:gd name="connsiteX87" fmla="*/ 4085863 w 5185458"/>
                <a:gd name="connsiteY87" fmla="*/ 1253924 h 1624314"/>
                <a:gd name="connsiteX88" fmla="*/ 4085863 w 5185458"/>
                <a:gd name="connsiteY88" fmla="*/ 1288648 h 1624314"/>
                <a:gd name="connsiteX89" fmla="*/ 4109013 w 5185458"/>
                <a:gd name="connsiteY89" fmla="*/ 1288648 h 1624314"/>
                <a:gd name="connsiteX90" fmla="*/ 4109013 w 5185458"/>
                <a:gd name="connsiteY90" fmla="*/ 1334947 h 1624314"/>
                <a:gd name="connsiteX91" fmla="*/ 4147595 w 5185458"/>
                <a:gd name="connsiteY91" fmla="*/ 1334947 h 1624314"/>
                <a:gd name="connsiteX92" fmla="*/ 4147595 w 5185458"/>
                <a:gd name="connsiteY92" fmla="*/ 1373529 h 1624314"/>
                <a:gd name="connsiteX93" fmla="*/ 4241904 w 5185458"/>
                <a:gd name="connsiteY93" fmla="*/ 1373529 h 1624314"/>
                <a:gd name="connsiteX94" fmla="*/ 4244050 w 5185458"/>
                <a:gd name="connsiteY94" fmla="*/ 1392820 h 1624314"/>
                <a:gd name="connsiteX95" fmla="*/ 4483261 w 5185458"/>
                <a:gd name="connsiteY95" fmla="*/ 1392820 h 1624314"/>
                <a:gd name="connsiteX96" fmla="*/ 4483261 w 5185458"/>
                <a:gd name="connsiteY96" fmla="*/ 1446836 h 1624314"/>
                <a:gd name="connsiteX97" fmla="*/ 4521843 w 5185458"/>
                <a:gd name="connsiteY97" fmla="*/ 1446836 h 1624314"/>
                <a:gd name="connsiteX98" fmla="*/ 4521843 w 5185458"/>
                <a:gd name="connsiteY98" fmla="*/ 1477702 h 1624314"/>
                <a:gd name="connsiteX99" fmla="*/ 4548850 w 5185458"/>
                <a:gd name="connsiteY99" fmla="*/ 1477702 h 1624314"/>
                <a:gd name="connsiteX100" fmla="*/ 4548850 w 5185458"/>
                <a:gd name="connsiteY100" fmla="*/ 1527859 h 1624314"/>
                <a:gd name="connsiteX101" fmla="*/ 4737904 w 5185458"/>
                <a:gd name="connsiteY101" fmla="*/ 1527859 h 1624314"/>
                <a:gd name="connsiteX102" fmla="*/ 4737904 w 5185458"/>
                <a:gd name="connsiteY102" fmla="*/ 1535575 h 1624314"/>
                <a:gd name="connsiteX103" fmla="*/ 4857509 w 5185458"/>
                <a:gd name="connsiteY103" fmla="*/ 1535575 h 1624314"/>
                <a:gd name="connsiteX104" fmla="*/ 4857509 w 5185458"/>
                <a:gd name="connsiteY104" fmla="*/ 1535575 h 1624314"/>
                <a:gd name="connsiteX105" fmla="*/ 4923099 w 5185458"/>
                <a:gd name="connsiteY105" fmla="*/ 1535575 h 1624314"/>
                <a:gd name="connsiteX106" fmla="*/ 4923099 w 5185458"/>
                <a:gd name="connsiteY106" fmla="*/ 1624314 h 1624314"/>
                <a:gd name="connsiteX107" fmla="*/ 5185458 w 5185458"/>
                <a:gd name="connsiteY107" fmla="*/ 1624314 h 1624314"/>
                <a:gd name="connsiteX108" fmla="*/ 5185458 w 5185458"/>
                <a:gd name="connsiteY108" fmla="*/ 1620456 h 1624314"/>
                <a:gd name="connsiteX0" fmla="*/ 0 w 5185458"/>
                <a:gd name="connsiteY0" fmla="*/ 0 h 1624314"/>
                <a:gd name="connsiteX1" fmla="*/ 416688 w 5185458"/>
                <a:gd name="connsiteY1" fmla="*/ 0 h 1624314"/>
                <a:gd name="connsiteX2" fmla="*/ 416688 w 5185458"/>
                <a:gd name="connsiteY2" fmla="*/ 15433 h 1624314"/>
                <a:gd name="connsiteX3" fmla="*/ 435980 w 5185458"/>
                <a:gd name="connsiteY3" fmla="*/ 15433 h 1624314"/>
                <a:gd name="connsiteX4" fmla="*/ 435980 w 5185458"/>
                <a:gd name="connsiteY4" fmla="*/ 30866 h 1624314"/>
                <a:gd name="connsiteX5" fmla="*/ 756213 w 5185458"/>
                <a:gd name="connsiteY5" fmla="*/ 30866 h 1624314"/>
                <a:gd name="connsiteX6" fmla="*/ 756213 w 5185458"/>
                <a:gd name="connsiteY6" fmla="*/ 30866 h 1624314"/>
                <a:gd name="connsiteX7" fmla="*/ 771646 w 5185458"/>
                <a:gd name="connsiteY7" fmla="*/ 46299 h 1624314"/>
                <a:gd name="connsiteX8" fmla="*/ 771646 w 5185458"/>
                <a:gd name="connsiteY8" fmla="*/ 73307 h 1624314"/>
                <a:gd name="connsiteX9" fmla="*/ 848810 w 5185458"/>
                <a:gd name="connsiteY9" fmla="*/ 73307 h 1624314"/>
                <a:gd name="connsiteX10" fmla="*/ 848810 w 5185458"/>
                <a:gd name="connsiteY10" fmla="*/ 84881 h 1624314"/>
                <a:gd name="connsiteX11" fmla="*/ 960699 w 5185458"/>
                <a:gd name="connsiteY11" fmla="*/ 84881 h 1624314"/>
                <a:gd name="connsiteX12" fmla="*/ 960699 w 5185458"/>
                <a:gd name="connsiteY12" fmla="*/ 108031 h 1624314"/>
                <a:gd name="connsiteX13" fmla="*/ 1169043 w 5185458"/>
                <a:gd name="connsiteY13" fmla="*/ 108031 h 1624314"/>
                <a:gd name="connsiteX14" fmla="*/ 1171093 w 5185458"/>
                <a:gd name="connsiteY14" fmla="*/ 119606 h 1624314"/>
                <a:gd name="connsiteX15" fmla="*/ 1219200 w 5185458"/>
                <a:gd name="connsiteY15" fmla="*/ 119606 h 1624314"/>
                <a:gd name="connsiteX16" fmla="*/ 1219200 w 5185458"/>
                <a:gd name="connsiteY16" fmla="*/ 181337 h 1624314"/>
                <a:gd name="connsiteX17" fmla="*/ 1253924 w 5185458"/>
                <a:gd name="connsiteY17" fmla="*/ 181337 h 1624314"/>
                <a:gd name="connsiteX18" fmla="*/ 1253924 w 5185458"/>
                <a:gd name="connsiteY18" fmla="*/ 208345 h 1624314"/>
                <a:gd name="connsiteX19" fmla="*/ 1539433 w 5185458"/>
                <a:gd name="connsiteY19" fmla="*/ 208345 h 1624314"/>
                <a:gd name="connsiteX20" fmla="*/ 1539433 w 5185458"/>
                <a:gd name="connsiteY20" fmla="*/ 227636 h 1624314"/>
                <a:gd name="connsiteX21" fmla="*/ 1608881 w 5185458"/>
                <a:gd name="connsiteY21" fmla="*/ 227636 h 1624314"/>
                <a:gd name="connsiteX22" fmla="*/ 1608881 w 5185458"/>
                <a:gd name="connsiteY22" fmla="*/ 293226 h 1624314"/>
                <a:gd name="connsiteX23" fmla="*/ 1643605 w 5185458"/>
                <a:gd name="connsiteY23" fmla="*/ 293226 h 1624314"/>
                <a:gd name="connsiteX24" fmla="*/ 1643605 w 5185458"/>
                <a:gd name="connsiteY24" fmla="*/ 335666 h 1624314"/>
                <a:gd name="connsiteX25" fmla="*/ 1693762 w 5185458"/>
                <a:gd name="connsiteY25" fmla="*/ 335666 h 1624314"/>
                <a:gd name="connsiteX26" fmla="*/ 1693762 w 5185458"/>
                <a:gd name="connsiteY26" fmla="*/ 366532 h 1624314"/>
                <a:gd name="connsiteX27" fmla="*/ 1716911 w 5185458"/>
                <a:gd name="connsiteY27" fmla="*/ 366532 h 1624314"/>
                <a:gd name="connsiteX28" fmla="*/ 1716911 w 5185458"/>
                <a:gd name="connsiteY28" fmla="*/ 389681 h 1624314"/>
                <a:gd name="connsiteX29" fmla="*/ 1932972 w 5185458"/>
                <a:gd name="connsiteY29" fmla="*/ 389681 h 1624314"/>
                <a:gd name="connsiteX30" fmla="*/ 1932972 w 5185458"/>
                <a:gd name="connsiteY30" fmla="*/ 412831 h 1624314"/>
                <a:gd name="connsiteX31" fmla="*/ 2021711 w 5185458"/>
                <a:gd name="connsiteY31" fmla="*/ 412831 h 1624314"/>
                <a:gd name="connsiteX32" fmla="*/ 2021711 w 5185458"/>
                <a:gd name="connsiteY32" fmla="*/ 455271 h 1624314"/>
                <a:gd name="connsiteX33" fmla="*/ 2060294 w 5185458"/>
                <a:gd name="connsiteY33" fmla="*/ 455271 h 1624314"/>
                <a:gd name="connsiteX34" fmla="*/ 2060294 w 5185458"/>
                <a:gd name="connsiteY34" fmla="*/ 505428 h 1624314"/>
                <a:gd name="connsiteX35" fmla="*/ 2091159 w 5185458"/>
                <a:gd name="connsiteY35" fmla="*/ 505428 h 1624314"/>
                <a:gd name="connsiteX36" fmla="*/ 2091159 w 5185458"/>
                <a:gd name="connsiteY36" fmla="*/ 528578 h 1624314"/>
                <a:gd name="connsiteX37" fmla="*/ 2110450 w 5185458"/>
                <a:gd name="connsiteY37" fmla="*/ 528578 h 1624314"/>
                <a:gd name="connsiteX38" fmla="*/ 2110450 w 5185458"/>
                <a:gd name="connsiteY38" fmla="*/ 551727 h 1624314"/>
                <a:gd name="connsiteX39" fmla="*/ 2156749 w 5185458"/>
                <a:gd name="connsiteY39" fmla="*/ 551727 h 1624314"/>
                <a:gd name="connsiteX40" fmla="*/ 2156749 w 5185458"/>
                <a:gd name="connsiteY40" fmla="*/ 551727 h 1624314"/>
                <a:gd name="connsiteX41" fmla="*/ 2156749 w 5185458"/>
                <a:gd name="connsiteY41" fmla="*/ 578734 h 1624314"/>
                <a:gd name="connsiteX42" fmla="*/ 2307220 w 5185458"/>
                <a:gd name="connsiteY42" fmla="*/ 578734 h 1624314"/>
                <a:gd name="connsiteX43" fmla="*/ 2307220 w 5185458"/>
                <a:gd name="connsiteY43" fmla="*/ 594167 h 1624314"/>
                <a:gd name="connsiteX44" fmla="*/ 2384385 w 5185458"/>
                <a:gd name="connsiteY44" fmla="*/ 594167 h 1624314"/>
                <a:gd name="connsiteX45" fmla="*/ 2384385 w 5185458"/>
                <a:gd name="connsiteY45" fmla="*/ 617317 h 1624314"/>
                <a:gd name="connsiteX46" fmla="*/ 2438400 w 5185458"/>
                <a:gd name="connsiteY46" fmla="*/ 617317 h 1624314"/>
                <a:gd name="connsiteX47" fmla="*/ 2438400 w 5185458"/>
                <a:gd name="connsiteY47" fmla="*/ 617317 h 1624314"/>
                <a:gd name="connsiteX48" fmla="*/ 2465407 w 5185458"/>
                <a:gd name="connsiteY48" fmla="*/ 617654 h 1624314"/>
                <a:gd name="connsiteX49" fmla="*/ 2465407 w 5185458"/>
                <a:gd name="connsiteY49" fmla="*/ 682907 h 1624314"/>
                <a:gd name="connsiteX50" fmla="*/ 2820364 w 5185458"/>
                <a:gd name="connsiteY50" fmla="*/ 682907 h 1624314"/>
                <a:gd name="connsiteX51" fmla="*/ 2820364 w 5185458"/>
                <a:gd name="connsiteY51" fmla="*/ 709914 h 1624314"/>
                <a:gd name="connsiteX52" fmla="*/ 2851230 w 5185458"/>
                <a:gd name="connsiteY52" fmla="*/ 709914 h 1624314"/>
                <a:gd name="connsiteX53" fmla="*/ 2851230 w 5185458"/>
                <a:gd name="connsiteY53" fmla="*/ 756213 h 1624314"/>
                <a:gd name="connsiteX54" fmla="*/ 2870521 w 5185458"/>
                <a:gd name="connsiteY54" fmla="*/ 756213 h 1624314"/>
                <a:gd name="connsiteX55" fmla="*/ 2899096 w 5185458"/>
                <a:gd name="connsiteY55" fmla="*/ 756213 h 1624314"/>
                <a:gd name="connsiteX56" fmla="*/ 2897529 w 5185458"/>
                <a:gd name="connsiteY56" fmla="*/ 783221 h 1624314"/>
                <a:gd name="connsiteX57" fmla="*/ 2897529 w 5185458"/>
                <a:gd name="connsiteY57" fmla="*/ 829519 h 1624314"/>
                <a:gd name="connsiteX58" fmla="*/ 3009418 w 5185458"/>
                <a:gd name="connsiteY58" fmla="*/ 829519 h 1624314"/>
                <a:gd name="connsiteX59" fmla="*/ 3078866 w 5185458"/>
                <a:gd name="connsiteY59" fmla="*/ 829519 h 1624314"/>
                <a:gd name="connsiteX60" fmla="*/ 3078866 w 5185458"/>
                <a:gd name="connsiteY60" fmla="*/ 844952 h 1624314"/>
                <a:gd name="connsiteX61" fmla="*/ 3225478 w 5185458"/>
                <a:gd name="connsiteY61" fmla="*/ 844952 h 1624314"/>
                <a:gd name="connsiteX62" fmla="*/ 3225478 w 5185458"/>
                <a:gd name="connsiteY62" fmla="*/ 906684 h 1624314"/>
                <a:gd name="connsiteX63" fmla="*/ 3264061 w 5185458"/>
                <a:gd name="connsiteY63" fmla="*/ 906684 h 1624314"/>
                <a:gd name="connsiteX64" fmla="*/ 3264061 w 5185458"/>
                <a:gd name="connsiteY64" fmla="*/ 956841 h 1624314"/>
                <a:gd name="connsiteX65" fmla="*/ 3298785 w 5185458"/>
                <a:gd name="connsiteY65" fmla="*/ 956841 h 1624314"/>
                <a:gd name="connsiteX66" fmla="*/ 3298785 w 5185458"/>
                <a:gd name="connsiteY66" fmla="*/ 1010856 h 1624314"/>
                <a:gd name="connsiteX67" fmla="*/ 3341225 w 5185458"/>
                <a:gd name="connsiteY67" fmla="*/ 1010856 h 1624314"/>
                <a:gd name="connsiteX68" fmla="*/ 3341225 w 5185458"/>
                <a:gd name="connsiteY68" fmla="*/ 1053296 h 1624314"/>
                <a:gd name="connsiteX69" fmla="*/ 3379807 w 5185458"/>
                <a:gd name="connsiteY69" fmla="*/ 1053296 h 1624314"/>
                <a:gd name="connsiteX70" fmla="*/ 3379807 w 5185458"/>
                <a:gd name="connsiteY70" fmla="*/ 1072588 h 1624314"/>
                <a:gd name="connsiteX71" fmla="*/ 3611301 w 5185458"/>
                <a:gd name="connsiteY71" fmla="*/ 1072588 h 1624314"/>
                <a:gd name="connsiteX72" fmla="*/ 3611301 w 5185458"/>
                <a:gd name="connsiteY72" fmla="*/ 1072588 h 1624314"/>
                <a:gd name="connsiteX73" fmla="*/ 3653742 w 5185458"/>
                <a:gd name="connsiteY73" fmla="*/ 1072588 h 1624314"/>
                <a:gd name="connsiteX74" fmla="*/ 3653742 w 5185458"/>
                <a:gd name="connsiteY74" fmla="*/ 1107312 h 1624314"/>
                <a:gd name="connsiteX75" fmla="*/ 3696182 w 5185458"/>
                <a:gd name="connsiteY75" fmla="*/ 1107312 h 1624314"/>
                <a:gd name="connsiteX76" fmla="*/ 3696182 w 5185458"/>
                <a:gd name="connsiteY76" fmla="*/ 1134319 h 1624314"/>
                <a:gd name="connsiteX77" fmla="*/ 3734764 w 5185458"/>
                <a:gd name="connsiteY77" fmla="*/ 1134319 h 1624314"/>
                <a:gd name="connsiteX78" fmla="*/ 3734764 w 5185458"/>
                <a:gd name="connsiteY78" fmla="*/ 1161327 h 1624314"/>
                <a:gd name="connsiteX79" fmla="*/ 3796496 w 5185458"/>
                <a:gd name="connsiteY79" fmla="*/ 1161327 h 1624314"/>
                <a:gd name="connsiteX80" fmla="*/ 3796496 w 5185458"/>
                <a:gd name="connsiteY80" fmla="*/ 1161327 h 1624314"/>
                <a:gd name="connsiteX81" fmla="*/ 3873661 w 5185458"/>
                <a:gd name="connsiteY81" fmla="*/ 1161327 h 1624314"/>
                <a:gd name="connsiteX82" fmla="*/ 3873661 w 5185458"/>
                <a:gd name="connsiteY82" fmla="*/ 1196051 h 1624314"/>
                <a:gd name="connsiteX83" fmla="*/ 3912243 w 5185458"/>
                <a:gd name="connsiteY83" fmla="*/ 1196051 h 1624314"/>
                <a:gd name="connsiteX84" fmla="*/ 3912243 w 5185458"/>
                <a:gd name="connsiteY84" fmla="*/ 1226917 h 1624314"/>
                <a:gd name="connsiteX85" fmla="*/ 4058856 w 5185458"/>
                <a:gd name="connsiteY85" fmla="*/ 1226917 h 1624314"/>
                <a:gd name="connsiteX86" fmla="*/ 4058856 w 5185458"/>
                <a:gd name="connsiteY86" fmla="*/ 1253924 h 1624314"/>
                <a:gd name="connsiteX87" fmla="*/ 4085863 w 5185458"/>
                <a:gd name="connsiteY87" fmla="*/ 1253924 h 1624314"/>
                <a:gd name="connsiteX88" fmla="*/ 4085863 w 5185458"/>
                <a:gd name="connsiteY88" fmla="*/ 1288648 h 1624314"/>
                <a:gd name="connsiteX89" fmla="*/ 4109013 w 5185458"/>
                <a:gd name="connsiteY89" fmla="*/ 1288648 h 1624314"/>
                <a:gd name="connsiteX90" fmla="*/ 4109013 w 5185458"/>
                <a:gd name="connsiteY90" fmla="*/ 1334947 h 1624314"/>
                <a:gd name="connsiteX91" fmla="*/ 4147595 w 5185458"/>
                <a:gd name="connsiteY91" fmla="*/ 1334947 h 1624314"/>
                <a:gd name="connsiteX92" fmla="*/ 4147595 w 5185458"/>
                <a:gd name="connsiteY92" fmla="*/ 1373529 h 1624314"/>
                <a:gd name="connsiteX93" fmla="*/ 4241904 w 5185458"/>
                <a:gd name="connsiteY93" fmla="*/ 1373529 h 1624314"/>
                <a:gd name="connsiteX94" fmla="*/ 4244050 w 5185458"/>
                <a:gd name="connsiteY94" fmla="*/ 1392820 h 1624314"/>
                <a:gd name="connsiteX95" fmla="*/ 4483261 w 5185458"/>
                <a:gd name="connsiteY95" fmla="*/ 1392820 h 1624314"/>
                <a:gd name="connsiteX96" fmla="*/ 4483261 w 5185458"/>
                <a:gd name="connsiteY96" fmla="*/ 1446836 h 1624314"/>
                <a:gd name="connsiteX97" fmla="*/ 4521843 w 5185458"/>
                <a:gd name="connsiteY97" fmla="*/ 1446836 h 1624314"/>
                <a:gd name="connsiteX98" fmla="*/ 4521843 w 5185458"/>
                <a:gd name="connsiteY98" fmla="*/ 1477702 h 1624314"/>
                <a:gd name="connsiteX99" fmla="*/ 4548850 w 5185458"/>
                <a:gd name="connsiteY99" fmla="*/ 1477702 h 1624314"/>
                <a:gd name="connsiteX100" fmla="*/ 4548850 w 5185458"/>
                <a:gd name="connsiteY100" fmla="*/ 1527859 h 1624314"/>
                <a:gd name="connsiteX101" fmla="*/ 4737904 w 5185458"/>
                <a:gd name="connsiteY101" fmla="*/ 1527859 h 1624314"/>
                <a:gd name="connsiteX102" fmla="*/ 4737904 w 5185458"/>
                <a:gd name="connsiteY102" fmla="*/ 1535575 h 1624314"/>
                <a:gd name="connsiteX103" fmla="*/ 4857509 w 5185458"/>
                <a:gd name="connsiteY103" fmla="*/ 1535575 h 1624314"/>
                <a:gd name="connsiteX104" fmla="*/ 4857509 w 5185458"/>
                <a:gd name="connsiteY104" fmla="*/ 1535575 h 1624314"/>
                <a:gd name="connsiteX105" fmla="*/ 4923099 w 5185458"/>
                <a:gd name="connsiteY105" fmla="*/ 1535575 h 1624314"/>
                <a:gd name="connsiteX106" fmla="*/ 4923099 w 5185458"/>
                <a:gd name="connsiteY106" fmla="*/ 1624314 h 1624314"/>
                <a:gd name="connsiteX107" fmla="*/ 5185458 w 5185458"/>
                <a:gd name="connsiteY107" fmla="*/ 1624314 h 1624314"/>
                <a:gd name="connsiteX108" fmla="*/ 5185458 w 5185458"/>
                <a:gd name="connsiteY108" fmla="*/ 1620456 h 1624314"/>
                <a:gd name="connsiteX0" fmla="*/ 0 w 5185458"/>
                <a:gd name="connsiteY0" fmla="*/ 0 h 1624314"/>
                <a:gd name="connsiteX1" fmla="*/ 416688 w 5185458"/>
                <a:gd name="connsiteY1" fmla="*/ 0 h 1624314"/>
                <a:gd name="connsiteX2" fmla="*/ 416688 w 5185458"/>
                <a:gd name="connsiteY2" fmla="*/ 15433 h 1624314"/>
                <a:gd name="connsiteX3" fmla="*/ 435980 w 5185458"/>
                <a:gd name="connsiteY3" fmla="*/ 15433 h 1624314"/>
                <a:gd name="connsiteX4" fmla="*/ 435980 w 5185458"/>
                <a:gd name="connsiteY4" fmla="*/ 30866 h 1624314"/>
                <a:gd name="connsiteX5" fmla="*/ 756213 w 5185458"/>
                <a:gd name="connsiteY5" fmla="*/ 30866 h 1624314"/>
                <a:gd name="connsiteX6" fmla="*/ 765738 w 5185458"/>
                <a:gd name="connsiteY6" fmla="*/ 30866 h 1624314"/>
                <a:gd name="connsiteX7" fmla="*/ 771646 w 5185458"/>
                <a:gd name="connsiteY7" fmla="*/ 46299 h 1624314"/>
                <a:gd name="connsiteX8" fmla="*/ 771646 w 5185458"/>
                <a:gd name="connsiteY8" fmla="*/ 73307 h 1624314"/>
                <a:gd name="connsiteX9" fmla="*/ 848810 w 5185458"/>
                <a:gd name="connsiteY9" fmla="*/ 73307 h 1624314"/>
                <a:gd name="connsiteX10" fmla="*/ 848810 w 5185458"/>
                <a:gd name="connsiteY10" fmla="*/ 84881 h 1624314"/>
                <a:gd name="connsiteX11" fmla="*/ 960699 w 5185458"/>
                <a:gd name="connsiteY11" fmla="*/ 84881 h 1624314"/>
                <a:gd name="connsiteX12" fmla="*/ 960699 w 5185458"/>
                <a:gd name="connsiteY12" fmla="*/ 108031 h 1624314"/>
                <a:gd name="connsiteX13" fmla="*/ 1169043 w 5185458"/>
                <a:gd name="connsiteY13" fmla="*/ 108031 h 1624314"/>
                <a:gd name="connsiteX14" fmla="*/ 1171093 w 5185458"/>
                <a:gd name="connsiteY14" fmla="*/ 119606 h 1624314"/>
                <a:gd name="connsiteX15" fmla="*/ 1219200 w 5185458"/>
                <a:gd name="connsiteY15" fmla="*/ 119606 h 1624314"/>
                <a:gd name="connsiteX16" fmla="*/ 1219200 w 5185458"/>
                <a:gd name="connsiteY16" fmla="*/ 181337 h 1624314"/>
                <a:gd name="connsiteX17" fmla="*/ 1253924 w 5185458"/>
                <a:gd name="connsiteY17" fmla="*/ 181337 h 1624314"/>
                <a:gd name="connsiteX18" fmla="*/ 1253924 w 5185458"/>
                <a:gd name="connsiteY18" fmla="*/ 208345 h 1624314"/>
                <a:gd name="connsiteX19" fmla="*/ 1539433 w 5185458"/>
                <a:gd name="connsiteY19" fmla="*/ 208345 h 1624314"/>
                <a:gd name="connsiteX20" fmla="*/ 1539433 w 5185458"/>
                <a:gd name="connsiteY20" fmla="*/ 227636 h 1624314"/>
                <a:gd name="connsiteX21" fmla="*/ 1608881 w 5185458"/>
                <a:gd name="connsiteY21" fmla="*/ 227636 h 1624314"/>
                <a:gd name="connsiteX22" fmla="*/ 1608881 w 5185458"/>
                <a:gd name="connsiteY22" fmla="*/ 293226 h 1624314"/>
                <a:gd name="connsiteX23" fmla="*/ 1643605 w 5185458"/>
                <a:gd name="connsiteY23" fmla="*/ 293226 h 1624314"/>
                <a:gd name="connsiteX24" fmla="*/ 1643605 w 5185458"/>
                <a:gd name="connsiteY24" fmla="*/ 335666 h 1624314"/>
                <a:gd name="connsiteX25" fmla="*/ 1693762 w 5185458"/>
                <a:gd name="connsiteY25" fmla="*/ 335666 h 1624314"/>
                <a:gd name="connsiteX26" fmla="*/ 1693762 w 5185458"/>
                <a:gd name="connsiteY26" fmla="*/ 366532 h 1624314"/>
                <a:gd name="connsiteX27" fmla="*/ 1716911 w 5185458"/>
                <a:gd name="connsiteY27" fmla="*/ 366532 h 1624314"/>
                <a:gd name="connsiteX28" fmla="*/ 1716911 w 5185458"/>
                <a:gd name="connsiteY28" fmla="*/ 389681 h 1624314"/>
                <a:gd name="connsiteX29" fmla="*/ 1932972 w 5185458"/>
                <a:gd name="connsiteY29" fmla="*/ 389681 h 1624314"/>
                <a:gd name="connsiteX30" fmla="*/ 1932972 w 5185458"/>
                <a:gd name="connsiteY30" fmla="*/ 412831 h 1624314"/>
                <a:gd name="connsiteX31" fmla="*/ 2021711 w 5185458"/>
                <a:gd name="connsiteY31" fmla="*/ 412831 h 1624314"/>
                <a:gd name="connsiteX32" fmla="*/ 2021711 w 5185458"/>
                <a:gd name="connsiteY32" fmla="*/ 455271 h 1624314"/>
                <a:gd name="connsiteX33" fmla="*/ 2060294 w 5185458"/>
                <a:gd name="connsiteY33" fmla="*/ 455271 h 1624314"/>
                <a:gd name="connsiteX34" fmla="*/ 2060294 w 5185458"/>
                <a:gd name="connsiteY34" fmla="*/ 505428 h 1624314"/>
                <a:gd name="connsiteX35" fmla="*/ 2091159 w 5185458"/>
                <a:gd name="connsiteY35" fmla="*/ 505428 h 1624314"/>
                <a:gd name="connsiteX36" fmla="*/ 2091159 w 5185458"/>
                <a:gd name="connsiteY36" fmla="*/ 528578 h 1624314"/>
                <a:gd name="connsiteX37" fmla="*/ 2110450 w 5185458"/>
                <a:gd name="connsiteY37" fmla="*/ 528578 h 1624314"/>
                <a:gd name="connsiteX38" fmla="*/ 2110450 w 5185458"/>
                <a:gd name="connsiteY38" fmla="*/ 551727 h 1624314"/>
                <a:gd name="connsiteX39" fmla="*/ 2156749 w 5185458"/>
                <a:gd name="connsiteY39" fmla="*/ 551727 h 1624314"/>
                <a:gd name="connsiteX40" fmla="*/ 2156749 w 5185458"/>
                <a:gd name="connsiteY40" fmla="*/ 551727 h 1624314"/>
                <a:gd name="connsiteX41" fmla="*/ 2156749 w 5185458"/>
                <a:gd name="connsiteY41" fmla="*/ 578734 h 1624314"/>
                <a:gd name="connsiteX42" fmla="*/ 2307220 w 5185458"/>
                <a:gd name="connsiteY42" fmla="*/ 578734 h 1624314"/>
                <a:gd name="connsiteX43" fmla="*/ 2307220 w 5185458"/>
                <a:gd name="connsiteY43" fmla="*/ 594167 h 1624314"/>
                <a:gd name="connsiteX44" fmla="*/ 2384385 w 5185458"/>
                <a:gd name="connsiteY44" fmla="*/ 594167 h 1624314"/>
                <a:gd name="connsiteX45" fmla="*/ 2384385 w 5185458"/>
                <a:gd name="connsiteY45" fmla="*/ 617317 h 1624314"/>
                <a:gd name="connsiteX46" fmla="*/ 2438400 w 5185458"/>
                <a:gd name="connsiteY46" fmla="*/ 617317 h 1624314"/>
                <a:gd name="connsiteX47" fmla="*/ 2438400 w 5185458"/>
                <a:gd name="connsiteY47" fmla="*/ 617317 h 1624314"/>
                <a:gd name="connsiteX48" fmla="*/ 2465407 w 5185458"/>
                <a:gd name="connsiteY48" fmla="*/ 617654 h 1624314"/>
                <a:gd name="connsiteX49" fmla="*/ 2465407 w 5185458"/>
                <a:gd name="connsiteY49" fmla="*/ 682907 h 1624314"/>
                <a:gd name="connsiteX50" fmla="*/ 2820364 w 5185458"/>
                <a:gd name="connsiteY50" fmla="*/ 682907 h 1624314"/>
                <a:gd name="connsiteX51" fmla="*/ 2820364 w 5185458"/>
                <a:gd name="connsiteY51" fmla="*/ 709914 h 1624314"/>
                <a:gd name="connsiteX52" fmla="*/ 2851230 w 5185458"/>
                <a:gd name="connsiteY52" fmla="*/ 709914 h 1624314"/>
                <a:gd name="connsiteX53" fmla="*/ 2851230 w 5185458"/>
                <a:gd name="connsiteY53" fmla="*/ 756213 h 1624314"/>
                <a:gd name="connsiteX54" fmla="*/ 2870521 w 5185458"/>
                <a:gd name="connsiteY54" fmla="*/ 756213 h 1624314"/>
                <a:gd name="connsiteX55" fmla="*/ 2899096 w 5185458"/>
                <a:gd name="connsiteY55" fmla="*/ 756213 h 1624314"/>
                <a:gd name="connsiteX56" fmla="*/ 2897529 w 5185458"/>
                <a:gd name="connsiteY56" fmla="*/ 783221 h 1624314"/>
                <a:gd name="connsiteX57" fmla="*/ 2897529 w 5185458"/>
                <a:gd name="connsiteY57" fmla="*/ 829519 h 1624314"/>
                <a:gd name="connsiteX58" fmla="*/ 3009418 w 5185458"/>
                <a:gd name="connsiteY58" fmla="*/ 829519 h 1624314"/>
                <a:gd name="connsiteX59" fmla="*/ 3078866 w 5185458"/>
                <a:gd name="connsiteY59" fmla="*/ 829519 h 1624314"/>
                <a:gd name="connsiteX60" fmla="*/ 3078866 w 5185458"/>
                <a:gd name="connsiteY60" fmla="*/ 844952 h 1624314"/>
                <a:gd name="connsiteX61" fmla="*/ 3225478 w 5185458"/>
                <a:gd name="connsiteY61" fmla="*/ 844952 h 1624314"/>
                <a:gd name="connsiteX62" fmla="*/ 3225478 w 5185458"/>
                <a:gd name="connsiteY62" fmla="*/ 906684 h 1624314"/>
                <a:gd name="connsiteX63" fmla="*/ 3264061 w 5185458"/>
                <a:gd name="connsiteY63" fmla="*/ 906684 h 1624314"/>
                <a:gd name="connsiteX64" fmla="*/ 3264061 w 5185458"/>
                <a:gd name="connsiteY64" fmla="*/ 956841 h 1624314"/>
                <a:gd name="connsiteX65" fmla="*/ 3298785 w 5185458"/>
                <a:gd name="connsiteY65" fmla="*/ 956841 h 1624314"/>
                <a:gd name="connsiteX66" fmla="*/ 3298785 w 5185458"/>
                <a:gd name="connsiteY66" fmla="*/ 1010856 h 1624314"/>
                <a:gd name="connsiteX67" fmla="*/ 3341225 w 5185458"/>
                <a:gd name="connsiteY67" fmla="*/ 1010856 h 1624314"/>
                <a:gd name="connsiteX68" fmla="*/ 3341225 w 5185458"/>
                <a:gd name="connsiteY68" fmla="*/ 1053296 h 1624314"/>
                <a:gd name="connsiteX69" fmla="*/ 3379807 w 5185458"/>
                <a:gd name="connsiteY69" fmla="*/ 1053296 h 1624314"/>
                <a:gd name="connsiteX70" fmla="*/ 3379807 w 5185458"/>
                <a:gd name="connsiteY70" fmla="*/ 1072588 h 1624314"/>
                <a:gd name="connsiteX71" fmla="*/ 3611301 w 5185458"/>
                <a:gd name="connsiteY71" fmla="*/ 1072588 h 1624314"/>
                <a:gd name="connsiteX72" fmla="*/ 3611301 w 5185458"/>
                <a:gd name="connsiteY72" fmla="*/ 1072588 h 1624314"/>
                <a:gd name="connsiteX73" fmla="*/ 3653742 w 5185458"/>
                <a:gd name="connsiteY73" fmla="*/ 1072588 h 1624314"/>
                <a:gd name="connsiteX74" fmla="*/ 3653742 w 5185458"/>
                <a:gd name="connsiteY74" fmla="*/ 1107312 h 1624314"/>
                <a:gd name="connsiteX75" fmla="*/ 3696182 w 5185458"/>
                <a:gd name="connsiteY75" fmla="*/ 1107312 h 1624314"/>
                <a:gd name="connsiteX76" fmla="*/ 3696182 w 5185458"/>
                <a:gd name="connsiteY76" fmla="*/ 1134319 h 1624314"/>
                <a:gd name="connsiteX77" fmla="*/ 3734764 w 5185458"/>
                <a:gd name="connsiteY77" fmla="*/ 1134319 h 1624314"/>
                <a:gd name="connsiteX78" fmla="*/ 3734764 w 5185458"/>
                <a:gd name="connsiteY78" fmla="*/ 1161327 h 1624314"/>
                <a:gd name="connsiteX79" fmla="*/ 3796496 w 5185458"/>
                <a:gd name="connsiteY79" fmla="*/ 1161327 h 1624314"/>
                <a:gd name="connsiteX80" fmla="*/ 3796496 w 5185458"/>
                <a:gd name="connsiteY80" fmla="*/ 1161327 h 1624314"/>
                <a:gd name="connsiteX81" fmla="*/ 3873661 w 5185458"/>
                <a:gd name="connsiteY81" fmla="*/ 1161327 h 1624314"/>
                <a:gd name="connsiteX82" fmla="*/ 3873661 w 5185458"/>
                <a:gd name="connsiteY82" fmla="*/ 1196051 h 1624314"/>
                <a:gd name="connsiteX83" fmla="*/ 3912243 w 5185458"/>
                <a:gd name="connsiteY83" fmla="*/ 1196051 h 1624314"/>
                <a:gd name="connsiteX84" fmla="*/ 3912243 w 5185458"/>
                <a:gd name="connsiteY84" fmla="*/ 1226917 h 1624314"/>
                <a:gd name="connsiteX85" fmla="*/ 4058856 w 5185458"/>
                <a:gd name="connsiteY85" fmla="*/ 1226917 h 1624314"/>
                <a:gd name="connsiteX86" fmla="*/ 4058856 w 5185458"/>
                <a:gd name="connsiteY86" fmla="*/ 1253924 h 1624314"/>
                <a:gd name="connsiteX87" fmla="*/ 4085863 w 5185458"/>
                <a:gd name="connsiteY87" fmla="*/ 1253924 h 1624314"/>
                <a:gd name="connsiteX88" fmla="*/ 4085863 w 5185458"/>
                <a:gd name="connsiteY88" fmla="*/ 1288648 h 1624314"/>
                <a:gd name="connsiteX89" fmla="*/ 4109013 w 5185458"/>
                <a:gd name="connsiteY89" fmla="*/ 1288648 h 1624314"/>
                <a:gd name="connsiteX90" fmla="*/ 4109013 w 5185458"/>
                <a:gd name="connsiteY90" fmla="*/ 1334947 h 1624314"/>
                <a:gd name="connsiteX91" fmla="*/ 4147595 w 5185458"/>
                <a:gd name="connsiteY91" fmla="*/ 1334947 h 1624314"/>
                <a:gd name="connsiteX92" fmla="*/ 4147595 w 5185458"/>
                <a:gd name="connsiteY92" fmla="*/ 1373529 h 1624314"/>
                <a:gd name="connsiteX93" fmla="*/ 4241904 w 5185458"/>
                <a:gd name="connsiteY93" fmla="*/ 1373529 h 1624314"/>
                <a:gd name="connsiteX94" fmla="*/ 4244050 w 5185458"/>
                <a:gd name="connsiteY94" fmla="*/ 1392820 h 1624314"/>
                <a:gd name="connsiteX95" fmla="*/ 4483261 w 5185458"/>
                <a:gd name="connsiteY95" fmla="*/ 1392820 h 1624314"/>
                <a:gd name="connsiteX96" fmla="*/ 4483261 w 5185458"/>
                <a:gd name="connsiteY96" fmla="*/ 1446836 h 1624314"/>
                <a:gd name="connsiteX97" fmla="*/ 4521843 w 5185458"/>
                <a:gd name="connsiteY97" fmla="*/ 1446836 h 1624314"/>
                <a:gd name="connsiteX98" fmla="*/ 4521843 w 5185458"/>
                <a:gd name="connsiteY98" fmla="*/ 1477702 h 1624314"/>
                <a:gd name="connsiteX99" fmla="*/ 4548850 w 5185458"/>
                <a:gd name="connsiteY99" fmla="*/ 1477702 h 1624314"/>
                <a:gd name="connsiteX100" fmla="*/ 4548850 w 5185458"/>
                <a:gd name="connsiteY100" fmla="*/ 1527859 h 1624314"/>
                <a:gd name="connsiteX101" fmla="*/ 4737904 w 5185458"/>
                <a:gd name="connsiteY101" fmla="*/ 1527859 h 1624314"/>
                <a:gd name="connsiteX102" fmla="*/ 4737904 w 5185458"/>
                <a:gd name="connsiteY102" fmla="*/ 1535575 h 1624314"/>
                <a:gd name="connsiteX103" fmla="*/ 4857509 w 5185458"/>
                <a:gd name="connsiteY103" fmla="*/ 1535575 h 1624314"/>
                <a:gd name="connsiteX104" fmla="*/ 4857509 w 5185458"/>
                <a:gd name="connsiteY104" fmla="*/ 1535575 h 1624314"/>
                <a:gd name="connsiteX105" fmla="*/ 4923099 w 5185458"/>
                <a:gd name="connsiteY105" fmla="*/ 1535575 h 1624314"/>
                <a:gd name="connsiteX106" fmla="*/ 4923099 w 5185458"/>
                <a:gd name="connsiteY106" fmla="*/ 1624314 h 1624314"/>
                <a:gd name="connsiteX107" fmla="*/ 5185458 w 5185458"/>
                <a:gd name="connsiteY107" fmla="*/ 1624314 h 1624314"/>
                <a:gd name="connsiteX108" fmla="*/ 5185458 w 5185458"/>
                <a:gd name="connsiteY108" fmla="*/ 1620456 h 1624314"/>
                <a:gd name="connsiteX0" fmla="*/ 0 w 5185458"/>
                <a:gd name="connsiteY0" fmla="*/ 0 h 1624314"/>
                <a:gd name="connsiteX1" fmla="*/ 416688 w 5185458"/>
                <a:gd name="connsiteY1" fmla="*/ 0 h 1624314"/>
                <a:gd name="connsiteX2" fmla="*/ 416688 w 5185458"/>
                <a:gd name="connsiteY2" fmla="*/ 15433 h 1624314"/>
                <a:gd name="connsiteX3" fmla="*/ 435980 w 5185458"/>
                <a:gd name="connsiteY3" fmla="*/ 15433 h 1624314"/>
                <a:gd name="connsiteX4" fmla="*/ 435980 w 5185458"/>
                <a:gd name="connsiteY4" fmla="*/ 30866 h 1624314"/>
                <a:gd name="connsiteX5" fmla="*/ 756213 w 5185458"/>
                <a:gd name="connsiteY5" fmla="*/ 30866 h 1624314"/>
                <a:gd name="connsiteX6" fmla="*/ 775263 w 5185458"/>
                <a:gd name="connsiteY6" fmla="*/ 30866 h 1624314"/>
                <a:gd name="connsiteX7" fmla="*/ 771646 w 5185458"/>
                <a:gd name="connsiteY7" fmla="*/ 46299 h 1624314"/>
                <a:gd name="connsiteX8" fmla="*/ 771646 w 5185458"/>
                <a:gd name="connsiteY8" fmla="*/ 73307 h 1624314"/>
                <a:gd name="connsiteX9" fmla="*/ 848810 w 5185458"/>
                <a:gd name="connsiteY9" fmla="*/ 73307 h 1624314"/>
                <a:gd name="connsiteX10" fmla="*/ 848810 w 5185458"/>
                <a:gd name="connsiteY10" fmla="*/ 84881 h 1624314"/>
                <a:gd name="connsiteX11" fmla="*/ 960699 w 5185458"/>
                <a:gd name="connsiteY11" fmla="*/ 84881 h 1624314"/>
                <a:gd name="connsiteX12" fmla="*/ 960699 w 5185458"/>
                <a:gd name="connsiteY12" fmla="*/ 108031 h 1624314"/>
                <a:gd name="connsiteX13" fmla="*/ 1169043 w 5185458"/>
                <a:gd name="connsiteY13" fmla="*/ 108031 h 1624314"/>
                <a:gd name="connsiteX14" fmla="*/ 1171093 w 5185458"/>
                <a:gd name="connsiteY14" fmla="*/ 119606 h 1624314"/>
                <a:gd name="connsiteX15" fmla="*/ 1219200 w 5185458"/>
                <a:gd name="connsiteY15" fmla="*/ 119606 h 1624314"/>
                <a:gd name="connsiteX16" fmla="*/ 1219200 w 5185458"/>
                <a:gd name="connsiteY16" fmla="*/ 181337 h 1624314"/>
                <a:gd name="connsiteX17" fmla="*/ 1253924 w 5185458"/>
                <a:gd name="connsiteY17" fmla="*/ 181337 h 1624314"/>
                <a:gd name="connsiteX18" fmla="*/ 1253924 w 5185458"/>
                <a:gd name="connsiteY18" fmla="*/ 208345 h 1624314"/>
                <a:gd name="connsiteX19" fmla="*/ 1539433 w 5185458"/>
                <a:gd name="connsiteY19" fmla="*/ 208345 h 1624314"/>
                <a:gd name="connsiteX20" fmla="*/ 1539433 w 5185458"/>
                <a:gd name="connsiteY20" fmla="*/ 227636 h 1624314"/>
                <a:gd name="connsiteX21" fmla="*/ 1608881 w 5185458"/>
                <a:gd name="connsiteY21" fmla="*/ 227636 h 1624314"/>
                <a:gd name="connsiteX22" fmla="*/ 1608881 w 5185458"/>
                <a:gd name="connsiteY22" fmla="*/ 293226 h 1624314"/>
                <a:gd name="connsiteX23" fmla="*/ 1643605 w 5185458"/>
                <a:gd name="connsiteY23" fmla="*/ 293226 h 1624314"/>
                <a:gd name="connsiteX24" fmla="*/ 1643605 w 5185458"/>
                <a:gd name="connsiteY24" fmla="*/ 335666 h 1624314"/>
                <a:gd name="connsiteX25" fmla="*/ 1693762 w 5185458"/>
                <a:gd name="connsiteY25" fmla="*/ 335666 h 1624314"/>
                <a:gd name="connsiteX26" fmla="*/ 1693762 w 5185458"/>
                <a:gd name="connsiteY26" fmla="*/ 366532 h 1624314"/>
                <a:gd name="connsiteX27" fmla="*/ 1716911 w 5185458"/>
                <a:gd name="connsiteY27" fmla="*/ 366532 h 1624314"/>
                <a:gd name="connsiteX28" fmla="*/ 1716911 w 5185458"/>
                <a:gd name="connsiteY28" fmla="*/ 389681 h 1624314"/>
                <a:gd name="connsiteX29" fmla="*/ 1932972 w 5185458"/>
                <a:gd name="connsiteY29" fmla="*/ 389681 h 1624314"/>
                <a:gd name="connsiteX30" fmla="*/ 1932972 w 5185458"/>
                <a:gd name="connsiteY30" fmla="*/ 412831 h 1624314"/>
                <a:gd name="connsiteX31" fmla="*/ 2021711 w 5185458"/>
                <a:gd name="connsiteY31" fmla="*/ 412831 h 1624314"/>
                <a:gd name="connsiteX32" fmla="*/ 2021711 w 5185458"/>
                <a:gd name="connsiteY32" fmla="*/ 455271 h 1624314"/>
                <a:gd name="connsiteX33" fmla="*/ 2060294 w 5185458"/>
                <a:gd name="connsiteY33" fmla="*/ 455271 h 1624314"/>
                <a:gd name="connsiteX34" fmla="*/ 2060294 w 5185458"/>
                <a:gd name="connsiteY34" fmla="*/ 505428 h 1624314"/>
                <a:gd name="connsiteX35" fmla="*/ 2091159 w 5185458"/>
                <a:gd name="connsiteY35" fmla="*/ 505428 h 1624314"/>
                <a:gd name="connsiteX36" fmla="*/ 2091159 w 5185458"/>
                <a:gd name="connsiteY36" fmla="*/ 528578 h 1624314"/>
                <a:gd name="connsiteX37" fmla="*/ 2110450 w 5185458"/>
                <a:gd name="connsiteY37" fmla="*/ 528578 h 1624314"/>
                <a:gd name="connsiteX38" fmla="*/ 2110450 w 5185458"/>
                <a:gd name="connsiteY38" fmla="*/ 551727 h 1624314"/>
                <a:gd name="connsiteX39" fmla="*/ 2156749 w 5185458"/>
                <a:gd name="connsiteY39" fmla="*/ 551727 h 1624314"/>
                <a:gd name="connsiteX40" fmla="*/ 2156749 w 5185458"/>
                <a:gd name="connsiteY40" fmla="*/ 551727 h 1624314"/>
                <a:gd name="connsiteX41" fmla="*/ 2156749 w 5185458"/>
                <a:gd name="connsiteY41" fmla="*/ 578734 h 1624314"/>
                <a:gd name="connsiteX42" fmla="*/ 2307220 w 5185458"/>
                <a:gd name="connsiteY42" fmla="*/ 578734 h 1624314"/>
                <a:gd name="connsiteX43" fmla="*/ 2307220 w 5185458"/>
                <a:gd name="connsiteY43" fmla="*/ 594167 h 1624314"/>
                <a:gd name="connsiteX44" fmla="*/ 2384385 w 5185458"/>
                <a:gd name="connsiteY44" fmla="*/ 594167 h 1624314"/>
                <a:gd name="connsiteX45" fmla="*/ 2384385 w 5185458"/>
                <a:gd name="connsiteY45" fmla="*/ 617317 h 1624314"/>
                <a:gd name="connsiteX46" fmla="*/ 2438400 w 5185458"/>
                <a:gd name="connsiteY46" fmla="*/ 617317 h 1624314"/>
                <a:gd name="connsiteX47" fmla="*/ 2438400 w 5185458"/>
                <a:gd name="connsiteY47" fmla="*/ 617317 h 1624314"/>
                <a:gd name="connsiteX48" fmla="*/ 2465407 w 5185458"/>
                <a:gd name="connsiteY48" fmla="*/ 617654 h 1624314"/>
                <a:gd name="connsiteX49" fmla="*/ 2465407 w 5185458"/>
                <a:gd name="connsiteY49" fmla="*/ 682907 h 1624314"/>
                <a:gd name="connsiteX50" fmla="*/ 2820364 w 5185458"/>
                <a:gd name="connsiteY50" fmla="*/ 682907 h 1624314"/>
                <a:gd name="connsiteX51" fmla="*/ 2820364 w 5185458"/>
                <a:gd name="connsiteY51" fmla="*/ 709914 h 1624314"/>
                <a:gd name="connsiteX52" fmla="*/ 2851230 w 5185458"/>
                <a:gd name="connsiteY52" fmla="*/ 709914 h 1624314"/>
                <a:gd name="connsiteX53" fmla="*/ 2851230 w 5185458"/>
                <a:gd name="connsiteY53" fmla="*/ 756213 h 1624314"/>
                <a:gd name="connsiteX54" fmla="*/ 2870521 w 5185458"/>
                <a:gd name="connsiteY54" fmla="*/ 756213 h 1624314"/>
                <a:gd name="connsiteX55" fmla="*/ 2899096 w 5185458"/>
                <a:gd name="connsiteY55" fmla="*/ 756213 h 1624314"/>
                <a:gd name="connsiteX56" fmla="*/ 2897529 w 5185458"/>
                <a:gd name="connsiteY56" fmla="*/ 783221 h 1624314"/>
                <a:gd name="connsiteX57" fmla="*/ 2897529 w 5185458"/>
                <a:gd name="connsiteY57" fmla="*/ 829519 h 1624314"/>
                <a:gd name="connsiteX58" fmla="*/ 3009418 w 5185458"/>
                <a:gd name="connsiteY58" fmla="*/ 829519 h 1624314"/>
                <a:gd name="connsiteX59" fmla="*/ 3078866 w 5185458"/>
                <a:gd name="connsiteY59" fmla="*/ 829519 h 1624314"/>
                <a:gd name="connsiteX60" fmla="*/ 3078866 w 5185458"/>
                <a:gd name="connsiteY60" fmla="*/ 844952 h 1624314"/>
                <a:gd name="connsiteX61" fmla="*/ 3225478 w 5185458"/>
                <a:gd name="connsiteY61" fmla="*/ 844952 h 1624314"/>
                <a:gd name="connsiteX62" fmla="*/ 3225478 w 5185458"/>
                <a:gd name="connsiteY62" fmla="*/ 906684 h 1624314"/>
                <a:gd name="connsiteX63" fmla="*/ 3264061 w 5185458"/>
                <a:gd name="connsiteY63" fmla="*/ 906684 h 1624314"/>
                <a:gd name="connsiteX64" fmla="*/ 3264061 w 5185458"/>
                <a:gd name="connsiteY64" fmla="*/ 956841 h 1624314"/>
                <a:gd name="connsiteX65" fmla="*/ 3298785 w 5185458"/>
                <a:gd name="connsiteY65" fmla="*/ 956841 h 1624314"/>
                <a:gd name="connsiteX66" fmla="*/ 3298785 w 5185458"/>
                <a:gd name="connsiteY66" fmla="*/ 1010856 h 1624314"/>
                <a:gd name="connsiteX67" fmla="*/ 3341225 w 5185458"/>
                <a:gd name="connsiteY67" fmla="*/ 1010856 h 1624314"/>
                <a:gd name="connsiteX68" fmla="*/ 3341225 w 5185458"/>
                <a:gd name="connsiteY68" fmla="*/ 1053296 h 1624314"/>
                <a:gd name="connsiteX69" fmla="*/ 3379807 w 5185458"/>
                <a:gd name="connsiteY69" fmla="*/ 1053296 h 1624314"/>
                <a:gd name="connsiteX70" fmla="*/ 3379807 w 5185458"/>
                <a:gd name="connsiteY70" fmla="*/ 1072588 h 1624314"/>
                <a:gd name="connsiteX71" fmla="*/ 3611301 w 5185458"/>
                <a:gd name="connsiteY71" fmla="*/ 1072588 h 1624314"/>
                <a:gd name="connsiteX72" fmla="*/ 3611301 w 5185458"/>
                <a:gd name="connsiteY72" fmla="*/ 1072588 h 1624314"/>
                <a:gd name="connsiteX73" fmla="*/ 3653742 w 5185458"/>
                <a:gd name="connsiteY73" fmla="*/ 1072588 h 1624314"/>
                <a:gd name="connsiteX74" fmla="*/ 3653742 w 5185458"/>
                <a:gd name="connsiteY74" fmla="*/ 1107312 h 1624314"/>
                <a:gd name="connsiteX75" fmla="*/ 3696182 w 5185458"/>
                <a:gd name="connsiteY75" fmla="*/ 1107312 h 1624314"/>
                <a:gd name="connsiteX76" fmla="*/ 3696182 w 5185458"/>
                <a:gd name="connsiteY76" fmla="*/ 1134319 h 1624314"/>
                <a:gd name="connsiteX77" fmla="*/ 3734764 w 5185458"/>
                <a:gd name="connsiteY77" fmla="*/ 1134319 h 1624314"/>
                <a:gd name="connsiteX78" fmla="*/ 3734764 w 5185458"/>
                <a:gd name="connsiteY78" fmla="*/ 1161327 h 1624314"/>
                <a:gd name="connsiteX79" fmla="*/ 3796496 w 5185458"/>
                <a:gd name="connsiteY79" fmla="*/ 1161327 h 1624314"/>
                <a:gd name="connsiteX80" fmla="*/ 3796496 w 5185458"/>
                <a:gd name="connsiteY80" fmla="*/ 1161327 h 1624314"/>
                <a:gd name="connsiteX81" fmla="*/ 3873661 w 5185458"/>
                <a:gd name="connsiteY81" fmla="*/ 1161327 h 1624314"/>
                <a:gd name="connsiteX82" fmla="*/ 3873661 w 5185458"/>
                <a:gd name="connsiteY82" fmla="*/ 1196051 h 1624314"/>
                <a:gd name="connsiteX83" fmla="*/ 3912243 w 5185458"/>
                <a:gd name="connsiteY83" fmla="*/ 1196051 h 1624314"/>
                <a:gd name="connsiteX84" fmla="*/ 3912243 w 5185458"/>
                <a:gd name="connsiteY84" fmla="*/ 1226917 h 1624314"/>
                <a:gd name="connsiteX85" fmla="*/ 4058856 w 5185458"/>
                <a:gd name="connsiteY85" fmla="*/ 1226917 h 1624314"/>
                <a:gd name="connsiteX86" fmla="*/ 4058856 w 5185458"/>
                <a:gd name="connsiteY86" fmla="*/ 1253924 h 1624314"/>
                <a:gd name="connsiteX87" fmla="*/ 4085863 w 5185458"/>
                <a:gd name="connsiteY87" fmla="*/ 1253924 h 1624314"/>
                <a:gd name="connsiteX88" fmla="*/ 4085863 w 5185458"/>
                <a:gd name="connsiteY88" fmla="*/ 1288648 h 1624314"/>
                <a:gd name="connsiteX89" fmla="*/ 4109013 w 5185458"/>
                <a:gd name="connsiteY89" fmla="*/ 1288648 h 1624314"/>
                <a:gd name="connsiteX90" fmla="*/ 4109013 w 5185458"/>
                <a:gd name="connsiteY90" fmla="*/ 1334947 h 1624314"/>
                <a:gd name="connsiteX91" fmla="*/ 4147595 w 5185458"/>
                <a:gd name="connsiteY91" fmla="*/ 1334947 h 1624314"/>
                <a:gd name="connsiteX92" fmla="*/ 4147595 w 5185458"/>
                <a:gd name="connsiteY92" fmla="*/ 1373529 h 1624314"/>
                <a:gd name="connsiteX93" fmla="*/ 4241904 w 5185458"/>
                <a:gd name="connsiteY93" fmla="*/ 1373529 h 1624314"/>
                <a:gd name="connsiteX94" fmla="*/ 4244050 w 5185458"/>
                <a:gd name="connsiteY94" fmla="*/ 1392820 h 1624314"/>
                <a:gd name="connsiteX95" fmla="*/ 4483261 w 5185458"/>
                <a:gd name="connsiteY95" fmla="*/ 1392820 h 1624314"/>
                <a:gd name="connsiteX96" fmla="*/ 4483261 w 5185458"/>
                <a:gd name="connsiteY96" fmla="*/ 1446836 h 1624314"/>
                <a:gd name="connsiteX97" fmla="*/ 4521843 w 5185458"/>
                <a:gd name="connsiteY97" fmla="*/ 1446836 h 1624314"/>
                <a:gd name="connsiteX98" fmla="*/ 4521843 w 5185458"/>
                <a:gd name="connsiteY98" fmla="*/ 1477702 h 1624314"/>
                <a:gd name="connsiteX99" fmla="*/ 4548850 w 5185458"/>
                <a:gd name="connsiteY99" fmla="*/ 1477702 h 1624314"/>
                <a:gd name="connsiteX100" fmla="*/ 4548850 w 5185458"/>
                <a:gd name="connsiteY100" fmla="*/ 1527859 h 1624314"/>
                <a:gd name="connsiteX101" fmla="*/ 4737904 w 5185458"/>
                <a:gd name="connsiteY101" fmla="*/ 1527859 h 1624314"/>
                <a:gd name="connsiteX102" fmla="*/ 4737904 w 5185458"/>
                <a:gd name="connsiteY102" fmla="*/ 1535575 h 1624314"/>
                <a:gd name="connsiteX103" fmla="*/ 4857509 w 5185458"/>
                <a:gd name="connsiteY103" fmla="*/ 1535575 h 1624314"/>
                <a:gd name="connsiteX104" fmla="*/ 4857509 w 5185458"/>
                <a:gd name="connsiteY104" fmla="*/ 1535575 h 1624314"/>
                <a:gd name="connsiteX105" fmla="*/ 4923099 w 5185458"/>
                <a:gd name="connsiteY105" fmla="*/ 1535575 h 1624314"/>
                <a:gd name="connsiteX106" fmla="*/ 4923099 w 5185458"/>
                <a:gd name="connsiteY106" fmla="*/ 1624314 h 1624314"/>
                <a:gd name="connsiteX107" fmla="*/ 5185458 w 5185458"/>
                <a:gd name="connsiteY107" fmla="*/ 1624314 h 1624314"/>
                <a:gd name="connsiteX108" fmla="*/ 5185458 w 5185458"/>
                <a:gd name="connsiteY108" fmla="*/ 1620456 h 1624314"/>
                <a:gd name="connsiteX0" fmla="*/ 0 w 5185458"/>
                <a:gd name="connsiteY0" fmla="*/ 0 h 1624314"/>
                <a:gd name="connsiteX1" fmla="*/ 416688 w 5185458"/>
                <a:gd name="connsiteY1" fmla="*/ 0 h 1624314"/>
                <a:gd name="connsiteX2" fmla="*/ 416688 w 5185458"/>
                <a:gd name="connsiteY2" fmla="*/ 15433 h 1624314"/>
                <a:gd name="connsiteX3" fmla="*/ 435980 w 5185458"/>
                <a:gd name="connsiteY3" fmla="*/ 15433 h 1624314"/>
                <a:gd name="connsiteX4" fmla="*/ 435980 w 5185458"/>
                <a:gd name="connsiteY4" fmla="*/ 30866 h 1624314"/>
                <a:gd name="connsiteX5" fmla="*/ 756213 w 5185458"/>
                <a:gd name="connsiteY5" fmla="*/ 30866 h 1624314"/>
                <a:gd name="connsiteX6" fmla="*/ 775263 w 5185458"/>
                <a:gd name="connsiteY6" fmla="*/ 30866 h 1624314"/>
                <a:gd name="connsiteX7" fmla="*/ 771646 w 5185458"/>
                <a:gd name="connsiteY7" fmla="*/ 46299 h 1624314"/>
                <a:gd name="connsiteX8" fmla="*/ 771646 w 5185458"/>
                <a:gd name="connsiteY8" fmla="*/ 73307 h 1624314"/>
                <a:gd name="connsiteX9" fmla="*/ 848810 w 5185458"/>
                <a:gd name="connsiteY9" fmla="*/ 73307 h 1624314"/>
                <a:gd name="connsiteX10" fmla="*/ 848810 w 5185458"/>
                <a:gd name="connsiteY10" fmla="*/ 84881 h 1624314"/>
                <a:gd name="connsiteX11" fmla="*/ 960699 w 5185458"/>
                <a:gd name="connsiteY11" fmla="*/ 84881 h 1624314"/>
                <a:gd name="connsiteX12" fmla="*/ 960699 w 5185458"/>
                <a:gd name="connsiteY12" fmla="*/ 108031 h 1624314"/>
                <a:gd name="connsiteX13" fmla="*/ 1169043 w 5185458"/>
                <a:gd name="connsiteY13" fmla="*/ 108031 h 1624314"/>
                <a:gd name="connsiteX14" fmla="*/ 1171093 w 5185458"/>
                <a:gd name="connsiteY14" fmla="*/ 119606 h 1624314"/>
                <a:gd name="connsiteX15" fmla="*/ 1219200 w 5185458"/>
                <a:gd name="connsiteY15" fmla="*/ 119606 h 1624314"/>
                <a:gd name="connsiteX16" fmla="*/ 1219200 w 5185458"/>
                <a:gd name="connsiteY16" fmla="*/ 181337 h 1624314"/>
                <a:gd name="connsiteX17" fmla="*/ 1253924 w 5185458"/>
                <a:gd name="connsiteY17" fmla="*/ 181337 h 1624314"/>
                <a:gd name="connsiteX18" fmla="*/ 1253924 w 5185458"/>
                <a:gd name="connsiteY18" fmla="*/ 208345 h 1624314"/>
                <a:gd name="connsiteX19" fmla="*/ 1539433 w 5185458"/>
                <a:gd name="connsiteY19" fmla="*/ 208345 h 1624314"/>
                <a:gd name="connsiteX20" fmla="*/ 1539433 w 5185458"/>
                <a:gd name="connsiteY20" fmla="*/ 227636 h 1624314"/>
                <a:gd name="connsiteX21" fmla="*/ 1608881 w 5185458"/>
                <a:gd name="connsiteY21" fmla="*/ 227636 h 1624314"/>
                <a:gd name="connsiteX22" fmla="*/ 1608881 w 5185458"/>
                <a:gd name="connsiteY22" fmla="*/ 293226 h 1624314"/>
                <a:gd name="connsiteX23" fmla="*/ 1643605 w 5185458"/>
                <a:gd name="connsiteY23" fmla="*/ 293226 h 1624314"/>
                <a:gd name="connsiteX24" fmla="*/ 1643605 w 5185458"/>
                <a:gd name="connsiteY24" fmla="*/ 335666 h 1624314"/>
                <a:gd name="connsiteX25" fmla="*/ 1693762 w 5185458"/>
                <a:gd name="connsiteY25" fmla="*/ 335666 h 1624314"/>
                <a:gd name="connsiteX26" fmla="*/ 1693762 w 5185458"/>
                <a:gd name="connsiteY26" fmla="*/ 366532 h 1624314"/>
                <a:gd name="connsiteX27" fmla="*/ 1716911 w 5185458"/>
                <a:gd name="connsiteY27" fmla="*/ 366532 h 1624314"/>
                <a:gd name="connsiteX28" fmla="*/ 1716911 w 5185458"/>
                <a:gd name="connsiteY28" fmla="*/ 389681 h 1624314"/>
                <a:gd name="connsiteX29" fmla="*/ 1932972 w 5185458"/>
                <a:gd name="connsiteY29" fmla="*/ 389681 h 1624314"/>
                <a:gd name="connsiteX30" fmla="*/ 1932972 w 5185458"/>
                <a:gd name="connsiteY30" fmla="*/ 412831 h 1624314"/>
                <a:gd name="connsiteX31" fmla="*/ 2021711 w 5185458"/>
                <a:gd name="connsiteY31" fmla="*/ 412831 h 1624314"/>
                <a:gd name="connsiteX32" fmla="*/ 2021711 w 5185458"/>
                <a:gd name="connsiteY32" fmla="*/ 455271 h 1624314"/>
                <a:gd name="connsiteX33" fmla="*/ 2060294 w 5185458"/>
                <a:gd name="connsiteY33" fmla="*/ 455271 h 1624314"/>
                <a:gd name="connsiteX34" fmla="*/ 2060294 w 5185458"/>
                <a:gd name="connsiteY34" fmla="*/ 505428 h 1624314"/>
                <a:gd name="connsiteX35" fmla="*/ 2091159 w 5185458"/>
                <a:gd name="connsiteY35" fmla="*/ 505428 h 1624314"/>
                <a:gd name="connsiteX36" fmla="*/ 2091159 w 5185458"/>
                <a:gd name="connsiteY36" fmla="*/ 528578 h 1624314"/>
                <a:gd name="connsiteX37" fmla="*/ 2110450 w 5185458"/>
                <a:gd name="connsiteY37" fmla="*/ 528578 h 1624314"/>
                <a:gd name="connsiteX38" fmla="*/ 2110450 w 5185458"/>
                <a:gd name="connsiteY38" fmla="*/ 551727 h 1624314"/>
                <a:gd name="connsiteX39" fmla="*/ 2156749 w 5185458"/>
                <a:gd name="connsiteY39" fmla="*/ 551727 h 1624314"/>
                <a:gd name="connsiteX40" fmla="*/ 2156749 w 5185458"/>
                <a:gd name="connsiteY40" fmla="*/ 551727 h 1624314"/>
                <a:gd name="connsiteX41" fmla="*/ 2156749 w 5185458"/>
                <a:gd name="connsiteY41" fmla="*/ 578734 h 1624314"/>
                <a:gd name="connsiteX42" fmla="*/ 2307220 w 5185458"/>
                <a:gd name="connsiteY42" fmla="*/ 578734 h 1624314"/>
                <a:gd name="connsiteX43" fmla="*/ 2307220 w 5185458"/>
                <a:gd name="connsiteY43" fmla="*/ 594167 h 1624314"/>
                <a:gd name="connsiteX44" fmla="*/ 2384385 w 5185458"/>
                <a:gd name="connsiteY44" fmla="*/ 594167 h 1624314"/>
                <a:gd name="connsiteX45" fmla="*/ 2384385 w 5185458"/>
                <a:gd name="connsiteY45" fmla="*/ 617317 h 1624314"/>
                <a:gd name="connsiteX46" fmla="*/ 2438400 w 5185458"/>
                <a:gd name="connsiteY46" fmla="*/ 617317 h 1624314"/>
                <a:gd name="connsiteX47" fmla="*/ 2438400 w 5185458"/>
                <a:gd name="connsiteY47" fmla="*/ 617317 h 1624314"/>
                <a:gd name="connsiteX48" fmla="*/ 2465407 w 5185458"/>
                <a:gd name="connsiteY48" fmla="*/ 617654 h 1624314"/>
                <a:gd name="connsiteX49" fmla="*/ 2465407 w 5185458"/>
                <a:gd name="connsiteY49" fmla="*/ 682907 h 1624314"/>
                <a:gd name="connsiteX50" fmla="*/ 2820364 w 5185458"/>
                <a:gd name="connsiteY50" fmla="*/ 682907 h 1624314"/>
                <a:gd name="connsiteX51" fmla="*/ 2820364 w 5185458"/>
                <a:gd name="connsiteY51" fmla="*/ 709914 h 1624314"/>
                <a:gd name="connsiteX52" fmla="*/ 2851230 w 5185458"/>
                <a:gd name="connsiteY52" fmla="*/ 709914 h 1624314"/>
                <a:gd name="connsiteX53" fmla="*/ 2851230 w 5185458"/>
                <a:gd name="connsiteY53" fmla="*/ 756213 h 1624314"/>
                <a:gd name="connsiteX54" fmla="*/ 2870521 w 5185458"/>
                <a:gd name="connsiteY54" fmla="*/ 756213 h 1624314"/>
                <a:gd name="connsiteX55" fmla="*/ 2899096 w 5185458"/>
                <a:gd name="connsiteY55" fmla="*/ 756213 h 1624314"/>
                <a:gd name="connsiteX56" fmla="*/ 2897529 w 5185458"/>
                <a:gd name="connsiteY56" fmla="*/ 783221 h 1624314"/>
                <a:gd name="connsiteX57" fmla="*/ 2897529 w 5185458"/>
                <a:gd name="connsiteY57" fmla="*/ 829519 h 1624314"/>
                <a:gd name="connsiteX58" fmla="*/ 3009418 w 5185458"/>
                <a:gd name="connsiteY58" fmla="*/ 829519 h 1624314"/>
                <a:gd name="connsiteX59" fmla="*/ 3078866 w 5185458"/>
                <a:gd name="connsiteY59" fmla="*/ 829519 h 1624314"/>
                <a:gd name="connsiteX60" fmla="*/ 3078866 w 5185458"/>
                <a:gd name="connsiteY60" fmla="*/ 844952 h 1624314"/>
                <a:gd name="connsiteX61" fmla="*/ 3225478 w 5185458"/>
                <a:gd name="connsiteY61" fmla="*/ 844952 h 1624314"/>
                <a:gd name="connsiteX62" fmla="*/ 3225478 w 5185458"/>
                <a:gd name="connsiteY62" fmla="*/ 906684 h 1624314"/>
                <a:gd name="connsiteX63" fmla="*/ 3264061 w 5185458"/>
                <a:gd name="connsiteY63" fmla="*/ 906684 h 1624314"/>
                <a:gd name="connsiteX64" fmla="*/ 3264061 w 5185458"/>
                <a:gd name="connsiteY64" fmla="*/ 956841 h 1624314"/>
                <a:gd name="connsiteX65" fmla="*/ 3298785 w 5185458"/>
                <a:gd name="connsiteY65" fmla="*/ 956841 h 1624314"/>
                <a:gd name="connsiteX66" fmla="*/ 3298785 w 5185458"/>
                <a:gd name="connsiteY66" fmla="*/ 1010856 h 1624314"/>
                <a:gd name="connsiteX67" fmla="*/ 3341225 w 5185458"/>
                <a:gd name="connsiteY67" fmla="*/ 1010856 h 1624314"/>
                <a:gd name="connsiteX68" fmla="*/ 3341225 w 5185458"/>
                <a:gd name="connsiteY68" fmla="*/ 1053296 h 1624314"/>
                <a:gd name="connsiteX69" fmla="*/ 3379807 w 5185458"/>
                <a:gd name="connsiteY69" fmla="*/ 1053296 h 1624314"/>
                <a:gd name="connsiteX70" fmla="*/ 3379807 w 5185458"/>
                <a:gd name="connsiteY70" fmla="*/ 1072588 h 1624314"/>
                <a:gd name="connsiteX71" fmla="*/ 3611301 w 5185458"/>
                <a:gd name="connsiteY71" fmla="*/ 1072588 h 1624314"/>
                <a:gd name="connsiteX72" fmla="*/ 3611301 w 5185458"/>
                <a:gd name="connsiteY72" fmla="*/ 1072588 h 1624314"/>
                <a:gd name="connsiteX73" fmla="*/ 3653742 w 5185458"/>
                <a:gd name="connsiteY73" fmla="*/ 1072588 h 1624314"/>
                <a:gd name="connsiteX74" fmla="*/ 3653742 w 5185458"/>
                <a:gd name="connsiteY74" fmla="*/ 1107312 h 1624314"/>
                <a:gd name="connsiteX75" fmla="*/ 3696182 w 5185458"/>
                <a:gd name="connsiteY75" fmla="*/ 1107312 h 1624314"/>
                <a:gd name="connsiteX76" fmla="*/ 3696182 w 5185458"/>
                <a:gd name="connsiteY76" fmla="*/ 1134319 h 1624314"/>
                <a:gd name="connsiteX77" fmla="*/ 3734764 w 5185458"/>
                <a:gd name="connsiteY77" fmla="*/ 1134319 h 1624314"/>
                <a:gd name="connsiteX78" fmla="*/ 3734764 w 5185458"/>
                <a:gd name="connsiteY78" fmla="*/ 1161327 h 1624314"/>
                <a:gd name="connsiteX79" fmla="*/ 3796496 w 5185458"/>
                <a:gd name="connsiteY79" fmla="*/ 1161327 h 1624314"/>
                <a:gd name="connsiteX80" fmla="*/ 3796496 w 5185458"/>
                <a:gd name="connsiteY80" fmla="*/ 1161327 h 1624314"/>
                <a:gd name="connsiteX81" fmla="*/ 3873661 w 5185458"/>
                <a:gd name="connsiteY81" fmla="*/ 1161327 h 1624314"/>
                <a:gd name="connsiteX82" fmla="*/ 3873661 w 5185458"/>
                <a:gd name="connsiteY82" fmla="*/ 1196051 h 1624314"/>
                <a:gd name="connsiteX83" fmla="*/ 3912243 w 5185458"/>
                <a:gd name="connsiteY83" fmla="*/ 1196051 h 1624314"/>
                <a:gd name="connsiteX84" fmla="*/ 3912243 w 5185458"/>
                <a:gd name="connsiteY84" fmla="*/ 1226917 h 1624314"/>
                <a:gd name="connsiteX85" fmla="*/ 4058856 w 5185458"/>
                <a:gd name="connsiteY85" fmla="*/ 1226917 h 1624314"/>
                <a:gd name="connsiteX86" fmla="*/ 4058856 w 5185458"/>
                <a:gd name="connsiteY86" fmla="*/ 1253924 h 1624314"/>
                <a:gd name="connsiteX87" fmla="*/ 4085863 w 5185458"/>
                <a:gd name="connsiteY87" fmla="*/ 1253924 h 1624314"/>
                <a:gd name="connsiteX88" fmla="*/ 4085863 w 5185458"/>
                <a:gd name="connsiteY88" fmla="*/ 1288648 h 1624314"/>
                <a:gd name="connsiteX89" fmla="*/ 4109013 w 5185458"/>
                <a:gd name="connsiteY89" fmla="*/ 1288648 h 1624314"/>
                <a:gd name="connsiteX90" fmla="*/ 4109013 w 5185458"/>
                <a:gd name="connsiteY90" fmla="*/ 1334947 h 1624314"/>
                <a:gd name="connsiteX91" fmla="*/ 4147595 w 5185458"/>
                <a:gd name="connsiteY91" fmla="*/ 1334947 h 1624314"/>
                <a:gd name="connsiteX92" fmla="*/ 4147595 w 5185458"/>
                <a:gd name="connsiteY92" fmla="*/ 1373529 h 1624314"/>
                <a:gd name="connsiteX93" fmla="*/ 4241904 w 5185458"/>
                <a:gd name="connsiteY93" fmla="*/ 1373529 h 1624314"/>
                <a:gd name="connsiteX94" fmla="*/ 4244050 w 5185458"/>
                <a:gd name="connsiteY94" fmla="*/ 1392820 h 1624314"/>
                <a:gd name="connsiteX95" fmla="*/ 4483261 w 5185458"/>
                <a:gd name="connsiteY95" fmla="*/ 1392820 h 1624314"/>
                <a:gd name="connsiteX96" fmla="*/ 4483261 w 5185458"/>
                <a:gd name="connsiteY96" fmla="*/ 1446836 h 1624314"/>
                <a:gd name="connsiteX97" fmla="*/ 4521843 w 5185458"/>
                <a:gd name="connsiteY97" fmla="*/ 1446836 h 1624314"/>
                <a:gd name="connsiteX98" fmla="*/ 4521843 w 5185458"/>
                <a:gd name="connsiteY98" fmla="*/ 1477702 h 1624314"/>
                <a:gd name="connsiteX99" fmla="*/ 4548850 w 5185458"/>
                <a:gd name="connsiteY99" fmla="*/ 1477702 h 1624314"/>
                <a:gd name="connsiteX100" fmla="*/ 4548850 w 5185458"/>
                <a:gd name="connsiteY100" fmla="*/ 1527859 h 1624314"/>
                <a:gd name="connsiteX101" fmla="*/ 4737904 w 5185458"/>
                <a:gd name="connsiteY101" fmla="*/ 1527859 h 1624314"/>
                <a:gd name="connsiteX102" fmla="*/ 4737904 w 5185458"/>
                <a:gd name="connsiteY102" fmla="*/ 1535575 h 1624314"/>
                <a:gd name="connsiteX103" fmla="*/ 4857509 w 5185458"/>
                <a:gd name="connsiteY103" fmla="*/ 1535575 h 1624314"/>
                <a:gd name="connsiteX104" fmla="*/ 4857509 w 5185458"/>
                <a:gd name="connsiteY104" fmla="*/ 1535575 h 1624314"/>
                <a:gd name="connsiteX105" fmla="*/ 4923099 w 5185458"/>
                <a:gd name="connsiteY105" fmla="*/ 1535575 h 1624314"/>
                <a:gd name="connsiteX106" fmla="*/ 4923099 w 5185458"/>
                <a:gd name="connsiteY106" fmla="*/ 1624314 h 1624314"/>
                <a:gd name="connsiteX107" fmla="*/ 5185458 w 5185458"/>
                <a:gd name="connsiteY107" fmla="*/ 1624314 h 1624314"/>
                <a:gd name="connsiteX108" fmla="*/ 5185458 w 5185458"/>
                <a:gd name="connsiteY108" fmla="*/ 1620456 h 1624314"/>
                <a:gd name="connsiteX0" fmla="*/ 0 w 5185458"/>
                <a:gd name="connsiteY0" fmla="*/ 0 h 1624314"/>
                <a:gd name="connsiteX1" fmla="*/ 416688 w 5185458"/>
                <a:gd name="connsiteY1" fmla="*/ 0 h 1624314"/>
                <a:gd name="connsiteX2" fmla="*/ 416688 w 5185458"/>
                <a:gd name="connsiteY2" fmla="*/ 15433 h 1624314"/>
                <a:gd name="connsiteX3" fmla="*/ 435980 w 5185458"/>
                <a:gd name="connsiteY3" fmla="*/ 15433 h 1624314"/>
                <a:gd name="connsiteX4" fmla="*/ 435980 w 5185458"/>
                <a:gd name="connsiteY4" fmla="*/ 30866 h 1624314"/>
                <a:gd name="connsiteX5" fmla="*/ 756213 w 5185458"/>
                <a:gd name="connsiteY5" fmla="*/ 30866 h 1624314"/>
                <a:gd name="connsiteX6" fmla="*/ 775263 w 5185458"/>
                <a:gd name="connsiteY6" fmla="*/ 30866 h 1624314"/>
                <a:gd name="connsiteX7" fmla="*/ 771646 w 5185458"/>
                <a:gd name="connsiteY7" fmla="*/ 46299 h 1624314"/>
                <a:gd name="connsiteX8" fmla="*/ 771646 w 5185458"/>
                <a:gd name="connsiteY8" fmla="*/ 73307 h 1624314"/>
                <a:gd name="connsiteX9" fmla="*/ 848810 w 5185458"/>
                <a:gd name="connsiteY9" fmla="*/ 73307 h 1624314"/>
                <a:gd name="connsiteX10" fmla="*/ 848810 w 5185458"/>
                <a:gd name="connsiteY10" fmla="*/ 84881 h 1624314"/>
                <a:gd name="connsiteX11" fmla="*/ 960699 w 5185458"/>
                <a:gd name="connsiteY11" fmla="*/ 84881 h 1624314"/>
                <a:gd name="connsiteX12" fmla="*/ 960699 w 5185458"/>
                <a:gd name="connsiteY12" fmla="*/ 108031 h 1624314"/>
                <a:gd name="connsiteX13" fmla="*/ 1169043 w 5185458"/>
                <a:gd name="connsiteY13" fmla="*/ 108031 h 1624314"/>
                <a:gd name="connsiteX14" fmla="*/ 1171093 w 5185458"/>
                <a:gd name="connsiteY14" fmla="*/ 119606 h 1624314"/>
                <a:gd name="connsiteX15" fmla="*/ 1219200 w 5185458"/>
                <a:gd name="connsiteY15" fmla="*/ 119606 h 1624314"/>
                <a:gd name="connsiteX16" fmla="*/ 1219200 w 5185458"/>
                <a:gd name="connsiteY16" fmla="*/ 181337 h 1624314"/>
                <a:gd name="connsiteX17" fmla="*/ 1253924 w 5185458"/>
                <a:gd name="connsiteY17" fmla="*/ 181337 h 1624314"/>
                <a:gd name="connsiteX18" fmla="*/ 1253924 w 5185458"/>
                <a:gd name="connsiteY18" fmla="*/ 208345 h 1624314"/>
                <a:gd name="connsiteX19" fmla="*/ 1539433 w 5185458"/>
                <a:gd name="connsiteY19" fmla="*/ 208345 h 1624314"/>
                <a:gd name="connsiteX20" fmla="*/ 1539433 w 5185458"/>
                <a:gd name="connsiteY20" fmla="*/ 227636 h 1624314"/>
                <a:gd name="connsiteX21" fmla="*/ 1608881 w 5185458"/>
                <a:gd name="connsiteY21" fmla="*/ 227636 h 1624314"/>
                <a:gd name="connsiteX22" fmla="*/ 1608881 w 5185458"/>
                <a:gd name="connsiteY22" fmla="*/ 293226 h 1624314"/>
                <a:gd name="connsiteX23" fmla="*/ 1643605 w 5185458"/>
                <a:gd name="connsiteY23" fmla="*/ 293226 h 1624314"/>
                <a:gd name="connsiteX24" fmla="*/ 1643605 w 5185458"/>
                <a:gd name="connsiteY24" fmla="*/ 335666 h 1624314"/>
                <a:gd name="connsiteX25" fmla="*/ 1693762 w 5185458"/>
                <a:gd name="connsiteY25" fmla="*/ 335666 h 1624314"/>
                <a:gd name="connsiteX26" fmla="*/ 1693762 w 5185458"/>
                <a:gd name="connsiteY26" fmla="*/ 366532 h 1624314"/>
                <a:gd name="connsiteX27" fmla="*/ 1716911 w 5185458"/>
                <a:gd name="connsiteY27" fmla="*/ 366532 h 1624314"/>
                <a:gd name="connsiteX28" fmla="*/ 1716911 w 5185458"/>
                <a:gd name="connsiteY28" fmla="*/ 389681 h 1624314"/>
                <a:gd name="connsiteX29" fmla="*/ 1932972 w 5185458"/>
                <a:gd name="connsiteY29" fmla="*/ 389681 h 1624314"/>
                <a:gd name="connsiteX30" fmla="*/ 1932972 w 5185458"/>
                <a:gd name="connsiteY30" fmla="*/ 412831 h 1624314"/>
                <a:gd name="connsiteX31" fmla="*/ 2021711 w 5185458"/>
                <a:gd name="connsiteY31" fmla="*/ 412831 h 1624314"/>
                <a:gd name="connsiteX32" fmla="*/ 2021711 w 5185458"/>
                <a:gd name="connsiteY32" fmla="*/ 455271 h 1624314"/>
                <a:gd name="connsiteX33" fmla="*/ 2060294 w 5185458"/>
                <a:gd name="connsiteY33" fmla="*/ 455271 h 1624314"/>
                <a:gd name="connsiteX34" fmla="*/ 2060294 w 5185458"/>
                <a:gd name="connsiteY34" fmla="*/ 505428 h 1624314"/>
                <a:gd name="connsiteX35" fmla="*/ 2091159 w 5185458"/>
                <a:gd name="connsiteY35" fmla="*/ 505428 h 1624314"/>
                <a:gd name="connsiteX36" fmla="*/ 2091159 w 5185458"/>
                <a:gd name="connsiteY36" fmla="*/ 528578 h 1624314"/>
                <a:gd name="connsiteX37" fmla="*/ 2110450 w 5185458"/>
                <a:gd name="connsiteY37" fmla="*/ 528578 h 1624314"/>
                <a:gd name="connsiteX38" fmla="*/ 2110450 w 5185458"/>
                <a:gd name="connsiteY38" fmla="*/ 551727 h 1624314"/>
                <a:gd name="connsiteX39" fmla="*/ 2156749 w 5185458"/>
                <a:gd name="connsiteY39" fmla="*/ 551727 h 1624314"/>
                <a:gd name="connsiteX40" fmla="*/ 2156749 w 5185458"/>
                <a:gd name="connsiteY40" fmla="*/ 551727 h 1624314"/>
                <a:gd name="connsiteX41" fmla="*/ 2156749 w 5185458"/>
                <a:gd name="connsiteY41" fmla="*/ 578734 h 1624314"/>
                <a:gd name="connsiteX42" fmla="*/ 2307220 w 5185458"/>
                <a:gd name="connsiteY42" fmla="*/ 578734 h 1624314"/>
                <a:gd name="connsiteX43" fmla="*/ 2307220 w 5185458"/>
                <a:gd name="connsiteY43" fmla="*/ 594167 h 1624314"/>
                <a:gd name="connsiteX44" fmla="*/ 2384385 w 5185458"/>
                <a:gd name="connsiteY44" fmla="*/ 594167 h 1624314"/>
                <a:gd name="connsiteX45" fmla="*/ 2384385 w 5185458"/>
                <a:gd name="connsiteY45" fmla="*/ 617317 h 1624314"/>
                <a:gd name="connsiteX46" fmla="*/ 2438400 w 5185458"/>
                <a:gd name="connsiteY46" fmla="*/ 617317 h 1624314"/>
                <a:gd name="connsiteX47" fmla="*/ 2438400 w 5185458"/>
                <a:gd name="connsiteY47" fmla="*/ 617317 h 1624314"/>
                <a:gd name="connsiteX48" fmla="*/ 2465407 w 5185458"/>
                <a:gd name="connsiteY48" fmla="*/ 617654 h 1624314"/>
                <a:gd name="connsiteX49" fmla="*/ 2465407 w 5185458"/>
                <a:gd name="connsiteY49" fmla="*/ 682907 h 1624314"/>
                <a:gd name="connsiteX50" fmla="*/ 2820364 w 5185458"/>
                <a:gd name="connsiteY50" fmla="*/ 682907 h 1624314"/>
                <a:gd name="connsiteX51" fmla="*/ 2820364 w 5185458"/>
                <a:gd name="connsiteY51" fmla="*/ 709914 h 1624314"/>
                <a:gd name="connsiteX52" fmla="*/ 2851230 w 5185458"/>
                <a:gd name="connsiteY52" fmla="*/ 709914 h 1624314"/>
                <a:gd name="connsiteX53" fmla="*/ 2851230 w 5185458"/>
                <a:gd name="connsiteY53" fmla="*/ 756213 h 1624314"/>
                <a:gd name="connsiteX54" fmla="*/ 2870521 w 5185458"/>
                <a:gd name="connsiteY54" fmla="*/ 756213 h 1624314"/>
                <a:gd name="connsiteX55" fmla="*/ 2899096 w 5185458"/>
                <a:gd name="connsiteY55" fmla="*/ 756213 h 1624314"/>
                <a:gd name="connsiteX56" fmla="*/ 2897529 w 5185458"/>
                <a:gd name="connsiteY56" fmla="*/ 783221 h 1624314"/>
                <a:gd name="connsiteX57" fmla="*/ 2897529 w 5185458"/>
                <a:gd name="connsiteY57" fmla="*/ 829519 h 1624314"/>
                <a:gd name="connsiteX58" fmla="*/ 3009418 w 5185458"/>
                <a:gd name="connsiteY58" fmla="*/ 829519 h 1624314"/>
                <a:gd name="connsiteX59" fmla="*/ 3078866 w 5185458"/>
                <a:gd name="connsiteY59" fmla="*/ 829519 h 1624314"/>
                <a:gd name="connsiteX60" fmla="*/ 3078866 w 5185458"/>
                <a:gd name="connsiteY60" fmla="*/ 844952 h 1624314"/>
                <a:gd name="connsiteX61" fmla="*/ 3225478 w 5185458"/>
                <a:gd name="connsiteY61" fmla="*/ 844952 h 1624314"/>
                <a:gd name="connsiteX62" fmla="*/ 3225478 w 5185458"/>
                <a:gd name="connsiteY62" fmla="*/ 906684 h 1624314"/>
                <a:gd name="connsiteX63" fmla="*/ 3264061 w 5185458"/>
                <a:gd name="connsiteY63" fmla="*/ 906684 h 1624314"/>
                <a:gd name="connsiteX64" fmla="*/ 3264061 w 5185458"/>
                <a:gd name="connsiteY64" fmla="*/ 956841 h 1624314"/>
                <a:gd name="connsiteX65" fmla="*/ 3298785 w 5185458"/>
                <a:gd name="connsiteY65" fmla="*/ 956841 h 1624314"/>
                <a:gd name="connsiteX66" fmla="*/ 3298785 w 5185458"/>
                <a:gd name="connsiteY66" fmla="*/ 1010856 h 1624314"/>
                <a:gd name="connsiteX67" fmla="*/ 3341225 w 5185458"/>
                <a:gd name="connsiteY67" fmla="*/ 1010856 h 1624314"/>
                <a:gd name="connsiteX68" fmla="*/ 3341225 w 5185458"/>
                <a:gd name="connsiteY68" fmla="*/ 1053296 h 1624314"/>
                <a:gd name="connsiteX69" fmla="*/ 3379807 w 5185458"/>
                <a:gd name="connsiteY69" fmla="*/ 1053296 h 1624314"/>
                <a:gd name="connsiteX70" fmla="*/ 3379807 w 5185458"/>
                <a:gd name="connsiteY70" fmla="*/ 1072588 h 1624314"/>
                <a:gd name="connsiteX71" fmla="*/ 3611301 w 5185458"/>
                <a:gd name="connsiteY71" fmla="*/ 1072588 h 1624314"/>
                <a:gd name="connsiteX72" fmla="*/ 3611301 w 5185458"/>
                <a:gd name="connsiteY72" fmla="*/ 1072588 h 1624314"/>
                <a:gd name="connsiteX73" fmla="*/ 3653742 w 5185458"/>
                <a:gd name="connsiteY73" fmla="*/ 1072588 h 1624314"/>
                <a:gd name="connsiteX74" fmla="*/ 3653742 w 5185458"/>
                <a:gd name="connsiteY74" fmla="*/ 1107312 h 1624314"/>
                <a:gd name="connsiteX75" fmla="*/ 3696182 w 5185458"/>
                <a:gd name="connsiteY75" fmla="*/ 1107312 h 1624314"/>
                <a:gd name="connsiteX76" fmla="*/ 3696182 w 5185458"/>
                <a:gd name="connsiteY76" fmla="*/ 1134319 h 1624314"/>
                <a:gd name="connsiteX77" fmla="*/ 3734764 w 5185458"/>
                <a:gd name="connsiteY77" fmla="*/ 1134319 h 1624314"/>
                <a:gd name="connsiteX78" fmla="*/ 3734764 w 5185458"/>
                <a:gd name="connsiteY78" fmla="*/ 1161327 h 1624314"/>
                <a:gd name="connsiteX79" fmla="*/ 3796496 w 5185458"/>
                <a:gd name="connsiteY79" fmla="*/ 1161327 h 1624314"/>
                <a:gd name="connsiteX80" fmla="*/ 3796496 w 5185458"/>
                <a:gd name="connsiteY80" fmla="*/ 1161327 h 1624314"/>
                <a:gd name="connsiteX81" fmla="*/ 3873661 w 5185458"/>
                <a:gd name="connsiteY81" fmla="*/ 1161327 h 1624314"/>
                <a:gd name="connsiteX82" fmla="*/ 3873661 w 5185458"/>
                <a:gd name="connsiteY82" fmla="*/ 1196051 h 1624314"/>
                <a:gd name="connsiteX83" fmla="*/ 3912243 w 5185458"/>
                <a:gd name="connsiteY83" fmla="*/ 1196051 h 1624314"/>
                <a:gd name="connsiteX84" fmla="*/ 3912243 w 5185458"/>
                <a:gd name="connsiteY84" fmla="*/ 1226917 h 1624314"/>
                <a:gd name="connsiteX85" fmla="*/ 4058856 w 5185458"/>
                <a:gd name="connsiteY85" fmla="*/ 1226917 h 1624314"/>
                <a:gd name="connsiteX86" fmla="*/ 4058856 w 5185458"/>
                <a:gd name="connsiteY86" fmla="*/ 1253924 h 1624314"/>
                <a:gd name="connsiteX87" fmla="*/ 4085863 w 5185458"/>
                <a:gd name="connsiteY87" fmla="*/ 1253924 h 1624314"/>
                <a:gd name="connsiteX88" fmla="*/ 4085863 w 5185458"/>
                <a:gd name="connsiteY88" fmla="*/ 1288648 h 1624314"/>
                <a:gd name="connsiteX89" fmla="*/ 4109013 w 5185458"/>
                <a:gd name="connsiteY89" fmla="*/ 1288648 h 1624314"/>
                <a:gd name="connsiteX90" fmla="*/ 4109013 w 5185458"/>
                <a:gd name="connsiteY90" fmla="*/ 1334947 h 1624314"/>
                <a:gd name="connsiteX91" fmla="*/ 4147595 w 5185458"/>
                <a:gd name="connsiteY91" fmla="*/ 1334947 h 1624314"/>
                <a:gd name="connsiteX92" fmla="*/ 4147595 w 5185458"/>
                <a:gd name="connsiteY92" fmla="*/ 1373529 h 1624314"/>
                <a:gd name="connsiteX93" fmla="*/ 4241904 w 5185458"/>
                <a:gd name="connsiteY93" fmla="*/ 1373529 h 1624314"/>
                <a:gd name="connsiteX94" fmla="*/ 4244050 w 5185458"/>
                <a:gd name="connsiteY94" fmla="*/ 1392820 h 1624314"/>
                <a:gd name="connsiteX95" fmla="*/ 4483261 w 5185458"/>
                <a:gd name="connsiteY95" fmla="*/ 1392820 h 1624314"/>
                <a:gd name="connsiteX96" fmla="*/ 4483261 w 5185458"/>
                <a:gd name="connsiteY96" fmla="*/ 1446836 h 1624314"/>
                <a:gd name="connsiteX97" fmla="*/ 4521843 w 5185458"/>
                <a:gd name="connsiteY97" fmla="*/ 1446836 h 1624314"/>
                <a:gd name="connsiteX98" fmla="*/ 4521843 w 5185458"/>
                <a:gd name="connsiteY98" fmla="*/ 1477702 h 1624314"/>
                <a:gd name="connsiteX99" fmla="*/ 4548850 w 5185458"/>
                <a:gd name="connsiteY99" fmla="*/ 1477702 h 1624314"/>
                <a:gd name="connsiteX100" fmla="*/ 4548850 w 5185458"/>
                <a:gd name="connsiteY100" fmla="*/ 1527859 h 1624314"/>
                <a:gd name="connsiteX101" fmla="*/ 4737904 w 5185458"/>
                <a:gd name="connsiteY101" fmla="*/ 1527859 h 1624314"/>
                <a:gd name="connsiteX102" fmla="*/ 4737904 w 5185458"/>
                <a:gd name="connsiteY102" fmla="*/ 1535575 h 1624314"/>
                <a:gd name="connsiteX103" fmla="*/ 4857509 w 5185458"/>
                <a:gd name="connsiteY103" fmla="*/ 1535575 h 1624314"/>
                <a:gd name="connsiteX104" fmla="*/ 4857509 w 5185458"/>
                <a:gd name="connsiteY104" fmla="*/ 1535575 h 1624314"/>
                <a:gd name="connsiteX105" fmla="*/ 4923099 w 5185458"/>
                <a:gd name="connsiteY105" fmla="*/ 1535575 h 1624314"/>
                <a:gd name="connsiteX106" fmla="*/ 4923099 w 5185458"/>
                <a:gd name="connsiteY106" fmla="*/ 1624314 h 1624314"/>
                <a:gd name="connsiteX107" fmla="*/ 5185458 w 5185458"/>
                <a:gd name="connsiteY107" fmla="*/ 1624314 h 1624314"/>
                <a:gd name="connsiteX108" fmla="*/ 5185458 w 5185458"/>
                <a:gd name="connsiteY108" fmla="*/ 1620456 h 1624314"/>
                <a:gd name="connsiteX0" fmla="*/ 0 w 5185458"/>
                <a:gd name="connsiteY0" fmla="*/ 0 h 1624314"/>
                <a:gd name="connsiteX1" fmla="*/ 416688 w 5185458"/>
                <a:gd name="connsiteY1" fmla="*/ 0 h 1624314"/>
                <a:gd name="connsiteX2" fmla="*/ 416688 w 5185458"/>
                <a:gd name="connsiteY2" fmla="*/ 15433 h 1624314"/>
                <a:gd name="connsiteX3" fmla="*/ 435980 w 5185458"/>
                <a:gd name="connsiteY3" fmla="*/ 15433 h 1624314"/>
                <a:gd name="connsiteX4" fmla="*/ 435980 w 5185458"/>
                <a:gd name="connsiteY4" fmla="*/ 30866 h 1624314"/>
                <a:gd name="connsiteX5" fmla="*/ 756213 w 5185458"/>
                <a:gd name="connsiteY5" fmla="*/ 30866 h 1624314"/>
                <a:gd name="connsiteX6" fmla="*/ 769548 w 5185458"/>
                <a:gd name="connsiteY6" fmla="*/ 30866 h 1624314"/>
                <a:gd name="connsiteX7" fmla="*/ 771646 w 5185458"/>
                <a:gd name="connsiteY7" fmla="*/ 46299 h 1624314"/>
                <a:gd name="connsiteX8" fmla="*/ 771646 w 5185458"/>
                <a:gd name="connsiteY8" fmla="*/ 73307 h 1624314"/>
                <a:gd name="connsiteX9" fmla="*/ 848810 w 5185458"/>
                <a:gd name="connsiteY9" fmla="*/ 73307 h 1624314"/>
                <a:gd name="connsiteX10" fmla="*/ 848810 w 5185458"/>
                <a:gd name="connsiteY10" fmla="*/ 84881 h 1624314"/>
                <a:gd name="connsiteX11" fmla="*/ 960699 w 5185458"/>
                <a:gd name="connsiteY11" fmla="*/ 84881 h 1624314"/>
                <a:gd name="connsiteX12" fmla="*/ 960699 w 5185458"/>
                <a:gd name="connsiteY12" fmla="*/ 108031 h 1624314"/>
                <a:gd name="connsiteX13" fmla="*/ 1169043 w 5185458"/>
                <a:gd name="connsiteY13" fmla="*/ 108031 h 1624314"/>
                <a:gd name="connsiteX14" fmla="*/ 1171093 w 5185458"/>
                <a:gd name="connsiteY14" fmla="*/ 119606 h 1624314"/>
                <a:gd name="connsiteX15" fmla="*/ 1219200 w 5185458"/>
                <a:gd name="connsiteY15" fmla="*/ 119606 h 1624314"/>
                <a:gd name="connsiteX16" fmla="*/ 1219200 w 5185458"/>
                <a:gd name="connsiteY16" fmla="*/ 181337 h 1624314"/>
                <a:gd name="connsiteX17" fmla="*/ 1253924 w 5185458"/>
                <a:gd name="connsiteY17" fmla="*/ 181337 h 1624314"/>
                <a:gd name="connsiteX18" fmla="*/ 1253924 w 5185458"/>
                <a:gd name="connsiteY18" fmla="*/ 208345 h 1624314"/>
                <a:gd name="connsiteX19" fmla="*/ 1539433 w 5185458"/>
                <a:gd name="connsiteY19" fmla="*/ 208345 h 1624314"/>
                <a:gd name="connsiteX20" fmla="*/ 1539433 w 5185458"/>
                <a:gd name="connsiteY20" fmla="*/ 227636 h 1624314"/>
                <a:gd name="connsiteX21" fmla="*/ 1608881 w 5185458"/>
                <a:gd name="connsiteY21" fmla="*/ 227636 h 1624314"/>
                <a:gd name="connsiteX22" fmla="*/ 1608881 w 5185458"/>
                <a:gd name="connsiteY22" fmla="*/ 293226 h 1624314"/>
                <a:gd name="connsiteX23" fmla="*/ 1643605 w 5185458"/>
                <a:gd name="connsiteY23" fmla="*/ 293226 h 1624314"/>
                <a:gd name="connsiteX24" fmla="*/ 1643605 w 5185458"/>
                <a:gd name="connsiteY24" fmla="*/ 335666 h 1624314"/>
                <a:gd name="connsiteX25" fmla="*/ 1693762 w 5185458"/>
                <a:gd name="connsiteY25" fmla="*/ 335666 h 1624314"/>
                <a:gd name="connsiteX26" fmla="*/ 1693762 w 5185458"/>
                <a:gd name="connsiteY26" fmla="*/ 366532 h 1624314"/>
                <a:gd name="connsiteX27" fmla="*/ 1716911 w 5185458"/>
                <a:gd name="connsiteY27" fmla="*/ 366532 h 1624314"/>
                <a:gd name="connsiteX28" fmla="*/ 1716911 w 5185458"/>
                <a:gd name="connsiteY28" fmla="*/ 389681 h 1624314"/>
                <a:gd name="connsiteX29" fmla="*/ 1932972 w 5185458"/>
                <a:gd name="connsiteY29" fmla="*/ 389681 h 1624314"/>
                <a:gd name="connsiteX30" fmla="*/ 1932972 w 5185458"/>
                <a:gd name="connsiteY30" fmla="*/ 412831 h 1624314"/>
                <a:gd name="connsiteX31" fmla="*/ 2021711 w 5185458"/>
                <a:gd name="connsiteY31" fmla="*/ 412831 h 1624314"/>
                <a:gd name="connsiteX32" fmla="*/ 2021711 w 5185458"/>
                <a:gd name="connsiteY32" fmla="*/ 455271 h 1624314"/>
                <a:gd name="connsiteX33" fmla="*/ 2060294 w 5185458"/>
                <a:gd name="connsiteY33" fmla="*/ 455271 h 1624314"/>
                <a:gd name="connsiteX34" fmla="*/ 2060294 w 5185458"/>
                <a:gd name="connsiteY34" fmla="*/ 505428 h 1624314"/>
                <a:gd name="connsiteX35" fmla="*/ 2091159 w 5185458"/>
                <a:gd name="connsiteY35" fmla="*/ 505428 h 1624314"/>
                <a:gd name="connsiteX36" fmla="*/ 2091159 w 5185458"/>
                <a:gd name="connsiteY36" fmla="*/ 528578 h 1624314"/>
                <a:gd name="connsiteX37" fmla="*/ 2110450 w 5185458"/>
                <a:gd name="connsiteY37" fmla="*/ 528578 h 1624314"/>
                <a:gd name="connsiteX38" fmla="*/ 2110450 w 5185458"/>
                <a:gd name="connsiteY38" fmla="*/ 551727 h 1624314"/>
                <a:gd name="connsiteX39" fmla="*/ 2156749 w 5185458"/>
                <a:gd name="connsiteY39" fmla="*/ 551727 h 1624314"/>
                <a:gd name="connsiteX40" fmla="*/ 2156749 w 5185458"/>
                <a:gd name="connsiteY40" fmla="*/ 551727 h 1624314"/>
                <a:gd name="connsiteX41" fmla="*/ 2156749 w 5185458"/>
                <a:gd name="connsiteY41" fmla="*/ 578734 h 1624314"/>
                <a:gd name="connsiteX42" fmla="*/ 2307220 w 5185458"/>
                <a:gd name="connsiteY42" fmla="*/ 578734 h 1624314"/>
                <a:gd name="connsiteX43" fmla="*/ 2307220 w 5185458"/>
                <a:gd name="connsiteY43" fmla="*/ 594167 h 1624314"/>
                <a:gd name="connsiteX44" fmla="*/ 2384385 w 5185458"/>
                <a:gd name="connsiteY44" fmla="*/ 594167 h 1624314"/>
                <a:gd name="connsiteX45" fmla="*/ 2384385 w 5185458"/>
                <a:gd name="connsiteY45" fmla="*/ 617317 h 1624314"/>
                <a:gd name="connsiteX46" fmla="*/ 2438400 w 5185458"/>
                <a:gd name="connsiteY46" fmla="*/ 617317 h 1624314"/>
                <a:gd name="connsiteX47" fmla="*/ 2438400 w 5185458"/>
                <a:gd name="connsiteY47" fmla="*/ 617317 h 1624314"/>
                <a:gd name="connsiteX48" fmla="*/ 2465407 w 5185458"/>
                <a:gd name="connsiteY48" fmla="*/ 617654 h 1624314"/>
                <a:gd name="connsiteX49" fmla="*/ 2465407 w 5185458"/>
                <a:gd name="connsiteY49" fmla="*/ 682907 h 1624314"/>
                <a:gd name="connsiteX50" fmla="*/ 2820364 w 5185458"/>
                <a:gd name="connsiteY50" fmla="*/ 682907 h 1624314"/>
                <a:gd name="connsiteX51" fmla="*/ 2820364 w 5185458"/>
                <a:gd name="connsiteY51" fmla="*/ 709914 h 1624314"/>
                <a:gd name="connsiteX52" fmla="*/ 2851230 w 5185458"/>
                <a:gd name="connsiteY52" fmla="*/ 709914 h 1624314"/>
                <a:gd name="connsiteX53" fmla="*/ 2851230 w 5185458"/>
                <a:gd name="connsiteY53" fmla="*/ 756213 h 1624314"/>
                <a:gd name="connsiteX54" fmla="*/ 2870521 w 5185458"/>
                <a:gd name="connsiteY54" fmla="*/ 756213 h 1624314"/>
                <a:gd name="connsiteX55" fmla="*/ 2899096 w 5185458"/>
                <a:gd name="connsiteY55" fmla="*/ 756213 h 1624314"/>
                <a:gd name="connsiteX56" fmla="*/ 2897529 w 5185458"/>
                <a:gd name="connsiteY56" fmla="*/ 783221 h 1624314"/>
                <a:gd name="connsiteX57" fmla="*/ 2897529 w 5185458"/>
                <a:gd name="connsiteY57" fmla="*/ 829519 h 1624314"/>
                <a:gd name="connsiteX58" fmla="*/ 3009418 w 5185458"/>
                <a:gd name="connsiteY58" fmla="*/ 829519 h 1624314"/>
                <a:gd name="connsiteX59" fmla="*/ 3078866 w 5185458"/>
                <a:gd name="connsiteY59" fmla="*/ 829519 h 1624314"/>
                <a:gd name="connsiteX60" fmla="*/ 3078866 w 5185458"/>
                <a:gd name="connsiteY60" fmla="*/ 844952 h 1624314"/>
                <a:gd name="connsiteX61" fmla="*/ 3225478 w 5185458"/>
                <a:gd name="connsiteY61" fmla="*/ 844952 h 1624314"/>
                <a:gd name="connsiteX62" fmla="*/ 3225478 w 5185458"/>
                <a:gd name="connsiteY62" fmla="*/ 906684 h 1624314"/>
                <a:gd name="connsiteX63" fmla="*/ 3264061 w 5185458"/>
                <a:gd name="connsiteY63" fmla="*/ 906684 h 1624314"/>
                <a:gd name="connsiteX64" fmla="*/ 3264061 w 5185458"/>
                <a:gd name="connsiteY64" fmla="*/ 956841 h 1624314"/>
                <a:gd name="connsiteX65" fmla="*/ 3298785 w 5185458"/>
                <a:gd name="connsiteY65" fmla="*/ 956841 h 1624314"/>
                <a:gd name="connsiteX66" fmla="*/ 3298785 w 5185458"/>
                <a:gd name="connsiteY66" fmla="*/ 1010856 h 1624314"/>
                <a:gd name="connsiteX67" fmla="*/ 3341225 w 5185458"/>
                <a:gd name="connsiteY67" fmla="*/ 1010856 h 1624314"/>
                <a:gd name="connsiteX68" fmla="*/ 3341225 w 5185458"/>
                <a:gd name="connsiteY68" fmla="*/ 1053296 h 1624314"/>
                <a:gd name="connsiteX69" fmla="*/ 3379807 w 5185458"/>
                <a:gd name="connsiteY69" fmla="*/ 1053296 h 1624314"/>
                <a:gd name="connsiteX70" fmla="*/ 3379807 w 5185458"/>
                <a:gd name="connsiteY70" fmla="*/ 1072588 h 1624314"/>
                <a:gd name="connsiteX71" fmla="*/ 3611301 w 5185458"/>
                <a:gd name="connsiteY71" fmla="*/ 1072588 h 1624314"/>
                <a:gd name="connsiteX72" fmla="*/ 3611301 w 5185458"/>
                <a:gd name="connsiteY72" fmla="*/ 1072588 h 1624314"/>
                <a:gd name="connsiteX73" fmla="*/ 3653742 w 5185458"/>
                <a:gd name="connsiteY73" fmla="*/ 1072588 h 1624314"/>
                <a:gd name="connsiteX74" fmla="*/ 3653742 w 5185458"/>
                <a:gd name="connsiteY74" fmla="*/ 1107312 h 1624314"/>
                <a:gd name="connsiteX75" fmla="*/ 3696182 w 5185458"/>
                <a:gd name="connsiteY75" fmla="*/ 1107312 h 1624314"/>
                <a:gd name="connsiteX76" fmla="*/ 3696182 w 5185458"/>
                <a:gd name="connsiteY76" fmla="*/ 1134319 h 1624314"/>
                <a:gd name="connsiteX77" fmla="*/ 3734764 w 5185458"/>
                <a:gd name="connsiteY77" fmla="*/ 1134319 h 1624314"/>
                <a:gd name="connsiteX78" fmla="*/ 3734764 w 5185458"/>
                <a:gd name="connsiteY78" fmla="*/ 1161327 h 1624314"/>
                <a:gd name="connsiteX79" fmla="*/ 3796496 w 5185458"/>
                <a:gd name="connsiteY79" fmla="*/ 1161327 h 1624314"/>
                <a:gd name="connsiteX80" fmla="*/ 3796496 w 5185458"/>
                <a:gd name="connsiteY80" fmla="*/ 1161327 h 1624314"/>
                <a:gd name="connsiteX81" fmla="*/ 3873661 w 5185458"/>
                <a:gd name="connsiteY81" fmla="*/ 1161327 h 1624314"/>
                <a:gd name="connsiteX82" fmla="*/ 3873661 w 5185458"/>
                <a:gd name="connsiteY82" fmla="*/ 1196051 h 1624314"/>
                <a:gd name="connsiteX83" fmla="*/ 3912243 w 5185458"/>
                <a:gd name="connsiteY83" fmla="*/ 1196051 h 1624314"/>
                <a:gd name="connsiteX84" fmla="*/ 3912243 w 5185458"/>
                <a:gd name="connsiteY84" fmla="*/ 1226917 h 1624314"/>
                <a:gd name="connsiteX85" fmla="*/ 4058856 w 5185458"/>
                <a:gd name="connsiteY85" fmla="*/ 1226917 h 1624314"/>
                <a:gd name="connsiteX86" fmla="*/ 4058856 w 5185458"/>
                <a:gd name="connsiteY86" fmla="*/ 1253924 h 1624314"/>
                <a:gd name="connsiteX87" fmla="*/ 4085863 w 5185458"/>
                <a:gd name="connsiteY87" fmla="*/ 1253924 h 1624314"/>
                <a:gd name="connsiteX88" fmla="*/ 4085863 w 5185458"/>
                <a:gd name="connsiteY88" fmla="*/ 1288648 h 1624314"/>
                <a:gd name="connsiteX89" fmla="*/ 4109013 w 5185458"/>
                <a:gd name="connsiteY89" fmla="*/ 1288648 h 1624314"/>
                <a:gd name="connsiteX90" fmla="*/ 4109013 w 5185458"/>
                <a:gd name="connsiteY90" fmla="*/ 1334947 h 1624314"/>
                <a:gd name="connsiteX91" fmla="*/ 4147595 w 5185458"/>
                <a:gd name="connsiteY91" fmla="*/ 1334947 h 1624314"/>
                <a:gd name="connsiteX92" fmla="*/ 4147595 w 5185458"/>
                <a:gd name="connsiteY92" fmla="*/ 1373529 h 1624314"/>
                <a:gd name="connsiteX93" fmla="*/ 4241904 w 5185458"/>
                <a:gd name="connsiteY93" fmla="*/ 1373529 h 1624314"/>
                <a:gd name="connsiteX94" fmla="*/ 4244050 w 5185458"/>
                <a:gd name="connsiteY94" fmla="*/ 1392820 h 1624314"/>
                <a:gd name="connsiteX95" fmla="*/ 4483261 w 5185458"/>
                <a:gd name="connsiteY95" fmla="*/ 1392820 h 1624314"/>
                <a:gd name="connsiteX96" fmla="*/ 4483261 w 5185458"/>
                <a:gd name="connsiteY96" fmla="*/ 1446836 h 1624314"/>
                <a:gd name="connsiteX97" fmla="*/ 4521843 w 5185458"/>
                <a:gd name="connsiteY97" fmla="*/ 1446836 h 1624314"/>
                <a:gd name="connsiteX98" fmla="*/ 4521843 w 5185458"/>
                <a:gd name="connsiteY98" fmla="*/ 1477702 h 1624314"/>
                <a:gd name="connsiteX99" fmla="*/ 4548850 w 5185458"/>
                <a:gd name="connsiteY99" fmla="*/ 1477702 h 1624314"/>
                <a:gd name="connsiteX100" fmla="*/ 4548850 w 5185458"/>
                <a:gd name="connsiteY100" fmla="*/ 1527859 h 1624314"/>
                <a:gd name="connsiteX101" fmla="*/ 4737904 w 5185458"/>
                <a:gd name="connsiteY101" fmla="*/ 1527859 h 1624314"/>
                <a:gd name="connsiteX102" fmla="*/ 4737904 w 5185458"/>
                <a:gd name="connsiteY102" fmla="*/ 1535575 h 1624314"/>
                <a:gd name="connsiteX103" fmla="*/ 4857509 w 5185458"/>
                <a:gd name="connsiteY103" fmla="*/ 1535575 h 1624314"/>
                <a:gd name="connsiteX104" fmla="*/ 4857509 w 5185458"/>
                <a:gd name="connsiteY104" fmla="*/ 1535575 h 1624314"/>
                <a:gd name="connsiteX105" fmla="*/ 4923099 w 5185458"/>
                <a:gd name="connsiteY105" fmla="*/ 1535575 h 1624314"/>
                <a:gd name="connsiteX106" fmla="*/ 4923099 w 5185458"/>
                <a:gd name="connsiteY106" fmla="*/ 1624314 h 1624314"/>
                <a:gd name="connsiteX107" fmla="*/ 5185458 w 5185458"/>
                <a:gd name="connsiteY107" fmla="*/ 1624314 h 1624314"/>
                <a:gd name="connsiteX108" fmla="*/ 5185458 w 5185458"/>
                <a:gd name="connsiteY108" fmla="*/ 1620456 h 1624314"/>
                <a:gd name="connsiteX0" fmla="*/ 0 w 5185458"/>
                <a:gd name="connsiteY0" fmla="*/ 0 h 1624314"/>
                <a:gd name="connsiteX1" fmla="*/ 416688 w 5185458"/>
                <a:gd name="connsiteY1" fmla="*/ 0 h 1624314"/>
                <a:gd name="connsiteX2" fmla="*/ 416688 w 5185458"/>
                <a:gd name="connsiteY2" fmla="*/ 15433 h 1624314"/>
                <a:gd name="connsiteX3" fmla="*/ 435980 w 5185458"/>
                <a:gd name="connsiteY3" fmla="*/ 15433 h 1624314"/>
                <a:gd name="connsiteX4" fmla="*/ 435980 w 5185458"/>
                <a:gd name="connsiteY4" fmla="*/ 30866 h 1624314"/>
                <a:gd name="connsiteX5" fmla="*/ 756213 w 5185458"/>
                <a:gd name="connsiteY5" fmla="*/ 30866 h 1624314"/>
                <a:gd name="connsiteX6" fmla="*/ 769548 w 5185458"/>
                <a:gd name="connsiteY6" fmla="*/ 30866 h 1624314"/>
                <a:gd name="connsiteX7" fmla="*/ 771646 w 5185458"/>
                <a:gd name="connsiteY7" fmla="*/ 73307 h 1624314"/>
                <a:gd name="connsiteX8" fmla="*/ 848810 w 5185458"/>
                <a:gd name="connsiteY8" fmla="*/ 73307 h 1624314"/>
                <a:gd name="connsiteX9" fmla="*/ 848810 w 5185458"/>
                <a:gd name="connsiteY9" fmla="*/ 84881 h 1624314"/>
                <a:gd name="connsiteX10" fmla="*/ 960699 w 5185458"/>
                <a:gd name="connsiteY10" fmla="*/ 84881 h 1624314"/>
                <a:gd name="connsiteX11" fmla="*/ 960699 w 5185458"/>
                <a:gd name="connsiteY11" fmla="*/ 108031 h 1624314"/>
                <a:gd name="connsiteX12" fmla="*/ 1169043 w 5185458"/>
                <a:gd name="connsiteY12" fmla="*/ 108031 h 1624314"/>
                <a:gd name="connsiteX13" fmla="*/ 1171093 w 5185458"/>
                <a:gd name="connsiteY13" fmla="*/ 119606 h 1624314"/>
                <a:gd name="connsiteX14" fmla="*/ 1219200 w 5185458"/>
                <a:gd name="connsiteY14" fmla="*/ 119606 h 1624314"/>
                <a:gd name="connsiteX15" fmla="*/ 1219200 w 5185458"/>
                <a:gd name="connsiteY15" fmla="*/ 181337 h 1624314"/>
                <a:gd name="connsiteX16" fmla="*/ 1253924 w 5185458"/>
                <a:gd name="connsiteY16" fmla="*/ 181337 h 1624314"/>
                <a:gd name="connsiteX17" fmla="*/ 1253924 w 5185458"/>
                <a:gd name="connsiteY17" fmla="*/ 208345 h 1624314"/>
                <a:gd name="connsiteX18" fmla="*/ 1539433 w 5185458"/>
                <a:gd name="connsiteY18" fmla="*/ 208345 h 1624314"/>
                <a:gd name="connsiteX19" fmla="*/ 1539433 w 5185458"/>
                <a:gd name="connsiteY19" fmla="*/ 227636 h 1624314"/>
                <a:gd name="connsiteX20" fmla="*/ 1608881 w 5185458"/>
                <a:gd name="connsiteY20" fmla="*/ 227636 h 1624314"/>
                <a:gd name="connsiteX21" fmla="*/ 1608881 w 5185458"/>
                <a:gd name="connsiteY21" fmla="*/ 293226 h 1624314"/>
                <a:gd name="connsiteX22" fmla="*/ 1643605 w 5185458"/>
                <a:gd name="connsiteY22" fmla="*/ 293226 h 1624314"/>
                <a:gd name="connsiteX23" fmla="*/ 1643605 w 5185458"/>
                <a:gd name="connsiteY23" fmla="*/ 335666 h 1624314"/>
                <a:gd name="connsiteX24" fmla="*/ 1693762 w 5185458"/>
                <a:gd name="connsiteY24" fmla="*/ 335666 h 1624314"/>
                <a:gd name="connsiteX25" fmla="*/ 1693762 w 5185458"/>
                <a:gd name="connsiteY25" fmla="*/ 366532 h 1624314"/>
                <a:gd name="connsiteX26" fmla="*/ 1716911 w 5185458"/>
                <a:gd name="connsiteY26" fmla="*/ 366532 h 1624314"/>
                <a:gd name="connsiteX27" fmla="*/ 1716911 w 5185458"/>
                <a:gd name="connsiteY27" fmla="*/ 389681 h 1624314"/>
                <a:gd name="connsiteX28" fmla="*/ 1932972 w 5185458"/>
                <a:gd name="connsiteY28" fmla="*/ 389681 h 1624314"/>
                <a:gd name="connsiteX29" fmla="*/ 1932972 w 5185458"/>
                <a:gd name="connsiteY29" fmla="*/ 412831 h 1624314"/>
                <a:gd name="connsiteX30" fmla="*/ 2021711 w 5185458"/>
                <a:gd name="connsiteY30" fmla="*/ 412831 h 1624314"/>
                <a:gd name="connsiteX31" fmla="*/ 2021711 w 5185458"/>
                <a:gd name="connsiteY31" fmla="*/ 455271 h 1624314"/>
                <a:gd name="connsiteX32" fmla="*/ 2060294 w 5185458"/>
                <a:gd name="connsiteY32" fmla="*/ 455271 h 1624314"/>
                <a:gd name="connsiteX33" fmla="*/ 2060294 w 5185458"/>
                <a:gd name="connsiteY33" fmla="*/ 505428 h 1624314"/>
                <a:gd name="connsiteX34" fmla="*/ 2091159 w 5185458"/>
                <a:gd name="connsiteY34" fmla="*/ 505428 h 1624314"/>
                <a:gd name="connsiteX35" fmla="*/ 2091159 w 5185458"/>
                <a:gd name="connsiteY35" fmla="*/ 528578 h 1624314"/>
                <a:gd name="connsiteX36" fmla="*/ 2110450 w 5185458"/>
                <a:gd name="connsiteY36" fmla="*/ 528578 h 1624314"/>
                <a:gd name="connsiteX37" fmla="*/ 2110450 w 5185458"/>
                <a:gd name="connsiteY37" fmla="*/ 551727 h 1624314"/>
                <a:gd name="connsiteX38" fmla="*/ 2156749 w 5185458"/>
                <a:gd name="connsiteY38" fmla="*/ 551727 h 1624314"/>
                <a:gd name="connsiteX39" fmla="*/ 2156749 w 5185458"/>
                <a:gd name="connsiteY39" fmla="*/ 551727 h 1624314"/>
                <a:gd name="connsiteX40" fmla="*/ 2156749 w 5185458"/>
                <a:gd name="connsiteY40" fmla="*/ 578734 h 1624314"/>
                <a:gd name="connsiteX41" fmla="*/ 2307220 w 5185458"/>
                <a:gd name="connsiteY41" fmla="*/ 578734 h 1624314"/>
                <a:gd name="connsiteX42" fmla="*/ 2307220 w 5185458"/>
                <a:gd name="connsiteY42" fmla="*/ 594167 h 1624314"/>
                <a:gd name="connsiteX43" fmla="*/ 2384385 w 5185458"/>
                <a:gd name="connsiteY43" fmla="*/ 594167 h 1624314"/>
                <a:gd name="connsiteX44" fmla="*/ 2384385 w 5185458"/>
                <a:gd name="connsiteY44" fmla="*/ 617317 h 1624314"/>
                <a:gd name="connsiteX45" fmla="*/ 2438400 w 5185458"/>
                <a:gd name="connsiteY45" fmla="*/ 617317 h 1624314"/>
                <a:gd name="connsiteX46" fmla="*/ 2438400 w 5185458"/>
                <a:gd name="connsiteY46" fmla="*/ 617317 h 1624314"/>
                <a:gd name="connsiteX47" fmla="*/ 2465407 w 5185458"/>
                <a:gd name="connsiteY47" fmla="*/ 617654 h 1624314"/>
                <a:gd name="connsiteX48" fmla="*/ 2465407 w 5185458"/>
                <a:gd name="connsiteY48" fmla="*/ 682907 h 1624314"/>
                <a:gd name="connsiteX49" fmla="*/ 2820364 w 5185458"/>
                <a:gd name="connsiteY49" fmla="*/ 682907 h 1624314"/>
                <a:gd name="connsiteX50" fmla="*/ 2820364 w 5185458"/>
                <a:gd name="connsiteY50" fmla="*/ 709914 h 1624314"/>
                <a:gd name="connsiteX51" fmla="*/ 2851230 w 5185458"/>
                <a:gd name="connsiteY51" fmla="*/ 709914 h 1624314"/>
                <a:gd name="connsiteX52" fmla="*/ 2851230 w 5185458"/>
                <a:gd name="connsiteY52" fmla="*/ 756213 h 1624314"/>
                <a:gd name="connsiteX53" fmla="*/ 2870521 w 5185458"/>
                <a:gd name="connsiteY53" fmla="*/ 756213 h 1624314"/>
                <a:gd name="connsiteX54" fmla="*/ 2899096 w 5185458"/>
                <a:gd name="connsiteY54" fmla="*/ 756213 h 1624314"/>
                <a:gd name="connsiteX55" fmla="*/ 2897529 w 5185458"/>
                <a:gd name="connsiteY55" fmla="*/ 783221 h 1624314"/>
                <a:gd name="connsiteX56" fmla="*/ 2897529 w 5185458"/>
                <a:gd name="connsiteY56" fmla="*/ 829519 h 1624314"/>
                <a:gd name="connsiteX57" fmla="*/ 3009418 w 5185458"/>
                <a:gd name="connsiteY57" fmla="*/ 829519 h 1624314"/>
                <a:gd name="connsiteX58" fmla="*/ 3078866 w 5185458"/>
                <a:gd name="connsiteY58" fmla="*/ 829519 h 1624314"/>
                <a:gd name="connsiteX59" fmla="*/ 3078866 w 5185458"/>
                <a:gd name="connsiteY59" fmla="*/ 844952 h 1624314"/>
                <a:gd name="connsiteX60" fmla="*/ 3225478 w 5185458"/>
                <a:gd name="connsiteY60" fmla="*/ 844952 h 1624314"/>
                <a:gd name="connsiteX61" fmla="*/ 3225478 w 5185458"/>
                <a:gd name="connsiteY61" fmla="*/ 906684 h 1624314"/>
                <a:gd name="connsiteX62" fmla="*/ 3264061 w 5185458"/>
                <a:gd name="connsiteY62" fmla="*/ 906684 h 1624314"/>
                <a:gd name="connsiteX63" fmla="*/ 3264061 w 5185458"/>
                <a:gd name="connsiteY63" fmla="*/ 956841 h 1624314"/>
                <a:gd name="connsiteX64" fmla="*/ 3298785 w 5185458"/>
                <a:gd name="connsiteY64" fmla="*/ 956841 h 1624314"/>
                <a:gd name="connsiteX65" fmla="*/ 3298785 w 5185458"/>
                <a:gd name="connsiteY65" fmla="*/ 1010856 h 1624314"/>
                <a:gd name="connsiteX66" fmla="*/ 3341225 w 5185458"/>
                <a:gd name="connsiteY66" fmla="*/ 1010856 h 1624314"/>
                <a:gd name="connsiteX67" fmla="*/ 3341225 w 5185458"/>
                <a:gd name="connsiteY67" fmla="*/ 1053296 h 1624314"/>
                <a:gd name="connsiteX68" fmla="*/ 3379807 w 5185458"/>
                <a:gd name="connsiteY68" fmla="*/ 1053296 h 1624314"/>
                <a:gd name="connsiteX69" fmla="*/ 3379807 w 5185458"/>
                <a:gd name="connsiteY69" fmla="*/ 1072588 h 1624314"/>
                <a:gd name="connsiteX70" fmla="*/ 3611301 w 5185458"/>
                <a:gd name="connsiteY70" fmla="*/ 1072588 h 1624314"/>
                <a:gd name="connsiteX71" fmla="*/ 3611301 w 5185458"/>
                <a:gd name="connsiteY71" fmla="*/ 1072588 h 1624314"/>
                <a:gd name="connsiteX72" fmla="*/ 3653742 w 5185458"/>
                <a:gd name="connsiteY72" fmla="*/ 1072588 h 1624314"/>
                <a:gd name="connsiteX73" fmla="*/ 3653742 w 5185458"/>
                <a:gd name="connsiteY73" fmla="*/ 1107312 h 1624314"/>
                <a:gd name="connsiteX74" fmla="*/ 3696182 w 5185458"/>
                <a:gd name="connsiteY74" fmla="*/ 1107312 h 1624314"/>
                <a:gd name="connsiteX75" fmla="*/ 3696182 w 5185458"/>
                <a:gd name="connsiteY75" fmla="*/ 1134319 h 1624314"/>
                <a:gd name="connsiteX76" fmla="*/ 3734764 w 5185458"/>
                <a:gd name="connsiteY76" fmla="*/ 1134319 h 1624314"/>
                <a:gd name="connsiteX77" fmla="*/ 3734764 w 5185458"/>
                <a:gd name="connsiteY77" fmla="*/ 1161327 h 1624314"/>
                <a:gd name="connsiteX78" fmla="*/ 3796496 w 5185458"/>
                <a:gd name="connsiteY78" fmla="*/ 1161327 h 1624314"/>
                <a:gd name="connsiteX79" fmla="*/ 3796496 w 5185458"/>
                <a:gd name="connsiteY79" fmla="*/ 1161327 h 1624314"/>
                <a:gd name="connsiteX80" fmla="*/ 3873661 w 5185458"/>
                <a:gd name="connsiteY80" fmla="*/ 1161327 h 1624314"/>
                <a:gd name="connsiteX81" fmla="*/ 3873661 w 5185458"/>
                <a:gd name="connsiteY81" fmla="*/ 1196051 h 1624314"/>
                <a:gd name="connsiteX82" fmla="*/ 3912243 w 5185458"/>
                <a:gd name="connsiteY82" fmla="*/ 1196051 h 1624314"/>
                <a:gd name="connsiteX83" fmla="*/ 3912243 w 5185458"/>
                <a:gd name="connsiteY83" fmla="*/ 1226917 h 1624314"/>
                <a:gd name="connsiteX84" fmla="*/ 4058856 w 5185458"/>
                <a:gd name="connsiteY84" fmla="*/ 1226917 h 1624314"/>
                <a:gd name="connsiteX85" fmla="*/ 4058856 w 5185458"/>
                <a:gd name="connsiteY85" fmla="*/ 1253924 h 1624314"/>
                <a:gd name="connsiteX86" fmla="*/ 4085863 w 5185458"/>
                <a:gd name="connsiteY86" fmla="*/ 1253924 h 1624314"/>
                <a:gd name="connsiteX87" fmla="*/ 4085863 w 5185458"/>
                <a:gd name="connsiteY87" fmla="*/ 1288648 h 1624314"/>
                <a:gd name="connsiteX88" fmla="*/ 4109013 w 5185458"/>
                <a:gd name="connsiteY88" fmla="*/ 1288648 h 1624314"/>
                <a:gd name="connsiteX89" fmla="*/ 4109013 w 5185458"/>
                <a:gd name="connsiteY89" fmla="*/ 1334947 h 1624314"/>
                <a:gd name="connsiteX90" fmla="*/ 4147595 w 5185458"/>
                <a:gd name="connsiteY90" fmla="*/ 1334947 h 1624314"/>
                <a:gd name="connsiteX91" fmla="*/ 4147595 w 5185458"/>
                <a:gd name="connsiteY91" fmla="*/ 1373529 h 1624314"/>
                <a:gd name="connsiteX92" fmla="*/ 4241904 w 5185458"/>
                <a:gd name="connsiteY92" fmla="*/ 1373529 h 1624314"/>
                <a:gd name="connsiteX93" fmla="*/ 4244050 w 5185458"/>
                <a:gd name="connsiteY93" fmla="*/ 1392820 h 1624314"/>
                <a:gd name="connsiteX94" fmla="*/ 4483261 w 5185458"/>
                <a:gd name="connsiteY94" fmla="*/ 1392820 h 1624314"/>
                <a:gd name="connsiteX95" fmla="*/ 4483261 w 5185458"/>
                <a:gd name="connsiteY95" fmla="*/ 1446836 h 1624314"/>
                <a:gd name="connsiteX96" fmla="*/ 4521843 w 5185458"/>
                <a:gd name="connsiteY96" fmla="*/ 1446836 h 1624314"/>
                <a:gd name="connsiteX97" fmla="*/ 4521843 w 5185458"/>
                <a:gd name="connsiteY97" fmla="*/ 1477702 h 1624314"/>
                <a:gd name="connsiteX98" fmla="*/ 4548850 w 5185458"/>
                <a:gd name="connsiteY98" fmla="*/ 1477702 h 1624314"/>
                <a:gd name="connsiteX99" fmla="*/ 4548850 w 5185458"/>
                <a:gd name="connsiteY99" fmla="*/ 1527859 h 1624314"/>
                <a:gd name="connsiteX100" fmla="*/ 4737904 w 5185458"/>
                <a:gd name="connsiteY100" fmla="*/ 1527859 h 1624314"/>
                <a:gd name="connsiteX101" fmla="*/ 4737904 w 5185458"/>
                <a:gd name="connsiteY101" fmla="*/ 1535575 h 1624314"/>
                <a:gd name="connsiteX102" fmla="*/ 4857509 w 5185458"/>
                <a:gd name="connsiteY102" fmla="*/ 1535575 h 1624314"/>
                <a:gd name="connsiteX103" fmla="*/ 4857509 w 5185458"/>
                <a:gd name="connsiteY103" fmla="*/ 1535575 h 1624314"/>
                <a:gd name="connsiteX104" fmla="*/ 4923099 w 5185458"/>
                <a:gd name="connsiteY104" fmla="*/ 1535575 h 1624314"/>
                <a:gd name="connsiteX105" fmla="*/ 4923099 w 5185458"/>
                <a:gd name="connsiteY105" fmla="*/ 1624314 h 1624314"/>
                <a:gd name="connsiteX106" fmla="*/ 5185458 w 5185458"/>
                <a:gd name="connsiteY106" fmla="*/ 1624314 h 1624314"/>
                <a:gd name="connsiteX107" fmla="*/ 5185458 w 5185458"/>
                <a:gd name="connsiteY107" fmla="*/ 1620456 h 1624314"/>
                <a:gd name="connsiteX0" fmla="*/ 0 w 5185458"/>
                <a:gd name="connsiteY0" fmla="*/ 0 h 1624314"/>
                <a:gd name="connsiteX1" fmla="*/ 416688 w 5185458"/>
                <a:gd name="connsiteY1" fmla="*/ 0 h 1624314"/>
                <a:gd name="connsiteX2" fmla="*/ 416688 w 5185458"/>
                <a:gd name="connsiteY2" fmla="*/ 15433 h 1624314"/>
                <a:gd name="connsiteX3" fmla="*/ 435980 w 5185458"/>
                <a:gd name="connsiteY3" fmla="*/ 15433 h 1624314"/>
                <a:gd name="connsiteX4" fmla="*/ 435980 w 5185458"/>
                <a:gd name="connsiteY4" fmla="*/ 30866 h 1624314"/>
                <a:gd name="connsiteX5" fmla="*/ 756213 w 5185458"/>
                <a:gd name="connsiteY5" fmla="*/ 30866 h 1624314"/>
                <a:gd name="connsiteX6" fmla="*/ 769548 w 5185458"/>
                <a:gd name="connsiteY6" fmla="*/ 30866 h 1624314"/>
                <a:gd name="connsiteX7" fmla="*/ 771646 w 5185458"/>
                <a:gd name="connsiteY7" fmla="*/ 73307 h 1624314"/>
                <a:gd name="connsiteX8" fmla="*/ 848810 w 5185458"/>
                <a:gd name="connsiteY8" fmla="*/ 73307 h 1624314"/>
                <a:gd name="connsiteX9" fmla="*/ 848810 w 5185458"/>
                <a:gd name="connsiteY9" fmla="*/ 84881 h 1624314"/>
                <a:gd name="connsiteX10" fmla="*/ 960699 w 5185458"/>
                <a:gd name="connsiteY10" fmla="*/ 84881 h 1624314"/>
                <a:gd name="connsiteX11" fmla="*/ 960699 w 5185458"/>
                <a:gd name="connsiteY11" fmla="*/ 108031 h 1624314"/>
                <a:gd name="connsiteX12" fmla="*/ 1169043 w 5185458"/>
                <a:gd name="connsiteY12" fmla="*/ 108031 h 1624314"/>
                <a:gd name="connsiteX13" fmla="*/ 1171093 w 5185458"/>
                <a:gd name="connsiteY13" fmla="*/ 119606 h 1624314"/>
                <a:gd name="connsiteX14" fmla="*/ 1219200 w 5185458"/>
                <a:gd name="connsiteY14" fmla="*/ 119606 h 1624314"/>
                <a:gd name="connsiteX15" fmla="*/ 1219200 w 5185458"/>
                <a:gd name="connsiteY15" fmla="*/ 181337 h 1624314"/>
                <a:gd name="connsiteX16" fmla="*/ 1253924 w 5185458"/>
                <a:gd name="connsiteY16" fmla="*/ 181337 h 1624314"/>
                <a:gd name="connsiteX17" fmla="*/ 1253924 w 5185458"/>
                <a:gd name="connsiteY17" fmla="*/ 208345 h 1624314"/>
                <a:gd name="connsiteX18" fmla="*/ 1539433 w 5185458"/>
                <a:gd name="connsiteY18" fmla="*/ 208345 h 1624314"/>
                <a:gd name="connsiteX19" fmla="*/ 1539433 w 5185458"/>
                <a:gd name="connsiteY19" fmla="*/ 227636 h 1624314"/>
                <a:gd name="connsiteX20" fmla="*/ 1608881 w 5185458"/>
                <a:gd name="connsiteY20" fmla="*/ 227636 h 1624314"/>
                <a:gd name="connsiteX21" fmla="*/ 1608881 w 5185458"/>
                <a:gd name="connsiteY21" fmla="*/ 293226 h 1624314"/>
                <a:gd name="connsiteX22" fmla="*/ 1643605 w 5185458"/>
                <a:gd name="connsiteY22" fmla="*/ 293226 h 1624314"/>
                <a:gd name="connsiteX23" fmla="*/ 1643605 w 5185458"/>
                <a:gd name="connsiteY23" fmla="*/ 335666 h 1624314"/>
                <a:gd name="connsiteX24" fmla="*/ 1693762 w 5185458"/>
                <a:gd name="connsiteY24" fmla="*/ 335666 h 1624314"/>
                <a:gd name="connsiteX25" fmla="*/ 1693762 w 5185458"/>
                <a:gd name="connsiteY25" fmla="*/ 366532 h 1624314"/>
                <a:gd name="connsiteX26" fmla="*/ 1716911 w 5185458"/>
                <a:gd name="connsiteY26" fmla="*/ 366532 h 1624314"/>
                <a:gd name="connsiteX27" fmla="*/ 1716911 w 5185458"/>
                <a:gd name="connsiteY27" fmla="*/ 389681 h 1624314"/>
                <a:gd name="connsiteX28" fmla="*/ 1932972 w 5185458"/>
                <a:gd name="connsiteY28" fmla="*/ 389681 h 1624314"/>
                <a:gd name="connsiteX29" fmla="*/ 1932972 w 5185458"/>
                <a:gd name="connsiteY29" fmla="*/ 412831 h 1624314"/>
                <a:gd name="connsiteX30" fmla="*/ 2021711 w 5185458"/>
                <a:gd name="connsiteY30" fmla="*/ 412831 h 1624314"/>
                <a:gd name="connsiteX31" fmla="*/ 2021711 w 5185458"/>
                <a:gd name="connsiteY31" fmla="*/ 455271 h 1624314"/>
                <a:gd name="connsiteX32" fmla="*/ 2060294 w 5185458"/>
                <a:gd name="connsiteY32" fmla="*/ 455271 h 1624314"/>
                <a:gd name="connsiteX33" fmla="*/ 2060294 w 5185458"/>
                <a:gd name="connsiteY33" fmla="*/ 505428 h 1624314"/>
                <a:gd name="connsiteX34" fmla="*/ 2091159 w 5185458"/>
                <a:gd name="connsiteY34" fmla="*/ 505428 h 1624314"/>
                <a:gd name="connsiteX35" fmla="*/ 2091159 w 5185458"/>
                <a:gd name="connsiteY35" fmla="*/ 528578 h 1624314"/>
                <a:gd name="connsiteX36" fmla="*/ 2110450 w 5185458"/>
                <a:gd name="connsiteY36" fmla="*/ 528578 h 1624314"/>
                <a:gd name="connsiteX37" fmla="*/ 2110450 w 5185458"/>
                <a:gd name="connsiteY37" fmla="*/ 551727 h 1624314"/>
                <a:gd name="connsiteX38" fmla="*/ 2156749 w 5185458"/>
                <a:gd name="connsiteY38" fmla="*/ 551727 h 1624314"/>
                <a:gd name="connsiteX39" fmla="*/ 2156749 w 5185458"/>
                <a:gd name="connsiteY39" fmla="*/ 551727 h 1624314"/>
                <a:gd name="connsiteX40" fmla="*/ 2156749 w 5185458"/>
                <a:gd name="connsiteY40" fmla="*/ 578734 h 1624314"/>
                <a:gd name="connsiteX41" fmla="*/ 2307220 w 5185458"/>
                <a:gd name="connsiteY41" fmla="*/ 578734 h 1624314"/>
                <a:gd name="connsiteX42" fmla="*/ 2307220 w 5185458"/>
                <a:gd name="connsiteY42" fmla="*/ 594167 h 1624314"/>
                <a:gd name="connsiteX43" fmla="*/ 2384385 w 5185458"/>
                <a:gd name="connsiteY43" fmla="*/ 594167 h 1624314"/>
                <a:gd name="connsiteX44" fmla="*/ 2384385 w 5185458"/>
                <a:gd name="connsiteY44" fmla="*/ 617317 h 1624314"/>
                <a:gd name="connsiteX45" fmla="*/ 2438400 w 5185458"/>
                <a:gd name="connsiteY45" fmla="*/ 617317 h 1624314"/>
                <a:gd name="connsiteX46" fmla="*/ 2438400 w 5185458"/>
                <a:gd name="connsiteY46" fmla="*/ 617317 h 1624314"/>
                <a:gd name="connsiteX47" fmla="*/ 2465407 w 5185458"/>
                <a:gd name="connsiteY47" fmla="*/ 617654 h 1624314"/>
                <a:gd name="connsiteX48" fmla="*/ 2465407 w 5185458"/>
                <a:gd name="connsiteY48" fmla="*/ 682907 h 1624314"/>
                <a:gd name="connsiteX49" fmla="*/ 2820364 w 5185458"/>
                <a:gd name="connsiteY49" fmla="*/ 682907 h 1624314"/>
                <a:gd name="connsiteX50" fmla="*/ 2820364 w 5185458"/>
                <a:gd name="connsiteY50" fmla="*/ 709914 h 1624314"/>
                <a:gd name="connsiteX51" fmla="*/ 2851230 w 5185458"/>
                <a:gd name="connsiteY51" fmla="*/ 709914 h 1624314"/>
                <a:gd name="connsiteX52" fmla="*/ 2851230 w 5185458"/>
                <a:gd name="connsiteY52" fmla="*/ 756213 h 1624314"/>
                <a:gd name="connsiteX53" fmla="*/ 2870521 w 5185458"/>
                <a:gd name="connsiteY53" fmla="*/ 756213 h 1624314"/>
                <a:gd name="connsiteX54" fmla="*/ 2899096 w 5185458"/>
                <a:gd name="connsiteY54" fmla="*/ 756213 h 1624314"/>
                <a:gd name="connsiteX55" fmla="*/ 2897529 w 5185458"/>
                <a:gd name="connsiteY55" fmla="*/ 783221 h 1624314"/>
                <a:gd name="connsiteX56" fmla="*/ 2897529 w 5185458"/>
                <a:gd name="connsiteY56" fmla="*/ 829519 h 1624314"/>
                <a:gd name="connsiteX57" fmla="*/ 3009418 w 5185458"/>
                <a:gd name="connsiteY57" fmla="*/ 829519 h 1624314"/>
                <a:gd name="connsiteX58" fmla="*/ 3078866 w 5185458"/>
                <a:gd name="connsiteY58" fmla="*/ 829519 h 1624314"/>
                <a:gd name="connsiteX59" fmla="*/ 3078866 w 5185458"/>
                <a:gd name="connsiteY59" fmla="*/ 844952 h 1624314"/>
                <a:gd name="connsiteX60" fmla="*/ 3225478 w 5185458"/>
                <a:gd name="connsiteY60" fmla="*/ 844952 h 1624314"/>
                <a:gd name="connsiteX61" fmla="*/ 3225478 w 5185458"/>
                <a:gd name="connsiteY61" fmla="*/ 906684 h 1624314"/>
                <a:gd name="connsiteX62" fmla="*/ 3264061 w 5185458"/>
                <a:gd name="connsiteY62" fmla="*/ 906684 h 1624314"/>
                <a:gd name="connsiteX63" fmla="*/ 3264061 w 5185458"/>
                <a:gd name="connsiteY63" fmla="*/ 956841 h 1624314"/>
                <a:gd name="connsiteX64" fmla="*/ 3298785 w 5185458"/>
                <a:gd name="connsiteY64" fmla="*/ 956841 h 1624314"/>
                <a:gd name="connsiteX65" fmla="*/ 3298785 w 5185458"/>
                <a:gd name="connsiteY65" fmla="*/ 1010856 h 1624314"/>
                <a:gd name="connsiteX66" fmla="*/ 3341225 w 5185458"/>
                <a:gd name="connsiteY66" fmla="*/ 1010856 h 1624314"/>
                <a:gd name="connsiteX67" fmla="*/ 3341225 w 5185458"/>
                <a:gd name="connsiteY67" fmla="*/ 1053296 h 1624314"/>
                <a:gd name="connsiteX68" fmla="*/ 3379807 w 5185458"/>
                <a:gd name="connsiteY68" fmla="*/ 1053296 h 1624314"/>
                <a:gd name="connsiteX69" fmla="*/ 3379807 w 5185458"/>
                <a:gd name="connsiteY69" fmla="*/ 1072588 h 1624314"/>
                <a:gd name="connsiteX70" fmla="*/ 3611301 w 5185458"/>
                <a:gd name="connsiteY70" fmla="*/ 1072588 h 1624314"/>
                <a:gd name="connsiteX71" fmla="*/ 3611301 w 5185458"/>
                <a:gd name="connsiteY71" fmla="*/ 1072588 h 1624314"/>
                <a:gd name="connsiteX72" fmla="*/ 3653742 w 5185458"/>
                <a:gd name="connsiteY72" fmla="*/ 1072588 h 1624314"/>
                <a:gd name="connsiteX73" fmla="*/ 3653742 w 5185458"/>
                <a:gd name="connsiteY73" fmla="*/ 1107312 h 1624314"/>
                <a:gd name="connsiteX74" fmla="*/ 3696182 w 5185458"/>
                <a:gd name="connsiteY74" fmla="*/ 1107312 h 1624314"/>
                <a:gd name="connsiteX75" fmla="*/ 3696182 w 5185458"/>
                <a:gd name="connsiteY75" fmla="*/ 1134319 h 1624314"/>
                <a:gd name="connsiteX76" fmla="*/ 3734764 w 5185458"/>
                <a:gd name="connsiteY76" fmla="*/ 1134319 h 1624314"/>
                <a:gd name="connsiteX77" fmla="*/ 3734764 w 5185458"/>
                <a:gd name="connsiteY77" fmla="*/ 1161327 h 1624314"/>
                <a:gd name="connsiteX78" fmla="*/ 3796496 w 5185458"/>
                <a:gd name="connsiteY78" fmla="*/ 1161327 h 1624314"/>
                <a:gd name="connsiteX79" fmla="*/ 3796496 w 5185458"/>
                <a:gd name="connsiteY79" fmla="*/ 1161327 h 1624314"/>
                <a:gd name="connsiteX80" fmla="*/ 3873661 w 5185458"/>
                <a:gd name="connsiteY80" fmla="*/ 1161327 h 1624314"/>
                <a:gd name="connsiteX81" fmla="*/ 3873661 w 5185458"/>
                <a:gd name="connsiteY81" fmla="*/ 1196051 h 1624314"/>
                <a:gd name="connsiteX82" fmla="*/ 3912243 w 5185458"/>
                <a:gd name="connsiteY82" fmla="*/ 1196051 h 1624314"/>
                <a:gd name="connsiteX83" fmla="*/ 3912243 w 5185458"/>
                <a:gd name="connsiteY83" fmla="*/ 1226917 h 1624314"/>
                <a:gd name="connsiteX84" fmla="*/ 4058856 w 5185458"/>
                <a:gd name="connsiteY84" fmla="*/ 1226917 h 1624314"/>
                <a:gd name="connsiteX85" fmla="*/ 4058856 w 5185458"/>
                <a:gd name="connsiteY85" fmla="*/ 1253924 h 1624314"/>
                <a:gd name="connsiteX86" fmla="*/ 4085863 w 5185458"/>
                <a:gd name="connsiteY86" fmla="*/ 1253924 h 1624314"/>
                <a:gd name="connsiteX87" fmla="*/ 4085863 w 5185458"/>
                <a:gd name="connsiteY87" fmla="*/ 1288648 h 1624314"/>
                <a:gd name="connsiteX88" fmla="*/ 4109013 w 5185458"/>
                <a:gd name="connsiteY88" fmla="*/ 1288648 h 1624314"/>
                <a:gd name="connsiteX89" fmla="*/ 4109013 w 5185458"/>
                <a:gd name="connsiteY89" fmla="*/ 1334947 h 1624314"/>
                <a:gd name="connsiteX90" fmla="*/ 4147595 w 5185458"/>
                <a:gd name="connsiteY90" fmla="*/ 1334947 h 1624314"/>
                <a:gd name="connsiteX91" fmla="*/ 4147595 w 5185458"/>
                <a:gd name="connsiteY91" fmla="*/ 1373529 h 1624314"/>
                <a:gd name="connsiteX92" fmla="*/ 4241904 w 5185458"/>
                <a:gd name="connsiteY92" fmla="*/ 1373529 h 1624314"/>
                <a:gd name="connsiteX93" fmla="*/ 4244050 w 5185458"/>
                <a:gd name="connsiteY93" fmla="*/ 1392820 h 1624314"/>
                <a:gd name="connsiteX94" fmla="*/ 4483261 w 5185458"/>
                <a:gd name="connsiteY94" fmla="*/ 1392820 h 1624314"/>
                <a:gd name="connsiteX95" fmla="*/ 4483261 w 5185458"/>
                <a:gd name="connsiteY95" fmla="*/ 1446836 h 1624314"/>
                <a:gd name="connsiteX96" fmla="*/ 4521843 w 5185458"/>
                <a:gd name="connsiteY96" fmla="*/ 1446836 h 1624314"/>
                <a:gd name="connsiteX97" fmla="*/ 4521843 w 5185458"/>
                <a:gd name="connsiteY97" fmla="*/ 1477702 h 1624314"/>
                <a:gd name="connsiteX98" fmla="*/ 4548850 w 5185458"/>
                <a:gd name="connsiteY98" fmla="*/ 1477702 h 1624314"/>
                <a:gd name="connsiteX99" fmla="*/ 4548850 w 5185458"/>
                <a:gd name="connsiteY99" fmla="*/ 1527859 h 1624314"/>
                <a:gd name="connsiteX100" fmla="*/ 4737904 w 5185458"/>
                <a:gd name="connsiteY100" fmla="*/ 1527859 h 1624314"/>
                <a:gd name="connsiteX101" fmla="*/ 4737904 w 5185458"/>
                <a:gd name="connsiteY101" fmla="*/ 1535575 h 1624314"/>
                <a:gd name="connsiteX102" fmla="*/ 4857509 w 5185458"/>
                <a:gd name="connsiteY102" fmla="*/ 1535575 h 1624314"/>
                <a:gd name="connsiteX103" fmla="*/ 4857509 w 5185458"/>
                <a:gd name="connsiteY103" fmla="*/ 1535575 h 1624314"/>
                <a:gd name="connsiteX104" fmla="*/ 4923099 w 5185458"/>
                <a:gd name="connsiteY104" fmla="*/ 1535575 h 1624314"/>
                <a:gd name="connsiteX105" fmla="*/ 4923099 w 5185458"/>
                <a:gd name="connsiteY105" fmla="*/ 1624314 h 1624314"/>
                <a:gd name="connsiteX106" fmla="*/ 5185458 w 5185458"/>
                <a:gd name="connsiteY106" fmla="*/ 1624314 h 1624314"/>
                <a:gd name="connsiteX107" fmla="*/ 5185458 w 5185458"/>
                <a:gd name="connsiteY107" fmla="*/ 1620456 h 1624314"/>
                <a:gd name="connsiteX0" fmla="*/ 0 w 5185458"/>
                <a:gd name="connsiteY0" fmla="*/ 0 h 1624314"/>
                <a:gd name="connsiteX1" fmla="*/ 416688 w 5185458"/>
                <a:gd name="connsiteY1" fmla="*/ 0 h 1624314"/>
                <a:gd name="connsiteX2" fmla="*/ 416688 w 5185458"/>
                <a:gd name="connsiteY2" fmla="*/ 15433 h 1624314"/>
                <a:gd name="connsiteX3" fmla="*/ 435980 w 5185458"/>
                <a:gd name="connsiteY3" fmla="*/ 15433 h 1624314"/>
                <a:gd name="connsiteX4" fmla="*/ 435980 w 5185458"/>
                <a:gd name="connsiteY4" fmla="*/ 30866 h 1624314"/>
                <a:gd name="connsiteX5" fmla="*/ 756213 w 5185458"/>
                <a:gd name="connsiteY5" fmla="*/ 30866 h 1624314"/>
                <a:gd name="connsiteX6" fmla="*/ 769548 w 5185458"/>
                <a:gd name="connsiteY6" fmla="*/ 30866 h 1624314"/>
                <a:gd name="connsiteX7" fmla="*/ 771646 w 5185458"/>
                <a:gd name="connsiteY7" fmla="*/ 73307 h 1624314"/>
                <a:gd name="connsiteX8" fmla="*/ 848810 w 5185458"/>
                <a:gd name="connsiteY8" fmla="*/ 73307 h 1624314"/>
                <a:gd name="connsiteX9" fmla="*/ 848810 w 5185458"/>
                <a:gd name="connsiteY9" fmla="*/ 84881 h 1624314"/>
                <a:gd name="connsiteX10" fmla="*/ 960699 w 5185458"/>
                <a:gd name="connsiteY10" fmla="*/ 84881 h 1624314"/>
                <a:gd name="connsiteX11" fmla="*/ 960699 w 5185458"/>
                <a:gd name="connsiteY11" fmla="*/ 108031 h 1624314"/>
                <a:gd name="connsiteX12" fmla="*/ 1169043 w 5185458"/>
                <a:gd name="connsiteY12" fmla="*/ 108031 h 1624314"/>
                <a:gd name="connsiteX13" fmla="*/ 1171093 w 5185458"/>
                <a:gd name="connsiteY13" fmla="*/ 119606 h 1624314"/>
                <a:gd name="connsiteX14" fmla="*/ 1219200 w 5185458"/>
                <a:gd name="connsiteY14" fmla="*/ 119606 h 1624314"/>
                <a:gd name="connsiteX15" fmla="*/ 1219200 w 5185458"/>
                <a:gd name="connsiteY15" fmla="*/ 181337 h 1624314"/>
                <a:gd name="connsiteX16" fmla="*/ 1253924 w 5185458"/>
                <a:gd name="connsiteY16" fmla="*/ 181337 h 1624314"/>
                <a:gd name="connsiteX17" fmla="*/ 1253924 w 5185458"/>
                <a:gd name="connsiteY17" fmla="*/ 208345 h 1624314"/>
                <a:gd name="connsiteX18" fmla="*/ 1539433 w 5185458"/>
                <a:gd name="connsiteY18" fmla="*/ 208345 h 1624314"/>
                <a:gd name="connsiteX19" fmla="*/ 1539433 w 5185458"/>
                <a:gd name="connsiteY19" fmla="*/ 227636 h 1624314"/>
                <a:gd name="connsiteX20" fmla="*/ 1608881 w 5185458"/>
                <a:gd name="connsiteY20" fmla="*/ 227636 h 1624314"/>
                <a:gd name="connsiteX21" fmla="*/ 1608881 w 5185458"/>
                <a:gd name="connsiteY21" fmla="*/ 293226 h 1624314"/>
                <a:gd name="connsiteX22" fmla="*/ 1643605 w 5185458"/>
                <a:gd name="connsiteY22" fmla="*/ 293226 h 1624314"/>
                <a:gd name="connsiteX23" fmla="*/ 1643605 w 5185458"/>
                <a:gd name="connsiteY23" fmla="*/ 335666 h 1624314"/>
                <a:gd name="connsiteX24" fmla="*/ 1693762 w 5185458"/>
                <a:gd name="connsiteY24" fmla="*/ 335666 h 1624314"/>
                <a:gd name="connsiteX25" fmla="*/ 1693762 w 5185458"/>
                <a:gd name="connsiteY25" fmla="*/ 366532 h 1624314"/>
                <a:gd name="connsiteX26" fmla="*/ 1716911 w 5185458"/>
                <a:gd name="connsiteY26" fmla="*/ 366532 h 1624314"/>
                <a:gd name="connsiteX27" fmla="*/ 1716911 w 5185458"/>
                <a:gd name="connsiteY27" fmla="*/ 389681 h 1624314"/>
                <a:gd name="connsiteX28" fmla="*/ 1932972 w 5185458"/>
                <a:gd name="connsiteY28" fmla="*/ 389681 h 1624314"/>
                <a:gd name="connsiteX29" fmla="*/ 1932972 w 5185458"/>
                <a:gd name="connsiteY29" fmla="*/ 412831 h 1624314"/>
                <a:gd name="connsiteX30" fmla="*/ 2021711 w 5185458"/>
                <a:gd name="connsiteY30" fmla="*/ 412831 h 1624314"/>
                <a:gd name="connsiteX31" fmla="*/ 2021711 w 5185458"/>
                <a:gd name="connsiteY31" fmla="*/ 455271 h 1624314"/>
                <a:gd name="connsiteX32" fmla="*/ 2060294 w 5185458"/>
                <a:gd name="connsiteY32" fmla="*/ 455271 h 1624314"/>
                <a:gd name="connsiteX33" fmla="*/ 2060294 w 5185458"/>
                <a:gd name="connsiteY33" fmla="*/ 505428 h 1624314"/>
                <a:gd name="connsiteX34" fmla="*/ 2091159 w 5185458"/>
                <a:gd name="connsiteY34" fmla="*/ 505428 h 1624314"/>
                <a:gd name="connsiteX35" fmla="*/ 2091159 w 5185458"/>
                <a:gd name="connsiteY35" fmla="*/ 528578 h 1624314"/>
                <a:gd name="connsiteX36" fmla="*/ 2110450 w 5185458"/>
                <a:gd name="connsiteY36" fmla="*/ 528578 h 1624314"/>
                <a:gd name="connsiteX37" fmla="*/ 2110450 w 5185458"/>
                <a:gd name="connsiteY37" fmla="*/ 551727 h 1624314"/>
                <a:gd name="connsiteX38" fmla="*/ 2156749 w 5185458"/>
                <a:gd name="connsiteY38" fmla="*/ 551727 h 1624314"/>
                <a:gd name="connsiteX39" fmla="*/ 2156749 w 5185458"/>
                <a:gd name="connsiteY39" fmla="*/ 551727 h 1624314"/>
                <a:gd name="connsiteX40" fmla="*/ 2156749 w 5185458"/>
                <a:gd name="connsiteY40" fmla="*/ 578734 h 1624314"/>
                <a:gd name="connsiteX41" fmla="*/ 2307220 w 5185458"/>
                <a:gd name="connsiteY41" fmla="*/ 578734 h 1624314"/>
                <a:gd name="connsiteX42" fmla="*/ 2307220 w 5185458"/>
                <a:gd name="connsiteY42" fmla="*/ 594167 h 1624314"/>
                <a:gd name="connsiteX43" fmla="*/ 2384385 w 5185458"/>
                <a:gd name="connsiteY43" fmla="*/ 594167 h 1624314"/>
                <a:gd name="connsiteX44" fmla="*/ 2384385 w 5185458"/>
                <a:gd name="connsiteY44" fmla="*/ 617317 h 1624314"/>
                <a:gd name="connsiteX45" fmla="*/ 2438400 w 5185458"/>
                <a:gd name="connsiteY45" fmla="*/ 617317 h 1624314"/>
                <a:gd name="connsiteX46" fmla="*/ 2438400 w 5185458"/>
                <a:gd name="connsiteY46" fmla="*/ 617317 h 1624314"/>
                <a:gd name="connsiteX47" fmla="*/ 2465407 w 5185458"/>
                <a:gd name="connsiteY47" fmla="*/ 617654 h 1624314"/>
                <a:gd name="connsiteX48" fmla="*/ 2465407 w 5185458"/>
                <a:gd name="connsiteY48" fmla="*/ 682907 h 1624314"/>
                <a:gd name="connsiteX49" fmla="*/ 2820364 w 5185458"/>
                <a:gd name="connsiteY49" fmla="*/ 682907 h 1624314"/>
                <a:gd name="connsiteX50" fmla="*/ 2820364 w 5185458"/>
                <a:gd name="connsiteY50" fmla="*/ 709914 h 1624314"/>
                <a:gd name="connsiteX51" fmla="*/ 2851230 w 5185458"/>
                <a:gd name="connsiteY51" fmla="*/ 709914 h 1624314"/>
                <a:gd name="connsiteX52" fmla="*/ 2851230 w 5185458"/>
                <a:gd name="connsiteY52" fmla="*/ 756213 h 1624314"/>
                <a:gd name="connsiteX53" fmla="*/ 2870521 w 5185458"/>
                <a:gd name="connsiteY53" fmla="*/ 756213 h 1624314"/>
                <a:gd name="connsiteX54" fmla="*/ 2899096 w 5185458"/>
                <a:gd name="connsiteY54" fmla="*/ 756213 h 1624314"/>
                <a:gd name="connsiteX55" fmla="*/ 2897529 w 5185458"/>
                <a:gd name="connsiteY55" fmla="*/ 783221 h 1624314"/>
                <a:gd name="connsiteX56" fmla="*/ 2897529 w 5185458"/>
                <a:gd name="connsiteY56" fmla="*/ 829519 h 1624314"/>
                <a:gd name="connsiteX57" fmla="*/ 3009418 w 5185458"/>
                <a:gd name="connsiteY57" fmla="*/ 829519 h 1624314"/>
                <a:gd name="connsiteX58" fmla="*/ 3078866 w 5185458"/>
                <a:gd name="connsiteY58" fmla="*/ 829519 h 1624314"/>
                <a:gd name="connsiteX59" fmla="*/ 3078866 w 5185458"/>
                <a:gd name="connsiteY59" fmla="*/ 844952 h 1624314"/>
                <a:gd name="connsiteX60" fmla="*/ 3225478 w 5185458"/>
                <a:gd name="connsiteY60" fmla="*/ 844952 h 1624314"/>
                <a:gd name="connsiteX61" fmla="*/ 3225478 w 5185458"/>
                <a:gd name="connsiteY61" fmla="*/ 906684 h 1624314"/>
                <a:gd name="connsiteX62" fmla="*/ 3264061 w 5185458"/>
                <a:gd name="connsiteY62" fmla="*/ 906684 h 1624314"/>
                <a:gd name="connsiteX63" fmla="*/ 3264061 w 5185458"/>
                <a:gd name="connsiteY63" fmla="*/ 956841 h 1624314"/>
                <a:gd name="connsiteX64" fmla="*/ 3298785 w 5185458"/>
                <a:gd name="connsiteY64" fmla="*/ 956841 h 1624314"/>
                <a:gd name="connsiteX65" fmla="*/ 3298785 w 5185458"/>
                <a:gd name="connsiteY65" fmla="*/ 1010856 h 1624314"/>
                <a:gd name="connsiteX66" fmla="*/ 3341225 w 5185458"/>
                <a:gd name="connsiteY66" fmla="*/ 1010856 h 1624314"/>
                <a:gd name="connsiteX67" fmla="*/ 3341225 w 5185458"/>
                <a:gd name="connsiteY67" fmla="*/ 1053296 h 1624314"/>
                <a:gd name="connsiteX68" fmla="*/ 3379807 w 5185458"/>
                <a:gd name="connsiteY68" fmla="*/ 1053296 h 1624314"/>
                <a:gd name="connsiteX69" fmla="*/ 3379807 w 5185458"/>
                <a:gd name="connsiteY69" fmla="*/ 1072588 h 1624314"/>
                <a:gd name="connsiteX70" fmla="*/ 3611301 w 5185458"/>
                <a:gd name="connsiteY70" fmla="*/ 1072588 h 1624314"/>
                <a:gd name="connsiteX71" fmla="*/ 3611301 w 5185458"/>
                <a:gd name="connsiteY71" fmla="*/ 1072588 h 1624314"/>
                <a:gd name="connsiteX72" fmla="*/ 3653742 w 5185458"/>
                <a:gd name="connsiteY72" fmla="*/ 1072588 h 1624314"/>
                <a:gd name="connsiteX73" fmla="*/ 3653742 w 5185458"/>
                <a:gd name="connsiteY73" fmla="*/ 1107312 h 1624314"/>
                <a:gd name="connsiteX74" fmla="*/ 3696182 w 5185458"/>
                <a:gd name="connsiteY74" fmla="*/ 1107312 h 1624314"/>
                <a:gd name="connsiteX75" fmla="*/ 3696182 w 5185458"/>
                <a:gd name="connsiteY75" fmla="*/ 1134319 h 1624314"/>
                <a:gd name="connsiteX76" fmla="*/ 3734764 w 5185458"/>
                <a:gd name="connsiteY76" fmla="*/ 1134319 h 1624314"/>
                <a:gd name="connsiteX77" fmla="*/ 3734764 w 5185458"/>
                <a:gd name="connsiteY77" fmla="*/ 1161327 h 1624314"/>
                <a:gd name="connsiteX78" fmla="*/ 3796496 w 5185458"/>
                <a:gd name="connsiteY78" fmla="*/ 1161327 h 1624314"/>
                <a:gd name="connsiteX79" fmla="*/ 3796496 w 5185458"/>
                <a:gd name="connsiteY79" fmla="*/ 1161327 h 1624314"/>
                <a:gd name="connsiteX80" fmla="*/ 3873661 w 5185458"/>
                <a:gd name="connsiteY80" fmla="*/ 1161327 h 1624314"/>
                <a:gd name="connsiteX81" fmla="*/ 3873661 w 5185458"/>
                <a:gd name="connsiteY81" fmla="*/ 1196051 h 1624314"/>
                <a:gd name="connsiteX82" fmla="*/ 3912243 w 5185458"/>
                <a:gd name="connsiteY82" fmla="*/ 1196051 h 1624314"/>
                <a:gd name="connsiteX83" fmla="*/ 3912243 w 5185458"/>
                <a:gd name="connsiteY83" fmla="*/ 1226917 h 1624314"/>
                <a:gd name="connsiteX84" fmla="*/ 4058856 w 5185458"/>
                <a:gd name="connsiteY84" fmla="*/ 1226917 h 1624314"/>
                <a:gd name="connsiteX85" fmla="*/ 4058856 w 5185458"/>
                <a:gd name="connsiteY85" fmla="*/ 1253924 h 1624314"/>
                <a:gd name="connsiteX86" fmla="*/ 4085863 w 5185458"/>
                <a:gd name="connsiteY86" fmla="*/ 1253924 h 1624314"/>
                <a:gd name="connsiteX87" fmla="*/ 4085863 w 5185458"/>
                <a:gd name="connsiteY87" fmla="*/ 1288648 h 1624314"/>
                <a:gd name="connsiteX88" fmla="*/ 4109013 w 5185458"/>
                <a:gd name="connsiteY88" fmla="*/ 1288648 h 1624314"/>
                <a:gd name="connsiteX89" fmla="*/ 4109013 w 5185458"/>
                <a:gd name="connsiteY89" fmla="*/ 1334947 h 1624314"/>
                <a:gd name="connsiteX90" fmla="*/ 4147595 w 5185458"/>
                <a:gd name="connsiteY90" fmla="*/ 1334947 h 1624314"/>
                <a:gd name="connsiteX91" fmla="*/ 4147595 w 5185458"/>
                <a:gd name="connsiteY91" fmla="*/ 1373529 h 1624314"/>
                <a:gd name="connsiteX92" fmla="*/ 4241904 w 5185458"/>
                <a:gd name="connsiteY92" fmla="*/ 1373529 h 1624314"/>
                <a:gd name="connsiteX93" fmla="*/ 4244050 w 5185458"/>
                <a:gd name="connsiteY93" fmla="*/ 1392820 h 1624314"/>
                <a:gd name="connsiteX94" fmla="*/ 4483261 w 5185458"/>
                <a:gd name="connsiteY94" fmla="*/ 1392820 h 1624314"/>
                <a:gd name="connsiteX95" fmla="*/ 4483261 w 5185458"/>
                <a:gd name="connsiteY95" fmla="*/ 1446836 h 1624314"/>
                <a:gd name="connsiteX96" fmla="*/ 4521843 w 5185458"/>
                <a:gd name="connsiteY96" fmla="*/ 1446836 h 1624314"/>
                <a:gd name="connsiteX97" fmla="*/ 4521843 w 5185458"/>
                <a:gd name="connsiteY97" fmla="*/ 1477702 h 1624314"/>
                <a:gd name="connsiteX98" fmla="*/ 4548850 w 5185458"/>
                <a:gd name="connsiteY98" fmla="*/ 1477702 h 1624314"/>
                <a:gd name="connsiteX99" fmla="*/ 4548850 w 5185458"/>
                <a:gd name="connsiteY99" fmla="*/ 1527859 h 1624314"/>
                <a:gd name="connsiteX100" fmla="*/ 4737904 w 5185458"/>
                <a:gd name="connsiteY100" fmla="*/ 1527859 h 1624314"/>
                <a:gd name="connsiteX101" fmla="*/ 4737904 w 5185458"/>
                <a:gd name="connsiteY101" fmla="*/ 1535575 h 1624314"/>
                <a:gd name="connsiteX102" fmla="*/ 4857509 w 5185458"/>
                <a:gd name="connsiteY102" fmla="*/ 1535575 h 1624314"/>
                <a:gd name="connsiteX103" fmla="*/ 4857509 w 5185458"/>
                <a:gd name="connsiteY103" fmla="*/ 1535575 h 1624314"/>
                <a:gd name="connsiteX104" fmla="*/ 4923099 w 5185458"/>
                <a:gd name="connsiteY104" fmla="*/ 1535575 h 1624314"/>
                <a:gd name="connsiteX105" fmla="*/ 4923099 w 5185458"/>
                <a:gd name="connsiteY105" fmla="*/ 1624314 h 1624314"/>
                <a:gd name="connsiteX106" fmla="*/ 5185458 w 5185458"/>
                <a:gd name="connsiteY106" fmla="*/ 1624314 h 1624314"/>
                <a:gd name="connsiteX107" fmla="*/ 5185458 w 5185458"/>
                <a:gd name="connsiteY107" fmla="*/ 1620456 h 162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5185458" h="1624314">
                  <a:moveTo>
                    <a:pt x="0" y="0"/>
                  </a:moveTo>
                  <a:lnTo>
                    <a:pt x="416688" y="0"/>
                  </a:lnTo>
                  <a:lnTo>
                    <a:pt x="416688" y="15433"/>
                  </a:lnTo>
                  <a:lnTo>
                    <a:pt x="435980" y="15433"/>
                  </a:lnTo>
                  <a:lnTo>
                    <a:pt x="435980" y="30866"/>
                  </a:lnTo>
                  <a:lnTo>
                    <a:pt x="756213" y="30866"/>
                  </a:lnTo>
                  <a:lnTo>
                    <a:pt x="769548" y="30866"/>
                  </a:lnTo>
                  <a:lnTo>
                    <a:pt x="771646" y="73307"/>
                  </a:lnTo>
                  <a:lnTo>
                    <a:pt x="848810" y="73307"/>
                  </a:lnTo>
                  <a:lnTo>
                    <a:pt x="848810" y="84881"/>
                  </a:lnTo>
                  <a:lnTo>
                    <a:pt x="960699" y="84881"/>
                  </a:lnTo>
                  <a:lnTo>
                    <a:pt x="960699" y="108031"/>
                  </a:lnTo>
                  <a:lnTo>
                    <a:pt x="1169043" y="108031"/>
                  </a:lnTo>
                  <a:lnTo>
                    <a:pt x="1171093" y="119606"/>
                  </a:lnTo>
                  <a:lnTo>
                    <a:pt x="1219200" y="119606"/>
                  </a:lnTo>
                  <a:lnTo>
                    <a:pt x="1219200" y="181337"/>
                  </a:lnTo>
                  <a:lnTo>
                    <a:pt x="1253924" y="181337"/>
                  </a:lnTo>
                  <a:lnTo>
                    <a:pt x="1253924" y="208345"/>
                  </a:lnTo>
                  <a:lnTo>
                    <a:pt x="1539433" y="208345"/>
                  </a:lnTo>
                  <a:lnTo>
                    <a:pt x="1539433" y="227636"/>
                  </a:lnTo>
                  <a:lnTo>
                    <a:pt x="1608881" y="227636"/>
                  </a:lnTo>
                  <a:lnTo>
                    <a:pt x="1608881" y="293226"/>
                  </a:lnTo>
                  <a:lnTo>
                    <a:pt x="1643605" y="293226"/>
                  </a:lnTo>
                  <a:lnTo>
                    <a:pt x="1643605" y="335666"/>
                  </a:lnTo>
                  <a:lnTo>
                    <a:pt x="1693762" y="335666"/>
                  </a:lnTo>
                  <a:lnTo>
                    <a:pt x="1693762" y="366532"/>
                  </a:lnTo>
                  <a:lnTo>
                    <a:pt x="1716911" y="366532"/>
                  </a:lnTo>
                  <a:lnTo>
                    <a:pt x="1716911" y="389681"/>
                  </a:lnTo>
                  <a:lnTo>
                    <a:pt x="1932972" y="389681"/>
                  </a:lnTo>
                  <a:lnTo>
                    <a:pt x="1932972" y="412831"/>
                  </a:lnTo>
                  <a:lnTo>
                    <a:pt x="2021711" y="412831"/>
                  </a:lnTo>
                  <a:lnTo>
                    <a:pt x="2021711" y="455271"/>
                  </a:lnTo>
                  <a:lnTo>
                    <a:pt x="2060294" y="455271"/>
                  </a:lnTo>
                  <a:lnTo>
                    <a:pt x="2060294" y="505428"/>
                  </a:lnTo>
                  <a:lnTo>
                    <a:pt x="2091159" y="505428"/>
                  </a:lnTo>
                  <a:lnTo>
                    <a:pt x="2091159" y="528578"/>
                  </a:lnTo>
                  <a:lnTo>
                    <a:pt x="2110450" y="528578"/>
                  </a:lnTo>
                  <a:lnTo>
                    <a:pt x="2110450" y="551727"/>
                  </a:lnTo>
                  <a:lnTo>
                    <a:pt x="2156749" y="551727"/>
                  </a:lnTo>
                  <a:lnTo>
                    <a:pt x="2156749" y="551727"/>
                  </a:lnTo>
                  <a:lnTo>
                    <a:pt x="2156749" y="578734"/>
                  </a:lnTo>
                  <a:lnTo>
                    <a:pt x="2307220" y="578734"/>
                  </a:lnTo>
                  <a:lnTo>
                    <a:pt x="2307220" y="594167"/>
                  </a:lnTo>
                  <a:lnTo>
                    <a:pt x="2384385" y="594167"/>
                  </a:lnTo>
                  <a:lnTo>
                    <a:pt x="2384385" y="617317"/>
                  </a:lnTo>
                  <a:lnTo>
                    <a:pt x="2438400" y="617317"/>
                  </a:lnTo>
                  <a:lnTo>
                    <a:pt x="2438400" y="617317"/>
                  </a:lnTo>
                  <a:lnTo>
                    <a:pt x="2465407" y="617654"/>
                  </a:lnTo>
                  <a:lnTo>
                    <a:pt x="2465407" y="682907"/>
                  </a:lnTo>
                  <a:lnTo>
                    <a:pt x="2820364" y="682907"/>
                  </a:lnTo>
                  <a:lnTo>
                    <a:pt x="2820364" y="709914"/>
                  </a:lnTo>
                  <a:lnTo>
                    <a:pt x="2851230" y="709914"/>
                  </a:lnTo>
                  <a:lnTo>
                    <a:pt x="2851230" y="756213"/>
                  </a:lnTo>
                  <a:lnTo>
                    <a:pt x="2870521" y="756213"/>
                  </a:lnTo>
                  <a:lnTo>
                    <a:pt x="2899096" y="756213"/>
                  </a:lnTo>
                  <a:cubicBezTo>
                    <a:pt x="2898574" y="765216"/>
                    <a:pt x="2898051" y="774218"/>
                    <a:pt x="2897529" y="783221"/>
                  </a:cubicBezTo>
                  <a:lnTo>
                    <a:pt x="2897529" y="829519"/>
                  </a:lnTo>
                  <a:lnTo>
                    <a:pt x="3009418" y="829519"/>
                  </a:lnTo>
                  <a:lnTo>
                    <a:pt x="3078866" y="829519"/>
                  </a:lnTo>
                  <a:lnTo>
                    <a:pt x="3078866" y="844952"/>
                  </a:lnTo>
                  <a:lnTo>
                    <a:pt x="3225478" y="844952"/>
                  </a:lnTo>
                  <a:lnTo>
                    <a:pt x="3225478" y="906684"/>
                  </a:lnTo>
                  <a:lnTo>
                    <a:pt x="3264061" y="906684"/>
                  </a:lnTo>
                  <a:lnTo>
                    <a:pt x="3264061" y="956841"/>
                  </a:lnTo>
                  <a:lnTo>
                    <a:pt x="3298785" y="956841"/>
                  </a:lnTo>
                  <a:lnTo>
                    <a:pt x="3298785" y="1010856"/>
                  </a:lnTo>
                  <a:lnTo>
                    <a:pt x="3341225" y="1010856"/>
                  </a:lnTo>
                  <a:lnTo>
                    <a:pt x="3341225" y="1053296"/>
                  </a:lnTo>
                  <a:lnTo>
                    <a:pt x="3379807" y="1053296"/>
                  </a:lnTo>
                  <a:lnTo>
                    <a:pt x="3379807" y="1072588"/>
                  </a:lnTo>
                  <a:lnTo>
                    <a:pt x="3611301" y="1072588"/>
                  </a:lnTo>
                  <a:lnTo>
                    <a:pt x="3611301" y="1072588"/>
                  </a:lnTo>
                  <a:lnTo>
                    <a:pt x="3653742" y="1072588"/>
                  </a:lnTo>
                  <a:lnTo>
                    <a:pt x="3653742" y="1107312"/>
                  </a:lnTo>
                  <a:lnTo>
                    <a:pt x="3696182" y="1107312"/>
                  </a:lnTo>
                  <a:lnTo>
                    <a:pt x="3696182" y="1134319"/>
                  </a:lnTo>
                  <a:lnTo>
                    <a:pt x="3734764" y="1134319"/>
                  </a:lnTo>
                  <a:lnTo>
                    <a:pt x="3734764" y="1161327"/>
                  </a:lnTo>
                  <a:lnTo>
                    <a:pt x="3796496" y="1161327"/>
                  </a:lnTo>
                  <a:lnTo>
                    <a:pt x="3796496" y="1161327"/>
                  </a:lnTo>
                  <a:lnTo>
                    <a:pt x="3873661" y="1161327"/>
                  </a:lnTo>
                  <a:lnTo>
                    <a:pt x="3873661" y="1196051"/>
                  </a:lnTo>
                  <a:lnTo>
                    <a:pt x="3912243" y="1196051"/>
                  </a:lnTo>
                  <a:lnTo>
                    <a:pt x="3912243" y="1226917"/>
                  </a:lnTo>
                  <a:lnTo>
                    <a:pt x="4058856" y="1226917"/>
                  </a:lnTo>
                  <a:lnTo>
                    <a:pt x="4058856" y="1253924"/>
                  </a:lnTo>
                  <a:lnTo>
                    <a:pt x="4085863" y="1253924"/>
                  </a:lnTo>
                  <a:lnTo>
                    <a:pt x="4085863" y="1288648"/>
                  </a:lnTo>
                  <a:lnTo>
                    <a:pt x="4109013" y="1288648"/>
                  </a:lnTo>
                  <a:lnTo>
                    <a:pt x="4109013" y="1334947"/>
                  </a:lnTo>
                  <a:lnTo>
                    <a:pt x="4147595" y="1334947"/>
                  </a:lnTo>
                  <a:lnTo>
                    <a:pt x="4147595" y="1373529"/>
                  </a:lnTo>
                  <a:lnTo>
                    <a:pt x="4241904" y="1373529"/>
                  </a:lnTo>
                  <a:lnTo>
                    <a:pt x="4244050" y="1392820"/>
                  </a:lnTo>
                  <a:lnTo>
                    <a:pt x="4483261" y="1392820"/>
                  </a:lnTo>
                  <a:lnTo>
                    <a:pt x="4483261" y="1446836"/>
                  </a:lnTo>
                  <a:lnTo>
                    <a:pt x="4521843" y="1446836"/>
                  </a:lnTo>
                  <a:lnTo>
                    <a:pt x="4521843" y="1477702"/>
                  </a:lnTo>
                  <a:lnTo>
                    <a:pt x="4548850" y="1477702"/>
                  </a:lnTo>
                  <a:lnTo>
                    <a:pt x="4548850" y="1527859"/>
                  </a:lnTo>
                  <a:lnTo>
                    <a:pt x="4737904" y="1527859"/>
                  </a:lnTo>
                  <a:lnTo>
                    <a:pt x="4737904" y="1535575"/>
                  </a:lnTo>
                  <a:lnTo>
                    <a:pt x="4857509" y="1535575"/>
                  </a:lnTo>
                  <a:lnTo>
                    <a:pt x="4857509" y="1535575"/>
                  </a:lnTo>
                  <a:lnTo>
                    <a:pt x="4923099" y="1535575"/>
                  </a:lnTo>
                  <a:lnTo>
                    <a:pt x="4923099" y="1624314"/>
                  </a:lnTo>
                  <a:lnTo>
                    <a:pt x="5185458" y="1624314"/>
                  </a:lnTo>
                  <a:lnTo>
                    <a:pt x="5185458" y="1620456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571E0E3-7F4C-447D-BF09-22BDE878A550}"/>
                </a:ext>
              </a:extLst>
            </p:cNvPr>
            <p:cNvSpPr/>
            <p:nvPr/>
          </p:nvSpPr>
          <p:spPr bwMode="auto">
            <a:xfrm>
              <a:off x="4236257" y="3545849"/>
              <a:ext cx="1229692" cy="568950"/>
            </a:xfrm>
            <a:custGeom>
              <a:avLst/>
              <a:gdLst>
                <a:gd name="connsiteX0" fmla="*/ 0 w 2415250"/>
                <a:gd name="connsiteY0" fmla="*/ 0 h 841094"/>
                <a:gd name="connsiteX1" fmla="*/ 81023 w 2415250"/>
                <a:gd name="connsiteY1" fmla="*/ 0 h 841094"/>
                <a:gd name="connsiteX2" fmla="*/ 81023 w 2415250"/>
                <a:gd name="connsiteY2" fmla="*/ 15433 h 841094"/>
                <a:gd name="connsiteX3" fmla="*/ 200628 w 2415250"/>
                <a:gd name="connsiteY3" fmla="*/ 15433 h 841094"/>
                <a:gd name="connsiteX4" fmla="*/ 200628 w 2415250"/>
                <a:gd name="connsiteY4" fmla="*/ 38582 h 841094"/>
                <a:gd name="connsiteX5" fmla="*/ 405114 w 2415250"/>
                <a:gd name="connsiteY5" fmla="*/ 38582 h 841094"/>
                <a:gd name="connsiteX6" fmla="*/ 405114 w 2415250"/>
                <a:gd name="connsiteY6" fmla="*/ 77165 h 841094"/>
                <a:gd name="connsiteX7" fmla="*/ 551726 w 2415250"/>
                <a:gd name="connsiteY7" fmla="*/ 77165 h 841094"/>
                <a:gd name="connsiteX8" fmla="*/ 594167 w 2415250"/>
                <a:gd name="connsiteY8" fmla="*/ 77165 h 841094"/>
                <a:gd name="connsiteX9" fmla="*/ 594167 w 2415250"/>
                <a:gd name="connsiteY9" fmla="*/ 123464 h 841094"/>
                <a:gd name="connsiteX10" fmla="*/ 806369 w 2415250"/>
                <a:gd name="connsiteY10" fmla="*/ 123464 h 841094"/>
                <a:gd name="connsiteX11" fmla="*/ 806369 w 2415250"/>
                <a:gd name="connsiteY11" fmla="*/ 123464 h 841094"/>
                <a:gd name="connsiteX12" fmla="*/ 806369 w 2415250"/>
                <a:gd name="connsiteY12" fmla="*/ 123464 h 841094"/>
                <a:gd name="connsiteX13" fmla="*/ 806369 w 2415250"/>
                <a:gd name="connsiteY13" fmla="*/ 165904 h 841094"/>
                <a:gd name="connsiteX14" fmla="*/ 1014714 w 2415250"/>
                <a:gd name="connsiteY14" fmla="*/ 165904 h 841094"/>
                <a:gd name="connsiteX15" fmla="*/ 1014714 w 2415250"/>
                <a:gd name="connsiteY15" fmla="*/ 196770 h 841094"/>
                <a:gd name="connsiteX16" fmla="*/ 1103453 w 2415250"/>
                <a:gd name="connsiteY16" fmla="*/ 196770 h 841094"/>
                <a:gd name="connsiteX17" fmla="*/ 1103453 w 2415250"/>
                <a:gd name="connsiteY17" fmla="*/ 258501 h 841094"/>
                <a:gd name="connsiteX18" fmla="*/ 1296364 w 2415250"/>
                <a:gd name="connsiteY18" fmla="*/ 258501 h 841094"/>
                <a:gd name="connsiteX19" fmla="*/ 1296364 w 2415250"/>
                <a:gd name="connsiteY19" fmla="*/ 339524 h 841094"/>
                <a:gd name="connsiteX20" fmla="*/ 1851949 w 2415250"/>
                <a:gd name="connsiteY20" fmla="*/ 339524 h 841094"/>
                <a:gd name="connsiteX21" fmla="*/ 1851949 w 2415250"/>
                <a:gd name="connsiteY21" fmla="*/ 381965 h 841094"/>
                <a:gd name="connsiteX22" fmla="*/ 1890531 w 2415250"/>
                <a:gd name="connsiteY22" fmla="*/ 381965 h 841094"/>
                <a:gd name="connsiteX23" fmla="*/ 1890531 w 2415250"/>
                <a:gd name="connsiteY23" fmla="*/ 439838 h 841094"/>
                <a:gd name="connsiteX24" fmla="*/ 1909823 w 2415250"/>
                <a:gd name="connsiteY24" fmla="*/ 439838 h 841094"/>
                <a:gd name="connsiteX25" fmla="*/ 1909823 w 2415250"/>
                <a:gd name="connsiteY25" fmla="*/ 547869 h 841094"/>
                <a:gd name="connsiteX26" fmla="*/ 2172182 w 2415250"/>
                <a:gd name="connsiteY26" fmla="*/ 547869 h 841094"/>
                <a:gd name="connsiteX27" fmla="*/ 2172182 w 2415250"/>
                <a:gd name="connsiteY27" fmla="*/ 841094 h 841094"/>
                <a:gd name="connsiteX28" fmla="*/ 2415250 w 2415250"/>
                <a:gd name="connsiteY28" fmla="*/ 841094 h 84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15250" h="841094">
                  <a:moveTo>
                    <a:pt x="0" y="0"/>
                  </a:moveTo>
                  <a:lnTo>
                    <a:pt x="81023" y="0"/>
                  </a:lnTo>
                  <a:lnTo>
                    <a:pt x="81023" y="15433"/>
                  </a:lnTo>
                  <a:lnTo>
                    <a:pt x="200628" y="15433"/>
                  </a:lnTo>
                  <a:lnTo>
                    <a:pt x="200628" y="38582"/>
                  </a:lnTo>
                  <a:lnTo>
                    <a:pt x="405114" y="38582"/>
                  </a:lnTo>
                  <a:lnTo>
                    <a:pt x="405114" y="77165"/>
                  </a:lnTo>
                  <a:lnTo>
                    <a:pt x="551726" y="77165"/>
                  </a:lnTo>
                  <a:lnTo>
                    <a:pt x="594167" y="77165"/>
                  </a:lnTo>
                  <a:lnTo>
                    <a:pt x="594167" y="123464"/>
                  </a:lnTo>
                  <a:lnTo>
                    <a:pt x="806369" y="123464"/>
                  </a:lnTo>
                  <a:lnTo>
                    <a:pt x="806369" y="123464"/>
                  </a:lnTo>
                  <a:lnTo>
                    <a:pt x="806369" y="123464"/>
                  </a:lnTo>
                  <a:lnTo>
                    <a:pt x="806369" y="165904"/>
                  </a:lnTo>
                  <a:lnTo>
                    <a:pt x="1014714" y="165904"/>
                  </a:lnTo>
                  <a:lnTo>
                    <a:pt x="1014714" y="196770"/>
                  </a:lnTo>
                  <a:lnTo>
                    <a:pt x="1103453" y="196770"/>
                  </a:lnTo>
                  <a:lnTo>
                    <a:pt x="1103453" y="258501"/>
                  </a:lnTo>
                  <a:lnTo>
                    <a:pt x="1296364" y="258501"/>
                  </a:lnTo>
                  <a:lnTo>
                    <a:pt x="1296364" y="339524"/>
                  </a:lnTo>
                  <a:lnTo>
                    <a:pt x="1851949" y="339524"/>
                  </a:lnTo>
                  <a:lnTo>
                    <a:pt x="1851949" y="381965"/>
                  </a:lnTo>
                  <a:lnTo>
                    <a:pt x="1890531" y="381965"/>
                  </a:lnTo>
                  <a:lnTo>
                    <a:pt x="1890531" y="439838"/>
                  </a:lnTo>
                  <a:lnTo>
                    <a:pt x="1909823" y="439838"/>
                  </a:lnTo>
                  <a:lnTo>
                    <a:pt x="1909823" y="547869"/>
                  </a:lnTo>
                  <a:lnTo>
                    <a:pt x="2172182" y="547869"/>
                  </a:lnTo>
                  <a:lnTo>
                    <a:pt x="2172182" y="841094"/>
                  </a:lnTo>
                  <a:lnTo>
                    <a:pt x="2415250" y="841094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DD01D81-2E5C-4AEC-9D17-5174EDFA3534}"/>
                </a:ext>
              </a:extLst>
            </p:cNvPr>
            <p:cNvSpPr/>
            <p:nvPr/>
          </p:nvSpPr>
          <p:spPr bwMode="auto">
            <a:xfrm>
              <a:off x="1628923" y="2448742"/>
              <a:ext cx="2136802" cy="1477122"/>
            </a:xfrm>
            <a:custGeom>
              <a:avLst/>
              <a:gdLst>
                <a:gd name="connsiteX0" fmla="*/ 0 w 4311629"/>
                <a:gd name="connsiteY0" fmla="*/ 0 h 2206958"/>
                <a:gd name="connsiteX1" fmla="*/ 145684 w 4311629"/>
                <a:gd name="connsiteY1" fmla="*/ 0 h 2206958"/>
                <a:gd name="connsiteX2" fmla="*/ 145684 w 4311629"/>
                <a:gd name="connsiteY2" fmla="*/ 0 h 2206958"/>
                <a:gd name="connsiteX3" fmla="*/ 204578 w 4311629"/>
                <a:gd name="connsiteY3" fmla="*/ 0 h 2206958"/>
                <a:gd name="connsiteX4" fmla="*/ 204578 w 4311629"/>
                <a:gd name="connsiteY4" fmla="*/ 43395 h 2206958"/>
                <a:gd name="connsiteX5" fmla="*/ 347162 w 4311629"/>
                <a:gd name="connsiteY5" fmla="*/ 43395 h 2206958"/>
                <a:gd name="connsiteX6" fmla="*/ 347162 w 4311629"/>
                <a:gd name="connsiteY6" fmla="*/ 68192 h 2206958"/>
                <a:gd name="connsiteX7" fmla="*/ 390557 w 4311629"/>
                <a:gd name="connsiteY7" fmla="*/ 68192 h 2206958"/>
                <a:gd name="connsiteX8" fmla="*/ 390557 w 4311629"/>
                <a:gd name="connsiteY8" fmla="*/ 127086 h 2206958"/>
                <a:gd name="connsiteX9" fmla="*/ 421554 w 4311629"/>
                <a:gd name="connsiteY9" fmla="*/ 127086 h 2206958"/>
                <a:gd name="connsiteX10" fmla="*/ 421554 w 4311629"/>
                <a:gd name="connsiteY10" fmla="*/ 139484 h 2206958"/>
                <a:gd name="connsiteX11" fmla="*/ 483547 w 4311629"/>
                <a:gd name="connsiteY11" fmla="*/ 139484 h 2206958"/>
                <a:gd name="connsiteX12" fmla="*/ 483547 w 4311629"/>
                <a:gd name="connsiteY12" fmla="*/ 158082 h 2206958"/>
                <a:gd name="connsiteX13" fmla="*/ 539341 w 4311629"/>
                <a:gd name="connsiteY13" fmla="*/ 158082 h 2206958"/>
                <a:gd name="connsiteX14" fmla="*/ 539341 w 4311629"/>
                <a:gd name="connsiteY14" fmla="*/ 185979 h 2206958"/>
                <a:gd name="connsiteX15" fmla="*/ 604434 w 4311629"/>
                <a:gd name="connsiteY15" fmla="*/ 185979 h 2206958"/>
                <a:gd name="connsiteX16" fmla="*/ 604434 w 4311629"/>
                <a:gd name="connsiteY16" fmla="*/ 204577 h 2206958"/>
                <a:gd name="connsiteX17" fmla="*/ 762517 w 4311629"/>
                <a:gd name="connsiteY17" fmla="*/ 204577 h 2206958"/>
                <a:gd name="connsiteX18" fmla="*/ 762517 w 4311629"/>
                <a:gd name="connsiteY18" fmla="*/ 232474 h 2206958"/>
                <a:gd name="connsiteX19" fmla="*/ 796613 w 4311629"/>
                <a:gd name="connsiteY19" fmla="*/ 232474 h 2206958"/>
                <a:gd name="connsiteX20" fmla="*/ 796613 w 4311629"/>
                <a:gd name="connsiteY20" fmla="*/ 278969 h 2206958"/>
                <a:gd name="connsiteX21" fmla="*/ 824510 w 4311629"/>
                <a:gd name="connsiteY21" fmla="*/ 278969 h 2206958"/>
                <a:gd name="connsiteX22" fmla="*/ 824510 w 4311629"/>
                <a:gd name="connsiteY22" fmla="*/ 322364 h 2206958"/>
                <a:gd name="connsiteX23" fmla="*/ 883403 w 4311629"/>
                <a:gd name="connsiteY23" fmla="*/ 322364 h 2206958"/>
                <a:gd name="connsiteX24" fmla="*/ 883403 w 4311629"/>
                <a:gd name="connsiteY24" fmla="*/ 334763 h 2206958"/>
                <a:gd name="connsiteX25" fmla="*/ 951596 w 4311629"/>
                <a:gd name="connsiteY25" fmla="*/ 334763 h 2206958"/>
                <a:gd name="connsiteX26" fmla="*/ 951596 w 4311629"/>
                <a:gd name="connsiteY26" fmla="*/ 353361 h 2206958"/>
                <a:gd name="connsiteX27" fmla="*/ 1180971 w 4311629"/>
                <a:gd name="connsiteY27" fmla="*/ 353361 h 2206958"/>
                <a:gd name="connsiteX28" fmla="*/ 1180971 w 4311629"/>
                <a:gd name="connsiteY28" fmla="*/ 396756 h 2206958"/>
                <a:gd name="connsiteX29" fmla="*/ 1211968 w 4311629"/>
                <a:gd name="connsiteY29" fmla="*/ 396756 h 2206958"/>
                <a:gd name="connsiteX30" fmla="*/ 1211968 w 4311629"/>
                <a:gd name="connsiteY30" fmla="*/ 421554 h 2206958"/>
                <a:gd name="connsiteX31" fmla="*/ 1224366 w 4311629"/>
                <a:gd name="connsiteY31" fmla="*/ 421554 h 2206958"/>
                <a:gd name="connsiteX32" fmla="*/ 1224366 w 4311629"/>
                <a:gd name="connsiteY32" fmla="*/ 499045 h 2206958"/>
                <a:gd name="connsiteX33" fmla="*/ 1242964 w 4311629"/>
                <a:gd name="connsiteY33" fmla="*/ 499045 h 2206958"/>
                <a:gd name="connsiteX34" fmla="*/ 1242964 w 4311629"/>
                <a:gd name="connsiteY34" fmla="*/ 530042 h 2206958"/>
                <a:gd name="connsiteX35" fmla="*/ 1258462 w 4311629"/>
                <a:gd name="connsiteY35" fmla="*/ 530042 h 2206958"/>
                <a:gd name="connsiteX36" fmla="*/ 1258462 w 4311629"/>
                <a:gd name="connsiteY36" fmla="*/ 545540 h 2206958"/>
                <a:gd name="connsiteX37" fmla="*/ 1332854 w 4311629"/>
                <a:gd name="connsiteY37" fmla="*/ 545540 h 2206958"/>
                <a:gd name="connsiteX38" fmla="*/ 1332854 w 4311629"/>
                <a:gd name="connsiteY38" fmla="*/ 564138 h 2206958"/>
                <a:gd name="connsiteX39" fmla="*/ 1450641 w 4311629"/>
                <a:gd name="connsiteY39" fmla="*/ 564138 h 2206958"/>
                <a:gd name="connsiteX40" fmla="*/ 1450641 w 4311629"/>
                <a:gd name="connsiteY40" fmla="*/ 564138 h 2206958"/>
                <a:gd name="connsiteX41" fmla="*/ 1450641 w 4311629"/>
                <a:gd name="connsiteY41" fmla="*/ 564138 h 2206958"/>
                <a:gd name="connsiteX42" fmla="*/ 1500236 w 4311629"/>
                <a:gd name="connsiteY42" fmla="*/ 564138 h 2206958"/>
                <a:gd name="connsiteX43" fmla="*/ 1500236 w 4311629"/>
                <a:gd name="connsiteY43" fmla="*/ 601334 h 2206958"/>
                <a:gd name="connsiteX44" fmla="*/ 1574628 w 4311629"/>
                <a:gd name="connsiteY44" fmla="*/ 601334 h 2206958"/>
                <a:gd name="connsiteX45" fmla="*/ 1574628 w 4311629"/>
                <a:gd name="connsiteY45" fmla="*/ 623032 h 2206958"/>
                <a:gd name="connsiteX46" fmla="*/ 1608724 w 4311629"/>
                <a:gd name="connsiteY46" fmla="*/ 623032 h 2206958"/>
                <a:gd name="connsiteX47" fmla="*/ 1608724 w 4311629"/>
                <a:gd name="connsiteY47" fmla="*/ 685025 h 2206958"/>
                <a:gd name="connsiteX48" fmla="*/ 1621123 w 4311629"/>
                <a:gd name="connsiteY48" fmla="*/ 685025 h 2206958"/>
                <a:gd name="connsiteX49" fmla="*/ 1621123 w 4311629"/>
                <a:gd name="connsiteY49" fmla="*/ 750118 h 2206958"/>
                <a:gd name="connsiteX50" fmla="*/ 1664518 w 4311629"/>
                <a:gd name="connsiteY50" fmla="*/ 750118 h 2206958"/>
                <a:gd name="connsiteX51" fmla="*/ 1664518 w 4311629"/>
                <a:gd name="connsiteY51" fmla="*/ 824509 h 2206958"/>
                <a:gd name="connsiteX52" fmla="*/ 1714113 w 4311629"/>
                <a:gd name="connsiteY52" fmla="*/ 824509 h 2206958"/>
                <a:gd name="connsiteX53" fmla="*/ 1714113 w 4311629"/>
                <a:gd name="connsiteY53" fmla="*/ 840008 h 2206958"/>
                <a:gd name="connsiteX54" fmla="*/ 1971384 w 4311629"/>
                <a:gd name="connsiteY54" fmla="*/ 840008 h 2206958"/>
                <a:gd name="connsiteX55" fmla="*/ 1971384 w 4311629"/>
                <a:gd name="connsiteY55" fmla="*/ 877204 h 2206958"/>
                <a:gd name="connsiteX56" fmla="*/ 2017879 w 4311629"/>
                <a:gd name="connsiteY56" fmla="*/ 877204 h 2206958"/>
                <a:gd name="connsiteX57" fmla="*/ 2017879 w 4311629"/>
                <a:gd name="connsiteY57" fmla="*/ 954695 h 2206958"/>
                <a:gd name="connsiteX58" fmla="*/ 2076773 w 4311629"/>
                <a:gd name="connsiteY58" fmla="*/ 954695 h 2206958"/>
                <a:gd name="connsiteX59" fmla="*/ 2076773 w 4311629"/>
                <a:gd name="connsiteY59" fmla="*/ 1047685 h 2206958"/>
                <a:gd name="connsiteX60" fmla="*/ 2110869 w 4311629"/>
                <a:gd name="connsiteY60" fmla="*/ 1047685 h 2206958"/>
                <a:gd name="connsiteX61" fmla="*/ 2110869 w 4311629"/>
                <a:gd name="connsiteY61" fmla="*/ 1069383 h 2206958"/>
                <a:gd name="connsiteX62" fmla="*/ 2321646 w 4311629"/>
                <a:gd name="connsiteY62" fmla="*/ 1069383 h 2206958"/>
                <a:gd name="connsiteX63" fmla="*/ 2321646 w 4311629"/>
                <a:gd name="connsiteY63" fmla="*/ 1094180 h 2206958"/>
                <a:gd name="connsiteX64" fmla="*/ 2433234 w 4311629"/>
                <a:gd name="connsiteY64" fmla="*/ 1094180 h 2206958"/>
                <a:gd name="connsiteX65" fmla="*/ 2433234 w 4311629"/>
                <a:gd name="connsiteY65" fmla="*/ 1149974 h 2206958"/>
                <a:gd name="connsiteX66" fmla="*/ 2448732 w 4311629"/>
                <a:gd name="connsiteY66" fmla="*/ 1149974 h 2206958"/>
                <a:gd name="connsiteX67" fmla="*/ 2448732 w 4311629"/>
                <a:gd name="connsiteY67" fmla="*/ 1224366 h 2206958"/>
                <a:gd name="connsiteX68" fmla="*/ 2476629 w 4311629"/>
                <a:gd name="connsiteY68" fmla="*/ 1224366 h 2206958"/>
                <a:gd name="connsiteX69" fmla="*/ 2476629 w 4311629"/>
                <a:gd name="connsiteY69" fmla="*/ 1258462 h 2206958"/>
                <a:gd name="connsiteX70" fmla="*/ 2485928 w 4311629"/>
                <a:gd name="connsiteY70" fmla="*/ 1258462 h 2206958"/>
                <a:gd name="connsiteX71" fmla="*/ 2485928 w 4311629"/>
                <a:gd name="connsiteY71" fmla="*/ 1345253 h 2206958"/>
                <a:gd name="connsiteX72" fmla="*/ 2535523 w 4311629"/>
                <a:gd name="connsiteY72" fmla="*/ 1345253 h 2206958"/>
                <a:gd name="connsiteX73" fmla="*/ 2535523 w 4311629"/>
                <a:gd name="connsiteY73" fmla="*/ 1354552 h 2206958"/>
                <a:gd name="connsiteX74" fmla="*/ 2563420 w 4311629"/>
                <a:gd name="connsiteY74" fmla="*/ 1354552 h 2206958"/>
                <a:gd name="connsiteX75" fmla="*/ 2563420 w 4311629"/>
                <a:gd name="connsiteY75" fmla="*/ 1354552 h 2206958"/>
                <a:gd name="connsiteX76" fmla="*/ 2563420 w 4311629"/>
                <a:gd name="connsiteY76" fmla="*/ 1354552 h 2206958"/>
                <a:gd name="connsiteX77" fmla="*/ 2563420 w 4311629"/>
                <a:gd name="connsiteY77" fmla="*/ 1382448 h 2206958"/>
                <a:gd name="connsiteX78" fmla="*/ 2699805 w 4311629"/>
                <a:gd name="connsiteY78" fmla="*/ 1382448 h 2206958"/>
                <a:gd name="connsiteX79" fmla="*/ 2699805 w 4311629"/>
                <a:gd name="connsiteY79" fmla="*/ 1397947 h 2206958"/>
                <a:gd name="connsiteX80" fmla="*/ 2839290 w 4311629"/>
                <a:gd name="connsiteY80" fmla="*/ 1397947 h 2206958"/>
                <a:gd name="connsiteX81" fmla="*/ 2839290 w 4311629"/>
                <a:gd name="connsiteY81" fmla="*/ 1441342 h 2206958"/>
                <a:gd name="connsiteX82" fmla="*/ 2857888 w 4311629"/>
                <a:gd name="connsiteY82" fmla="*/ 1441342 h 2206958"/>
                <a:gd name="connsiteX83" fmla="*/ 2857888 w 4311629"/>
                <a:gd name="connsiteY83" fmla="*/ 1469239 h 2206958"/>
                <a:gd name="connsiteX84" fmla="*/ 2876485 w 4311629"/>
                <a:gd name="connsiteY84" fmla="*/ 1469239 h 2206958"/>
                <a:gd name="connsiteX85" fmla="*/ 2876485 w 4311629"/>
                <a:gd name="connsiteY85" fmla="*/ 1528133 h 2206958"/>
                <a:gd name="connsiteX86" fmla="*/ 2907482 w 4311629"/>
                <a:gd name="connsiteY86" fmla="*/ 1528133 h 2206958"/>
                <a:gd name="connsiteX87" fmla="*/ 2907482 w 4311629"/>
                <a:gd name="connsiteY87" fmla="*/ 1618023 h 2206958"/>
                <a:gd name="connsiteX88" fmla="*/ 2938479 w 4311629"/>
                <a:gd name="connsiteY88" fmla="*/ 1618023 h 2206958"/>
                <a:gd name="connsiteX89" fmla="*/ 2938479 w 4311629"/>
                <a:gd name="connsiteY89" fmla="*/ 1655219 h 2206958"/>
                <a:gd name="connsiteX90" fmla="*/ 2957077 w 4311629"/>
                <a:gd name="connsiteY90" fmla="*/ 1655219 h 2206958"/>
                <a:gd name="connsiteX91" fmla="*/ 2957077 w 4311629"/>
                <a:gd name="connsiteY91" fmla="*/ 1676916 h 2206958"/>
                <a:gd name="connsiteX92" fmla="*/ 3034568 w 4311629"/>
                <a:gd name="connsiteY92" fmla="*/ 1676916 h 2206958"/>
                <a:gd name="connsiteX93" fmla="*/ 3034568 w 4311629"/>
                <a:gd name="connsiteY93" fmla="*/ 1704813 h 2206958"/>
                <a:gd name="connsiteX94" fmla="*/ 3248445 w 4311629"/>
                <a:gd name="connsiteY94" fmla="*/ 1704813 h 2206958"/>
                <a:gd name="connsiteX95" fmla="*/ 3248445 w 4311629"/>
                <a:gd name="connsiteY95" fmla="*/ 1757507 h 2206958"/>
                <a:gd name="connsiteX96" fmla="*/ 3298039 w 4311629"/>
                <a:gd name="connsiteY96" fmla="*/ 1757507 h 2206958"/>
                <a:gd name="connsiteX97" fmla="*/ 3298039 w 4311629"/>
                <a:gd name="connsiteY97" fmla="*/ 1834999 h 2206958"/>
                <a:gd name="connsiteX98" fmla="*/ 3319737 w 4311629"/>
                <a:gd name="connsiteY98" fmla="*/ 1834999 h 2206958"/>
                <a:gd name="connsiteX99" fmla="*/ 3319737 w 4311629"/>
                <a:gd name="connsiteY99" fmla="*/ 1887693 h 2206958"/>
                <a:gd name="connsiteX100" fmla="*/ 3338335 w 4311629"/>
                <a:gd name="connsiteY100" fmla="*/ 1887693 h 2206958"/>
                <a:gd name="connsiteX101" fmla="*/ 3338335 w 4311629"/>
                <a:gd name="connsiteY101" fmla="*/ 1921789 h 2206958"/>
                <a:gd name="connsiteX102" fmla="*/ 3558411 w 4311629"/>
                <a:gd name="connsiteY102" fmla="*/ 1921789 h 2206958"/>
                <a:gd name="connsiteX103" fmla="*/ 3558411 w 4311629"/>
                <a:gd name="connsiteY103" fmla="*/ 1921789 h 2206958"/>
                <a:gd name="connsiteX104" fmla="*/ 3558411 w 4311629"/>
                <a:gd name="connsiteY104" fmla="*/ 1949686 h 2206958"/>
                <a:gd name="connsiteX105" fmla="*/ 3685497 w 4311629"/>
                <a:gd name="connsiteY105" fmla="*/ 1949686 h 2206958"/>
                <a:gd name="connsiteX106" fmla="*/ 3685497 w 4311629"/>
                <a:gd name="connsiteY106" fmla="*/ 1993082 h 2206958"/>
                <a:gd name="connsiteX107" fmla="*/ 3731992 w 4311629"/>
                <a:gd name="connsiteY107" fmla="*/ 1993082 h 2206958"/>
                <a:gd name="connsiteX108" fmla="*/ 3731992 w 4311629"/>
                <a:gd name="connsiteY108" fmla="*/ 2027178 h 2206958"/>
                <a:gd name="connsiteX109" fmla="*/ 3790885 w 4311629"/>
                <a:gd name="connsiteY109" fmla="*/ 2027178 h 2206958"/>
                <a:gd name="connsiteX110" fmla="*/ 3790885 w 4311629"/>
                <a:gd name="connsiteY110" fmla="*/ 2030278 h 2206958"/>
                <a:gd name="connsiteX111" fmla="*/ 3948968 w 4311629"/>
                <a:gd name="connsiteY111" fmla="*/ 2030278 h 2206958"/>
                <a:gd name="connsiteX112" fmla="*/ 3964466 w 4311629"/>
                <a:gd name="connsiteY112" fmla="*/ 2045776 h 2206958"/>
                <a:gd name="connsiteX113" fmla="*/ 4113250 w 4311629"/>
                <a:gd name="connsiteY113" fmla="*/ 2045776 h 2206958"/>
                <a:gd name="connsiteX114" fmla="*/ 4113250 w 4311629"/>
                <a:gd name="connsiteY114" fmla="*/ 2123267 h 2206958"/>
                <a:gd name="connsiteX115" fmla="*/ 4144247 w 4311629"/>
                <a:gd name="connsiteY115" fmla="*/ 2123267 h 2206958"/>
                <a:gd name="connsiteX116" fmla="*/ 4144247 w 4311629"/>
                <a:gd name="connsiteY116" fmla="*/ 2185261 h 2206958"/>
                <a:gd name="connsiteX117" fmla="*/ 4196941 w 4311629"/>
                <a:gd name="connsiteY117" fmla="*/ 2185261 h 2206958"/>
                <a:gd name="connsiteX118" fmla="*/ 4196941 w 4311629"/>
                <a:gd name="connsiteY118" fmla="*/ 2185261 h 2206958"/>
                <a:gd name="connsiteX119" fmla="*/ 4311629 w 4311629"/>
                <a:gd name="connsiteY119" fmla="*/ 2185261 h 2206958"/>
                <a:gd name="connsiteX120" fmla="*/ 4311629 w 4311629"/>
                <a:gd name="connsiteY120" fmla="*/ 2206958 h 2206958"/>
                <a:gd name="connsiteX0" fmla="*/ 0 w 4311629"/>
                <a:gd name="connsiteY0" fmla="*/ 0 h 2185261"/>
                <a:gd name="connsiteX1" fmla="*/ 145684 w 4311629"/>
                <a:gd name="connsiteY1" fmla="*/ 0 h 2185261"/>
                <a:gd name="connsiteX2" fmla="*/ 145684 w 4311629"/>
                <a:gd name="connsiteY2" fmla="*/ 0 h 2185261"/>
                <a:gd name="connsiteX3" fmla="*/ 204578 w 4311629"/>
                <a:gd name="connsiteY3" fmla="*/ 0 h 2185261"/>
                <a:gd name="connsiteX4" fmla="*/ 204578 w 4311629"/>
                <a:gd name="connsiteY4" fmla="*/ 43395 h 2185261"/>
                <a:gd name="connsiteX5" fmla="*/ 347162 w 4311629"/>
                <a:gd name="connsiteY5" fmla="*/ 43395 h 2185261"/>
                <a:gd name="connsiteX6" fmla="*/ 347162 w 4311629"/>
                <a:gd name="connsiteY6" fmla="*/ 68192 h 2185261"/>
                <a:gd name="connsiteX7" fmla="*/ 390557 w 4311629"/>
                <a:gd name="connsiteY7" fmla="*/ 68192 h 2185261"/>
                <a:gd name="connsiteX8" fmla="*/ 390557 w 4311629"/>
                <a:gd name="connsiteY8" fmla="*/ 127086 h 2185261"/>
                <a:gd name="connsiteX9" fmla="*/ 421554 w 4311629"/>
                <a:gd name="connsiteY9" fmla="*/ 127086 h 2185261"/>
                <a:gd name="connsiteX10" fmla="*/ 421554 w 4311629"/>
                <a:gd name="connsiteY10" fmla="*/ 139484 h 2185261"/>
                <a:gd name="connsiteX11" fmla="*/ 483547 w 4311629"/>
                <a:gd name="connsiteY11" fmla="*/ 139484 h 2185261"/>
                <a:gd name="connsiteX12" fmla="*/ 483547 w 4311629"/>
                <a:gd name="connsiteY12" fmla="*/ 158082 h 2185261"/>
                <a:gd name="connsiteX13" fmla="*/ 539341 w 4311629"/>
                <a:gd name="connsiteY13" fmla="*/ 158082 h 2185261"/>
                <a:gd name="connsiteX14" fmla="*/ 539341 w 4311629"/>
                <a:gd name="connsiteY14" fmla="*/ 185979 h 2185261"/>
                <a:gd name="connsiteX15" fmla="*/ 604434 w 4311629"/>
                <a:gd name="connsiteY15" fmla="*/ 185979 h 2185261"/>
                <a:gd name="connsiteX16" fmla="*/ 604434 w 4311629"/>
                <a:gd name="connsiteY16" fmla="*/ 204577 h 2185261"/>
                <a:gd name="connsiteX17" fmla="*/ 762517 w 4311629"/>
                <a:gd name="connsiteY17" fmla="*/ 204577 h 2185261"/>
                <a:gd name="connsiteX18" fmla="*/ 762517 w 4311629"/>
                <a:gd name="connsiteY18" fmla="*/ 232474 h 2185261"/>
                <a:gd name="connsiteX19" fmla="*/ 796613 w 4311629"/>
                <a:gd name="connsiteY19" fmla="*/ 232474 h 2185261"/>
                <a:gd name="connsiteX20" fmla="*/ 796613 w 4311629"/>
                <a:gd name="connsiteY20" fmla="*/ 278969 h 2185261"/>
                <a:gd name="connsiteX21" fmla="*/ 824510 w 4311629"/>
                <a:gd name="connsiteY21" fmla="*/ 278969 h 2185261"/>
                <a:gd name="connsiteX22" fmla="*/ 824510 w 4311629"/>
                <a:gd name="connsiteY22" fmla="*/ 322364 h 2185261"/>
                <a:gd name="connsiteX23" fmla="*/ 883403 w 4311629"/>
                <a:gd name="connsiteY23" fmla="*/ 322364 h 2185261"/>
                <a:gd name="connsiteX24" fmla="*/ 883403 w 4311629"/>
                <a:gd name="connsiteY24" fmla="*/ 334763 h 2185261"/>
                <a:gd name="connsiteX25" fmla="*/ 951596 w 4311629"/>
                <a:gd name="connsiteY25" fmla="*/ 334763 h 2185261"/>
                <a:gd name="connsiteX26" fmla="*/ 951596 w 4311629"/>
                <a:gd name="connsiteY26" fmla="*/ 353361 h 2185261"/>
                <a:gd name="connsiteX27" fmla="*/ 1180971 w 4311629"/>
                <a:gd name="connsiteY27" fmla="*/ 353361 h 2185261"/>
                <a:gd name="connsiteX28" fmla="*/ 1180971 w 4311629"/>
                <a:gd name="connsiteY28" fmla="*/ 396756 h 2185261"/>
                <a:gd name="connsiteX29" fmla="*/ 1211968 w 4311629"/>
                <a:gd name="connsiteY29" fmla="*/ 396756 h 2185261"/>
                <a:gd name="connsiteX30" fmla="*/ 1211968 w 4311629"/>
                <a:gd name="connsiteY30" fmla="*/ 421554 h 2185261"/>
                <a:gd name="connsiteX31" fmla="*/ 1224366 w 4311629"/>
                <a:gd name="connsiteY31" fmla="*/ 421554 h 2185261"/>
                <a:gd name="connsiteX32" fmla="*/ 1224366 w 4311629"/>
                <a:gd name="connsiteY32" fmla="*/ 499045 h 2185261"/>
                <a:gd name="connsiteX33" fmla="*/ 1242964 w 4311629"/>
                <a:gd name="connsiteY33" fmla="*/ 499045 h 2185261"/>
                <a:gd name="connsiteX34" fmla="*/ 1242964 w 4311629"/>
                <a:gd name="connsiteY34" fmla="*/ 530042 h 2185261"/>
                <a:gd name="connsiteX35" fmla="*/ 1258462 w 4311629"/>
                <a:gd name="connsiteY35" fmla="*/ 530042 h 2185261"/>
                <a:gd name="connsiteX36" fmla="*/ 1258462 w 4311629"/>
                <a:gd name="connsiteY36" fmla="*/ 545540 h 2185261"/>
                <a:gd name="connsiteX37" fmla="*/ 1332854 w 4311629"/>
                <a:gd name="connsiteY37" fmla="*/ 545540 h 2185261"/>
                <a:gd name="connsiteX38" fmla="*/ 1332854 w 4311629"/>
                <a:gd name="connsiteY38" fmla="*/ 564138 h 2185261"/>
                <a:gd name="connsiteX39" fmla="*/ 1450641 w 4311629"/>
                <a:gd name="connsiteY39" fmla="*/ 564138 h 2185261"/>
                <a:gd name="connsiteX40" fmla="*/ 1450641 w 4311629"/>
                <a:gd name="connsiteY40" fmla="*/ 564138 h 2185261"/>
                <a:gd name="connsiteX41" fmla="*/ 1450641 w 4311629"/>
                <a:gd name="connsiteY41" fmla="*/ 564138 h 2185261"/>
                <a:gd name="connsiteX42" fmla="*/ 1500236 w 4311629"/>
                <a:gd name="connsiteY42" fmla="*/ 564138 h 2185261"/>
                <a:gd name="connsiteX43" fmla="*/ 1500236 w 4311629"/>
                <a:gd name="connsiteY43" fmla="*/ 601334 h 2185261"/>
                <a:gd name="connsiteX44" fmla="*/ 1574628 w 4311629"/>
                <a:gd name="connsiteY44" fmla="*/ 601334 h 2185261"/>
                <a:gd name="connsiteX45" fmla="*/ 1574628 w 4311629"/>
                <a:gd name="connsiteY45" fmla="*/ 623032 h 2185261"/>
                <a:gd name="connsiteX46" fmla="*/ 1608724 w 4311629"/>
                <a:gd name="connsiteY46" fmla="*/ 623032 h 2185261"/>
                <a:gd name="connsiteX47" fmla="*/ 1608724 w 4311629"/>
                <a:gd name="connsiteY47" fmla="*/ 685025 h 2185261"/>
                <a:gd name="connsiteX48" fmla="*/ 1621123 w 4311629"/>
                <a:gd name="connsiteY48" fmla="*/ 685025 h 2185261"/>
                <a:gd name="connsiteX49" fmla="*/ 1621123 w 4311629"/>
                <a:gd name="connsiteY49" fmla="*/ 750118 h 2185261"/>
                <a:gd name="connsiteX50" fmla="*/ 1664518 w 4311629"/>
                <a:gd name="connsiteY50" fmla="*/ 750118 h 2185261"/>
                <a:gd name="connsiteX51" fmla="*/ 1664518 w 4311629"/>
                <a:gd name="connsiteY51" fmla="*/ 824509 h 2185261"/>
                <a:gd name="connsiteX52" fmla="*/ 1714113 w 4311629"/>
                <a:gd name="connsiteY52" fmla="*/ 824509 h 2185261"/>
                <a:gd name="connsiteX53" fmla="*/ 1714113 w 4311629"/>
                <a:gd name="connsiteY53" fmla="*/ 840008 h 2185261"/>
                <a:gd name="connsiteX54" fmla="*/ 1971384 w 4311629"/>
                <a:gd name="connsiteY54" fmla="*/ 840008 h 2185261"/>
                <a:gd name="connsiteX55" fmla="*/ 1971384 w 4311629"/>
                <a:gd name="connsiteY55" fmla="*/ 877204 h 2185261"/>
                <a:gd name="connsiteX56" fmla="*/ 2017879 w 4311629"/>
                <a:gd name="connsiteY56" fmla="*/ 877204 h 2185261"/>
                <a:gd name="connsiteX57" fmla="*/ 2017879 w 4311629"/>
                <a:gd name="connsiteY57" fmla="*/ 954695 h 2185261"/>
                <a:gd name="connsiteX58" fmla="*/ 2076773 w 4311629"/>
                <a:gd name="connsiteY58" fmla="*/ 954695 h 2185261"/>
                <a:gd name="connsiteX59" fmla="*/ 2076773 w 4311629"/>
                <a:gd name="connsiteY59" fmla="*/ 1047685 h 2185261"/>
                <a:gd name="connsiteX60" fmla="*/ 2110869 w 4311629"/>
                <a:gd name="connsiteY60" fmla="*/ 1047685 h 2185261"/>
                <a:gd name="connsiteX61" fmla="*/ 2110869 w 4311629"/>
                <a:gd name="connsiteY61" fmla="*/ 1069383 h 2185261"/>
                <a:gd name="connsiteX62" fmla="*/ 2321646 w 4311629"/>
                <a:gd name="connsiteY62" fmla="*/ 1069383 h 2185261"/>
                <a:gd name="connsiteX63" fmla="*/ 2321646 w 4311629"/>
                <a:gd name="connsiteY63" fmla="*/ 1094180 h 2185261"/>
                <a:gd name="connsiteX64" fmla="*/ 2433234 w 4311629"/>
                <a:gd name="connsiteY64" fmla="*/ 1094180 h 2185261"/>
                <a:gd name="connsiteX65" fmla="*/ 2433234 w 4311629"/>
                <a:gd name="connsiteY65" fmla="*/ 1149974 h 2185261"/>
                <a:gd name="connsiteX66" fmla="*/ 2448732 w 4311629"/>
                <a:gd name="connsiteY66" fmla="*/ 1149974 h 2185261"/>
                <a:gd name="connsiteX67" fmla="*/ 2448732 w 4311629"/>
                <a:gd name="connsiteY67" fmla="*/ 1224366 h 2185261"/>
                <a:gd name="connsiteX68" fmla="*/ 2476629 w 4311629"/>
                <a:gd name="connsiteY68" fmla="*/ 1224366 h 2185261"/>
                <a:gd name="connsiteX69" fmla="*/ 2476629 w 4311629"/>
                <a:gd name="connsiteY69" fmla="*/ 1258462 h 2185261"/>
                <a:gd name="connsiteX70" fmla="*/ 2485928 w 4311629"/>
                <a:gd name="connsiteY70" fmla="*/ 1258462 h 2185261"/>
                <a:gd name="connsiteX71" fmla="*/ 2485928 w 4311629"/>
                <a:gd name="connsiteY71" fmla="*/ 1345253 h 2185261"/>
                <a:gd name="connsiteX72" fmla="*/ 2535523 w 4311629"/>
                <a:gd name="connsiteY72" fmla="*/ 1345253 h 2185261"/>
                <a:gd name="connsiteX73" fmla="*/ 2535523 w 4311629"/>
                <a:gd name="connsiteY73" fmla="*/ 1354552 h 2185261"/>
                <a:gd name="connsiteX74" fmla="*/ 2563420 w 4311629"/>
                <a:gd name="connsiteY74" fmla="*/ 1354552 h 2185261"/>
                <a:gd name="connsiteX75" fmla="*/ 2563420 w 4311629"/>
                <a:gd name="connsiteY75" fmla="*/ 1354552 h 2185261"/>
                <a:gd name="connsiteX76" fmla="*/ 2563420 w 4311629"/>
                <a:gd name="connsiteY76" fmla="*/ 1354552 h 2185261"/>
                <a:gd name="connsiteX77" fmla="*/ 2563420 w 4311629"/>
                <a:gd name="connsiteY77" fmla="*/ 1382448 h 2185261"/>
                <a:gd name="connsiteX78" fmla="*/ 2699805 w 4311629"/>
                <a:gd name="connsiteY78" fmla="*/ 1382448 h 2185261"/>
                <a:gd name="connsiteX79" fmla="*/ 2699805 w 4311629"/>
                <a:gd name="connsiteY79" fmla="*/ 1397947 h 2185261"/>
                <a:gd name="connsiteX80" fmla="*/ 2839290 w 4311629"/>
                <a:gd name="connsiteY80" fmla="*/ 1397947 h 2185261"/>
                <a:gd name="connsiteX81" fmla="*/ 2839290 w 4311629"/>
                <a:gd name="connsiteY81" fmla="*/ 1441342 h 2185261"/>
                <a:gd name="connsiteX82" fmla="*/ 2857888 w 4311629"/>
                <a:gd name="connsiteY82" fmla="*/ 1441342 h 2185261"/>
                <a:gd name="connsiteX83" fmla="*/ 2857888 w 4311629"/>
                <a:gd name="connsiteY83" fmla="*/ 1469239 h 2185261"/>
                <a:gd name="connsiteX84" fmla="*/ 2876485 w 4311629"/>
                <a:gd name="connsiteY84" fmla="*/ 1469239 h 2185261"/>
                <a:gd name="connsiteX85" fmla="*/ 2876485 w 4311629"/>
                <a:gd name="connsiteY85" fmla="*/ 1528133 h 2185261"/>
                <a:gd name="connsiteX86" fmla="*/ 2907482 w 4311629"/>
                <a:gd name="connsiteY86" fmla="*/ 1528133 h 2185261"/>
                <a:gd name="connsiteX87" fmla="*/ 2907482 w 4311629"/>
                <a:gd name="connsiteY87" fmla="*/ 1618023 h 2185261"/>
                <a:gd name="connsiteX88" fmla="*/ 2938479 w 4311629"/>
                <a:gd name="connsiteY88" fmla="*/ 1618023 h 2185261"/>
                <a:gd name="connsiteX89" fmla="*/ 2938479 w 4311629"/>
                <a:gd name="connsiteY89" fmla="*/ 1655219 h 2185261"/>
                <a:gd name="connsiteX90" fmla="*/ 2957077 w 4311629"/>
                <a:gd name="connsiteY90" fmla="*/ 1655219 h 2185261"/>
                <a:gd name="connsiteX91" fmla="*/ 2957077 w 4311629"/>
                <a:gd name="connsiteY91" fmla="*/ 1676916 h 2185261"/>
                <a:gd name="connsiteX92" fmla="*/ 3034568 w 4311629"/>
                <a:gd name="connsiteY92" fmla="*/ 1676916 h 2185261"/>
                <a:gd name="connsiteX93" fmla="*/ 3034568 w 4311629"/>
                <a:gd name="connsiteY93" fmla="*/ 1704813 h 2185261"/>
                <a:gd name="connsiteX94" fmla="*/ 3248445 w 4311629"/>
                <a:gd name="connsiteY94" fmla="*/ 1704813 h 2185261"/>
                <a:gd name="connsiteX95" fmla="*/ 3248445 w 4311629"/>
                <a:gd name="connsiteY95" fmla="*/ 1757507 h 2185261"/>
                <a:gd name="connsiteX96" fmla="*/ 3298039 w 4311629"/>
                <a:gd name="connsiteY96" fmla="*/ 1757507 h 2185261"/>
                <a:gd name="connsiteX97" fmla="*/ 3298039 w 4311629"/>
                <a:gd name="connsiteY97" fmla="*/ 1834999 h 2185261"/>
                <a:gd name="connsiteX98" fmla="*/ 3319737 w 4311629"/>
                <a:gd name="connsiteY98" fmla="*/ 1834999 h 2185261"/>
                <a:gd name="connsiteX99" fmla="*/ 3319737 w 4311629"/>
                <a:gd name="connsiteY99" fmla="*/ 1887693 h 2185261"/>
                <a:gd name="connsiteX100" fmla="*/ 3338335 w 4311629"/>
                <a:gd name="connsiteY100" fmla="*/ 1887693 h 2185261"/>
                <a:gd name="connsiteX101" fmla="*/ 3338335 w 4311629"/>
                <a:gd name="connsiteY101" fmla="*/ 1921789 h 2185261"/>
                <a:gd name="connsiteX102" fmla="*/ 3558411 w 4311629"/>
                <a:gd name="connsiteY102" fmla="*/ 1921789 h 2185261"/>
                <a:gd name="connsiteX103" fmla="*/ 3558411 w 4311629"/>
                <a:gd name="connsiteY103" fmla="*/ 1921789 h 2185261"/>
                <a:gd name="connsiteX104" fmla="*/ 3558411 w 4311629"/>
                <a:gd name="connsiteY104" fmla="*/ 1949686 h 2185261"/>
                <a:gd name="connsiteX105" fmla="*/ 3685497 w 4311629"/>
                <a:gd name="connsiteY105" fmla="*/ 1949686 h 2185261"/>
                <a:gd name="connsiteX106" fmla="*/ 3685497 w 4311629"/>
                <a:gd name="connsiteY106" fmla="*/ 1993082 h 2185261"/>
                <a:gd name="connsiteX107" fmla="*/ 3731992 w 4311629"/>
                <a:gd name="connsiteY107" fmla="*/ 1993082 h 2185261"/>
                <a:gd name="connsiteX108" fmla="*/ 3731992 w 4311629"/>
                <a:gd name="connsiteY108" fmla="*/ 2027178 h 2185261"/>
                <a:gd name="connsiteX109" fmla="*/ 3790885 w 4311629"/>
                <a:gd name="connsiteY109" fmla="*/ 2027178 h 2185261"/>
                <a:gd name="connsiteX110" fmla="*/ 3790885 w 4311629"/>
                <a:gd name="connsiteY110" fmla="*/ 2030278 h 2185261"/>
                <a:gd name="connsiteX111" fmla="*/ 3948968 w 4311629"/>
                <a:gd name="connsiteY111" fmla="*/ 2030278 h 2185261"/>
                <a:gd name="connsiteX112" fmla="*/ 3964466 w 4311629"/>
                <a:gd name="connsiteY112" fmla="*/ 2045776 h 2185261"/>
                <a:gd name="connsiteX113" fmla="*/ 4113250 w 4311629"/>
                <a:gd name="connsiteY113" fmla="*/ 2045776 h 2185261"/>
                <a:gd name="connsiteX114" fmla="*/ 4113250 w 4311629"/>
                <a:gd name="connsiteY114" fmla="*/ 2123267 h 2185261"/>
                <a:gd name="connsiteX115" fmla="*/ 4144247 w 4311629"/>
                <a:gd name="connsiteY115" fmla="*/ 2123267 h 2185261"/>
                <a:gd name="connsiteX116" fmla="*/ 4144247 w 4311629"/>
                <a:gd name="connsiteY116" fmla="*/ 2185261 h 2185261"/>
                <a:gd name="connsiteX117" fmla="*/ 4196941 w 4311629"/>
                <a:gd name="connsiteY117" fmla="*/ 2185261 h 2185261"/>
                <a:gd name="connsiteX118" fmla="*/ 4196941 w 4311629"/>
                <a:gd name="connsiteY118" fmla="*/ 2185261 h 2185261"/>
                <a:gd name="connsiteX119" fmla="*/ 4311629 w 4311629"/>
                <a:gd name="connsiteY119" fmla="*/ 2185261 h 2185261"/>
                <a:gd name="connsiteX0" fmla="*/ 0 w 4196941"/>
                <a:gd name="connsiteY0" fmla="*/ 0 h 2185261"/>
                <a:gd name="connsiteX1" fmla="*/ 145684 w 4196941"/>
                <a:gd name="connsiteY1" fmla="*/ 0 h 2185261"/>
                <a:gd name="connsiteX2" fmla="*/ 145684 w 4196941"/>
                <a:gd name="connsiteY2" fmla="*/ 0 h 2185261"/>
                <a:gd name="connsiteX3" fmla="*/ 204578 w 4196941"/>
                <a:gd name="connsiteY3" fmla="*/ 0 h 2185261"/>
                <a:gd name="connsiteX4" fmla="*/ 204578 w 4196941"/>
                <a:gd name="connsiteY4" fmla="*/ 43395 h 2185261"/>
                <a:gd name="connsiteX5" fmla="*/ 347162 w 4196941"/>
                <a:gd name="connsiteY5" fmla="*/ 43395 h 2185261"/>
                <a:gd name="connsiteX6" fmla="*/ 347162 w 4196941"/>
                <a:gd name="connsiteY6" fmla="*/ 68192 h 2185261"/>
                <a:gd name="connsiteX7" fmla="*/ 390557 w 4196941"/>
                <a:gd name="connsiteY7" fmla="*/ 68192 h 2185261"/>
                <a:gd name="connsiteX8" fmla="*/ 390557 w 4196941"/>
                <a:gd name="connsiteY8" fmla="*/ 127086 h 2185261"/>
                <a:gd name="connsiteX9" fmla="*/ 421554 w 4196941"/>
                <a:gd name="connsiteY9" fmla="*/ 127086 h 2185261"/>
                <a:gd name="connsiteX10" fmla="*/ 421554 w 4196941"/>
                <a:gd name="connsiteY10" fmla="*/ 139484 h 2185261"/>
                <a:gd name="connsiteX11" fmla="*/ 483547 w 4196941"/>
                <a:gd name="connsiteY11" fmla="*/ 139484 h 2185261"/>
                <a:gd name="connsiteX12" fmla="*/ 483547 w 4196941"/>
                <a:gd name="connsiteY12" fmla="*/ 158082 h 2185261"/>
                <a:gd name="connsiteX13" fmla="*/ 539341 w 4196941"/>
                <a:gd name="connsiteY13" fmla="*/ 158082 h 2185261"/>
                <a:gd name="connsiteX14" fmla="*/ 539341 w 4196941"/>
                <a:gd name="connsiteY14" fmla="*/ 185979 h 2185261"/>
                <a:gd name="connsiteX15" fmla="*/ 604434 w 4196941"/>
                <a:gd name="connsiteY15" fmla="*/ 185979 h 2185261"/>
                <a:gd name="connsiteX16" fmla="*/ 604434 w 4196941"/>
                <a:gd name="connsiteY16" fmla="*/ 204577 h 2185261"/>
                <a:gd name="connsiteX17" fmla="*/ 762517 w 4196941"/>
                <a:gd name="connsiteY17" fmla="*/ 204577 h 2185261"/>
                <a:gd name="connsiteX18" fmla="*/ 762517 w 4196941"/>
                <a:gd name="connsiteY18" fmla="*/ 232474 h 2185261"/>
                <a:gd name="connsiteX19" fmla="*/ 796613 w 4196941"/>
                <a:gd name="connsiteY19" fmla="*/ 232474 h 2185261"/>
                <a:gd name="connsiteX20" fmla="*/ 796613 w 4196941"/>
                <a:gd name="connsiteY20" fmla="*/ 278969 h 2185261"/>
                <a:gd name="connsiteX21" fmla="*/ 824510 w 4196941"/>
                <a:gd name="connsiteY21" fmla="*/ 278969 h 2185261"/>
                <a:gd name="connsiteX22" fmla="*/ 824510 w 4196941"/>
                <a:gd name="connsiteY22" fmla="*/ 322364 h 2185261"/>
                <a:gd name="connsiteX23" fmla="*/ 883403 w 4196941"/>
                <a:gd name="connsiteY23" fmla="*/ 322364 h 2185261"/>
                <a:gd name="connsiteX24" fmla="*/ 883403 w 4196941"/>
                <a:gd name="connsiteY24" fmla="*/ 334763 h 2185261"/>
                <a:gd name="connsiteX25" fmla="*/ 951596 w 4196941"/>
                <a:gd name="connsiteY25" fmla="*/ 334763 h 2185261"/>
                <a:gd name="connsiteX26" fmla="*/ 951596 w 4196941"/>
                <a:gd name="connsiteY26" fmla="*/ 353361 h 2185261"/>
                <a:gd name="connsiteX27" fmla="*/ 1180971 w 4196941"/>
                <a:gd name="connsiteY27" fmla="*/ 353361 h 2185261"/>
                <a:gd name="connsiteX28" fmla="*/ 1180971 w 4196941"/>
                <a:gd name="connsiteY28" fmla="*/ 396756 h 2185261"/>
                <a:gd name="connsiteX29" fmla="*/ 1211968 w 4196941"/>
                <a:gd name="connsiteY29" fmla="*/ 396756 h 2185261"/>
                <a:gd name="connsiteX30" fmla="*/ 1211968 w 4196941"/>
                <a:gd name="connsiteY30" fmla="*/ 421554 h 2185261"/>
                <a:gd name="connsiteX31" fmla="*/ 1224366 w 4196941"/>
                <a:gd name="connsiteY31" fmla="*/ 421554 h 2185261"/>
                <a:gd name="connsiteX32" fmla="*/ 1224366 w 4196941"/>
                <a:gd name="connsiteY32" fmla="*/ 499045 h 2185261"/>
                <a:gd name="connsiteX33" fmla="*/ 1242964 w 4196941"/>
                <a:gd name="connsiteY33" fmla="*/ 499045 h 2185261"/>
                <a:gd name="connsiteX34" fmla="*/ 1242964 w 4196941"/>
                <a:gd name="connsiteY34" fmla="*/ 530042 h 2185261"/>
                <a:gd name="connsiteX35" fmla="*/ 1258462 w 4196941"/>
                <a:gd name="connsiteY35" fmla="*/ 530042 h 2185261"/>
                <a:gd name="connsiteX36" fmla="*/ 1258462 w 4196941"/>
                <a:gd name="connsiteY36" fmla="*/ 545540 h 2185261"/>
                <a:gd name="connsiteX37" fmla="*/ 1332854 w 4196941"/>
                <a:gd name="connsiteY37" fmla="*/ 545540 h 2185261"/>
                <a:gd name="connsiteX38" fmla="*/ 1332854 w 4196941"/>
                <a:gd name="connsiteY38" fmla="*/ 564138 h 2185261"/>
                <a:gd name="connsiteX39" fmla="*/ 1450641 w 4196941"/>
                <a:gd name="connsiteY39" fmla="*/ 564138 h 2185261"/>
                <a:gd name="connsiteX40" fmla="*/ 1450641 w 4196941"/>
                <a:gd name="connsiteY40" fmla="*/ 564138 h 2185261"/>
                <a:gd name="connsiteX41" fmla="*/ 1450641 w 4196941"/>
                <a:gd name="connsiteY41" fmla="*/ 564138 h 2185261"/>
                <a:gd name="connsiteX42" fmla="*/ 1500236 w 4196941"/>
                <a:gd name="connsiteY42" fmla="*/ 564138 h 2185261"/>
                <a:gd name="connsiteX43" fmla="*/ 1500236 w 4196941"/>
                <a:gd name="connsiteY43" fmla="*/ 601334 h 2185261"/>
                <a:gd name="connsiteX44" fmla="*/ 1574628 w 4196941"/>
                <a:gd name="connsiteY44" fmla="*/ 601334 h 2185261"/>
                <a:gd name="connsiteX45" fmla="*/ 1574628 w 4196941"/>
                <a:gd name="connsiteY45" fmla="*/ 623032 h 2185261"/>
                <a:gd name="connsiteX46" fmla="*/ 1608724 w 4196941"/>
                <a:gd name="connsiteY46" fmla="*/ 623032 h 2185261"/>
                <a:gd name="connsiteX47" fmla="*/ 1608724 w 4196941"/>
                <a:gd name="connsiteY47" fmla="*/ 685025 h 2185261"/>
                <a:gd name="connsiteX48" fmla="*/ 1621123 w 4196941"/>
                <a:gd name="connsiteY48" fmla="*/ 685025 h 2185261"/>
                <a:gd name="connsiteX49" fmla="*/ 1621123 w 4196941"/>
                <a:gd name="connsiteY49" fmla="*/ 750118 h 2185261"/>
                <a:gd name="connsiteX50" fmla="*/ 1664518 w 4196941"/>
                <a:gd name="connsiteY50" fmla="*/ 750118 h 2185261"/>
                <a:gd name="connsiteX51" fmla="*/ 1664518 w 4196941"/>
                <a:gd name="connsiteY51" fmla="*/ 824509 h 2185261"/>
                <a:gd name="connsiteX52" fmla="*/ 1714113 w 4196941"/>
                <a:gd name="connsiteY52" fmla="*/ 824509 h 2185261"/>
                <a:gd name="connsiteX53" fmla="*/ 1714113 w 4196941"/>
                <a:gd name="connsiteY53" fmla="*/ 840008 h 2185261"/>
                <a:gd name="connsiteX54" fmla="*/ 1971384 w 4196941"/>
                <a:gd name="connsiteY54" fmla="*/ 840008 h 2185261"/>
                <a:gd name="connsiteX55" fmla="*/ 1971384 w 4196941"/>
                <a:gd name="connsiteY55" fmla="*/ 877204 h 2185261"/>
                <a:gd name="connsiteX56" fmla="*/ 2017879 w 4196941"/>
                <a:gd name="connsiteY56" fmla="*/ 877204 h 2185261"/>
                <a:gd name="connsiteX57" fmla="*/ 2017879 w 4196941"/>
                <a:gd name="connsiteY57" fmla="*/ 954695 h 2185261"/>
                <a:gd name="connsiteX58" fmla="*/ 2076773 w 4196941"/>
                <a:gd name="connsiteY58" fmla="*/ 954695 h 2185261"/>
                <a:gd name="connsiteX59" fmla="*/ 2076773 w 4196941"/>
                <a:gd name="connsiteY59" fmla="*/ 1047685 h 2185261"/>
                <a:gd name="connsiteX60" fmla="*/ 2110869 w 4196941"/>
                <a:gd name="connsiteY60" fmla="*/ 1047685 h 2185261"/>
                <a:gd name="connsiteX61" fmla="*/ 2110869 w 4196941"/>
                <a:gd name="connsiteY61" fmla="*/ 1069383 h 2185261"/>
                <a:gd name="connsiteX62" fmla="*/ 2321646 w 4196941"/>
                <a:gd name="connsiteY62" fmla="*/ 1069383 h 2185261"/>
                <a:gd name="connsiteX63" fmla="*/ 2321646 w 4196941"/>
                <a:gd name="connsiteY63" fmla="*/ 1094180 h 2185261"/>
                <a:gd name="connsiteX64" fmla="*/ 2433234 w 4196941"/>
                <a:gd name="connsiteY64" fmla="*/ 1094180 h 2185261"/>
                <a:gd name="connsiteX65" fmla="*/ 2433234 w 4196941"/>
                <a:gd name="connsiteY65" fmla="*/ 1149974 h 2185261"/>
                <a:gd name="connsiteX66" fmla="*/ 2448732 w 4196941"/>
                <a:gd name="connsiteY66" fmla="*/ 1149974 h 2185261"/>
                <a:gd name="connsiteX67" fmla="*/ 2448732 w 4196941"/>
                <a:gd name="connsiteY67" fmla="*/ 1224366 h 2185261"/>
                <a:gd name="connsiteX68" fmla="*/ 2476629 w 4196941"/>
                <a:gd name="connsiteY68" fmla="*/ 1224366 h 2185261"/>
                <a:gd name="connsiteX69" fmla="*/ 2476629 w 4196941"/>
                <a:gd name="connsiteY69" fmla="*/ 1258462 h 2185261"/>
                <a:gd name="connsiteX70" fmla="*/ 2485928 w 4196941"/>
                <a:gd name="connsiteY70" fmla="*/ 1258462 h 2185261"/>
                <a:gd name="connsiteX71" fmla="*/ 2485928 w 4196941"/>
                <a:gd name="connsiteY71" fmla="*/ 1345253 h 2185261"/>
                <a:gd name="connsiteX72" fmla="*/ 2535523 w 4196941"/>
                <a:gd name="connsiteY72" fmla="*/ 1345253 h 2185261"/>
                <a:gd name="connsiteX73" fmla="*/ 2535523 w 4196941"/>
                <a:gd name="connsiteY73" fmla="*/ 1354552 h 2185261"/>
                <a:gd name="connsiteX74" fmla="*/ 2563420 w 4196941"/>
                <a:gd name="connsiteY74" fmla="*/ 1354552 h 2185261"/>
                <a:gd name="connsiteX75" fmla="*/ 2563420 w 4196941"/>
                <a:gd name="connsiteY75" fmla="*/ 1354552 h 2185261"/>
                <a:gd name="connsiteX76" fmla="*/ 2563420 w 4196941"/>
                <a:gd name="connsiteY76" fmla="*/ 1354552 h 2185261"/>
                <a:gd name="connsiteX77" fmla="*/ 2563420 w 4196941"/>
                <a:gd name="connsiteY77" fmla="*/ 1382448 h 2185261"/>
                <a:gd name="connsiteX78" fmla="*/ 2699805 w 4196941"/>
                <a:gd name="connsiteY78" fmla="*/ 1382448 h 2185261"/>
                <a:gd name="connsiteX79" fmla="*/ 2699805 w 4196941"/>
                <a:gd name="connsiteY79" fmla="*/ 1397947 h 2185261"/>
                <a:gd name="connsiteX80" fmla="*/ 2839290 w 4196941"/>
                <a:gd name="connsiteY80" fmla="*/ 1397947 h 2185261"/>
                <a:gd name="connsiteX81" fmla="*/ 2839290 w 4196941"/>
                <a:gd name="connsiteY81" fmla="*/ 1441342 h 2185261"/>
                <a:gd name="connsiteX82" fmla="*/ 2857888 w 4196941"/>
                <a:gd name="connsiteY82" fmla="*/ 1441342 h 2185261"/>
                <a:gd name="connsiteX83" fmla="*/ 2857888 w 4196941"/>
                <a:gd name="connsiteY83" fmla="*/ 1469239 h 2185261"/>
                <a:gd name="connsiteX84" fmla="*/ 2876485 w 4196941"/>
                <a:gd name="connsiteY84" fmla="*/ 1469239 h 2185261"/>
                <a:gd name="connsiteX85" fmla="*/ 2876485 w 4196941"/>
                <a:gd name="connsiteY85" fmla="*/ 1528133 h 2185261"/>
                <a:gd name="connsiteX86" fmla="*/ 2907482 w 4196941"/>
                <a:gd name="connsiteY86" fmla="*/ 1528133 h 2185261"/>
                <a:gd name="connsiteX87" fmla="*/ 2907482 w 4196941"/>
                <a:gd name="connsiteY87" fmla="*/ 1618023 h 2185261"/>
                <a:gd name="connsiteX88" fmla="*/ 2938479 w 4196941"/>
                <a:gd name="connsiteY88" fmla="*/ 1618023 h 2185261"/>
                <a:gd name="connsiteX89" fmla="*/ 2938479 w 4196941"/>
                <a:gd name="connsiteY89" fmla="*/ 1655219 h 2185261"/>
                <a:gd name="connsiteX90" fmla="*/ 2957077 w 4196941"/>
                <a:gd name="connsiteY90" fmla="*/ 1655219 h 2185261"/>
                <a:gd name="connsiteX91" fmla="*/ 2957077 w 4196941"/>
                <a:gd name="connsiteY91" fmla="*/ 1676916 h 2185261"/>
                <a:gd name="connsiteX92" fmla="*/ 3034568 w 4196941"/>
                <a:gd name="connsiteY92" fmla="*/ 1676916 h 2185261"/>
                <a:gd name="connsiteX93" fmla="*/ 3034568 w 4196941"/>
                <a:gd name="connsiteY93" fmla="*/ 1704813 h 2185261"/>
                <a:gd name="connsiteX94" fmla="*/ 3248445 w 4196941"/>
                <a:gd name="connsiteY94" fmla="*/ 1704813 h 2185261"/>
                <a:gd name="connsiteX95" fmla="*/ 3248445 w 4196941"/>
                <a:gd name="connsiteY95" fmla="*/ 1757507 h 2185261"/>
                <a:gd name="connsiteX96" fmla="*/ 3298039 w 4196941"/>
                <a:gd name="connsiteY96" fmla="*/ 1757507 h 2185261"/>
                <a:gd name="connsiteX97" fmla="*/ 3298039 w 4196941"/>
                <a:gd name="connsiteY97" fmla="*/ 1834999 h 2185261"/>
                <a:gd name="connsiteX98" fmla="*/ 3319737 w 4196941"/>
                <a:gd name="connsiteY98" fmla="*/ 1834999 h 2185261"/>
                <a:gd name="connsiteX99" fmla="*/ 3319737 w 4196941"/>
                <a:gd name="connsiteY99" fmla="*/ 1887693 h 2185261"/>
                <a:gd name="connsiteX100" fmla="*/ 3338335 w 4196941"/>
                <a:gd name="connsiteY100" fmla="*/ 1887693 h 2185261"/>
                <a:gd name="connsiteX101" fmla="*/ 3338335 w 4196941"/>
                <a:gd name="connsiteY101" fmla="*/ 1921789 h 2185261"/>
                <a:gd name="connsiteX102" fmla="*/ 3558411 w 4196941"/>
                <a:gd name="connsiteY102" fmla="*/ 1921789 h 2185261"/>
                <a:gd name="connsiteX103" fmla="*/ 3558411 w 4196941"/>
                <a:gd name="connsiteY103" fmla="*/ 1921789 h 2185261"/>
                <a:gd name="connsiteX104" fmla="*/ 3558411 w 4196941"/>
                <a:gd name="connsiteY104" fmla="*/ 1949686 h 2185261"/>
                <a:gd name="connsiteX105" fmla="*/ 3685497 w 4196941"/>
                <a:gd name="connsiteY105" fmla="*/ 1949686 h 2185261"/>
                <a:gd name="connsiteX106" fmla="*/ 3685497 w 4196941"/>
                <a:gd name="connsiteY106" fmla="*/ 1993082 h 2185261"/>
                <a:gd name="connsiteX107" fmla="*/ 3731992 w 4196941"/>
                <a:gd name="connsiteY107" fmla="*/ 1993082 h 2185261"/>
                <a:gd name="connsiteX108" fmla="*/ 3731992 w 4196941"/>
                <a:gd name="connsiteY108" fmla="*/ 2027178 h 2185261"/>
                <a:gd name="connsiteX109" fmla="*/ 3790885 w 4196941"/>
                <a:gd name="connsiteY109" fmla="*/ 2027178 h 2185261"/>
                <a:gd name="connsiteX110" fmla="*/ 3790885 w 4196941"/>
                <a:gd name="connsiteY110" fmla="*/ 2030278 h 2185261"/>
                <a:gd name="connsiteX111" fmla="*/ 3948968 w 4196941"/>
                <a:gd name="connsiteY111" fmla="*/ 2030278 h 2185261"/>
                <a:gd name="connsiteX112" fmla="*/ 3964466 w 4196941"/>
                <a:gd name="connsiteY112" fmla="*/ 2045776 h 2185261"/>
                <a:gd name="connsiteX113" fmla="*/ 4113250 w 4196941"/>
                <a:gd name="connsiteY113" fmla="*/ 2045776 h 2185261"/>
                <a:gd name="connsiteX114" fmla="*/ 4113250 w 4196941"/>
                <a:gd name="connsiteY114" fmla="*/ 2123267 h 2185261"/>
                <a:gd name="connsiteX115" fmla="*/ 4144247 w 4196941"/>
                <a:gd name="connsiteY115" fmla="*/ 2123267 h 2185261"/>
                <a:gd name="connsiteX116" fmla="*/ 4144247 w 4196941"/>
                <a:gd name="connsiteY116" fmla="*/ 2185261 h 2185261"/>
                <a:gd name="connsiteX117" fmla="*/ 4196941 w 4196941"/>
                <a:gd name="connsiteY117" fmla="*/ 2185261 h 2185261"/>
                <a:gd name="connsiteX118" fmla="*/ 4196941 w 4196941"/>
                <a:gd name="connsiteY118" fmla="*/ 2185261 h 2185261"/>
                <a:gd name="connsiteX0" fmla="*/ 0 w 4196941"/>
                <a:gd name="connsiteY0" fmla="*/ 0 h 2185261"/>
                <a:gd name="connsiteX1" fmla="*/ 145684 w 4196941"/>
                <a:gd name="connsiteY1" fmla="*/ 0 h 2185261"/>
                <a:gd name="connsiteX2" fmla="*/ 145684 w 4196941"/>
                <a:gd name="connsiteY2" fmla="*/ 0 h 2185261"/>
                <a:gd name="connsiteX3" fmla="*/ 204578 w 4196941"/>
                <a:gd name="connsiteY3" fmla="*/ 0 h 2185261"/>
                <a:gd name="connsiteX4" fmla="*/ 204578 w 4196941"/>
                <a:gd name="connsiteY4" fmla="*/ 43395 h 2185261"/>
                <a:gd name="connsiteX5" fmla="*/ 347162 w 4196941"/>
                <a:gd name="connsiteY5" fmla="*/ 43395 h 2185261"/>
                <a:gd name="connsiteX6" fmla="*/ 347162 w 4196941"/>
                <a:gd name="connsiteY6" fmla="*/ 68192 h 2185261"/>
                <a:gd name="connsiteX7" fmla="*/ 390557 w 4196941"/>
                <a:gd name="connsiteY7" fmla="*/ 68192 h 2185261"/>
                <a:gd name="connsiteX8" fmla="*/ 390557 w 4196941"/>
                <a:gd name="connsiteY8" fmla="*/ 127086 h 2185261"/>
                <a:gd name="connsiteX9" fmla="*/ 421554 w 4196941"/>
                <a:gd name="connsiteY9" fmla="*/ 127086 h 2185261"/>
                <a:gd name="connsiteX10" fmla="*/ 421554 w 4196941"/>
                <a:gd name="connsiteY10" fmla="*/ 139484 h 2185261"/>
                <a:gd name="connsiteX11" fmla="*/ 483547 w 4196941"/>
                <a:gd name="connsiteY11" fmla="*/ 139484 h 2185261"/>
                <a:gd name="connsiteX12" fmla="*/ 483547 w 4196941"/>
                <a:gd name="connsiteY12" fmla="*/ 158082 h 2185261"/>
                <a:gd name="connsiteX13" fmla="*/ 539341 w 4196941"/>
                <a:gd name="connsiteY13" fmla="*/ 158082 h 2185261"/>
                <a:gd name="connsiteX14" fmla="*/ 539341 w 4196941"/>
                <a:gd name="connsiteY14" fmla="*/ 185979 h 2185261"/>
                <a:gd name="connsiteX15" fmla="*/ 604434 w 4196941"/>
                <a:gd name="connsiteY15" fmla="*/ 185979 h 2185261"/>
                <a:gd name="connsiteX16" fmla="*/ 604434 w 4196941"/>
                <a:gd name="connsiteY16" fmla="*/ 204577 h 2185261"/>
                <a:gd name="connsiteX17" fmla="*/ 762517 w 4196941"/>
                <a:gd name="connsiteY17" fmla="*/ 204577 h 2185261"/>
                <a:gd name="connsiteX18" fmla="*/ 762517 w 4196941"/>
                <a:gd name="connsiteY18" fmla="*/ 232474 h 2185261"/>
                <a:gd name="connsiteX19" fmla="*/ 796613 w 4196941"/>
                <a:gd name="connsiteY19" fmla="*/ 232474 h 2185261"/>
                <a:gd name="connsiteX20" fmla="*/ 796613 w 4196941"/>
                <a:gd name="connsiteY20" fmla="*/ 278969 h 2185261"/>
                <a:gd name="connsiteX21" fmla="*/ 824510 w 4196941"/>
                <a:gd name="connsiteY21" fmla="*/ 278969 h 2185261"/>
                <a:gd name="connsiteX22" fmla="*/ 824510 w 4196941"/>
                <a:gd name="connsiteY22" fmla="*/ 322364 h 2185261"/>
                <a:gd name="connsiteX23" fmla="*/ 883403 w 4196941"/>
                <a:gd name="connsiteY23" fmla="*/ 322364 h 2185261"/>
                <a:gd name="connsiteX24" fmla="*/ 883403 w 4196941"/>
                <a:gd name="connsiteY24" fmla="*/ 334763 h 2185261"/>
                <a:gd name="connsiteX25" fmla="*/ 951596 w 4196941"/>
                <a:gd name="connsiteY25" fmla="*/ 334763 h 2185261"/>
                <a:gd name="connsiteX26" fmla="*/ 951596 w 4196941"/>
                <a:gd name="connsiteY26" fmla="*/ 353361 h 2185261"/>
                <a:gd name="connsiteX27" fmla="*/ 1180971 w 4196941"/>
                <a:gd name="connsiteY27" fmla="*/ 353361 h 2185261"/>
                <a:gd name="connsiteX28" fmla="*/ 1180971 w 4196941"/>
                <a:gd name="connsiteY28" fmla="*/ 396756 h 2185261"/>
                <a:gd name="connsiteX29" fmla="*/ 1211968 w 4196941"/>
                <a:gd name="connsiteY29" fmla="*/ 396756 h 2185261"/>
                <a:gd name="connsiteX30" fmla="*/ 1211968 w 4196941"/>
                <a:gd name="connsiteY30" fmla="*/ 421554 h 2185261"/>
                <a:gd name="connsiteX31" fmla="*/ 1224366 w 4196941"/>
                <a:gd name="connsiteY31" fmla="*/ 421554 h 2185261"/>
                <a:gd name="connsiteX32" fmla="*/ 1224366 w 4196941"/>
                <a:gd name="connsiteY32" fmla="*/ 499045 h 2185261"/>
                <a:gd name="connsiteX33" fmla="*/ 1242964 w 4196941"/>
                <a:gd name="connsiteY33" fmla="*/ 499045 h 2185261"/>
                <a:gd name="connsiteX34" fmla="*/ 1242964 w 4196941"/>
                <a:gd name="connsiteY34" fmla="*/ 530042 h 2185261"/>
                <a:gd name="connsiteX35" fmla="*/ 1258462 w 4196941"/>
                <a:gd name="connsiteY35" fmla="*/ 530042 h 2185261"/>
                <a:gd name="connsiteX36" fmla="*/ 1258462 w 4196941"/>
                <a:gd name="connsiteY36" fmla="*/ 545540 h 2185261"/>
                <a:gd name="connsiteX37" fmla="*/ 1332854 w 4196941"/>
                <a:gd name="connsiteY37" fmla="*/ 545540 h 2185261"/>
                <a:gd name="connsiteX38" fmla="*/ 1332854 w 4196941"/>
                <a:gd name="connsiteY38" fmla="*/ 564138 h 2185261"/>
                <a:gd name="connsiteX39" fmla="*/ 1450641 w 4196941"/>
                <a:gd name="connsiteY39" fmla="*/ 564138 h 2185261"/>
                <a:gd name="connsiteX40" fmla="*/ 1450641 w 4196941"/>
                <a:gd name="connsiteY40" fmla="*/ 564138 h 2185261"/>
                <a:gd name="connsiteX41" fmla="*/ 1450641 w 4196941"/>
                <a:gd name="connsiteY41" fmla="*/ 564138 h 2185261"/>
                <a:gd name="connsiteX42" fmla="*/ 1500236 w 4196941"/>
                <a:gd name="connsiteY42" fmla="*/ 564138 h 2185261"/>
                <a:gd name="connsiteX43" fmla="*/ 1500236 w 4196941"/>
                <a:gd name="connsiteY43" fmla="*/ 601334 h 2185261"/>
                <a:gd name="connsiteX44" fmla="*/ 1574628 w 4196941"/>
                <a:gd name="connsiteY44" fmla="*/ 601334 h 2185261"/>
                <a:gd name="connsiteX45" fmla="*/ 1574628 w 4196941"/>
                <a:gd name="connsiteY45" fmla="*/ 623032 h 2185261"/>
                <a:gd name="connsiteX46" fmla="*/ 1608724 w 4196941"/>
                <a:gd name="connsiteY46" fmla="*/ 623032 h 2185261"/>
                <a:gd name="connsiteX47" fmla="*/ 1608724 w 4196941"/>
                <a:gd name="connsiteY47" fmla="*/ 685025 h 2185261"/>
                <a:gd name="connsiteX48" fmla="*/ 1621123 w 4196941"/>
                <a:gd name="connsiteY48" fmla="*/ 685025 h 2185261"/>
                <a:gd name="connsiteX49" fmla="*/ 1621123 w 4196941"/>
                <a:gd name="connsiteY49" fmla="*/ 750118 h 2185261"/>
                <a:gd name="connsiteX50" fmla="*/ 1664518 w 4196941"/>
                <a:gd name="connsiteY50" fmla="*/ 750118 h 2185261"/>
                <a:gd name="connsiteX51" fmla="*/ 1664518 w 4196941"/>
                <a:gd name="connsiteY51" fmla="*/ 824509 h 2185261"/>
                <a:gd name="connsiteX52" fmla="*/ 1714113 w 4196941"/>
                <a:gd name="connsiteY52" fmla="*/ 824509 h 2185261"/>
                <a:gd name="connsiteX53" fmla="*/ 1714113 w 4196941"/>
                <a:gd name="connsiteY53" fmla="*/ 840008 h 2185261"/>
                <a:gd name="connsiteX54" fmla="*/ 1971384 w 4196941"/>
                <a:gd name="connsiteY54" fmla="*/ 840008 h 2185261"/>
                <a:gd name="connsiteX55" fmla="*/ 1971384 w 4196941"/>
                <a:gd name="connsiteY55" fmla="*/ 877204 h 2185261"/>
                <a:gd name="connsiteX56" fmla="*/ 2017879 w 4196941"/>
                <a:gd name="connsiteY56" fmla="*/ 877204 h 2185261"/>
                <a:gd name="connsiteX57" fmla="*/ 2017879 w 4196941"/>
                <a:gd name="connsiteY57" fmla="*/ 954695 h 2185261"/>
                <a:gd name="connsiteX58" fmla="*/ 2076773 w 4196941"/>
                <a:gd name="connsiteY58" fmla="*/ 954695 h 2185261"/>
                <a:gd name="connsiteX59" fmla="*/ 2076773 w 4196941"/>
                <a:gd name="connsiteY59" fmla="*/ 1047685 h 2185261"/>
                <a:gd name="connsiteX60" fmla="*/ 2110869 w 4196941"/>
                <a:gd name="connsiteY60" fmla="*/ 1047685 h 2185261"/>
                <a:gd name="connsiteX61" fmla="*/ 2110869 w 4196941"/>
                <a:gd name="connsiteY61" fmla="*/ 1069383 h 2185261"/>
                <a:gd name="connsiteX62" fmla="*/ 2321646 w 4196941"/>
                <a:gd name="connsiteY62" fmla="*/ 1069383 h 2185261"/>
                <a:gd name="connsiteX63" fmla="*/ 2321646 w 4196941"/>
                <a:gd name="connsiteY63" fmla="*/ 1094180 h 2185261"/>
                <a:gd name="connsiteX64" fmla="*/ 2433234 w 4196941"/>
                <a:gd name="connsiteY64" fmla="*/ 1094180 h 2185261"/>
                <a:gd name="connsiteX65" fmla="*/ 2433234 w 4196941"/>
                <a:gd name="connsiteY65" fmla="*/ 1149974 h 2185261"/>
                <a:gd name="connsiteX66" fmla="*/ 2448732 w 4196941"/>
                <a:gd name="connsiteY66" fmla="*/ 1149974 h 2185261"/>
                <a:gd name="connsiteX67" fmla="*/ 2448732 w 4196941"/>
                <a:gd name="connsiteY67" fmla="*/ 1224366 h 2185261"/>
                <a:gd name="connsiteX68" fmla="*/ 2476629 w 4196941"/>
                <a:gd name="connsiteY68" fmla="*/ 1224366 h 2185261"/>
                <a:gd name="connsiteX69" fmla="*/ 2476629 w 4196941"/>
                <a:gd name="connsiteY69" fmla="*/ 1258462 h 2185261"/>
                <a:gd name="connsiteX70" fmla="*/ 2485928 w 4196941"/>
                <a:gd name="connsiteY70" fmla="*/ 1258462 h 2185261"/>
                <a:gd name="connsiteX71" fmla="*/ 2485928 w 4196941"/>
                <a:gd name="connsiteY71" fmla="*/ 1345253 h 2185261"/>
                <a:gd name="connsiteX72" fmla="*/ 2535523 w 4196941"/>
                <a:gd name="connsiteY72" fmla="*/ 1345253 h 2185261"/>
                <a:gd name="connsiteX73" fmla="*/ 2535523 w 4196941"/>
                <a:gd name="connsiteY73" fmla="*/ 1354552 h 2185261"/>
                <a:gd name="connsiteX74" fmla="*/ 2563420 w 4196941"/>
                <a:gd name="connsiteY74" fmla="*/ 1354552 h 2185261"/>
                <a:gd name="connsiteX75" fmla="*/ 2563420 w 4196941"/>
                <a:gd name="connsiteY75" fmla="*/ 1354552 h 2185261"/>
                <a:gd name="connsiteX76" fmla="*/ 2563420 w 4196941"/>
                <a:gd name="connsiteY76" fmla="*/ 1354552 h 2185261"/>
                <a:gd name="connsiteX77" fmla="*/ 2563420 w 4196941"/>
                <a:gd name="connsiteY77" fmla="*/ 1382448 h 2185261"/>
                <a:gd name="connsiteX78" fmla="*/ 2699805 w 4196941"/>
                <a:gd name="connsiteY78" fmla="*/ 1382448 h 2185261"/>
                <a:gd name="connsiteX79" fmla="*/ 2699805 w 4196941"/>
                <a:gd name="connsiteY79" fmla="*/ 1397947 h 2185261"/>
                <a:gd name="connsiteX80" fmla="*/ 2839290 w 4196941"/>
                <a:gd name="connsiteY80" fmla="*/ 1397947 h 2185261"/>
                <a:gd name="connsiteX81" fmla="*/ 2839290 w 4196941"/>
                <a:gd name="connsiteY81" fmla="*/ 1441342 h 2185261"/>
                <a:gd name="connsiteX82" fmla="*/ 2857888 w 4196941"/>
                <a:gd name="connsiteY82" fmla="*/ 1441342 h 2185261"/>
                <a:gd name="connsiteX83" fmla="*/ 2857888 w 4196941"/>
                <a:gd name="connsiteY83" fmla="*/ 1469239 h 2185261"/>
                <a:gd name="connsiteX84" fmla="*/ 2876485 w 4196941"/>
                <a:gd name="connsiteY84" fmla="*/ 1469239 h 2185261"/>
                <a:gd name="connsiteX85" fmla="*/ 2876485 w 4196941"/>
                <a:gd name="connsiteY85" fmla="*/ 1528133 h 2185261"/>
                <a:gd name="connsiteX86" fmla="*/ 2907482 w 4196941"/>
                <a:gd name="connsiteY86" fmla="*/ 1528133 h 2185261"/>
                <a:gd name="connsiteX87" fmla="*/ 2907482 w 4196941"/>
                <a:gd name="connsiteY87" fmla="*/ 1618023 h 2185261"/>
                <a:gd name="connsiteX88" fmla="*/ 2938479 w 4196941"/>
                <a:gd name="connsiteY88" fmla="*/ 1618023 h 2185261"/>
                <a:gd name="connsiteX89" fmla="*/ 2938479 w 4196941"/>
                <a:gd name="connsiteY89" fmla="*/ 1655219 h 2185261"/>
                <a:gd name="connsiteX90" fmla="*/ 2957077 w 4196941"/>
                <a:gd name="connsiteY90" fmla="*/ 1655219 h 2185261"/>
                <a:gd name="connsiteX91" fmla="*/ 2957077 w 4196941"/>
                <a:gd name="connsiteY91" fmla="*/ 1676916 h 2185261"/>
                <a:gd name="connsiteX92" fmla="*/ 3034568 w 4196941"/>
                <a:gd name="connsiteY92" fmla="*/ 1676916 h 2185261"/>
                <a:gd name="connsiteX93" fmla="*/ 3034568 w 4196941"/>
                <a:gd name="connsiteY93" fmla="*/ 1704813 h 2185261"/>
                <a:gd name="connsiteX94" fmla="*/ 3248445 w 4196941"/>
                <a:gd name="connsiteY94" fmla="*/ 1704813 h 2185261"/>
                <a:gd name="connsiteX95" fmla="*/ 3248445 w 4196941"/>
                <a:gd name="connsiteY95" fmla="*/ 1757507 h 2185261"/>
                <a:gd name="connsiteX96" fmla="*/ 3298039 w 4196941"/>
                <a:gd name="connsiteY96" fmla="*/ 1757507 h 2185261"/>
                <a:gd name="connsiteX97" fmla="*/ 3298039 w 4196941"/>
                <a:gd name="connsiteY97" fmla="*/ 1834999 h 2185261"/>
                <a:gd name="connsiteX98" fmla="*/ 3319737 w 4196941"/>
                <a:gd name="connsiteY98" fmla="*/ 1834999 h 2185261"/>
                <a:gd name="connsiteX99" fmla="*/ 3319737 w 4196941"/>
                <a:gd name="connsiteY99" fmla="*/ 1887693 h 2185261"/>
                <a:gd name="connsiteX100" fmla="*/ 3338335 w 4196941"/>
                <a:gd name="connsiteY100" fmla="*/ 1887693 h 2185261"/>
                <a:gd name="connsiteX101" fmla="*/ 3338335 w 4196941"/>
                <a:gd name="connsiteY101" fmla="*/ 1921789 h 2185261"/>
                <a:gd name="connsiteX102" fmla="*/ 3558411 w 4196941"/>
                <a:gd name="connsiteY102" fmla="*/ 1921789 h 2185261"/>
                <a:gd name="connsiteX103" fmla="*/ 3558411 w 4196941"/>
                <a:gd name="connsiteY103" fmla="*/ 1921789 h 2185261"/>
                <a:gd name="connsiteX104" fmla="*/ 3558411 w 4196941"/>
                <a:gd name="connsiteY104" fmla="*/ 1949686 h 2185261"/>
                <a:gd name="connsiteX105" fmla="*/ 3685497 w 4196941"/>
                <a:gd name="connsiteY105" fmla="*/ 1949686 h 2185261"/>
                <a:gd name="connsiteX106" fmla="*/ 3685497 w 4196941"/>
                <a:gd name="connsiteY106" fmla="*/ 1993082 h 2185261"/>
                <a:gd name="connsiteX107" fmla="*/ 3731992 w 4196941"/>
                <a:gd name="connsiteY107" fmla="*/ 1993082 h 2185261"/>
                <a:gd name="connsiteX108" fmla="*/ 3731992 w 4196941"/>
                <a:gd name="connsiteY108" fmla="*/ 2027178 h 2185261"/>
                <a:gd name="connsiteX109" fmla="*/ 3790885 w 4196941"/>
                <a:gd name="connsiteY109" fmla="*/ 2027178 h 2185261"/>
                <a:gd name="connsiteX110" fmla="*/ 3790885 w 4196941"/>
                <a:gd name="connsiteY110" fmla="*/ 2030278 h 2185261"/>
                <a:gd name="connsiteX111" fmla="*/ 3948968 w 4196941"/>
                <a:gd name="connsiteY111" fmla="*/ 2030278 h 2185261"/>
                <a:gd name="connsiteX112" fmla="*/ 3952068 w 4196941"/>
                <a:gd name="connsiteY112" fmla="*/ 2045776 h 2185261"/>
                <a:gd name="connsiteX113" fmla="*/ 4113250 w 4196941"/>
                <a:gd name="connsiteY113" fmla="*/ 2045776 h 2185261"/>
                <a:gd name="connsiteX114" fmla="*/ 4113250 w 4196941"/>
                <a:gd name="connsiteY114" fmla="*/ 2123267 h 2185261"/>
                <a:gd name="connsiteX115" fmla="*/ 4144247 w 4196941"/>
                <a:gd name="connsiteY115" fmla="*/ 2123267 h 2185261"/>
                <a:gd name="connsiteX116" fmla="*/ 4144247 w 4196941"/>
                <a:gd name="connsiteY116" fmla="*/ 2185261 h 2185261"/>
                <a:gd name="connsiteX117" fmla="*/ 4196941 w 4196941"/>
                <a:gd name="connsiteY117" fmla="*/ 2185261 h 2185261"/>
                <a:gd name="connsiteX118" fmla="*/ 4196941 w 4196941"/>
                <a:gd name="connsiteY118" fmla="*/ 2185261 h 218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4196941" h="2185261">
                  <a:moveTo>
                    <a:pt x="0" y="0"/>
                  </a:moveTo>
                  <a:lnTo>
                    <a:pt x="145684" y="0"/>
                  </a:lnTo>
                  <a:lnTo>
                    <a:pt x="145684" y="0"/>
                  </a:lnTo>
                  <a:lnTo>
                    <a:pt x="204578" y="0"/>
                  </a:lnTo>
                  <a:lnTo>
                    <a:pt x="204578" y="43395"/>
                  </a:lnTo>
                  <a:lnTo>
                    <a:pt x="347162" y="43395"/>
                  </a:lnTo>
                  <a:lnTo>
                    <a:pt x="347162" y="68192"/>
                  </a:lnTo>
                  <a:lnTo>
                    <a:pt x="390557" y="68192"/>
                  </a:lnTo>
                  <a:lnTo>
                    <a:pt x="390557" y="127086"/>
                  </a:lnTo>
                  <a:lnTo>
                    <a:pt x="421554" y="127086"/>
                  </a:lnTo>
                  <a:lnTo>
                    <a:pt x="421554" y="139484"/>
                  </a:lnTo>
                  <a:lnTo>
                    <a:pt x="483547" y="139484"/>
                  </a:lnTo>
                  <a:lnTo>
                    <a:pt x="483547" y="158082"/>
                  </a:lnTo>
                  <a:lnTo>
                    <a:pt x="539341" y="158082"/>
                  </a:lnTo>
                  <a:lnTo>
                    <a:pt x="539341" y="185979"/>
                  </a:lnTo>
                  <a:lnTo>
                    <a:pt x="604434" y="185979"/>
                  </a:lnTo>
                  <a:lnTo>
                    <a:pt x="604434" y="204577"/>
                  </a:lnTo>
                  <a:lnTo>
                    <a:pt x="762517" y="204577"/>
                  </a:lnTo>
                  <a:lnTo>
                    <a:pt x="762517" y="232474"/>
                  </a:lnTo>
                  <a:lnTo>
                    <a:pt x="796613" y="232474"/>
                  </a:lnTo>
                  <a:lnTo>
                    <a:pt x="796613" y="278969"/>
                  </a:lnTo>
                  <a:lnTo>
                    <a:pt x="824510" y="278969"/>
                  </a:lnTo>
                  <a:lnTo>
                    <a:pt x="824510" y="322364"/>
                  </a:lnTo>
                  <a:lnTo>
                    <a:pt x="883403" y="322364"/>
                  </a:lnTo>
                  <a:lnTo>
                    <a:pt x="883403" y="334763"/>
                  </a:lnTo>
                  <a:lnTo>
                    <a:pt x="951596" y="334763"/>
                  </a:lnTo>
                  <a:lnTo>
                    <a:pt x="951596" y="353361"/>
                  </a:lnTo>
                  <a:lnTo>
                    <a:pt x="1180971" y="353361"/>
                  </a:lnTo>
                  <a:lnTo>
                    <a:pt x="1180971" y="396756"/>
                  </a:lnTo>
                  <a:lnTo>
                    <a:pt x="1211968" y="396756"/>
                  </a:lnTo>
                  <a:lnTo>
                    <a:pt x="1211968" y="421554"/>
                  </a:lnTo>
                  <a:lnTo>
                    <a:pt x="1224366" y="421554"/>
                  </a:lnTo>
                  <a:lnTo>
                    <a:pt x="1224366" y="499045"/>
                  </a:lnTo>
                  <a:lnTo>
                    <a:pt x="1242964" y="499045"/>
                  </a:lnTo>
                  <a:lnTo>
                    <a:pt x="1242964" y="530042"/>
                  </a:lnTo>
                  <a:lnTo>
                    <a:pt x="1258462" y="530042"/>
                  </a:lnTo>
                  <a:lnTo>
                    <a:pt x="1258462" y="545540"/>
                  </a:lnTo>
                  <a:lnTo>
                    <a:pt x="1332854" y="545540"/>
                  </a:lnTo>
                  <a:lnTo>
                    <a:pt x="1332854" y="564138"/>
                  </a:lnTo>
                  <a:lnTo>
                    <a:pt x="1450641" y="564138"/>
                  </a:lnTo>
                  <a:lnTo>
                    <a:pt x="1450641" y="564138"/>
                  </a:lnTo>
                  <a:lnTo>
                    <a:pt x="1450641" y="564138"/>
                  </a:lnTo>
                  <a:lnTo>
                    <a:pt x="1500236" y="564138"/>
                  </a:lnTo>
                  <a:lnTo>
                    <a:pt x="1500236" y="601334"/>
                  </a:lnTo>
                  <a:lnTo>
                    <a:pt x="1574628" y="601334"/>
                  </a:lnTo>
                  <a:lnTo>
                    <a:pt x="1574628" y="623032"/>
                  </a:lnTo>
                  <a:lnTo>
                    <a:pt x="1608724" y="623032"/>
                  </a:lnTo>
                  <a:lnTo>
                    <a:pt x="1608724" y="685025"/>
                  </a:lnTo>
                  <a:lnTo>
                    <a:pt x="1621123" y="685025"/>
                  </a:lnTo>
                  <a:lnTo>
                    <a:pt x="1621123" y="750118"/>
                  </a:lnTo>
                  <a:lnTo>
                    <a:pt x="1664518" y="750118"/>
                  </a:lnTo>
                  <a:lnTo>
                    <a:pt x="1664518" y="824509"/>
                  </a:lnTo>
                  <a:lnTo>
                    <a:pt x="1714113" y="824509"/>
                  </a:lnTo>
                  <a:lnTo>
                    <a:pt x="1714113" y="840008"/>
                  </a:lnTo>
                  <a:lnTo>
                    <a:pt x="1971384" y="840008"/>
                  </a:lnTo>
                  <a:lnTo>
                    <a:pt x="1971384" y="877204"/>
                  </a:lnTo>
                  <a:lnTo>
                    <a:pt x="2017879" y="877204"/>
                  </a:lnTo>
                  <a:lnTo>
                    <a:pt x="2017879" y="954695"/>
                  </a:lnTo>
                  <a:lnTo>
                    <a:pt x="2076773" y="954695"/>
                  </a:lnTo>
                  <a:lnTo>
                    <a:pt x="2076773" y="1047685"/>
                  </a:lnTo>
                  <a:lnTo>
                    <a:pt x="2110869" y="1047685"/>
                  </a:lnTo>
                  <a:lnTo>
                    <a:pt x="2110869" y="1069383"/>
                  </a:lnTo>
                  <a:lnTo>
                    <a:pt x="2321646" y="1069383"/>
                  </a:lnTo>
                  <a:lnTo>
                    <a:pt x="2321646" y="1094180"/>
                  </a:lnTo>
                  <a:lnTo>
                    <a:pt x="2433234" y="1094180"/>
                  </a:lnTo>
                  <a:lnTo>
                    <a:pt x="2433234" y="1149974"/>
                  </a:lnTo>
                  <a:lnTo>
                    <a:pt x="2448732" y="1149974"/>
                  </a:lnTo>
                  <a:lnTo>
                    <a:pt x="2448732" y="1224366"/>
                  </a:lnTo>
                  <a:lnTo>
                    <a:pt x="2476629" y="1224366"/>
                  </a:lnTo>
                  <a:lnTo>
                    <a:pt x="2476629" y="1258462"/>
                  </a:lnTo>
                  <a:lnTo>
                    <a:pt x="2485928" y="1258462"/>
                  </a:lnTo>
                  <a:lnTo>
                    <a:pt x="2485928" y="1345253"/>
                  </a:lnTo>
                  <a:lnTo>
                    <a:pt x="2535523" y="1345253"/>
                  </a:lnTo>
                  <a:lnTo>
                    <a:pt x="2535523" y="1354552"/>
                  </a:lnTo>
                  <a:lnTo>
                    <a:pt x="2563420" y="1354552"/>
                  </a:lnTo>
                  <a:lnTo>
                    <a:pt x="2563420" y="1354552"/>
                  </a:lnTo>
                  <a:lnTo>
                    <a:pt x="2563420" y="1354552"/>
                  </a:lnTo>
                  <a:lnTo>
                    <a:pt x="2563420" y="1382448"/>
                  </a:lnTo>
                  <a:lnTo>
                    <a:pt x="2699805" y="1382448"/>
                  </a:lnTo>
                  <a:lnTo>
                    <a:pt x="2699805" y="1397947"/>
                  </a:lnTo>
                  <a:lnTo>
                    <a:pt x="2839290" y="1397947"/>
                  </a:lnTo>
                  <a:lnTo>
                    <a:pt x="2839290" y="1441342"/>
                  </a:lnTo>
                  <a:lnTo>
                    <a:pt x="2857888" y="1441342"/>
                  </a:lnTo>
                  <a:lnTo>
                    <a:pt x="2857888" y="1469239"/>
                  </a:lnTo>
                  <a:lnTo>
                    <a:pt x="2876485" y="1469239"/>
                  </a:lnTo>
                  <a:lnTo>
                    <a:pt x="2876485" y="1528133"/>
                  </a:lnTo>
                  <a:lnTo>
                    <a:pt x="2907482" y="1528133"/>
                  </a:lnTo>
                  <a:lnTo>
                    <a:pt x="2907482" y="1618023"/>
                  </a:lnTo>
                  <a:lnTo>
                    <a:pt x="2938479" y="1618023"/>
                  </a:lnTo>
                  <a:lnTo>
                    <a:pt x="2938479" y="1655219"/>
                  </a:lnTo>
                  <a:lnTo>
                    <a:pt x="2957077" y="1655219"/>
                  </a:lnTo>
                  <a:lnTo>
                    <a:pt x="2957077" y="1676916"/>
                  </a:lnTo>
                  <a:lnTo>
                    <a:pt x="3034568" y="1676916"/>
                  </a:lnTo>
                  <a:lnTo>
                    <a:pt x="3034568" y="1704813"/>
                  </a:lnTo>
                  <a:lnTo>
                    <a:pt x="3248445" y="1704813"/>
                  </a:lnTo>
                  <a:lnTo>
                    <a:pt x="3248445" y="1757507"/>
                  </a:lnTo>
                  <a:lnTo>
                    <a:pt x="3298039" y="1757507"/>
                  </a:lnTo>
                  <a:lnTo>
                    <a:pt x="3298039" y="1834999"/>
                  </a:lnTo>
                  <a:lnTo>
                    <a:pt x="3319737" y="1834999"/>
                  </a:lnTo>
                  <a:lnTo>
                    <a:pt x="3319737" y="1887693"/>
                  </a:lnTo>
                  <a:lnTo>
                    <a:pt x="3338335" y="1887693"/>
                  </a:lnTo>
                  <a:lnTo>
                    <a:pt x="3338335" y="1921789"/>
                  </a:lnTo>
                  <a:lnTo>
                    <a:pt x="3558411" y="1921789"/>
                  </a:lnTo>
                  <a:lnTo>
                    <a:pt x="3558411" y="1921789"/>
                  </a:lnTo>
                  <a:lnTo>
                    <a:pt x="3558411" y="1949686"/>
                  </a:lnTo>
                  <a:lnTo>
                    <a:pt x="3685497" y="1949686"/>
                  </a:lnTo>
                  <a:lnTo>
                    <a:pt x="3685497" y="1993082"/>
                  </a:lnTo>
                  <a:lnTo>
                    <a:pt x="3731992" y="1993082"/>
                  </a:lnTo>
                  <a:lnTo>
                    <a:pt x="3731992" y="2027178"/>
                  </a:lnTo>
                  <a:lnTo>
                    <a:pt x="3790885" y="2027178"/>
                  </a:lnTo>
                  <a:lnTo>
                    <a:pt x="3790885" y="2030278"/>
                  </a:lnTo>
                  <a:lnTo>
                    <a:pt x="3948968" y="2030278"/>
                  </a:lnTo>
                  <a:lnTo>
                    <a:pt x="3952068" y="2045776"/>
                  </a:lnTo>
                  <a:lnTo>
                    <a:pt x="4113250" y="2045776"/>
                  </a:lnTo>
                  <a:lnTo>
                    <a:pt x="4113250" y="2123267"/>
                  </a:lnTo>
                  <a:lnTo>
                    <a:pt x="4144247" y="2123267"/>
                  </a:lnTo>
                  <a:lnTo>
                    <a:pt x="4144247" y="2185261"/>
                  </a:lnTo>
                  <a:lnTo>
                    <a:pt x="4196941" y="2185261"/>
                  </a:lnTo>
                  <a:lnTo>
                    <a:pt x="4196941" y="2185261"/>
                  </a:lnTo>
                </a:path>
              </a:pathLst>
            </a:cu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0A6460E-FEE1-4D99-A276-4F1978B4DDC4}"/>
                </a:ext>
              </a:extLst>
            </p:cNvPr>
            <p:cNvSpPr/>
            <p:nvPr/>
          </p:nvSpPr>
          <p:spPr bwMode="auto">
            <a:xfrm>
              <a:off x="3739045" y="3925864"/>
              <a:ext cx="1868388" cy="614036"/>
            </a:xfrm>
            <a:custGeom>
              <a:avLst/>
              <a:gdLst>
                <a:gd name="connsiteX0" fmla="*/ 0 w 3669998"/>
                <a:gd name="connsiteY0" fmla="*/ 0 h 908200"/>
                <a:gd name="connsiteX1" fmla="*/ 58893 w 3669998"/>
                <a:gd name="connsiteY1" fmla="*/ 0 h 908200"/>
                <a:gd name="connsiteX2" fmla="*/ 58893 w 3669998"/>
                <a:gd name="connsiteY2" fmla="*/ 21697 h 908200"/>
                <a:gd name="connsiteX3" fmla="*/ 328564 w 3669998"/>
                <a:gd name="connsiteY3" fmla="*/ 21697 h 908200"/>
                <a:gd name="connsiteX4" fmla="*/ 328564 w 3669998"/>
                <a:gd name="connsiteY4" fmla="*/ 68192 h 908200"/>
                <a:gd name="connsiteX5" fmla="*/ 381258 w 3669998"/>
                <a:gd name="connsiteY5" fmla="*/ 68192 h 908200"/>
                <a:gd name="connsiteX6" fmla="*/ 381258 w 3669998"/>
                <a:gd name="connsiteY6" fmla="*/ 136385 h 908200"/>
                <a:gd name="connsiteX7" fmla="*/ 427753 w 3669998"/>
                <a:gd name="connsiteY7" fmla="*/ 136385 h 908200"/>
                <a:gd name="connsiteX8" fmla="*/ 427753 w 3669998"/>
                <a:gd name="connsiteY8" fmla="*/ 229375 h 908200"/>
                <a:gd name="connsiteX9" fmla="*/ 759417 w 3669998"/>
                <a:gd name="connsiteY9" fmla="*/ 229375 h 908200"/>
                <a:gd name="connsiteX10" fmla="*/ 759417 w 3669998"/>
                <a:gd name="connsiteY10" fmla="*/ 263471 h 908200"/>
                <a:gd name="connsiteX11" fmla="*/ 781114 w 3669998"/>
                <a:gd name="connsiteY11" fmla="*/ 263471 h 908200"/>
                <a:gd name="connsiteX12" fmla="*/ 781114 w 3669998"/>
                <a:gd name="connsiteY12" fmla="*/ 263471 h 908200"/>
                <a:gd name="connsiteX13" fmla="*/ 830709 w 3669998"/>
                <a:gd name="connsiteY13" fmla="*/ 263471 h 908200"/>
                <a:gd name="connsiteX14" fmla="*/ 830709 w 3669998"/>
                <a:gd name="connsiteY14" fmla="*/ 347162 h 908200"/>
                <a:gd name="connsiteX15" fmla="*/ 1233665 w 3669998"/>
                <a:gd name="connsiteY15" fmla="*/ 347162 h 908200"/>
                <a:gd name="connsiteX16" fmla="*/ 1233665 w 3669998"/>
                <a:gd name="connsiteY16" fmla="*/ 371959 h 908200"/>
                <a:gd name="connsiteX17" fmla="*/ 1317356 w 3669998"/>
                <a:gd name="connsiteY17" fmla="*/ 371959 h 908200"/>
                <a:gd name="connsiteX18" fmla="*/ 1317356 w 3669998"/>
                <a:gd name="connsiteY18" fmla="*/ 437052 h 908200"/>
                <a:gd name="connsiteX19" fmla="*/ 1624222 w 3669998"/>
                <a:gd name="connsiteY19" fmla="*/ 437052 h 908200"/>
                <a:gd name="connsiteX20" fmla="*/ 1624222 w 3669998"/>
                <a:gd name="connsiteY20" fmla="*/ 455650 h 908200"/>
                <a:gd name="connsiteX21" fmla="*/ 1720312 w 3669998"/>
                <a:gd name="connsiteY21" fmla="*/ 455650 h 908200"/>
                <a:gd name="connsiteX22" fmla="*/ 1720312 w 3669998"/>
                <a:gd name="connsiteY22" fmla="*/ 489746 h 908200"/>
                <a:gd name="connsiteX23" fmla="*/ 1850497 w 3669998"/>
                <a:gd name="connsiteY23" fmla="*/ 489746 h 908200"/>
                <a:gd name="connsiteX24" fmla="*/ 1850497 w 3669998"/>
                <a:gd name="connsiteY24" fmla="*/ 489746 h 908200"/>
                <a:gd name="connsiteX25" fmla="*/ 1850497 w 3669998"/>
                <a:gd name="connsiteY25" fmla="*/ 517643 h 908200"/>
                <a:gd name="connsiteX26" fmla="*/ 1999281 w 3669998"/>
                <a:gd name="connsiteY26" fmla="*/ 517643 h 908200"/>
                <a:gd name="connsiteX27" fmla="*/ 1999281 w 3669998"/>
                <a:gd name="connsiteY27" fmla="*/ 564138 h 908200"/>
                <a:gd name="connsiteX28" fmla="*/ 2086072 w 3669998"/>
                <a:gd name="connsiteY28" fmla="*/ 564138 h 908200"/>
                <a:gd name="connsiteX29" fmla="*/ 2086072 w 3669998"/>
                <a:gd name="connsiteY29" fmla="*/ 610633 h 908200"/>
                <a:gd name="connsiteX30" fmla="*/ 2138766 w 3669998"/>
                <a:gd name="connsiteY30" fmla="*/ 610633 h 908200"/>
                <a:gd name="connsiteX31" fmla="*/ 2138766 w 3669998"/>
                <a:gd name="connsiteY31" fmla="*/ 660227 h 908200"/>
                <a:gd name="connsiteX32" fmla="*/ 2414636 w 3669998"/>
                <a:gd name="connsiteY32" fmla="*/ 660227 h 908200"/>
                <a:gd name="connsiteX33" fmla="*/ 2414636 w 3669998"/>
                <a:gd name="connsiteY33" fmla="*/ 709822 h 908200"/>
                <a:gd name="connsiteX34" fmla="*/ 2743200 w 3669998"/>
                <a:gd name="connsiteY34" fmla="*/ 709822 h 908200"/>
                <a:gd name="connsiteX35" fmla="*/ 2743200 w 3669998"/>
                <a:gd name="connsiteY35" fmla="*/ 774915 h 908200"/>
                <a:gd name="connsiteX36" fmla="*/ 2857887 w 3669998"/>
                <a:gd name="connsiteY36" fmla="*/ 774915 h 908200"/>
                <a:gd name="connsiteX37" fmla="*/ 2857887 w 3669998"/>
                <a:gd name="connsiteY37" fmla="*/ 908200 h 908200"/>
                <a:gd name="connsiteX38" fmla="*/ 3669998 w 3669998"/>
                <a:gd name="connsiteY38" fmla="*/ 908200 h 90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669998" h="908200">
                  <a:moveTo>
                    <a:pt x="0" y="0"/>
                  </a:moveTo>
                  <a:lnTo>
                    <a:pt x="58893" y="0"/>
                  </a:lnTo>
                  <a:lnTo>
                    <a:pt x="58893" y="21697"/>
                  </a:lnTo>
                  <a:lnTo>
                    <a:pt x="328564" y="21697"/>
                  </a:lnTo>
                  <a:lnTo>
                    <a:pt x="328564" y="68192"/>
                  </a:lnTo>
                  <a:lnTo>
                    <a:pt x="381258" y="68192"/>
                  </a:lnTo>
                  <a:lnTo>
                    <a:pt x="381258" y="136385"/>
                  </a:lnTo>
                  <a:lnTo>
                    <a:pt x="427753" y="136385"/>
                  </a:lnTo>
                  <a:lnTo>
                    <a:pt x="427753" y="229375"/>
                  </a:lnTo>
                  <a:lnTo>
                    <a:pt x="759417" y="229375"/>
                  </a:lnTo>
                  <a:lnTo>
                    <a:pt x="759417" y="263471"/>
                  </a:lnTo>
                  <a:lnTo>
                    <a:pt x="781114" y="263471"/>
                  </a:lnTo>
                  <a:lnTo>
                    <a:pt x="781114" y="263471"/>
                  </a:lnTo>
                  <a:lnTo>
                    <a:pt x="830709" y="263471"/>
                  </a:lnTo>
                  <a:lnTo>
                    <a:pt x="830709" y="347162"/>
                  </a:lnTo>
                  <a:lnTo>
                    <a:pt x="1233665" y="347162"/>
                  </a:lnTo>
                  <a:lnTo>
                    <a:pt x="1233665" y="371959"/>
                  </a:lnTo>
                  <a:lnTo>
                    <a:pt x="1317356" y="371959"/>
                  </a:lnTo>
                  <a:lnTo>
                    <a:pt x="1317356" y="437052"/>
                  </a:lnTo>
                  <a:lnTo>
                    <a:pt x="1624222" y="437052"/>
                  </a:lnTo>
                  <a:lnTo>
                    <a:pt x="1624222" y="455650"/>
                  </a:lnTo>
                  <a:lnTo>
                    <a:pt x="1720312" y="455650"/>
                  </a:lnTo>
                  <a:lnTo>
                    <a:pt x="1720312" y="489746"/>
                  </a:lnTo>
                  <a:lnTo>
                    <a:pt x="1850497" y="489746"/>
                  </a:lnTo>
                  <a:lnTo>
                    <a:pt x="1850497" y="489746"/>
                  </a:lnTo>
                  <a:lnTo>
                    <a:pt x="1850497" y="517643"/>
                  </a:lnTo>
                  <a:lnTo>
                    <a:pt x="1999281" y="517643"/>
                  </a:lnTo>
                  <a:lnTo>
                    <a:pt x="1999281" y="564138"/>
                  </a:lnTo>
                  <a:lnTo>
                    <a:pt x="2086072" y="564138"/>
                  </a:lnTo>
                  <a:lnTo>
                    <a:pt x="2086072" y="610633"/>
                  </a:lnTo>
                  <a:lnTo>
                    <a:pt x="2138766" y="610633"/>
                  </a:lnTo>
                  <a:lnTo>
                    <a:pt x="2138766" y="660227"/>
                  </a:lnTo>
                  <a:lnTo>
                    <a:pt x="2414636" y="660227"/>
                  </a:lnTo>
                  <a:lnTo>
                    <a:pt x="2414636" y="709822"/>
                  </a:lnTo>
                  <a:lnTo>
                    <a:pt x="2743200" y="709822"/>
                  </a:lnTo>
                  <a:lnTo>
                    <a:pt x="2743200" y="774915"/>
                  </a:lnTo>
                  <a:lnTo>
                    <a:pt x="2857887" y="774915"/>
                  </a:lnTo>
                  <a:lnTo>
                    <a:pt x="2857887" y="908200"/>
                  </a:lnTo>
                  <a:lnTo>
                    <a:pt x="3669998" y="908200"/>
                  </a:lnTo>
                </a:path>
              </a:pathLst>
            </a:cu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961DCFC-25A1-4FFF-8656-894A76A3A8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19723" y="2445521"/>
              <a:ext cx="0" cy="8587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78F68B8-09CB-4E7B-AF84-B055C1BA01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35893" y="2497049"/>
              <a:ext cx="0" cy="8587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4A7A097-5035-4A30-8120-A9A8EE3DCF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14566" y="2561458"/>
              <a:ext cx="0" cy="8587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2DE0FC3-C8C2-4E45-AF58-087ADD7C34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75704" y="2770789"/>
              <a:ext cx="0" cy="8587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7A078C4-65CA-435B-9664-DBB702719D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01826" y="2808361"/>
              <a:ext cx="0" cy="84806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903494F-6F68-46BD-AE1B-F390528F5A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46794" y="2994075"/>
              <a:ext cx="0" cy="8587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6BEC44F-9474-4BF7-B9EA-4984ED5409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6409" y="3105718"/>
              <a:ext cx="0" cy="8587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F6ECE19-E9CE-4386-81FD-763D5DA261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08434" y="3493247"/>
              <a:ext cx="0" cy="8587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0A2C79E-7D7D-4160-8E81-54550327589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98425" y="3594156"/>
              <a:ext cx="0" cy="84806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EA18451-42E7-45E9-827C-23B11FB0484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24297" y="3692916"/>
              <a:ext cx="0" cy="8587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D810F9E-C263-4250-8B8B-B9E00F0817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15906" y="3758400"/>
              <a:ext cx="0" cy="8587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6BD16D6-EA8E-40CC-AED7-023CDA54EC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2287" y="3778796"/>
              <a:ext cx="0" cy="84806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3459F25-1395-41CE-8F4A-7A0CEA8948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97004" y="3788457"/>
              <a:ext cx="0" cy="8587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3F9FDF6-A998-4859-960C-D1B24011408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26918" y="3850720"/>
              <a:ext cx="0" cy="8587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FA1C94F-8CE0-4CBB-99AF-0CF97CD5DD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11250" y="3925864"/>
              <a:ext cx="0" cy="8587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B8AE58-842E-4183-BD64-CEE7B96930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33079" y="3967730"/>
              <a:ext cx="0" cy="84806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1AB356B-1F5E-4092-B420-A01EC51F7A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17412" y="4051462"/>
              <a:ext cx="0" cy="8587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303E67C-F219-4DAE-B985-660E0F6B77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11446" y="4114798"/>
              <a:ext cx="0" cy="84805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D56BB58-460A-4698-8F7C-47D8781D007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33581" y="4051462"/>
              <a:ext cx="0" cy="8587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3497201-B8B2-48B0-9BA9-FF41D51395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51368" y="4082594"/>
              <a:ext cx="0" cy="84805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55E85A5-7011-4ABC-8E69-0E1DC3749F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30041" y="4114798"/>
              <a:ext cx="0" cy="8587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79D8865-BEC2-4086-B7DF-961746B8AA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60763" y="4115871"/>
              <a:ext cx="0" cy="85879"/>
            </a:xfrm>
            <a:prstGeom prst="lin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DD29F06-FE2C-4623-BF6D-7C90A6CB170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82592" y="4137342"/>
              <a:ext cx="0" cy="84806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0D5B336-7CAB-41FE-9C16-B748DD9C80B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66116" y="4192090"/>
              <a:ext cx="0" cy="8587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8B46235-9309-47E3-A050-8CADAC57309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84711" y="4192090"/>
              <a:ext cx="0" cy="8587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68A8EE5-14A7-4AAA-838F-51FCDCD5394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56916" y="4258646"/>
              <a:ext cx="0" cy="84805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6CB38A0-B9DE-410B-B068-14262663A22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79553" y="4258646"/>
              <a:ext cx="0" cy="84805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8636DDB-8CEE-4B80-BA6D-CEA339AF4E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94915" y="4300512"/>
              <a:ext cx="0" cy="8587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A5F825F-090E-4B18-A0D8-1ED0C5E10F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09467" y="4300512"/>
              <a:ext cx="0" cy="8587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67A0B75-4F9A-49A6-AAFC-330917E64E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29679" y="4340231"/>
              <a:ext cx="0" cy="8587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A5FEEA0-E158-468A-BFEE-473A109D5AF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04561" y="4362774"/>
              <a:ext cx="0" cy="8587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834EDD0-4C50-40A2-83F0-9B4D42C502A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71664" y="4405714"/>
              <a:ext cx="0" cy="8587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021F76C-C4AD-4B91-950B-3A6FABEA34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04812" y="4495888"/>
              <a:ext cx="0" cy="84806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FD8AE0E6-3CE1-4D49-930C-E1E0FCADB4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02582" y="4496961"/>
              <a:ext cx="0" cy="85879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10">
              <a:extLst>
                <a:ext uri="{FF2B5EF4-FFF2-40B4-BE49-F238E27FC236}">
                  <a16:creationId xmlns:a16="http://schemas.microsoft.com/office/drawing/2014/main" id="{AB4A85A7-AF7E-49AC-9EDE-3C82DD2D79E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99511" y="2402581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Connector 111">
              <a:extLst>
                <a:ext uri="{FF2B5EF4-FFF2-40B4-BE49-F238E27FC236}">
                  <a16:creationId xmlns:a16="http://schemas.microsoft.com/office/drawing/2014/main" id="{083897E0-DEFE-413F-B6BC-0C5308B5005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19723" y="2402581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Straight Connector 112">
              <a:extLst>
                <a:ext uri="{FF2B5EF4-FFF2-40B4-BE49-F238E27FC236}">
                  <a16:creationId xmlns:a16="http://schemas.microsoft.com/office/drawing/2014/main" id="{1500522D-DA79-4C0B-8538-CB816D51C8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28616" y="2402581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Connector 113">
              <a:extLst>
                <a:ext uri="{FF2B5EF4-FFF2-40B4-BE49-F238E27FC236}">
                  <a16:creationId xmlns:a16="http://schemas.microsoft.com/office/drawing/2014/main" id="{FF4F3B41-B693-4C68-AC67-4D14F7EDAD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46403" y="2402581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Straight Connector 114">
              <a:extLst>
                <a:ext uri="{FF2B5EF4-FFF2-40B4-BE49-F238E27FC236}">
                  <a16:creationId xmlns:a16="http://schemas.microsoft.com/office/drawing/2014/main" id="{741FE5AC-1D66-4ED6-B0DC-CB9836AC87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73891" y="2427272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Straight Connector 115">
              <a:extLst>
                <a:ext uri="{FF2B5EF4-FFF2-40B4-BE49-F238E27FC236}">
                  <a16:creationId xmlns:a16="http://schemas.microsoft.com/office/drawing/2014/main" id="{88CA08E1-5068-4DFB-94C9-B9A0145624E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47407" y="2497049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Straight Connector 116">
              <a:extLst>
                <a:ext uri="{FF2B5EF4-FFF2-40B4-BE49-F238E27FC236}">
                  <a16:creationId xmlns:a16="http://schemas.microsoft.com/office/drawing/2014/main" id="{9D7ADD93-9EA6-498E-AC64-0BE6FEA99B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61151" y="2531401"/>
              <a:ext cx="0" cy="84806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Straight Connector 117">
              <a:extLst>
                <a:ext uri="{FF2B5EF4-FFF2-40B4-BE49-F238E27FC236}">
                  <a16:creationId xmlns:a16="http://schemas.microsoft.com/office/drawing/2014/main" id="{CDD9812D-E05F-4835-B9F6-03082603CD5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93490" y="2544283"/>
              <a:ext cx="0" cy="84806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Connector 118">
              <a:extLst>
                <a:ext uri="{FF2B5EF4-FFF2-40B4-BE49-F238E27FC236}">
                  <a16:creationId xmlns:a16="http://schemas.microsoft.com/office/drawing/2014/main" id="{E20EBF8A-2811-436E-BC21-E69294904F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03694" y="2664514"/>
              <a:ext cx="0" cy="84806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Straight Connector 119">
              <a:extLst>
                <a:ext uri="{FF2B5EF4-FFF2-40B4-BE49-F238E27FC236}">
                  <a16:creationId xmlns:a16="http://schemas.microsoft.com/office/drawing/2014/main" id="{A4D0EFA0-37D5-4D8B-BEDE-18E0719E5E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48717" y="2561458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Straight Connector 120">
              <a:extLst>
                <a:ext uri="{FF2B5EF4-FFF2-40B4-BE49-F238E27FC236}">
                  <a16:creationId xmlns:a16="http://schemas.microsoft.com/office/drawing/2014/main" id="{042F14FB-F7A4-49D9-9178-A671000885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74171" y="3016618"/>
              <a:ext cx="0" cy="84806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Straight Connector 121">
              <a:extLst>
                <a:ext uri="{FF2B5EF4-FFF2-40B4-BE49-F238E27FC236}">
                  <a16:creationId xmlns:a16="http://schemas.microsoft.com/office/drawing/2014/main" id="{92D5B917-D79C-49E8-A9D1-B05F7F0004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95191" y="3058484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Straight Connector 122">
              <a:extLst>
                <a:ext uri="{FF2B5EF4-FFF2-40B4-BE49-F238E27FC236}">
                  <a16:creationId xmlns:a16="http://schemas.microsoft.com/office/drawing/2014/main" id="{7F06E218-BF07-406A-A82E-971A562C28A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15097" y="3171200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Straight Connector 123">
              <a:extLst>
                <a:ext uri="{FF2B5EF4-FFF2-40B4-BE49-F238E27FC236}">
                  <a16:creationId xmlns:a16="http://schemas.microsoft.com/office/drawing/2014/main" id="{028CC036-B61B-48CC-9083-2B53764A4DE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61431" y="3232389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Straight Connector 124">
              <a:extLst>
                <a:ext uri="{FF2B5EF4-FFF2-40B4-BE49-F238E27FC236}">
                  <a16:creationId xmlns:a16="http://schemas.microsoft.com/office/drawing/2014/main" id="{5FEA1111-EDAB-48E1-8A70-6DF94FE89C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98621" y="3234536"/>
              <a:ext cx="0" cy="84805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Straight Connector 125">
              <a:extLst>
                <a:ext uri="{FF2B5EF4-FFF2-40B4-BE49-F238E27FC236}">
                  <a16:creationId xmlns:a16="http://schemas.microsoft.com/office/drawing/2014/main" id="{61285B58-1953-4801-BC2E-C2B489B647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33385" y="3311828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Straight Connector 126">
              <a:extLst>
                <a:ext uri="{FF2B5EF4-FFF2-40B4-BE49-F238E27FC236}">
                  <a16:creationId xmlns:a16="http://schemas.microsoft.com/office/drawing/2014/main" id="{405F7DD9-1249-478E-A171-2AF44B438F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95889" y="3347253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Straight Connector 127">
              <a:extLst>
                <a:ext uri="{FF2B5EF4-FFF2-40B4-BE49-F238E27FC236}">
                  <a16:creationId xmlns:a16="http://schemas.microsoft.com/office/drawing/2014/main" id="{6A0FD9C7-D40F-494B-B282-75C8C301F5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13676" y="3353694"/>
              <a:ext cx="0" cy="84806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Straight Connector 128">
              <a:extLst>
                <a:ext uri="{FF2B5EF4-FFF2-40B4-BE49-F238E27FC236}">
                  <a16:creationId xmlns:a16="http://schemas.microsoft.com/office/drawing/2014/main" id="{B2B1D038-3B55-4C01-8E69-3637AA9A75F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30654" y="3371943"/>
              <a:ext cx="0" cy="84805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Straight Connector 129">
              <a:extLst>
                <a:ext uri="{FF2B5EF4-FFF2-40B4-BE49-F238E27FC236}">
                  <a16:creationId xmlns:a16="http://schemas.microsoft.com/office/drawing/2014/main" id="{605DBE80-AEBF-4428-B2E7-EC610AC3CC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44398" y="3396633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Straight Connector 130">
              <a:extLst>
                <a:ext uri="{FF2B5EF4-FFF2-40B4-BE49-F238E27FC236}">
                  <a16:creationId xmlns:a16="http://schemas.microsoft.com/office/drawing/2014/main" id="{2BBEC469-21A8-4D0B-BA84-D63D202A3C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46823" y="3433132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Straight Connector 131">
              <a:extLst>
                <a:ext uri="{FF2B5EF4-FFF2-40B4-BE49-F238E27FC236}">
                  <a16:creationId xmlns:a16="http://schemas.microsoft.com/office/drawing/2014/main" id="{0A09BC5C-A978-445E-9A9F-44E114CF651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63801" y="3434206"/>
              <a:ext cx="0" cy="84805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" name="Straight Connector 132">
              <a:extLst>
                <a:ext uri="{FF2B5EF4-FFF2-40B4-BE49-F238E27FC236}">
                  <a16:creationId xmlns:a16="http://schemas.microsoft.com/office/drawing/2014/main" id="{0B4413F4-A93F-445E-AAB3-8FF7A15165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23071" y="3450308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Straight Connector 133">
              <a:extLst>
                <a:ext uri="{FF2B5EF4-FFF2-40B4-BE49-F238E27FC236}">
                  <a16:creationId xmlns:a16="http://schemas.microsoft.com/office/drawing/2014/main" id="{B23D965D-E46E-451B-AF8B-133F916F2F8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56219" y="3502909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Straight Connector 134">
              <a:extLst>
                <a:ext uri="{FF2B5EF4-FFF2-40B4-BE49-F238E27FC236}">
                  <a16:creationId xmlns:a16="http://schemas.microsoft.com/office/drawing/2014/main" id="{993A7AF4-D6AA-421D-B2DB-540357A1C9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71579" y="3502909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Straight Connector 135">
              <a:extLst>
                <a:ext uri="{FF2B5EF4-FFF2-40B4-BE49-F238E27FC236}">
                  <a16:creationId xmlns:a16="http://schemas.microsoft.com/office/drawing/2014/main" id="{1FBCF688-D7AA-4CE7-86D0-C62A2FE609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90983" y="3503983"/>
              <a:ext cx="0" cy="84806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Straight Connector 136">
              <a:extLst>
                <a:ext uri="{FF2B5EF4-FFF2-40B4-BE49-F238E27FC236}">
                  <a16:creationId xmlns:a16="http://schemas.microsoft.com/office/drawing/2014/main" id="{57F6072D-BDF5-4B27-B921-00BE05D3DB8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24131" y="3505056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" name="Straight Connector 137">
              <a:extLst>
                <a:ext uri="{FF2B5EF4-FFF2-40B4-BE49-F238E27FC236}">
                  <a16:creationId xmlns:a16="http://schemas.microsoft.com/office/drawing/2014/main" id="{A7219BC8-BA61-4A43-91E8-9DC15915DC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26807" y="3514717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" name="Straight Connector 138">
              <a:extLst>
                <a:ext uri="{FF2B5EF4-FFF2-40B4-BE49-F238E27FC236}">
                  <a16:creationId xmlns:a16="http://schemas.microsoft.com/office/drawing/2014/main" id="{8BB887B9-AE3B-4178-B61E-EAA8BE1399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41359" y="3532967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" name="Straight Connector 139">
              <a:extLst>
                <a:ext uri="{FF2B5EF4-FFF2-40B4-BE49-F238E27FC236}">
                  <a16:creationId xmlns:a16="http://schemas.microsoft.com/office/drawing/2014/main" id="{23E59C71-FA9F-4ECE-8FC8-9BEE6062BD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60763" y="3532967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Straight Connector 140">
              <a:extLst>
                <a:ext uri="{FF2B5EF4-FFF2-40B4-BE49-F238E27FC236}">
                  <a16:creationId xmlns:a16="http://schemas.microsoft.com/office/drawing/2014/main" id="{77704254-009F-4C0F-B09E-5304D3A4D8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76124" y="3532967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" name="Straight Connector 141">
              <a:extLst>
                <a:ext uri="{FF2B5EF4-FFF2-40B4-BE49-F238E27FC236}">
                  <a16:creationId xmlns:a16="http://schemas.microsoft.com/office/drawing/2014/main" id="{428EB26F-3125-44E3-A77B-782F0F2B030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96336" y="3532967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9" name="Straight Connector 142">
              <a:extLst>
                <a:ext uri="{FF2B5EF4-FFF2-40B4-BE49-F238E27FC236}">
                  <a16:creationId xmlns:a16="http://schemas.microsoft.com/office/drawing/2014/main" id="{359F39FA-FCE8-434E-9043-B669BD47CD0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5739" y="3532967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" name="Straight Connector 143">
              <a:extLst>
                <a:ext uri="{FF2B5EF4-FFF2-40B4-BE49-F238E27FC236}">
                  <a16:creationId xmlns:a16="http://schemas.microsoft.com/office/drawing/2014/main" id="{403AED4B-04EC-4942-B0DA-E959D34390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33526" y="3532967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Straight Connector 144">
              <a:extLst>
                <a:ext uri="{FF2B5EF4-FFF2-40B4-BE49-F238E27FC236}">
                  <a16:creationId xmlns:a16="http://schemas.microsoft.com/office/drawing/2014/main" id="{6B9ED7F1-735B-4FA1-9A7D-0F029428EE7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3392" y="3587714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2" name="Straight Connector 145">
              <a:extLst>
                <a:ext uri="{FF2B5EF4-FFF2-40B4-BE49-F238E27FC236}">
                  <a16:creationId xmlns:a16="http://schemas.microsoft.com/office/drawing/2014/main" id="{92A439D4-4E58-4A8A-8F0A-39CA6DD4D92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98455" y="3587714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Straight Connector 146">
              <a:extLst>
                <a:ext uri="{FF2B5EF4-FFF2-40B4-BE49-F238E27FC236}">
                  <a16:creationId xmlns:a16="http://schemas.microsoft.com/office/drawing/2014/main" id="{DB622555-8232-4F88-BC91-66CCC48D2B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21092" y="3587714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" name="Straight Connector 147">
              <a:extLst>
                <a:ext uri="{FF2B5EF4-FFF2-40B4-BE49-F238E27FC236}">
                  <a16:creationId xmlns:a16="http://schemas.microsoft.com/office/drawing/2014/main" id="{3B654C17-6978-41B1-803E-8532C0CB2E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16492" y="3612405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5" name="Straight Connector 148">
              <a:extLst>
                <a:ext uri="{FF2B5EF4-FFF2-40B4-BE49-F238E27FC236}">
                  <a16:creationId xmlns:a16="http://schemas.microsoft.com/office/drawing/2014/main" id="{A6F275D7-C856-4E91-887B-3D971B9DF4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45597" y="3614552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" name="Straight Connector 149">
              <a:extLst>
                <a:ext uri="{FF2B5EF4-FFF2-40B4-BE49-F238E27FC236}">
                  <a16:creationId xmlns:a16="http://schemas.microsoft.com/office/drawing/2014/main" id="{35218CD4-66BF-42E8-93E5-0888752B52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60150" y="3623140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" name="Straight Connector 150">
              <a:extLst>
                <a:ext uri="{FF2B5EF4-FFF2-40B4-BE49-F238E27FC236}">
                  <a16:creationId xmlns:a16="http://schemas.microsoft.com/office/drawing/2014/main" id="{7EA86BD8-7399-4A60-9DC0-C195D694D2F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46099" y="3730489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Straight Connector 151">
              <a:extLst>
                <a:ext uri="{FF2B5EF4-FFF2-40B4-BE49-F238E27FC236}">
                  <a16:creationId xmlns:a16="http://schemas.microsoft.com/office/drawing/2014/main" id="{6106295B-FA73-40C3-8C0A-AD1E70A48D5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79553" y="3630654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" name="Straight Connector 152">
              <a:extLst>
                <a:ext uri="{FF2B5EF4-FFF2-40B4-BE49-F238E27FC236}">
                  <a16:creationId xmlns:a16="http://schemas.microsoft.com/office/drawing/2014/main" id="{2302F829-9DC2-4DAC-B6F4-17FF51913E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91681" y="3673594"/>
              <a:ext cx="0" cy="84806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" name="Straight Connector 153">
              <a:extLst>
                <a:ext uri="{FF2B5EF4-FFF2-40B4-BE49-F238E27FC236}">
                  <a16:creationId xmlns:a16="http://schemas.microsoft.com/office/drawing/2014/main" id="{9F85CFAB-795E-42BA-979F-3E85CD9C21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14318" y="3678961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1" name="Straight Connector 154">
              <a:extLst>
                <a:ext uri="{FF2B5EF4-FFF2-40B4-BE49-F238E27FC236}">
                  <a16:creationId xmlns:a16="http://schemas.microsoft.com/office/drawing/2014/main" id="{7AFEE6C4-AE1B-46F5-A702-5AA58319B98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79804" y="3678961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Straight Connector 155">
              <a:extLst>
                <a:ext uri="{FF2B5EF4-FFF2-40B4-BE49-F238E27FC236}">
                  <a16:creationId xmlns:a16="http://schemas.microsoft.com/office/drawing/2014/main" id="{ED44102A-F723-4FD7-9A31-A750D45090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66312" y="3730489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Straight Connector 156">
              <a:extLst>
                <a:ext uri="{FF2B5EF4-FFF2-40B4-BE49-F238E27FC236}">
                  <a16:creationId xmlns:a16="http://schemas.microsoft.com/office/drawing/2014/main" id="{2E826A4D-7D23-473B-B6FF-0C8231A092F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88949" y="3730489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" name="Straight Connector 157">
              <a:extLst>
                <a:ext uri="{FF2B5EF4-FFF2-40B4-BE49-F238E27FC236}">
                  <a16:creationId xmlns:a16="http://schemas.microsoft.com/office/drawing/2014/main" id="{07E6013E-5CFE-4D5D-8888-A59E7E4CA8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30990" y="3730489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" name="Straight Connector 158">
              <a:extLst>
                <a:ext uri="{FF2B5EF4-FFF2-40B4-BE49-F238E27FC236}">
                  <a16:creationId xmlns:a16="http://schemas.microsoft.com/office/drawing/2014/main" id="{FD06064A-8B8B-4AF8-9730-B9E8021FA6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88391" y="3730489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Straight Connector 159">
              <a:extLst>
                <a:ext uri="{FF2B5EF4-FFF2-40B4-BE49-F238E27FC236}">
                  <a16:creationId xmlns:a16="http://schemas.microsoft.com/office/drawing/2014/main" id="{23A0F42E-41F0-4CAE-9EB7-0BDDD1A412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44176" y="3730489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7" name="Straight Connector 160">
              <a:extLst>
                <a:ext uri="{FF2B5EF4-FFF2-40B4-BE49-F238E27FC236}">
                  <a16:creationId xmlns:a16="http://schemas.microsoft.com/office/drawing/2014/main" id="{7F0537F3-E028-4F21-9F40-9C10239077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82174" y="3730489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" name="Straight Connector 161">
              <a:extLst>
                <a:ext uri="{FF2B5EF4-FFF2-40B4-BE49-F238E27FC236}">
                  <a16:creationId xmlns:a16="http://schemas.microsoft.com/office/drawing/2014/main" id="{C1066441-6BD1-4052-8BAF-997612DBFEB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95919" y="3760547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9" name="Straight Connector 162">
              <a:extLst>
                <a:ext uri="{FF2B5EF4-FFF2-40B4-BE49-F238E27FC236}">
                  <a16:creationId xmlns:a16="http://schemas.microsoft.com/office/drawing/2014/main" id="{AA406CF9-B53C-4E22-B4E4-1C36245A8C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08046" y="3863602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" name="Straight Connector 163">
              <a:extLst>
                <a:ext uri="{FF2B5EF4-FFF2-40B4-BE49-F238E27FC236}">
                  <a16:creationId xmlns:a16="http://schemas.microsoft.com/office/drawing/2014/main" id="{586C1FFD-CAB4-4A7B-9886-2E49A7C3A18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03697" y="4069712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" name="Straight Connector 164">
              <a:extLst>
                <a:ext uri="{FF2B5EF4-FFF2-40B4-BE49-F238E27FC236}">
                  <a16:creationId xmlns:a16="http://schemas.microsoft.com/office/drawing/2014/main" id="{077880D8-B3DF-44AC-95CB-05EAECD80C6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57363" y="3868969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" name="Straight Connector 165">
              <a:extLst>
                <a:ext uri="{FF2B5EF4-FFF2-40B4-BE49-F238E27FC236}">
                  <a16:creationId xmlns:a16="http://schemas.microsoft.com/office/drawing/2014/main" id="{C22F52C8-4E3C-44A2-82AF-6163ABCD343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73532" y="3868969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7" name="Straight Connector 166">
              <a:extLst>
                <a:ext uri="{FF2B5EF4-FFF2-40B4-BE49-F238E27FC236}">
                  <a16:creationId xmlns:a16="http://schemas.microsoft.com/office/drawing/2014/main" id="{33D32DEF-0FB3-474E-A7A8-9582BA3703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31994" y="4069712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8" name="Straight Connector 167">
              <a:extLst>
                <a:ext uri="{FF2B5EF4-FFF2-40B4-BE49-F238E27FC236}">
                  <a16:creationId xmlns:a16="http://schemas.microsoft.com/office/drawing/2014/main" id="{2573DBFC-3088-4687-9C3A-5D56D4F710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58673" y="4069712"/>
              <a:ext cx="0" cy="85879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0" name="Rectangle 1">
              <a:extLst>
                <a:ext uri="{FF2B5EF4-FFF2-40B4-BE49-F238E27FC236}">
                  <a16:creationId xmlns:a16="http://schemas.microsoft.com/office/drawing/2014/main" id="{06025619-9986-48EA-BCE1-162FF1EAF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192" y="4058908"/>
              <a:ext cx="21964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HR: 0.46 </a:t>
              </a:r>
            </a:p>
            <a:p>
              <a:pPr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(95% CI: 0.37-0.57; </a:t>
              </a:r>
              <a:r>
                <a:rPr lang="en-US" altLang="en-US" sz="1400" i="1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</a:t>
              </a: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&lt;.001)</a:t>
              </a:r>
            </a:p>
          </p:txBody>
        </p:sp>
        <p:sp>
          <p:nvSpPr>
            <p:cNvPr id="234" name="TextBox 9">
              <a:extLst>
                <a:ext uri="{FF2B5EF4-FFF2-40B4-BE49-F238E27FC236}">
                  <a16:creationId xmlns:a16="http://schemas.microsoft.com/office/drawing/2014/main" id="{0B52E07C-A374-4342-A3C6-1CC9D1C3F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17504" y="3447450"/>
              <a:ext cx="2315518" cy="31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67" b="1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Probability of PFS</a:t>
              </a:r>
            </a:p>
          </p:txBody>
        </p:sp>
        <p:sp>
          <p:nvSpPr>
            <p:cNvPr id="235" name="TextBox 44">
              <a:extLst>
                <a:ext uri="{FF2B5EF4-FFF2-40B4-BE49-F238E27FC236}">
                  <a16:creationId xmlns:a16="http://schemas.microsoft.com/office/drawing/2014/main" id="{37D6EFE1-ED9D-410F-84D5-CF51FEEE1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5389" y="4993396"/>
              <a:ext cx="41321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279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00" b="1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Mo</a:t>
              </a:r>
            </a:p>
          </p:txBody>
        </p:sp>
        <p:sp>
          <p:nvSpPr>
            <p:cNvPr id="57" name="TextBox 44">
              <a:extLst>
                <a:ext uri="{FF2B5EF4-FFF2-40B4-BE49-F238E27FC236}">
                  <a16:creationId xmlns:a16="http://schemas.microsoft.com/office/drawing/2014/main" id="{F671C406-0830-4EE6-B96A-B1C2770DC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5389" y="1476922"/>
              <a:ext cx="3967194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279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867" b="1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PFS</a:t>
              </a:r>
            </a:p>
          </p:txBody>
        </p:sp>
      </p:grpSp>
      <p:graphicFrame>
        <p:nvGraphicFramePr>
          <p:cNvPr id="287" name="Table 286">
            <a:extLst>
              <a:ext uri="{FF2B5EF4-FFF2-40B4-BE49-F238E27FC236}">
                <a16:creationId xmlns:a16="http://schemas.microsoft.com/office/drawing/2014/main" id="{5B6CD6E6-2293-494C-BF5B-A4FC836FC7B7}"/>
              </a:ext>
            </a:extLst>
          </p:cNvPr>
          <p:cNvGraphicFramePr>
            <a:graphicFrameLocks noGrp="1"/>
          </p:cNvGraphicFramePr>
          <p:nvPr/>
        </p:nvGraphicFramePr>
        <p:xfrm>
          <a:off x="7916042" y="1360947"/>
          <a:ext cx="4072541" cy="12495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4185193767"/>
                    </a:ext>
                  </a:extLst>
                </a:gridCol>
                <a:gridCol w="1512221">
                  <a:extLst>
                    <a:ext uri="{9D8B030D-6E8A-4147-A177-3AD203B41FA5}">
                      <a16:colId xmlns:a16="http://schemas.microsoft.com/office/drawing/2014/main" val="2637324182"/>
                    </a:ext>
                  </a:extLst>
                </a:gridCol>
              </a:tblGrid>
              <a:tr h="579083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23" marR="91423" marT="45701" marB="4570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Median OS,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Mo (95% CI)</a:t>
                      </a:r>
                    </a:p>
                  </a:txBody>
                  <a:tcPr marL="91423" marR="91423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743923"/>
                  </a:ext>
                </a:extLst>
              </a:tr>
              <a:tr h="335243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</a:rPr>
                        <a:t>Osimertinib (n = 279)</a:t>
                      </a:r>
                    </a:p>
                  </a:txBody>
                  <a:tcPr marL="91423" marR="91423" marT="45701" marB="4570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38.6 (34.5-41.8)</a:t>
                      </a:r>
                    </a:p>
                  </a:txBody>
                  <a:tcPr marL="91423" marR="91423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343858"/>
                  </a:ext>
                </a:extLst>
              </a:tr>
              <a:tr h="33524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</a:rPr>
                        <a:t>Erlotinib/gefitinib (n = 277)</a:t>
                      </a:r>
                    </a:p>
                  </a:txBody>
                  <a:tcPr marL="91423" marR="91423" marT="45701" marB="4570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31.8 (26.6-36.0)</a:t>
                      </a:r>
                    </a:p>
                  </a:txBody>
                  <a:tcPr marL="91423" marR="91423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011651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8EF9F17B-F1B9-4FD4-BE56-4C2F23FB8145}"/>
              </a:ext>
            </a:extLst>
          </p:cNvPr>
          <p:cNvGrpSpPr/>
          <p:nvPr/>
        </p:nvGrpSpPr>
        <p:grpSpPr>
          <a:xfrm>
            <a:off x="5978899" y="1362621"/>
            <a:ext cx="5194733" cy="3834575"/>
            <a:chOff x="6420263" y="1476922"/>
            <a:chExt cx="5194732" cy="3834574"/>
          </a:xfrm>
        </p:grpSpPr>
        <p:sp>
          <p:nvSpPr>
            <p:cNvPr id="366" name="TextBox 44">
              <a:extLst>
                <a:ext uri="{FF2B5EF4-FFF2-40B4-BE49-F238E27FC236}">
                  <a16:creationId xmlns:a16="http://schemas.microsoft.com/office/drawing/2014/main" id="{D0F6BD82-F3C0-45F2-AC33-92A27CA6C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0475" y="1476922"/>
              <a:ext cx="4246436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279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867" b="1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Updated OS</a:t>
              </a:r>
            </a:p>
          </p:txBody>
        </p:sp>
        <p:sp>
          <p:nvSpPr>
            <p:cNvPr id="192" name="Rectangle 1">
              <a:extLst>
                <a:ext uri="{FF2B5EF4-FFF2-40B4-BE49-F238E27FC236}">
                  <a16:creationId xmlns:a16="http://schemas.microsoft.com/office/drawing/2014/main" id="{29335D9E-FBF1-42AE-ACED-F9820A46C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943" y="4080039"/>
              <a:ext cx="2664511" cy="543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67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HR: 0.80 </a:t>
              </a:r>
            </a:p>
            <a:p>
              <a:pPr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67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(95.05% CI: 0.64-1.00; </a:t>
              </a:r>
              <a:r>
                <a:rPr lang="en-US" altLang="en-US" sz="1467" i="1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</a:t>
              </a:r>
              <a:r>
                <a:rPr lang="en-US" altLang="en-US" sz="1467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= 0.046)</a:t>
              </a:r>
            </a:p>
          </p:txBody>
        </p:sp>
        <p:sp>
          <p:nvSpPr>
            <p:cNvPr id="210" name="TextBox 9">
              <a:extLst>
                <a:ext uri="{FF2B5EF4-FFF2-40B4-BE49-F238E27FC236}">
                  <a16:creationId xmlns:a16="http://schemas.microsoft.com/office/drawing/2014/main" id="{C5A6DAB6-81ED-4441-91BD-48EE2228C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5343352" y="3462284"/>
              <a:ext cx="24923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Probability of OS</a:t>
              </a:r>
            </a:p>
          </p:txBody>
        </p:sp>
        <p:sp>
          <p:nvSpPr>
            <p:cNvPr id="211" name="TextBox 44">
              <a:extLst>
                <a:ext uri="{FF2B5EF4-FFF2-40B4-BE49-F238E27FC236}">
                  <a16:creationId xmlns:a16="http://schemas.microsoft.com/office/drawing/2014/main" id="{55835748-C521-4DD8-B2CE-B819749D2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9209" y="4993396"/>
              <a:ext cx="4188195" cy="31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2791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67" b="1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Mo</a:t>
              </a:r>
            </a:p>
          </p:txBody>
        </p:sp>
        <p:sp>
          <p:nvSpPr>
            <p:cNvPr id="212" name="Freeform: Shape 1">
              <a:extLst>
                <a:ext uri="{FF2B5EF4-FFF2-40B4-BE49-F238E27FC236}">
                  <a16:creationId xmlns:a16="http://schemas.microsoft.com/office/drawing/2014/main" id="{7BAF6CB1-9A31-40A4-A0D3-8B7AD989A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336" y="2362504"/>
              <a:ext cx="4268841" cy="2354130"/>
            </a:xfrm>
            <a:custGeom>
              <a:avLst/>
              <a:gdLst>
                <a:gd name="T0" fmla="*/ 0 w 5286703"/>
                <a:gd name="T1" fmla="*/ 0 h 2942896"/>
                <a:gd name="T2" fmla="*/ 0 w 5286703"/>
                <a:gd name="T3" fmla="*/ 2939121 h 2942896"/>
                <a:gd name="T4" fmla="*/ 5285719 w 5286703"/>
                <a:gd name="T5" fmla="*/ 2939121 h 29428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86703" h="2942896">
                  <a:moveTo>
                    <a:pt x="0" y="0"/>
                  </a:moveTo>
                  <a:lnTo>
                    <a:pt x="0" y="2942896"/>
                  </a:lnTo>
                  <a:lnTo>
                    <a:pt x="5286703" y="2942896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67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3" name="Group 2">
              <a:extLst>
                <a:ext uri="{FF2B5EF4-FFF2-40B4-BE49-F238E27FC236}">
                  <a16:creationId xmlns:a16="http://schemas.microsoft.com/office/drawing/2014/main" id="{6C11E0CA-125C-48C7-BA68-7A1AE91DFD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6406" y="2215135"/>
              <a:ext cx="428175" cy="2666488"/>
              <a:chOff x="1741879" y="1519751"/>
              <a:chExt cx="530701" cy="3166154"/>
            </a:xfrm>
          </p:grpSpPr>
          <p:sp>
            <p:nvSpPr>
              <p:cNvPr id="246" name="TextBox 11">
                <a:extLst>
                  <a:ext uri="{FF2B5EF4-FFF2-40B4-BE49-F238E27FC236}">
                    <a16:creationId xmlns:a16="http://schemas.microsoft.com/office/drawing/2014/main" id="{CB61FEF2-3477-48E5-8189-608072B2C5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1881" y="1519751"/>
                <a:ext cx="522935" cy="377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377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None/>
                  <a:defRPr/>
                </a:pPr>
                <a:r>
                  <a:rPr lang="en-US" altLang="en-US" sz="1467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1.0</a:t>
                </a:r>
              </a:p>
            </p:txBody>
          </p:sp>
          <p:sp>
            <p:nvSpPr>
              <p:cNvPr id="247" name="TextBox 12">
                <a:extLst>
                  <a:ext uri="{FF2B5EF4-FFF2-40B4-BE49-F238E27FC236}">
                    <a16:creationId xmlns:a16="http://schemas.microsoft.com/office/drawing/2014/main" id="{20B5EEFE-7334-4D36-B962-A30BC32B13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1880" y="2081873"/>
                <a:ext cx="522936" cy="377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377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None/>
                  <a:defRPr/>
                </a:pPr>
                <a:r>
                  <a:rPr lang="en-US" altLang="en-US" sz="1467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0.8</a:t>
                </a:r>
              </a:p>
            </p:txBody>
          </p:sp>
          <p:sp>
            <p:nvSpPr>
              <p:cNvPr id="248" name="TextBox 13">
                <a:extLst>
                  <a:ext uri="{FF2B5EF4-FFF2-40B4-BE49-F238E27FC236}">
                    <a16:creationId xmlns:a16="http://schemas.microsoft.com/office/drawing/2014/main" id="{A9DDFB18-BA0D-4258-97A2-627D548018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1879" y="2643996"/>
                <a:ext cx="522936" cy="377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377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None/>
                  <a:defRPr/>
                </a:pPr>
                <a:r>
                  <a:rPr lang="en-US" altLang="en-US" sz="1467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0.6</a:t>
                </a:r>
              </a:p>
            </p:txBody>
          </p:sp>
          <p:sp>
            <p:nvSpPr>
              <p:cNvPr id="249" name="TextBox 14">
                <a:extLst>
                  <a:ext uri="{FF2B5EF4-FFF2-40B4-BE49-F238E27FC236}">
                    <a16:creationId xmlns:a16="http://schemas.microsoft.com/office/drawing/2014/main" id="{58DD94F3-B4BC-4810-8C26-9B949EBCE5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1879" y="3206118"/>
                <a:ext cx="522936" cy="377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377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None/>
                  <a:defRPr/>
                </a:pPr>
                <a:r>
                  <a:rPr lang="en-US" altLang="en-US" sz="1467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0.4</a:t>
                </a:r>
              </a:p>
            </p:txBody>
          </p:sp>
          <p:sp>
            <p:nvSpPr>
              <p:cNvPr id="250" name="TextBox 15">
                <a:extLst>
                  <a:ext uri="{FF2B5EF4-FFF2-40B4-BE49-F238E27FC236}">
                    <a16:creationId xmlns:a16="http://schemas.microsoft.com/office/drawing/2014/main" id="{FFC31488-1988-4106-8E02-5EFFE8268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1879" y="3768236"/>
                <a:ext cx="522936" cy="377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377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None/>
                  <a:defRPr/>
                </a:pPr>
                <a:r>
                  <a:rPr lang="en-US" altLang="en-US" sz="1467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0.2</a:t>
                </a:r>
              </a:p>
            </p:txBody>
          </p:sp>
          <p:sp>
            <p:nvSpPr>
              <p:cNvPr id="251" name="TextBox 16">
                <a:extLst>
                  <a:ext uri="{FF2B5EF4-FFF2-40B4-BE49-F238E27FC236}">
                    <a16:creationId xmlns:a16="http://schemas.microsoft.com/office/drawing/2014/main" id="{ECC8B53F-6FDD-4860-921D-5BAF290EA5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6472" y="4308197"/>
                <a:ext cx="346108" cy="377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377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None/>
                  <a:defRPr/>
                </a:pPr>
                <a:r>
                  <a:rPr lang="en-US" altLang="en-US" sz="1467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p:grpSp>
        <p:cxnSp>
          <p:nvCxnSpPr>
            <p:cNvPr id="224" name="Straight Connector 40">
              <a:extLst>
                <a:ext uri="{FF2B5EF4-FFF2-40B4-BE49-F238E27FC236}">
                  <a16:creationId xmlns:a16="http://schemas.microsoft.com/office/drawing/2014/main" id="{DD050576-F546-4CC2-BAC5-2EF5EE7D90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7118455" y="4711976"/>
              <a:ext cx="64008" cy="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5" name="Straight Connector 41">
              <a:extLst>
                <a:ext uri="{FF2B5EF4-FFF2-40B4-BE49-F238E27FC236}">
                  <a16:creationId xmlns:a16="http://schemas.microsoft.com/office/drawing/2014/main" id="{579EDFB3-1E5F-4114-8ACA-7B4BABDF5B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7118455" y="4257863"/>
              <a:ext cx="64008" cy="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6" name="Straight Connector 42">
              <a:extLst>
                <a:ext uri="{FF2B5EF4-FFF2-40B4-BE49-F238E27FC236}">
                  <a16:creationId xmlns:a16="http://schemas.microsoft.com/office/drawing/2014/main" id="{343B7540-618D-494B-8401-9CD9ABB76F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7118455" y="3790594"/>
              <a:ext cx="64008" cy="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7" name="Straight Connector 43">
              <a:extLst>
                <a:ext uri="{FF2B5EF4-FFF2-40B4-BE49-F238E27FC236}">
                  <a16:creationId xmlns:a16="http://schemas.microsoft.com/office/drawing/2014/main" id="{AD4FA49C-9F75-41DC-9EDC-D69659497F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7118455" y="3323326"/>
              <a:ext cx="64008" cy="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8" name="Straight Connector 44">
              <a:extLst>
                <a:ext uri="{FF2B5EF4-FFF2-40B4-BE49-F238E27FC236}">
                  <a16:creationId xmlns:a16="http://schemas.microsoft.com/office/drawing/2014/main" id="{8C929383-41F4-49B5-8FF5-998EDF1127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7118455" y="2856057"/>
              <a:ext cx="64008" cy="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9" name="Straight Connector 45">
              <a:extLst>
                <a:ext uri="{FF2B5EF4-FFF2-40B4-BE49-F238E27FC236}">
                  <a16:creationId xmlns:a16="http://schemas.microsoft.com/office/drawing/2014/main" id="{9C86EF18-D114-4F50-902F-90470BCDBC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7109947" y="2388789"/>
              <a:ext cx="64008" cy="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2" name="TextBox 45">
              <a:extLst>
                <a:ext uri="{FF2B5EF4-FFF2-40B4-BE49-F238E27FC236}">
                  <a16:creationId xmlns:a16="http://schemas.microsoft.com/office/drawing/2014/main" id="{21F45A6E-143F-46AA-A145-7BA1673FA0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8121" y="4744592"/>
              <a:ext cx="2760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33" name="TextBox 46">
              <a:extLst>
                <a:ext uri="{FF2B5EF4-FFF2-40B4-BE49-F238E27FC236}">
                  <a16:creationId xmlns:a16="http://schemas.microsoft.com/office/drawing/2014/main" id="{4F820134-2CAB-4218-B9CE-3B460E523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5320" y="4744592"/>
              <a:ext cx="2760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6" name="TextBox 47">
              <a:extLst>
                <a:ext uri="{FF2B5EF4-FFF2-40B4-BE49-F238E27FC236}">
                  <a16:creationId xmlns:a16="http://schemas.microsoft.com/office/drawing/2014/main" id="{B49E2488-8399-4FF8-9F31-01360CF91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2612" y="4744592"/>
              <a:ext cx="2760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37" name="TextBox 48">
              <a:extLst>
                <a:ext uri="{FF2B5EF4-FFF2-40B4-BE49-F238E27FC236}">
                  <a16:creationId xmlns:a16="http://schemas.microsoft.com/office/drawing/2014/main" id="{F96C10C3-A7B6-4630-894A-36775C351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52941" y="474459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238" name="TextBox 49">
              <a:extLst>
                <a:ext uri="{FF2B5EF4-FFF2-40B4-BE49-F238E27FC236}">
                  <a16:creationId xmlns:a16="http://schemas.microsoft.com/office/drawing/2014/main" id="{8C2BA493-84B1-499B-A8AE-142C1BB97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1099" y="474459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39" name="TextBox 50">
              <a:extLst>
                <a:ext uri="{FF2B5EF4-FFF2-40B4-BE49-F238E27FC236}">
                  <a16:creationId xmlns:a16="http://schemas.microsoft.com/office/drawing/2014/main" id="{D86A173E-DA80-42DB-AF9D-F8A447854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6880" y="474459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240" name="TextBox 51">
              <a:extLst>
                <a:ext uri="{FF2B5EF4-FFF2-40B4-BE49-F238E27FC236}">
                  <a16:creationId xmlns:a16="http://schemas.microsoft.com/office/drawing/2014/main" id="{22D73DB9-7FEC-4452-83C3-E4F6767EA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90064" y="474459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241" name="TextBox 52">
              <a:extLst>
                <a:ext uri="{FF2B5EF4-FFF2-40B4-BE49-F238E27FC236}">
                  <a16:creationId xmlns:a16="http://schemas.microsoft.com/office/drawing/2014/main" id="{CF52B0BE-D432-4E3C-A6E0-4CA6FA0E4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2619" y="474459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27</a:t>
              </a:r>
            </a:p>
          </p:txBody>
        </p:sp>
        <p:sp>
          <p:nvSpPr>
            <p:cNvPr id="242" name="TextBox 53">
              <a:extLst>
                <a:ext uri="{FF2B5EF4-FFF2-40B4-BE49-F238E27FC236}">
                  <a16:creationId xmlns:a16="http://schemas.microsoft.com/office/drawing/2014/main" id="{74781610-2C4E-4B7B-AD86-AC854484BB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0701" y="474459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243" name="TextBox 54">
              <a:extLst>
                <a:ext uri="{FF2B5EF4-FFF2-40B4-BE49-F238E27FC236}">
                  <a16:creationId xmlns:a16="http://schemas.microsoft.com/office/drawing/2014/main" id="{1570923B-7EBA-4488-BF24-69FBCBD1C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6528" y="4744592"/>
              <a:ext cx="2760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44" name="TextBox 55">
              <a:extLst>
                <a:ext uri="{FF2B5EF4-FFF2-40B4-BE49-F238E27FC236}">
                  <a16:creationId xmlns:a16="http://schemas.microsoft.com/office/drawing/2014/main" id="{56693901-2ACA-4C87-AF2C-203E66547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0803" y="474459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245" name="TextBox 56">
              <a:extLst>
                <a:ext uri="{FF2B5EF4-FFF2-40B4-BE49-F238E27FC236}">
                  <a16:creationId xmlns:a16="http://schemas.microsoft.com/office/drawing/2014/main" id="{1D6FBE9E-B4AE-4DE2-B093-2D1571B0F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5367" y="474459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33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6EB8370-B4A7-47E2-BDB9-00BC3AB9101C}"/>
                </a:ext>
              </a:extLst>
            </p:cNvPr>
            <p:cNvGrpSpPr/>
            <p:nvPr/>
          </p:nvGrpSpPr>
          <p:grpSpPr>
            <a:xfrm>
              <a:off x="7173490" y="4721662"/>
              <a:ext cx="4259866" cy="64008"/>
              <a:chOff x="7173490" y="4721662"/>
              <a:chExt cx="4259866" cy="64008"/>
            </a:xfrm>
          </p:grpSpPr>
          <p:cxnSp>
            <p:nvCxnSpPr>
              <p:cNvPr id="214" name="Straight Connector 38">
                <a:extLst>
                  <a:ext uri="{FF2B5EF4-FFF2-40B4-BE49-F238E27FC236}">
                    <a16:creationId xmlns:a16="http://schemas.microsoft.com/office/drawing/2014/main" id="{4A28210C-47BE-4FD0-BAEE-E642ED18811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271417" y="4753666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5" name="Straight Connector 39">
                <a:extLst>
                  <a:ext uri="{FF2B5EF4-FFF2-40B4-BE49-F238E27FC236}">
                    <a16:creationId xmlns:a16="http://schemas.microsoft.com/office/drawing/2014/main" id="{98C126DF-E88E-4B9E-A9F2-38638DFA6BF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798099" y="4753666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6" name="Straight Connector 40">
                <a:extLst>
                  <a:ext uri="{FF2B5EF4-FFF2-40B4-BE49-F238E27FC236}">
                    <a16:creationId xmlns:a16="http://schemas.microsoft.com/office/drawing/2014/main" id="{529F3CCB-1F5C-434B-9A52-D395E22911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561440" y="4753666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7" name="Straight Connector 41">
                <a:extLst>
                  <a:ext uri="{FF2B5EF4-FFF2-40B4-BE49-F238E27FC236}">
                    <a16:creationId xmlns:a16="http://schemas.microsoft.com/office/drawing/2014/main" id="{8F0F642B-993E-47B3-944A-BE7188CB324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088122" y="4753666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8" name="Straight Connector 42">
                <a:extLst>
                  <a:ext uri="{FF2B5EF4-FFF2-40B4-BE49-F238E27FC236}">
                    <a16:creationId xmlns:a16="http://schemas.microsoft.com/office/drawing/2014/main" id="{85D96EA3-6CE9-41CC-9407-0875B113AE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851463" y="4753666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9" name="Straight Connector 43">
                <a:extLst>
                  <a:ext uri="{FF2B5EF4-FFF2-40B4-BE49-F238E27FC236}">
                    <a16:creationId xmlns:a16="http://schemas.microsoft.com/office/drawing/2014/main" id="{075045CC-FAAC-41EE-AB39-7BCE4EC009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614804" y="4753666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20" name="Straight Connector 44">
                <a:extLst>
                  <a:ext uri="{FF2B5EF4-FFF2-40B4-BE49-F238E27FC236}">
                    <a16:creationId xmlns:a16="http://schemas.microsoft.com/office/drawing/2014/main" id="{8351D9EC-E612-4E50-939B-4931DC98CE7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378145" y="4753666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21" name="Straight Connector 45">
                <a:extLst>
                  <a:ext uri="{FF2B5EF4-FFF2-40B4-BE49-F238E27FC236}">
                    <a16:creationId xmlns:a16="http://schemas.microsoft.com/office/drawing/2014/main" id="{E63B9457-8001-4DB0-A9D5-46B69C1ADEC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141486" y="4753666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22" name="Straight Connector 63">
                <a:extLst>
                  <a:ext uri="{FF2B5EF4-FFF2-40B4-BE49-F238E27FC236}">
                    <a16:creationId xmlns:a16="http://schemas.microsoft.com/office/drawing/2014/main" id="{D9989BB7-FC44-4F90-BD7E-4C0D5A19E4C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0454712" y="4753666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23" name="Straight Connector 64">
                <a:extLst>
                  <a:ext uri="{FF2B5EF4-FFF2-40B4-BE49-F238E27FC236}">
                    <a16:creationId xmlns:a16="http://schemas.microsoft.com/office/drawing/2014/main" id="{4BF8F114-8B66-4530-80D6-8F6113218AC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744735" y="4753666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0" name="Straight Connector 63">
                <a:extLst>
                  <a:ext uri="{FF2B5EF4-FFF2-40B4-BE49-F238E27FC236}">
                    <a16:creationId xmlns:a16="http://schemas.microsoft.com/office/drawing/2014/main" id="{57701A00-C87D-49AE-B549-59E5954D295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1401352" y="4753666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1" name="Straight Connector 64">
                <a:extLst>
                  <a:ext uri="{FF2B5EF4-FFF2-40B4-BE49-F238E27FC236}">
                    <a16:creationId xmlns:a16="http://schemas.microsoft.com/office/drawing/2014/main" id="{5FA9CFC1-904A-4EBD-B23B-A3D976E9881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0928030" y="4753666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52" name="Straight Connector 64">
                <a:extLst>
                  <a:ext uri="{FF2B5EF4-FFF2-40B4-BE49-F238E27FC236}">
                    <a16:creationId xmlns:a16="http://schemas.microsoft.com/office/drawing/2014/main" id="{BCA68A78-9E5C-4E24-B2FB-BCB676E0C64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1164689" y="4753666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54" name="Straight Connector 64">
                <a:extLst>
                  <a:ext uri="{FF2B5EF4-FFF2-40B4-BE49-F238E27FC236}">
                    <a16:creationId xmlns:a16="http://schemas.microsoft.com/office/drawing/2014/main" id="{DDB92072-7A9C-417F-8803-ED820B3640B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981394" y="4753666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55" name="Straight Connector 64">
                <a:extLst>
                  <a:ext uri="{FF2B5EF4-FFF2-40B4-BE49-F238E27FC236}">
                    <a16:creationId xmlns:a16="http://schemas.microsoft.com/office/drawing/2014/main" id="{D9AD91D6-9AAD-4AF2-823C-F8367D6D2DB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508076" y="4753666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56" name="Straight Connector 64">
                <a:extLst>
                  <a:ext uri="{FF2B5EF4-FFF2-40B4-BE49-F238E27FC236}">
                    <a16:creationId xmlns:a16="http://schemas.microsoft.com/office/drawing/2014/main" id="{F3E650EE-C258-4F50-A57D-33BFBD84A70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034758" y="4753666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57" name="Straight Connector 64">
                <a:extLst>
                  <a:ext uri="{FF2B5EF4-FFF2-40B4-BE49-F238E27FC236}">
                    <a16:creationId xmlns:a16="http://schemas.microsoft.com/office/drawing/2014/main" id="{611383AB-B959-41A3-81BA-2FFA63C695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324781" y="4753666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58" name="Straight Connector 64">
                <a:extLst>
                  <a:ext uri="{FF2B5EF4-FFF2-40B4-BE49-F238E27FC236}">
                    <a16:creationId xmlns:a16="http://schemas.microsoft.com/office/drawing/2014/main" id="{C8508A59-0073-40BF-A5DD-44C0966668A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0691371" y="4753666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0" name="Straight Connector 64">
                <a:extLst>
                  <a:ext uri="{FF2B5EF4-FFF2-40B4-BE49-F238E27FC236}">
                    <a16:creationId xmlns:a16="http://schemas.microsoft.com/office/drawing/2014/main" id="{5526BF28-7EC3-4DCB-B101-586C532D579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0218053" y="4753666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61" name="TextBox 48">
              <a:extLst>
                <a:ext uri="{FF2B5EF4-FFF2-40B4-BE49-F238E27FC236}">
                  <a16:creationId xmlns:a16="http://schemas.microsoft.com/office/drawing/2014/main" id="{04E4A6D6-3240-4B80-8A0E-BB75B8C0EC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5163" y="474459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sp>
          <p:nvSpPr>
            <p:cNvPr id="262" name="TextBox 50">
              <a:extLst>
                <a:ext uri="{FF2B5EF4-FFF2-40B4-BE49-F238E27FC236}">
                  <a16:creationId xmlns:a16="http://schemas.microsoft.com/office/drawing/2014/main" id="{E484FD09-BF34-4171-9932-704304BD3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9101" y="474459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39</a:t>
              </a:r>
            </a:p>
          </p:txBody>
        </p:sp>
        <p:sp>
          <p:nvSpPr>
            <p:cNvPr id="263" name="TextBox 51">
              <a:extLst>
                <a:ext uri="{FF2B5EF4-FFF2-40B4-BE49-F238E27FC236}">
                  <a16:creationId xmlns:a16="http://schemas.microsoft.com/office/drawing/2014/main" id="{3CFF9122-6E7B-4218-8C33-72D44B84B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2285" y="474459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45</a:t>
              </a:r>
            </a:p>
          </p:txBody>
        </p:sp>
        <p:sp>
          <p:nvSpPr>
            <p:cNvPr id="264" name="TextBox 52">
              <a:extLst>
                <a:ext uri="{FF2B5EF4-FFF2-40B4-BE49-F238E27FC236}">
                  <a16:creationId xmlns:a16="http://schemas.microsoft.com/office/drawing/2014/main" id="{AD8F3C5F-C7CC-40A7-9FB0-4E1EAD7988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4839" y="474459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48</a:t>
              </a:r>
            </a:p>
          </p:txBody>
        </p:sp>
        <p:sp>
          <p:nvSpPr>
            <p:cNvPr id="265" name="TextBox 53">
              <a:extLst>
                <a:ext uri="{FF2B5EF4-FFF2-40B4-BE49-F238E27FC236}">
                  <a16:creationId xmlns:a16="http://schemas.microsoft.com/office/drawing/2014/main" id="{E4094071-1AF8-44B8-9FBF-1DF90DF47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32923" y="474459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266" name="TextBox 55">
              <a:extLst>
                <a:ext uri="{FF2B5EF4-FFF2-40B4-BE49-F238E27FC236}">
                  <a16:creationId xmlns:a16="http://schemas.microsoft.com/office/drawing/2014/main" id="{7CB8FE2C-D4CC-4D5D-909A-26B9414DE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13023" y="474459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51</a:t>
              </a:r>
            </a:p>
          </p:txBody>
        </p:sp>
        <p:sp>
          <p:nvSpPr>
            <p:cNvPr id="267" name="TextBox 56">
              <a:extLst>
                <a:ext uri="{FF2B5EF4-FFF2-40B4-BE49-F238E27FC236}">
                  <a16:creationId xmlns:a16="http://schemas.microsoft.com/office/drawing/2014/main" id="{2D329533-1612-403F-B2A1-5862EC2E7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47587" y="4744592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r>
                <a:rPr lang="en-US" alt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54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53928CD-627C-4531-B4AF-AE892918BEA0}"/>
                </a:ext>
              </a:extLst>
            </p:cNvPr>
            <p:cNvSpPr/>
            <p:nvPr/>
          </p:nvSpPr>
          <p:spPr bwMode="auto">
            <a:xfrm>
              <a:off x="7196708" y="2402540"/>
              <a:ext cx="4095481" cy="1483646"/>
            </a:xfrm>
            <a:custGeom>
              <a:avLst/>
              <a:gdLst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303941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46830 w 4095481"/>
                <a:gd name="connsiteY93" fmla="*/ 600156 h 1483646"/>
                <a:gd name="connsiteX94" fmla="*/ 1893194 w 4095481"/>
                <a:gd name="connsiteY94" fmla="*/ 600156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73498 w 4095481"/>
                <a:gd name="connsiteY102" fmla="*/ 674853 h 1483646"/>
                <a:gd name="connsiteX103" fmla="*/ 2073498 w 4095481"/>
                <a:gd name="connsiteY103" fmla="*/ 674853 h 1483646"/>
                <a:gd name="connsiteX104" fmla="*/ 2091529 w 4095481"/>
                <a:gd name="connsiteY104" fmla="*/ 692884 h 1483646"/>
                <a:gd name="connsiteX105" fmla="*/ 2101832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08504 w 4095481"/>
                <a:gd name="connsiteY175" fmla="*/ 1156523 h 1483646"/>
                <a:gd name="connsiteX176" fmla="*/ 3023959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303941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46830 w 4095481"/>
                <a:gd name="connsiteY93" fmla="*/ 600156 h 1483646"/>
                <a:gd name="connsiteX94" fmla="*/ 1893194 w 4095481"/>
                <a:gd name="connsiteY94" fmla="*/ 600156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73498 w 4095481"/>
                <a:gd name="connsiteY102" fmla="*/ 674853 h 1483646"/>
                <a:gd name="connsiteX103" fmla="*/ 2073498 w 4095481"/>
                <a:gd name="connsiteY103" fmla="*/ 674853 h 1483646"/>
                <a:gd name="connsiteX104" fmla="*/ 2078650 w 4095481"/>
                <a:gd name="connsiteY104" fmla="*/ 695460 h 1483646"/>
                <a:gd name="connsiteX105" fmla="*/ 2101832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08504 w 4095481"/>
                <a:gd name="connsiteY175" fmla="*/ 1156523 h 1483646"/>
                <a:gd name="connsiteX176" fmla="*/ 3023959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303941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46830 w 4095481"/>
                <a:gd name="connsiteY93" fmla="*/ 600156 h 1483646"/>
                <a:gd name="connsiteX94" fmla="*/ 1893194 w 4095481"/>
                <a:gd name="connsiteY94" fmla="*/ 600156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73498 w 4095481"/>
                <a:gd name="connsiteY102" fmla="*/ 674853 h 1483646"/>
                <a:gd name="connsiteX103" fmla="*/ 2058044 w 4095481"/>
                <a:gd name="connsiteY103" fmla="*/ 674853 h 1483646"/>
                <a:gd name="connsiteX104" fmla="*/ 2078650 w 4095481"/>
                <a:gd name="connsiteY104" fmla="*/ 695460 h 1483646"/>
                <a:gd name="connsiteX105" fmla="*/ 2101832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08504 w 4095481"/>
                <a:gd name="connsiteY175" fmla="*/ 1156523 h 1483646"/>
                <a:gd name="connsiteX176" fmla="*/ 3023959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303941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46830 w 4095481"/>
                <a:gd name="connsiteY93" fmla="*/ 600156 h 1483646"/>
                <a:gd name="connsiteX94" fmla="*/ 1893194 w 4095481"/>
                <a:gd name="connsiteY94" fmla="*/ 600156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73498 w 4095481"/>
                <a:gd name="connsiteY102" fmla="*/ 674853 h 1483646"/>
                <a:gd name="connsiteX103" fmla="*/ 2058044 w 4095481"/>
                <a:gd name="connsiteY103" fmla="*/ 674853 h 1483646"/>
                <a:gd name="connsiteX104" fmla="*/ 1955012 w 4095481"/>
                <a:gd name="connsiteY104" fmla="*/ 880916 h 1483646"/>
                <a:gd name="connsiteX105" fmla="*/ 2101832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08504 w 4095481"/>
                <a:gd name="connsiteY175" fmla="*/ 1156523 h 1483646"/>
                <a:gd name="connsiteX176" fmla="*/ 3023959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303941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46830 w 4095481"/>
                <a:gd name="connsiteY93" fmla="*/ 600156 h 1483646"/>
                <a:gd name="connsiteX94" fmla="*/ 1893194 w 4095481"/>
                <a:gd name="connsiteY94" fmla="*/ 600156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73498 w 4095481"/>
                <a:gd name="connsiteY102" fmla="*/ 674853 h 1483646"/>
                <a:gd name="connsiteX103" fmla="*/ 1849406 w 4095481"/>
                <a:gd name="connsiteY103" fmla="*/ 798490 h 1483646"/>
                <a:gd name="connsiteX104" fmla="*/ 1955012 w 4095481"/>
                <a:gd name="connsiteY104" fmla="*/ 880916 h 1483646"/>
                <a:gd name="connsiteX105" fmla="*/ 2101832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08504 w 4095481"/>
                <a:gd name="connsiteY175" fmla="*/ 1156523 h 1483646"/>
                <a:gd name="connsiteX176" fmla="*/ 3023959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303941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46830 w 4095481"/>
                <a:gd name="connsiteY93" fmla="*/ 600156 h 1483646"/>
                <a:gd name="connsiteX94" fmla="*/ 1893194 w 4095481"/>
                <a:gd name="connsiteY94" fmla="*/ 600156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55468 w 4095481"/>
                <a:gd name="connsiteY102" fmla="*/ 680005 h 1483646"/>
                <a:gd name="connsiteX103" fmla="*/ 1849406 w 4095481"/>
                <a:gd name="connsiteY103" fmla="*/ 798490 h 1483646"/>
                <a:gd name="connsiteX104" fmla="*/ 1955012 w 4095481"/>
                <a:gd name="connsiteY104" fmla="*/ 880916 h 1483646"/>
                <a:gd name="connsiteX105" fmla="*/ 2101832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08504 w 4095481"/>
                <a:gd name="connsiteY175" fmla="*/ 1156523 h 1483646"/>
                <a:gd name="connsiteX176" fmla="*/ 3023959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303941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46830 w 4095481"/>
                <a:gd name="connsiteY93" fmla="*/ 600156 h 1483646"/>
                <a:gd name="connsiteX94" fmla="*/ 1893194 w 4095481"/>
                <a:gd name="connsiteY94" fmla="*/ 600156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3195 w 4095481"/>
                <a:gd name="connsiteY102" fmla="*/ 672278 h 1483646"/>
                <a:gd name="connsiteX103" fmla="*/ 1849406 w 4095481"/>
                <a:gd name="connsiteY103" fmla="*/ 798490 h 1483646"/>
                <a:gd name="connsiteX104" fmla="*/ 1955012 w 4095481"/>
                <a:gd name="connsiteY104" fmla="*/ 880916 h 1483646"/>
                <a:gd name="connsiteX105" fmla="*/ 2101832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08504 w 4095481"/>
                <a:gd name="connsiteY175" fmla="*/ 1156523 h 1483646"/>
                <a:gd name="connsiteX176" fmla="*/ 3023959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303941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46830 w 4095481"/>
                <a:gd name="connsiteY93" fmla="*/ 600156 h 1483646"/>
                <a:gd name="connsiteX94" fmla="*/ 1893194 w 4095481"/>
                <a:gd name="connsiteY94" fmla="*/ 600156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1849406 w 4095481"/>
                <a:gd name="connsiteY103" fmla="*/ 798490 h 1483646"/>
                <a:gd name="connsiteX104" fmla="*/ 1955012 w 4095481"/>
                <a:gd name="connsiteY104" fmla="*/ 880916 h 1483646"/>
                <a:gd name="connsiteX105" fmla="*/ 2101832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08504 w 4095481"/>
                <a:gd name="connsiteY175" fmla="*/ 1156523 h 1483646"/>
                <a:gd name="connsiteX176" fmla="*/ 3023959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303941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46830 w 4095481"/>
                <a:gd name="connsiteY93" fmla="*/ 600156 h 1483646"/>
                <a:gd name="connsiteX94" fmla="*/ 1893194 w 4095481"/>
                <a:gd name="connsiteY94" fmla="*/ 600156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1955012 w 4095481"/>
                <a:gd name="connsiteY104" fmla="*/ 880916 h 1483646"/>
                <a:gd name="connsiteX105" fmla="*/ 2101832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08504 w 4095481"/>
                <a:gd name="connsiteY175" fmla="*/ 1156523 h 1483646"/>
                <a:gd name="connsiteX176" fmla="*/ 3023959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303941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46830 w 4095481"/>
                <a:gd name="connsiteY93" fmla="*/ 600156 h 1483646"/>
                <a:gd name="connsiteX94" fmla="*/ 1893194 w 4095481"/>
                <a:gd name="connsiteY94" fmla="*/ 600156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76073 w 4095481"/>
                <a:gd name="connsiteY104" fmla="*/ 692884 h 1483646"/>
                <a:gd name="connsiteX105" fmla="*/ 2101832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08504 w 4095481"/>
                <a:gd name="connsiteY175" fmla="*/ 1156523 h 1483646"/>
                <a:gd name="connsiteX176" fmla="*/ 3023959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303941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46830 w 4095481"/>
                <a:gd name="connsiteY93" fmla="*/ 600156 h 1483646"/>
                <a:gd name="connsiteX94" fmla="*/ 1893194 w 4095481"/>
                <a:gd name="connsiteY94" fmla="*/ 600156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101832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08504 w 4095481"/>
                <a:gd name="connsiteY175" fmla="*/ 1156523 h 1483646"/>
                <a:gd name="connsiteX176" fmla="*/ 3023959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303941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46830 w 4095481"/>
                <a:gd name="connsiteY93" fmla="*/ 600156 h 1483646"/>
                <a:gd name="connsiteX94" fmla="*/ 1893194 w 4095481"/>
                <a:gd name="connsiteY94" fmla="*/ 600156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96681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08504 w 4095481"/>
                <a:gd name="connsiteY175" fmla="*/ 1156523 h 1483646"/>
                <a:gd name="connsiteX176" fmla="*/ 3023959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303941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46830 w 4095481"/>
                <a:gd name="connsiteY93" fmla="*/ 600156 h 1483646"/>
                <a:gd name="connsiteX94" fmla="*/ 1893194 w 4095481"/>
                <a:gd name="connsiteY94" fmla="*/ 600156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08504 w 4095481"/>
                <a:gd name="connsiteY175" fmla="*/ 1156523 h 1483646"/>
                <a:gd name="connsiteX176" fmla="*/ 3023959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303941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44254 w 4095481"/>
                <a:gd name="connsiteY93" fmla="*/ 623338 h 1483646"/>
                <a:gd name="connsiteX94" fmla="*/ 1893194 w 4095481"/>
                <a:gd name="connsiteY94" fmla="*/ 600156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08504 w 4095481"/>
                <a:gd name="connsiteY175" fmla="*/ 1156523 h 1483646"/>
                <a:gd name="connsiteX176" fmla="*/ 3023959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303941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41678 w 4095481"/>
                <a:gd name="connsiteY93" fmla="*/ 607883 h 1483646"/>
                <a:gd name="connsiteX94" fmla="*/ 1893194 w 4095481"/>
                <a:gd name="connsiteY94" fmla="*/ 600156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08504 w 4095481"/>
                <a:gd name="connsiteY175" fmla="*/ 1156523 h 1483646"/>
                <a:gd name="connsiteX176" fmla="*/ 3023959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303941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0156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08504 w 4095481"/>
                <a:gd name="connsiteY175" fmla="*/ 1156523 h 1483646"/>
                <a:gd name="connsiteX176" fmla="*/ 3023959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303941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08504 w 4095481"/>
                <a:gd name="connsiteY175" fmla="*/ 1156523 h 1483646"/>
                <a:gd name="connsiteX176" fmla="*/ 3023959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08504 w 4095481"/>
                <a:gd name="connsiteY175" fmla="*/ 1156523 h 1483646"/>
                <a:gd name="connsiteX176" fmla="*/ 3023959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08504 w 4095481"/>
                <a:gd name="connsiteY175" fmla="*/ 1156523 h 1483646"/>
                <a:gd name="connsiteX176" fmla="*/ 3034262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08504 w 4095481"/>
                <a:gd name="connsiteY175" fmla="*/ 1156523 h 1483646"/>
                <a:gd name="connsiteX176" fmla="*/ 2995625 w 4095481"/>
                <a:gd name="connsiteY176" fmla="*/ 1241524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08504 w 4095481"/>
                <a:gd name="connsiteY175" fmla="*/ 1156523 h 1483646"/>
                <a:gd name="connsiteX176" fmla="*/ 2975019 w 4095481"/>
                <a:gd name="connsiteY176" fmla="*/ 1323949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2982747 w 4095481"/>
                <a:gd name="connsiteY175" fmla="*/ 1187433 h 1483646"/>
                <a:gd name="connsiteX176" fmla="*/ 2975019 w 4095481"/>
                <a:gd name="connsiteY176" fmla="*/ 1323949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3948 h 1483646"/>
                <a:gd name="connsiteX176" fmla="*/ 2975019 w 4095481"/>
                <a:gd name="connsiteY176" fmla="*/ 1323949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9099 h 1483646"/>
                <a:gd name="connsiteX176" fmla="*/ 2975019 w 4095481"/>
                <a:gd name="connsiteY176" fmla="*/ 1323949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3948 h 1483646"/>
                <a:gd name="connsiteX176" fmla="*/ 2975019 w 4095481"/>
                <a:gd name="connsiteY176" fmla="*/ 1323949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2975019 w 4095481"/>
                <a:gd name="connsiteY176" fmla="*/ 1323949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9110 w 4095481"/>
                <a:gd name="connsiteY176" fmla="*/ 1184857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18807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9110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1383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50627 w 4095481"/>
                <a:gd name="connsiteY187" fmla="*/ 1282736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50627 w 4095481"/>
                <a:gd name="connsiteY186" fmla="*/ 1282736 h 1483646"/>
                <a:gd name="connsiteX187" fmla="*/ 3235173 w 4095481"/>
                <a:gd name="connsiteY187" fmla="*/ 1326524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35172 w 4095481"/>
                <a:gd name="connsiteY185" fmla="*/ 1267281 h 1483646"/>
                <a:gd name="connsiteX186" fmla="*/ 3217141 w 4095481"/>
                <a:gd name="connsiteY186" fmla="*/ 1334251 h 1483646"/>
                <a:gd name="connsiteX187" fmla="*/ 3235173 w 4095481"/>
                <a:gd name="connsiteY187" fmla="*/ 1326524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17141 w 4095481"/>
                <a:gd name="connsiteY186" fmla="*/ 1334251 h 1483646"/>
                <a:gd name="connsiteX187" fmla="*/ 3235173 w 4095481"/>
                <a:gd name="connsiteY187" fmla="*/ 1326524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35173 w 4095481"/>
                <a:gd name="connsiteY187" fmla="*/ 1326524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28655 w 4095481"/>
                <a:gd name="connsiteY168" fmla="*/ 1123037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15777 w 4095481"/>
                <a:gd name="connsiteY167" fmla="*/ 1110159 h 1483646"/>
                <a:gd name="connsiteX168" fmla="*/ 2900321 w 4095481"/>
                <a:gd name="connsiteY168" fmla="*/ 1184855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00321 w 4095481"/>
                <a:gd name="connsiteY168" fmla="*/ 1184855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46686 w 4095481"/>
                <a:gd name="connsiteY169" fmla="*/ 112303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18353 w 4095481"/>
                <a:gd name="connsiteY169" fmla="*/ 1141067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1533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4109 w 4095481"/>
                <a:gd name="connsiteY157" fmla="*/ 1061220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9260 w 4095481"/>
                <a:gd name="connsiteY157" fmla="*/ 1063795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4563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9260 w 4095481"/>
                <a:gd name="connsiteY157" fmla="*/ 1063795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664081 w 4095481"/>
                <a:gd name="connsiteY151" fmla="*/ 1059273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9260 w 4095481"/>
                <a:gd name="connsiteY157" fmla="*/ 1063795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02181 w 4095481"/>
                <a:gd name="connsiteY151" fmla="*/ 1011648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9260 w 4095481"/>
                <a:gd name="connsiteY157" fmla="*/ 1063795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86533 w 4095481"/>
                <a:gd name="connsiteY150" fmla="*/ 1017431 h 1483646"/>
                <a:gd name="connsiteX151" fmla="*/ 2752187 w 4095481"/>
                <a:gd name="connsiteY151" fmla="*/ 1006886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9260 w 4095481"/>
                <a:gd name="connsiteY157" fmla="*/ 1063795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48433 w 4095481"/>
                <a:gd name="connsiteY150" fmla="*/ 1076963 h 1483646"/>
                <a:gd name="connsiteX151" fmla="*/ 2752187 w 4095481"/>
                <a:gd name="connsiteY151" fmla="*/ 1006886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9260 w 4095481"/>
                <a:gd name="connsiteY157" fmla="*/ 1063795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98440 w 4095481"/>
                <a:gd name="connsiteY150" fmla="*/ 1017432 h 1483646"/>
                <a:gd name="connsiteX151" fmla="*/ 2752187 w 4095481"/>
                <a:gd name="connsiteY151" fmla="*/ 1006886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9260 w 4095481"/>
                <a:gd name="connsiteY157" fmla="*/ 1063795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98440 w 4095481"/>
                <a:gd name="connsiteY150" fmla="*/ 1017432 h 1483646"/>
                <a:gd name="connsiteX151" fmla="*/ 2699799 w 4095481"/>
                <a:gd name="connsiteY151" fmla="*/ 1040223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9260 w 4095481"/>
                <a:gd name="connsiteY157" fmla="*/ 1063795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52137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98440 w 4095481"/>
                <a:gd name="connsiteY150" fmla="*/ 1017432 h 1483646"/>
                <a:gd name="connsiteX151" fmla="*/ 2699799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9260 w 4095481"/>
                <a:gd name="connsiteY157" fmla="*/ 1063795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44993 w 4095481"/>
                <a:gd name="connsiteY135" fmla="*/ 924703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98440 w 4095481"/>
                <a:gd name="connsiteY150" fmla="*/ 1017432 h 1483646"/>
                <a:gd name="connsiteX151" fmla="*/ 2699799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9260 w 4095481"/>
                <a:gd name="connsiteY157" fmla="*/ 1063795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39258 w 4095481"/>
                <a:gd name="connsiteY134" fmla="*/ 911824 h 1483646"/>
                <a:gd name="connsiteX135" fmla="*/ 2485475 w 4095481"/>
                <a:gd name="connsiteY135" fmla="*/ 927085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98440 w 4095481"/>
                <a:gd name="connsiteY150" fmla="*/ 1017432 h 1483646"/>
                <a:gd name="connsiteX151" fmla="*/ 2699799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9260 w 4095481"/>
                <a:gd name="connsiteY157" fmla="*/ 1063795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79739 w 4095481"/>
                <a:gd name="connsiteY134" fmla="*/ 911824 h 1483646"/>
                <a:gd name="connsiteX135" fmla="*/ 2485475 w 4095481"/>
                <a:gd name="connsiteY135" fmla="*/ 927085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98440 w 4095481"/>
                <a:gd name="connsiteY150" fmla="*/ 1017432 h 1483646"/>
                <a:gd name="connsiteX151" fmla="*/ 2699799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9260 w 4095481"/>
                <a:gd name="connsiteY157" fmla="*/ 1063795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55926 w 4095481"/>
                <a:gd name="connsiteY134" fmla="*/ 911824 h 1483646"/>
                <a:gd name="connsiteX135" fmla="*/ 2485475 w 4095481"/>
                <a:gd name="connsiteY135" fmla="*/ 927085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98440 w 4095481"/>
                <a:gd name="connsiteY150" fmla="*/ 1017432 h 1483646"/>
                <a:gd name="connsiteX151" fmla="*/ 2699799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9260 w 4095481"/>
                <a:gd name="connsiteY157" fmla="*/ 1063795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55926 w 4095481"/>
                <a:gd name="connsiteY134" fmla="*/ 911824 h 1483646"/>
                <a:gd name="connsiteX135" fmla="*/ 2454519 w 4095481"/>
                <a:gd name="connsiteY135" fmla="*/ 927085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98440 w 4095481"/>
                <a:gd name="connsiteY150" fmla="*/ 1017432 h 1483646"/>
                <a:gd name="connsiteX151" fmla="*/ 2699799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9260 w 4095481"/>
                <a:gd name="connsiteY157" fmla="*/ 1063795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55926 w 4095481"/>
                <a:gd name="connsiteY134" fmla="*/ 911824 h 1483646"/>
                <a:gd name="connsiteX135" fmla="*/ 2461663 w 4095481"/>
                <a:gd name="connsiteY135" fmla="*/ 924704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98440 w 4095481"/>
                <a:gd name="connsiteY150" fmla="*/ 1017432 h 1483646"/>
                <a:gd name="connsiteX151" fmla="*/ 2699799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9260 w 4095481"/>
                <a:gd name="connsiteY157" fmla="*/ 1063795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51982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55926 w 4095481"/>
                <a:gd name="connsiteY134" fmla="*/ 911824 h 1483646"/>
                <a:gd name="connsiteX135" fmla="*/ 2454519 w 4095481"/>
                <a:gd name="connsiteY135" fmla="*/ 924704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98440 w 4095481"/>
                <a:gd name="connsiteY150" fmla="*/ 1017432 h 1483646"/>
                <a:gd name="connsiteX151" fmla="*/ 2699799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9260 w 4095481"/>
                <a:gd name="connsiteY157" fmla="*/ 1063795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49601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55926 w 4095481"/>
                <a:gd name="connsiteY134" fmla="*/ 911824 h 1483646"/>
                <a:gd name="connsiteX135" fmla="*/ 2454519 w 4095481"/>
                <a:gd name="connsiteY135" fmla="*/ 924704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98440 w 4095481"/>
                <a:gd name="connsiteY150" fmla="*/ 1017432 h 1483646"/>
                <a:gd name="connsiteX151" fmla="*/ 2699799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9260 w 4095481"/>
                <a:gd name="connsiteY157" fmla="*/ 1063795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42457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55926 w 4095481"/>
                <a:gd name="connsiteY134" fmla="*/ 911824 h 1483646"/>
                <a:gd name="connsiteX135" fmla="*/ 2454519 w 4095481"/>
                <a:gd name="connsiteY135" fmla="*/ 924704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98440 w 4095481"/>
                <a:gd name="connsiteY150" fmla="*/ 1017432 h 1483646"/>
                <a:gd name="connsiteX151" fmla="*/ 2699799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9260 w 4095481"/>
                <a:gd name="connsiteY157" fmla="*/ 1063795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84556 w 4095481"/>
                <a:gd name="connsiteY86" fmla="*/ 566670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49601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55926 w 4095481"/>
                <a:gd name="connsiteY134" fmla="*/ 911824 h 1483646"/>
                <a:gd name="connsiteX135" fmla="*/ 2454519 w 4095481"/>
                <a:gd name="connsiteY135" fmla="*/ 924704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98440 w 4095481"/>
                <a:gd name="connsiteY150" fmla="*/ 1017432 h 1483646"/>
                <a:gd name="connsiteX151" fmla="*/ 2699799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9260 w 4095481"/>
                <a:gd name="connsiteY157" fmla="*/ 1063795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72650 w 4095481"/>
                <a:gd name="connsiteY86" fmla="*/ 569052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49601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55926 w 4095481"/>
                <a:gd name="connsiteY134" fmla="*/ 911824 h 1483646"/>
                <a:gd name="connsiteX135" fmla="*/ 2454519 w 4095481"/>
                <a:gd name="connsiteY135" fmla="*/ 924704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98440 w 4095481"/>
                <a:gd name="connsiteY150" fmla="*/ 1017432 h 1483646"/>
                <a:gd name="connsiteX151" fmla="*/ 2699799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9260 w 4095481"/>
                <a:gd name="connsiteY157" fmla="*/ 1063795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6829 w 4095481"/>
                <a:gd name="connsiteY85" fmla="*/ 558943 h 1483646"/>
                <a:gd name="connsiteX86" fmla="*/ 1660744 w 4095481"/>
                <a:gd name="connsiteY86" fmla="*/ 690496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49601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55926 w 4095481"/>
                <a:gd name="connsiteY134" fmla="*/ 911824 h 1483646"/>
                <a:gd name="connsiteX135" fmla="*/ 2454519 w 4095481"/>
                <a:gd name="connsiteY135" fmla="*/ 924704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98440 w 4095481"/>
                <a:gd name="connsiteY150" fmla="*/ 1017432 h 1483646"/>
                <a:gd name="connsiteX151" fmla="*/ 2699799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9260 w 4095481"/>
                <a:gd name="connsiteY157" fmla="*/ 1063795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60160 w 4095481"/>
                <a:gd name="connsiteY85" fmla="*/ 558943 h 1483646"/>
                <a:gd name="connsiteX86" fmla="*/ 1660744 w 4095481"/>
                <a:gd name="connsiteY86" fmla="*/ 690496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49601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55926 w 4095481"/>
                <a:gd name="connsiteY134" fmla="*/ 911824 h 1483646"/>
                <a:gd name="connsiteX135" fmla="*/ 2454519 w 4095481"/>
                <a:gd name="connsiteY135" fmla="*/ 924704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98440 w 4095481"/>
                <a:gd name="connsiteY150" fmla="*/ 1017432 h 1483646"/>
                <a:gd name="connsiteX151" fmla="*/ 2699799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9260 w 4095481"/>
                <a:gd name="connsiteY157" fmla="*/ 1063795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60160 w 4095481"/>
                <a:gd name="connsiteY85" fmla="*/ 558943 h 1483646"/>
                <a:gd name="connsiteX86" fmla="*/ 1677412 w 4095481"/>
                <a:gd name="connsiteY86" fmla="*/ 552383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49601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55926 w 4095481"/>
                <a:gd name="connsiteY134" fmla="*/ 911824 h 1483646"/>
                <a:gd name="connsiteX135" fmla="*/ 2454519 w 4095481"/>
                <a:gd name="connsiteY135" fmla="*/ 924704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98440 w 4095481"/>
                <a:gd name="connsiteY150" fmla="*/ 1017432 h 1483646"/>
                <a:gd name="connsiteX151" fmla="*/ 2699799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9260 w 4095481"/>
                <a:gd name="connsiteY157" fmla="*/ 1063795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60160 w 4095481"/>
                <a:gd name="connsiteY85" fmla="*/ 558943 h 1483646"/>
                <a:gd name="connsiteX86" fmla="*/ 1682175 w 4095481"/>
                <a:gd name="connsiteY86" fmla="*/ 690495 h 1483646"/>
                <a:gd name="connsiteX87" fmla="*/ 1705162 w 4095481"/>
                <a:gd name="connsiteY87" fmla="*/ 566670 h 1483646"/>
                <a:gd name="connsiteX88" fmla="*/ 1705162 w 4095481"/>
                <a:gd name="connsiteY88" fmla="*/ 582125 h 1483646"/>
                <a:gd name="connsiteX89" fmla="*/ 1774708 w 4095481"/>
                <a:gd name="connsiteY89" fmla="*/ 582125 h 1483646"/>
                <a:gd name="connsiteX90" fmla="*/ 1774708 w 4095481"/>
                <a:gd name="connsiteY90" fmla="*/ 600156 h 1483646"/>
                <a:gd name="connsiteX91" fmla="*/ 1846830 w 4095481"/>
                <a:gd name="connsiteY91" fmla="*/ 600156 h 1483646"/>
                <a:gd name="connsiteX92" fmla="*/ 1846830 w 4095481"/>
                <a:gd name="connsiteY92" fmla="*/ 600156 h 1483646"/>
                <a:gd name="connsiteX93" fmla="*/ 1849601 w 4095481"/>
                <a:gd name="connsiteY93" fmla="*/ 607883 h 1483646"/>
                <a:gd name="connsiteX94" fmla="*/ 1893194 w 4095481"/>
                <a:gd name="connsiteY94" fmla="*/ 607884 h 1483646"/>
                <a:gd name="connsiteX95" fmla="*/ 1893194 w 4095481"/>
                <a:gd name="connsiteY95" fmla="*/ 631065 h 1483646"/>
                <a:gd name="connsiteX96" fmla="*/ 1993649 w 4095481"/>
                <a:gd name="connsiteY96" fmla="*/ 631065 h 1483646"/>
                <a:gd name="connsiteX97" fmla="*/ 1993649 w 4095481"/>
                <a:gd name="connsiteY97" fmla="*/ 646520 h 1483646"/>
                <a:gd name="connsiteX98" fmla="*/ 2027134 w 4095481"/>
                <a:gd name="connsiteY98" fmla="*/ 646520 h 1483646"/>
                <a:gd name="connsiteX99" fmla="*/ 2027134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61974 h 1483646"/>
                <a:gd name="connsiteX102" fmla="*/ 2060619 w 4095481"/>
                <a:gd name="connsiteY102" fmla="*/ 672278 h 1483646"/>
                <a:gd name="connsiteX103" fmla="*/ 2078650 w 4095481"/>
                <a:gd name="connsiteY103" fmla="*/ 672277 h 1483646"/>
                <a:gd name="connsiteX104" fmla="*/ 2083800 w 4095481"/>
                <a:gd name="connsiteY104" fmla="*/ 690308 h 1483646"/>
                <a:gd name="connsiteX105" fmla="*/ 2088954 w 4095481"/>
                <a:gd name="connsiteY105" fmla="*/ 703187 h 1483646"/>
                <a:gd name="connsiteX106" fmla="*/ 2117286 w 4095481"/>
                <a:gd name="connsiteY106" fmla="*/ 703187 h 1483646"/>
                <a:gd name="connsiteX107" fmla="*/ 2117286 w 4095481"/>
                <a:gd name="connsiteY107" fmla="*/ 723793 h 1483646"/>
                <a:gd name="connsiteX108" fmla="*/ 2135317 w 4095481"/>
                <a:gd name="connsiteY108" fmla="*/ 723793 h 1483646"/>
                <a:gd name="connsiteX109" fmla="*/ 2135317 w 4095481"/>
                <a:gd name="connsiteY109" fmla="*/ 736672 h 1483646"/>
                <a:gd name="connsiteX110" fmla="*/ 2143044 w 4095481"/>
                <a:gd name="connsiteY110" fmla="*/ 736672 h 1483646"/>
                <a:gd name="connsiteX111" fmla="*/ 2143044 w 4095481"/>
                <a:gd name="connsiteY111" fmla="*/ 757278 h 1483646"/>
                <a:gd name="connsiteX112" fmla="*/ 2168802 w 4095481"/>
                <a:gd name="connsiteY112" fmla="*/ 757278 h 1483646"/>
                <a:gd name="connsiteX113" fmla="*/ 2168802 w 4095481"/>
                <a:gd name="connsiteY113" fmla="*/ 767581 h 1483646"/>
                <a:gd name="connsiteX114" fmla="*/ 2240924 w 4095481"/>
                <a:gd name="connsiteY114" fmla="*/ 767581 h 1483646"/>
                <a:gd name="connsiteX115" fmla="*/ 2240924 w 4095481"/>
                <a:gd name="connsiteY115" fmla="*/ 785611 h 1483646"/>
                <a:gd name="connsiteX116" fmla="*/ 2279560 w 4095481"/>
                <a:gd name="connsiteY116" fmla="*/ 785611 h 1483646"/>
                <a:gd name="connsiteX117" fmla="*/ 2279560 w 4095481"/>
                <a:gd name="connsiteY117" fmla="*/ 795915 h 1483646"/>
                <a:gd name="connsiteX118" fmla="*/ 2313045 w 4095481"/>
                <a:gd name="connsiteY118" fmla="*/ 795915 h 1483646"/>
                <a:gd name="connsiteX119" fmla="*/ 2313045 w 4095481"/>
                <a:gd name="connsiteY119" fmla="*/ 824248 h 1483646"/>
                <a:gd name="connsiteX120" fmla="*/ 2328500 w 4095481"/>
                <a:gd name="connsiteY120" fmla="*/ 824248 h 1483646"/>
                <a:gd name="connsiteX121" fmla="*/ 2333651 w 4095481"/>
                <a:gd name="connsiteY121" fmla="*/ 829399 h 1483646"/>
                <a:gd name="connsiteX122" fmla="*/ 2338803 w 4095481"/>
                <a:gd name="connsiteY122" fmla="*/ 829399 h 1483646"/>
                <a:gd name="connsiteX123" fmla="*/ 2338803 w 4095481"/>
                <a:gd name="connsiteY123" fmla="*/ 837127 h 1483646"/>
                <a:gd name="connsiteX124" fmla="*/ 2359409 w 4095481"/>
                <a:gd name="connsiteY124" fmla="*/ 837127 h 1483646"/>
                <a:gd name="connsiteX125" fmla="*/ 2359409 w 4095481"/>
                <a:gd name="connsiteY125" fmla="*/ 850006 h 1483646"/>
                <a:gd name="connsiteX126" fmla="*/ 2374864 w 4095481"/>
                <a:gd name="connsiteY126" fmla="*/ 850006 h 1483646"/>
                <a:gd name="connsiteX127" fmla="*/ 2374864 w 4095481"/>
                <a:gd name="connsiteY127" fmla="*/ 855157 h 1483646"/>
                <a:gd name="connsiteX128" fmla="*/ 2374864 w 4095481"/>
                <a:gd name="connsiteY128" fmla="*/ 855157 h 1483646"/>
                <a:gd name="connsiteX129" fmla="*/ 2392894 w 4095481"/>
                <a:gd name="connsiteY129" fmla="*/ 873187 h 1483646"/>
                <a:gd name="connsiteX130" fmla="*/ 2416076 w 4095481"/>
                <a:gd name="connsiteY130" fmla="*/ 873187 h 1483646"/>
                <a:gd name="connsiteX131" fmla="*/ 2416076 w 4095481"/>
                <a:gd name="connsiteY131" fmla="*/ 896370 h 1483646"/>
                <a:gd name="connsiteX132" fmla="*/ 2439258 w 4095481"/>
                <a:gd name="connsiteY132" fmla="*/ 896370 h 1483646"/>
                <a:gd name="connsiteX133" fmla="*/ 2439258 w 4095481"/>
                <a:gd name="connsiteY133" fmla="*/ 911824 h 1483646"/>
                <a:gd name="connsiteX134" fmla="*/ 2455926 w 4095481"/>
                <a:gd name="connsiteY134" fmla="*/ 911824 h 1483646"/>
                <a:gd name="connsiteX135" fmla="*/ 2454519 w 4095481"/>
                <a:gd name="connsiteY135" fmla="*/ 924704 h 1483646"/>
                <a:gd name="connsiteX136" fmla="*/ 2519107 w 4095481"/>
                <a:gd name="connsiteY136" fmla="*/ 924703 h 1483646"/>
                <a:gd name="connsiteX137" fmla="*/ 2519107 w 4095481"/>
                <a:gd name="connsiteY137" fmla="*/ 937582 h 1483646"/>
                <a:gd name="connsiteX138" fmla="*/ 2547441 w 4095481"/>
                <a:gd name="connsiteY138" fmla="*/ 937582 h 1483646"/>
                <a:gd name="connsiteX139" fmla="*/ 2547441 w 4095481"/>
                <a:gd name="connsiteY139" fmla="*/ 947885 h 1483646"/>
                <a:gd name="connsiteX140" fmla="*/ 2593805 w 4095481"/>
                <a:gd name="connsiteY140" fmla="*/ 947885 h 1483646"/>
                <a:gd name="connsiteX141" fmla="*/ 2593805 w 4095481"/>
                <a:gd name="connsiteY141" fmla="*/ 958188 h 1483646"/>
                <a:gd name="connsiteX142" fmla="*/ 2598956 w 4095481"/>
                <a:gd name="connsiteY142" fmla="*/ 958188 h 1483646"/>
                <a:gd name="connsiteX143" fmla="*/ 2598956 w 4095481"/>
                <a:gd name="connsiteY143" fmla="*/ 973643 h 1483646"/>
                <a:gd name="connsiteX144" fmla="*/ 2622138 w 4095481"/>
                <a:gd name="connsiteY144" fmla="*/ 973643 h 1483646"/>
                <a:gd name="connsiteX145" fmla="*/ 2622138 w 4095481"/>
                <a:gd name="connsiteY145" fmla="*/ 978795 h 1483646"/>
                <a:gd name="connsiteX146" fmla="*/ 2622138 w 4095481"/>
                <a:gd name="connsiteY146" fmla="*/ 978795 h 1483646"/>
                <a:gd name="connsiteX147" fmla="*/ 2632441 w 4095481"/>
                <a:gd name="connsiteY147" fmla="*/ 989098 h 1483646"/>
                <a:gd name="connsiteX148" fmla="*/ 2686533 w 4095481"/>
                <a:gd name="connsiteY148" fmla="*/ 989098 h 1483646"/>
                <a:gd name="connsiteX149" fmla="*/ 2686533 w 4095481"/>
                <a:gd name="connsiteY149" fmla="*/ 1017431 h 1483646"/>
                <a:gd name="connsiteX150" fmla="*/ 2698440 w 4095481"/>
                <a:gd name="connsiteY150" fmla="*/ 1017432 h 1483646"/>
                <a:gd name="connsiteX151" fmla="*/ 2699799 w 4095481"/>
                <a:gd name="connsiteY151" fmla="*/ 1035461 h 1483646"/>
                <a:gd name="connsiteX152" fmla="*/ 2714866 w 4095481"/>
                <a:gd name="connsiteY152" fmla="*/ 1035461 h 1483646"/>
                <a:gd name="connsiteX153" fmla="*/ 2714866 w 4095481"/>
                <a:gd name="connsiteY153" fmla="*/ 1048340 h 1483646"/>
                <a:gd name="connsiteX154" fmla="*/ 2735472 w 4095481"/>
                <a:gd name="connsiteY154" fmla="*/ 1048340 h 1483646"/>
                <a:gd name="connsiteX155" fmla="*/ 2735472 w 4095481"/>
                <a:gd name="connsiteY155" fmla="*/ 1056068 h 1483646"/>
                <a:gd name="connsiteX156" fmla="*/ 2776685 w 4095481"/>
                <a:gd name="connsiteY156" fmla="*/ 1056068 h 1483646"/>
                <a:gd name="connsiteX157" fmla="*/ 2779260 w 4095481"/>
                <a:gd name="connsiteY157" fmla="*/ 1063795 h 1483646"/>
                <a:gd name="connsiteX158" fmla="*/ 2807594 w 4095481"/>
                <a:gd name="connsiteY158" fmla="*/ 1061220 h 1483646"/>
                <a:gd name="connsiteX159" fmla="*/ 2807594 w 4095481"/>
                <a:gd name="connsiteY159" fmla="*/ 1076674 h 1483646"/>
                <a:gd name="connsiteX160" fmla="*/ 2807594 w 4095481"/>
                <a:gd name="connsiteY160" fmla="*/ 1076674 h 1483646"/>
                <a:gd name="connsiteX161" fmla="*/ 2820473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76674 h 1483646"/>
                <a:gd name="connsiteX164" fmla="*/ 2864261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2898 w 4095481"/>
                <a:gd name="connsiteY166" fmla="*/ 1097280 h 1483646"/>
                <a:gd name="connsiteX167" fmla="*/ 2905474 w 4095481"/>
                <a:gd name="connsiteY167" fmla="*/ 1115311 h 1483646"/>
                <a:gd name="connsiteX168" fmla="*/ 2920928 w 4095481"/>
                <a:gd name="connsiteY168" fmla="*/ 1115309 h 1483646"/>
                <a:gd name="connsiteX169" fmla="*/ 2920929 w 4095481"/>
                <a:gd name="connsiteY169" fmla="*/ 1133340 h 1483646"/>
                <a:gd name="connsiteX170" fmla="*/ 2946686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2962140 w 4095481"/>
                <a:gd name="connsiteY172" fmla="*/ 1138493 h 1483646"/>
                <a:gd name="connsiteX173" fmla="*/ 3008504 w 4095481"/>
                <a:gd name="connsiteY173" fmla="*/ 1138493 h 1483646"/>
                <a:gd name="connsiteX174" fmla="*/ 3008504 w 4095481"/>
                <a:gd name="connsiteY174" fmla="*/ 1156523 h 1483646"/>
                <a:gd name="connsiteX175" fmla="*/ 3023960 w 4095481"/>
                <a:gd name="connsiteY175" fmla="*/ 1156524 h 1483646"/>
                <a:gd name="connsiteX176" fmla="*/ 3026535 w 4095481"/>
                <a:gd name="connsiteY176" fmla="*/ 1171978 h 1483646"/>
                <a:gd name="connsiteX177" fmla="*/ 3054868 w 4095481"/>
                <a:gd name="connsiteY177" fmla="*/ 1171978 h 1483646"/>
                <a:gd name="connsiteX178" fmla="*/ 3054868 w 4095481"/>
                <a:gd name="connsiteY178" fmla="*/ 1215766 h 1483646"/>
                <a:gd name="connsiteX179" fmla="*/ 3101232 w 4095481"/>
                <a:gd name="connsiteY179" fmla="*/ 1215766 h 1483646"/>
                <a:gd name="connsiteX180" fmla="*/ 3101232 w 4095481"/>
                <a:gd name="connsiteY180" fmla="*/ 1236372 h 1483646"/>
                <a:gd name="connsiteX181" fmla="*/ 3124414 w 4095481"/>
                <a:gd name="connsiteY181" fmla="*/ 1236372 h 1483646"/>
                <a:gd name="connsiteX182" fmla="*/ 3124414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4566 w 4095481"/>
                <a:gd name="connsiteY184" fmla="*/ 1246675 h 1483646"/>
                <a:gd name="connsiteX185" fmla="*/ 3219717 w 4095481"/>
                <a:gd name="connsiteY185" fmla="*/ 1269857 h 1483646"/>
                <a:gd name="connsiteX186" fmla="*/ 3240323 w 4095481"/>
                <a:gd name="connsiteY186" fmla="*/ 1269856 h 1483646"/>
                <a:gd name="connsiteX187" fmla="*/ 3242900 w 4095481"/>
                <a:gd name="connsiteY187" fmla="*/ 1295615 h 1483646"/>
                <a:gd name="connsiteX188" fmla="*/ 3268658 w 4095481"/>
                <a:gd name="connsiteY188" fmla="*/ 1300767 h 1483646"/>
                <a:gd name="connsiteX189" fmla="*/ 3307294 w 4095481"/>
                <a:gd name="connsiteY189" fmla="*/ 1300767 h 1483646"/>
                <a:gd name="connsiteX190" fmla="*/ 3307294 w 4095481"/>
                <a:gd name="connsiteY190" fmla="*/ 1336827 h 1483646"/>
                <a:gd name="connsiteX191" fmla="*/ 3345931 w 4095481"/>
                <a:gd name="connsiteY191" fmla="*/ 1336827 h 1483646"/>
                <a:gd name="connsiteX192" fmla="*/ 3345931 w 4095481"/>
                <a:gd name="connsiteY192" fmla="*/ 1354858 h 1483646"/>
                <a:gd name="connsiteX193" fmla="*/ 3376840 w 4095481"/>
                <a:gd name="connsiteY193" fmla="*/ 1354858 h 1483646"/>
                <a:gd name="connsiteX194" fmla="*/ 3376840 w 4095481"/>
                <a:gd name="connsiteY194" fmla="*/ 1372888 h 1483646"/>
                <a:gd name="connsiteX195" fmla="*/ 3608660 w 4095481"/>
                <a:gd name="connsiteY195" fmla="*/ 1372888 h 1483646"/>
                <a:gd name="connsiteX196" fmla="*/ 3608660 w 4095481"/>
                <a:gd name="connsiteY196" fmla="*/ 1406373 h 1483646"/>
                <a:gd name="connsiteX197" fmla="*/ 3696236 w 4095481"/>
                <a:gd name="connsiteY197" fmla="*/ 1406373 h 1483646"/>
                <a:gd name="connsiteX198" fmla="*/ 3696236 w 4095481"/>
                <a:gd name="connsiteY198" fmla="*/ 1445010 h 1483646"/>
                <a:gd name="connsiteX199" fmla="*/ 3745176 w 4095481"/>
                <a:gd name="connsiteY199" fmla="*/ 1445010 h 1483646"/>
                <a:gd name="connsiteX200" fmla="*/ 3745176 w 4095481"/>
                <a:gd name="connsiteY200" fmla="*/ 1483646 h 1483646"/>
                <a:gd name="connsiteX201" fmla="*/ 4095481 w 4095481"/>
                <a:gd name="connsiteY201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60160 w 4095481"/>
                <a:gd name="connsiteY85" fmla="*/ 558943 h 1483646"/>
                <a:gd name="connsiteX86" fmla="*/ 1705162 w 4095481"/>
                <a:gd name="connsiteY86" fmla="*/ 566670 h 1483646"/>
                <a:gd name="connsiteX87" fmla="*/ 1705162 w 4095481"/>
                <a:gd name="connsiteY87" fmla="*/ 582125 h 1483646"/>
                <a:gd name="connsiteX88" fmla="*/ 1774708 w 4095481"/>
                <a:gd name="connsiteY88" fmla="*/ 582125 h 1483646"/>
                <a:gd name="connsiteX89" fmla="*/ 1774708 w 4095481"/>
                <a:gd name="connsiteY89" fmla="*/ 600156 h 1483646"/>
                <a:gd name="connsiteX90" fmla="*/ 1846830 w 4095481"/>
                <a:gd name="connsiteY90" fmla="*/ 600156 h 1483646"/>
                <a:gd name="connsiteX91" fmla="*/ 1846830 w 4095481"/>
                <a:gd name="connsiteY91" fmla="*/ 600156 h 1483646"/>
                <a:gd name="connsiteX92" fmla="*/ 1849601 w 4095481"/>
                <a:gd name="connsiteY92" fmla="*/ 607883 h 1483646"/>
                <a:gd name="connsiteX93" fmla="*/ 1893194 w 4095481"/>
                <a:gd name="connsiteY93" fmla="*/ 607884 h 1483646"/>
                <a:gd name="connsiteX94" fmla="*/ 1893194 w 4095481"/>
                <a:gd name="connsiteY94" fmla="*/ 631065 h 1483646"/>
                <a:gd name="connsiteX95" fmla="*/ 1993649 w 4095481"/>
                <a:gd name="connsiteY95" fmla="*/ 631065 h 1483646"/>
                <a:gd name="connsiteX96" fmla="*/ 1993649 w 4095481"/>
                <a:gd name="connsiteY96" fmla="*/ 646520 h 1483646"/>
                <a:gd name="connsiteX97" fmla="*/ 2027134 w 4095481"/>
                <a:gd name="connsiteY97" fmla="*/ 646520 h 1483646"/>
                <a:gd name="connsiteX98" fmla="*/ 2027134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72278 h 1483646"/>
                <a:gd name="connsiteX102" fmla="*/ 2078650 w 4095481"/>
                <a:gd name="connsiteY102" fmla="*/ 672277 h 1483646"/>
                <a:gd name="connsiteX103" fmla="*/ 2083800 w 4095481"/>
                <a:gd name="connsiteY103" fmla="*/ 690308 h 1483646"/>
                <a:gd name="connsiteX104" fmla="*/ 2088954 w 4095481"/>
                <a:gd name="connsiteY104" fmla="*/ 703187 h 1483646"/>
                <a:gd name="connsiteX105" fmla="*/ 2117286 w 4095481"/>
                <a:gd name="connsiteY105" fmla="*/ 703187 h 1483646"/>
                <a:gd name="connsiteX106" fmla="*/ 2117286 w 4095481"/>
                <a:gd name="connsiteY106" fmla="*/ 723793 h 1483646"/>
                <a:gd name="connsiteX107" fmla="*/ 2135317 w 4095481"/>
                <a:gd name="connsiteY107" fmla="*/ 723793 h 1483646"/>
                <a:gd name="connsiteX108" fmla="*/ 2135317 w 4095481"/>
                <a:gd name="connsiteY108" fmla="*/ 736672 h 1483646"/>
                <a:gd name="connsiteX109" fmla="*/ 2143044 w 4095481"/>
                <a:gd name="connsiteY109" fmla="*/ 736672 h 1483646"/>
                <a:gd name="connsiteX110" fmla="*/ 2143044 w 4095481"/>
                <a:gd name="connsiteY110" fmla="*/ 757278 h 1483646"/>
                <a:gd name="connsiteX111" fmla="*/ 2168802 w 4095481"/>
                <a:gd name="connsiteY111" fmla="*/ 757278 h 1483646"/>
                <a:gd name="connsiteX112" fmla="*/ 2168802 w 4095481"/>
                <a:gd name="connsiteY112" fmla="*/ 767581 h 1483646"/>
                <a:gd name="connsiteX113" fmla="*/ 2240924 w 4095481"/>
                <a:gd name="connsiteY113" fmla="*/ 767581 h 1483646"/>
                <a:gd name="connsiteX114" fmla="*/ 2240924 w 4095481"/>
                <a:gd name="connsiteY114" fmla="*/ 785611 h 1483646"/>
                <a:gd name="connsiteX115" fmla="*/ 2279560 w 4095481"/>
                <a:gd name="connsiteY115" fmla="*/ 785611 h 1483646"/>
                <a:gd name="connsiteX116" fmla="*/ 2279560 w 4095481"/>
                <a:gd name="connsiteY116" fmla="*/ 795915 h 1483646"/>
                <a:gd name="connsiteX117" fmla="*/ 2313045 w 4095481"/>
                <a:gd name="connsiteY117" fmla="*/ 795915 h 1483646"/>
                <a:gd name="connsiteX118" fmla="*/ 2313045 w 4095481"/>
                <a:gd name="connsiteY118" fmla="*/ 824248 h 1483646"/>
                <a:gd name="connsiteX119" fmla="*/ 2328500 w 4095481"/>
                <a:gd name="connsiteY119" fmla="*/ 824248 h 1483646"/>
                <a:gd name="connsiteX120" fmla="*/ 2333651 w 4095481"/>
                <a:gd name="connsiteY120" fmla="*/ 829399 h 1483646"/>
                <a:gd name="connsiteX121" fmla="*/ 2338803 w 4095481"/>
                <a:gd name="connsiteY121" fmla="*/ 829399 h 1483646"/>
                <a:gd name="connsiteX122" fmla="*/ 2338803 w 4095481"/>
                <a:gd name="connsiteY122" fmla="*/ 837127 h 1483646"/>
                <a:gd name="connsiteX123" fmla="*/ 2359409 w 4095481"/>
                <a:gd name="connsiteY123" fmla="*/ 837127 h 1483646"/>
                <a:gd name="connsiteX124" fmla="*/ 2359409 w 4095481"/>
                <a:gd name="connsiteY124" fmla="*/ 850006 h 1483646"/>
                <a:gd name="connsiteX125" fmla="*/ 2374864 w 4095481"/>
                <a:gd name="connsiteY125" fmla="*/ 850006 h 1483646"/>
                <a:gd name="connsiteX126" fmla="*/ 2374864 w 4095481"/>
                <a:gd name="connsiteY126" fmla="*/ 855157 h 1483646"/>
                <a:gd name="connsiteX127" fmla="*/ 2374864 w 4095481"/>
                <a:gd name="connsiteY127" fmla="*/ 855157 h 1483646"/>
                <a:gd name="connsiteX128" fmla="*/ 2392894 w 4095481"/>
                <a:gd name="connsiteY128" fmla="*/ 873187 h 1483646"/>
                <a:gd name="connsiteX129" fmla="*/ 2416076 w 4095481"/>
                <a:gd name="connsiteY129" fmla="*/ 873187 h 1483646"/>
                <a:gd name="connsiteX130" fmla="*/ 2416076 w 4095481"/>
                <a:gd name="connsiteY130" fmla="*/ 896370 h 1483646"/>
                <a:gd name="connsiteX131" fmla="*/ 2439258 w 4095481"/>
                <a:gd name="connsiteY131" fmla="*/ 896370 h 1483646"/>
                <a:gd name="connsiteX132" fmla="*/ 2439258 w 4095481"/>
                <a:gd name="connsiteY132" fmla="*/ 911824 h 1483646"/>
                <a:gd name="connsiteX133" fmla="*/ 2455926 w 4095481"/>
                <a:gd name="connsiteY133" fmla="*/ 911824 h 1483646"/>
                <a:gd name="connsiteX134" fmla="*/ 2454519 w 4095481"/>
                <a:gd name="connsiteY134" fmla="*/ 924704 h 1483646"/>
                <a:gd name="connsiteX135" fmla="*/ 2519107 w 4095481"/>
                <a:gd name="connsiteY135" fmla="*/ 924703 h 1483646"/>
                <a:gd name="connsiteX136" fmla="*/ 2519107 w 4095481"/>
                <a:gd name="connsiteY136" fmla="*/ 937582 h 1483646"/>
                <a:gd name="connsiteX137" fmla="*/ 2547441 w 4095481"/>
                <a:gd name="connsiteY137" fmla="*/ 937582 h 1483646"/>
                <a:gd name="connsiteX138" fmla="*/ 2547441 w 4095481"/>
                <a:gd name="connsiteY138" fmla="*/ 947885 h 1483646"/>
                <a:gd name="connsiteX139" fmla="*/ 2593805 w 4095481"/>
                <a:gd name="connsiteY139" fmla="*/ 947885 h 1483646"/>
                <a:gd name="connsiteX140" fmla="*/ 2593805 w 4095481"/>
                <a:gd name="connsiteY140" fmla="*/ 958188 h 1483646"/>
                <a:gd name="connsiteX141" fmla="*/ 2598956 w 4095481"/>
                <a:gd name="connsiteY141" fmla="*/ 958188 h 1483646"/>
                <a:gd name="connsiteX142" fmla="*/ 2598956 w 4095481"/>
                <a:gd name="connsiteY142" fmla="*/ 973643 h 1483646"/>
                <a:gd name="connsiteX143" fmla="*/ 2622138 w 4095481"/>
                <a:gd name="connsiteY143" fmla="*/ 973643 h 1483646"/>
                <a:gd name="connsiteX144" fmla="*/ 2622138 w 4095481"/>
                <a:gd name="connsiteY144" fmla="*/ 978795 h 1483646"/>
                <a:gd name="connsiteX145" fmla="*/ 2622138 w 4095481"/>
                <a:gd name="connsiteY145" fmla="*/ 978795 h 1483646"/>
                <a:gd name="connsiteX146" fmla="*/ 2632441 w 4095481"/>
                <a:gd name="connsiteY146" fmla="*/ 989098 h 1483646"/>
                <a:gd name="connsiteX147" fmla="*/ 2686533 w 4095481"/>
                <a:gd name="connsiteY147" fmla="*/ 989098 h 1483646"/>
                <a:gd name="connsiteX148" fmla="*/ 2686533 w 4095481"/>
                <a:gd name="connsiteY148" fmla="*/ 1017431 h 1483646"/>
                <a:gd name="connsiteX149" fmla="*/ 2698440 w 4095481"/>
                <a:gd name="connsiteY149" fmla="*/ 1017432 h 1483646"/>
                <a:gd name="connsiteX150" fmla="*/ 2699799 w 4095481"/>
                <a:gd name="connsiteY150" fmla="*/ 1035461 h 1483646"/>
                <a:gd name="connsiteX151" fmla="*/ 2714866 w 4095481"/>
                <a:gd name="connsiteY151" fmla="*/ 1035461 h 1483646"/>
                <a:gd name="connsiteX152" fmla="*/ 2714866 w 4095481"/>
                <a:gd name="connsiteY152" fmla="*/ 1048340 h 1483646"/>
                <a:gd name="connsiteX153" fmla="*/ 2735472 w 4095481"/>
                <a:gd name="connsiteY153" fmla="*/ 1048340 h 1483646"/>
                <a:gd name="connsiteX154" fmla="*/ 2735472 w 4095481"/>
                <a:gd name="connsiteY154" fmla="*/ 1056068 h 1483646"/>
                <a:gd name="connsiteX155" fmla="*/ 2776685 w 4095481"/>
                <a:gd name="connsiteY155" fmla="*/ 1056068 h 1483646"/>
                <a:gd name="connsiteX156" fmla="*/ 2779260 w 4095481"/>
                <a:gd name="connsiteY156" fmla="*/ 1063795 h 1483646"/>
                <a:gd name="connsiteX157" fmla="*/ 2807594 w 4095481"/>
                <a:gd name="connsiteY157" fmla="*/ 1061220 h 1483646"/>
                <a:gd name="connsiteX158" fmla="*/ 2807594 w 4095481"/>
                <a:gd name="connsiteY158" fmla="*/ 1076674 h 1483646"/>
                <a:gd name="connsiteX159" fmla="*/ 2807594 w 4095481"/>
                <a:gd name="connsiteY159" fmla="*/ 1076674 h 1483646"/>
                <a:gd name="connsiteX160" fmla="*/ 2820473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5474 w 4095481"/>
                <a:gd name="connsiteY166" fmla="*/ 1115311 h 1483646"/>
                <a:gd name="connsiteX167" fmla="*/ 2920928 w 4095481"/>
                <a:gd name="connsiteY167" fmla="*/ 1115309 h 1483646"/>
                <a:gd name="connsiteX168" fmla="*/ 2920929 w 4095481"/>
                <a:gd name="connsiteY168" fmla="*/ 1133340 h 1483646"/>
                <a:gd name="connsiteX169" fmla="*/ 2946686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3008504 w 4095481"/>
                <a:gd name="connsiteY172" fmla="*/ 1138493 h 1483646"/>
                <a:gd name="connsiteX173" fmla="*/ 3008504 w 4095481"/>
                <a:gd name="connsiteY173" fmla="*/ 1156523 h 1483646"/>
                <a:gd name="connsiteX174" fmla="*/ 3023960 w 4095481"/>
                <a:gd name="connsiteY174" fmla="*/ 1156524 h 1483646"/>
                <a:gd name="connsiteX175" fmla="*/ 3026535 w 4095481"/>
                <a:gd name="connsiteY175" fmla="*/ 1171978 h 1483646"/>
                <a:gd name="connsiteX176" fmla="*/ 3054868 w 4095481"/>
                <a:gd name="connsiteY176" fmla="*/ 1171978 h 1483646"/>
                <a:gd name="connsiteX177" fmla="*/ 3054868 w 4095481"/>
                <a:gd name="connsiteY177" fmla="*/ 1215766 h 1483646"/>
                <a:gd name="connsiteX178" fmla="*/ 3101232 w 4095481"/>
                <a:gd name="connsiteY178" fmla="*/ 1215766 h 1483646"/>
                <a:gd name="connsiteX179" fmla="*/ 3101232 w 4095481"/>
                <a:gd name="connsiteY179" fmla="*/ 1236372 h 1483646"/>
                <a:gd name="connsiteX180" fmla="*/ 3124414 w 4095481"/>
                <a:gd name="connsiteY180" fmla="*/ 1236372 h 1483646"/>
                <a:gd name="connsiteX181" fmla="*/ 3124414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9717 w 4095481"/>
                <a:gd name="connsiteY184" fmla="*/ 1269857 h 1483646"/>
                <a:gd name="connsiteX185" fmla="*/ 3240323 w 4095481"/>
                <a:gd name="connsiteY185" fmla="*/ 1269856 h 1483646"/>
                <a:gd name="connsiteX186" fmla="*/ 3242900 w 4095481"/>
                <a:gd name="connsiteY186" fmla="*/ 1295615 h 1483646"/>
                <a:gd name="connsiteX187" fmla="*/ 3268658 w 4095481"/>
                <a:gd name="connsiteY187" fmla="*/ 1300767 h 1483646"/>
                <a:gd name="connsiteX188" fmla="*/ 3307294 w 4095481"/>
                <a:gd name="connsiteY188" fmla="*/ 1300767 h 1483646"/>
                <a:gd name="connsiteX189" fmla="*/ 3307294 w 4095481"/>
                <a:gd name="connsiteY189" fmla="*/ 1336827 h 1483646"/>
                <a:gd name="connsiteX190" fmla="*/ 3345931 w 4095481"/>
                <a:gd name="connsiteY190" fmla="*/ 1336827 h 1483646"/>
                <a:gd name="connsiteX191" fmla="*/ 3345931 w 4095481"/>
                <a:gd name="connsiteY191" fmla="*/ 1354858 h 1483646"/>
                <a:gd name="connsiteX192" fmla="*/ 3376840 w 4095481"/>
                <a:gd name="connsiteY192" fmla="*/ 1354858 h 1483646"/>
                <a:gd name="connsiteX193" fmla="*/ 3376840 w 4095481"/>
                <a:gd name="connsiteY193" fmla="*/ 1372888 h 1483646"/>
                <a:gd name="connsiteX194" fmla="*/ 3608660 w 4095481"/>
                <a:gd name="connsiteY194" fmla="*/ 1372888 h 1483646"/>
                <a:gd name="connsiteX195" fmla="*/ 3608660 w 4095481"/>
                <a:gd name="connsiteY195" fmla="*/ 1406373 h 1483646"/>
                <a:gd name="connsiteX196" fmla="*/ 3696236 w 4095481"/>
                <a:gd name="connsiteY196" fmla="*/ 1406373 h 1483646"/>
                <a:gd name="connsiteX197" fmla="*/ 3696236 w 4095481"/>
                <a:gd name="connsiteY197" fmla="*/ 1445010 h 1483646"/>
                <a:gd name="connsiteX198" fmla="*/ 3745176 w 4095481"/>
                <a:gd name="connsiteY198" fmla="*/ 1445010 h 1483646"/>
                <a:gd name="connsiteX199" fmla="*/ 3745176 w 4095481"/>
                <a:gd name="connsiteY199" fmla="*/ 1483646 h 1483646"/>
                <a:gd name="connsiteX200" fmla="*/ 4095481 w 4095481"/>
                <a:gd name="connsiteY200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55398 w 4095481"/>
                <a:gd name="connsiteY85" fmla="*/ 582756 h 1483646"/>
                <a:gd name="connsiteX86" fmla="*/ 1705162 w 4095481"/>
                <a:gd name="connsiteY86" fmla="*/ 566670 h 1483646"/>
                <a:gd name="connsiteX87" fmla="*/ 1705162 w 4095481"/>
                <a:gd name="connsiteY87" fmla="*/ 582125 h 1483646"/>
                <a:gd name="connsiteX88" fmla="*/ 1774708 w 4095481"/>
                <a:gd name="connsiteY88" fmla="*/ 582125 h 1483646"/>
                <a:gd name="connsiteX89" fmla="*/ 1774708 w 4095481"/>
                <a:gd name="connsiteY89" fmla="*/ 600156 h 1483646"/>
                <a:gd name="connsiteX90" fmla="*/ 1846830 w 4095481"/>
                <a:gd name="connsiteY90" fmla="*/ 600156 h 1483646"/>
                <a:gd name="connsiteX91" fmla="*/ 1846830 w 4095481"/>
                <a:gd name="connsiteY91" fmla="*/ 600156 h 1483646"/>
                <a:gd name="connsiteX92" fmla="*/ 1849601 w 4095481"/>
                <a:gd name="connsiteY92" fmla="*/ 607883 h 1483646"/>
                <a:gd name="connsiteX93" fmla="*/ 1893194 w 4095481"/>
                <a:gd name="connsiteY93" fmla="*/ 607884 h 1483646"/>
                <a:gd name="connsiteX94" fmla="*/ 1893194 w 4095481"/>
                <a:gd name="connsiteY94" fmla="*/ 631065 h 1483646"/>
                <a:gd name="connsiteX95" fmla="*/ 1993649 w 4095481"/>
                <a:gd name="connsiteY95" fmla="*/ 631065 h 1483646"/>
                <a:gd name="connsiteX96" fmla="*/ 1993649 w 4095481"/>
                <a:gd name="connsiteY96" fmla="*/ 646520 h 1483646"/>
                <a:gd name="connsiteX97" fmla="*/ 2027134 w 4095481"/>
                <a:gd name="connsiteY97" fmla="*/ 646520 h 1483646"/>
                <a:gd name="connsiteX98" fmla="*/ 2027134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72278 h 1483646"/>
                <a:gd name="connsiteX102" fmla="*/ 2078650 w 4095481"/>
                <a:gd name="connsiteY102" fmla="*/ 672277 h 1483646"/>
                <a:gd name="connsiteX103" fmla="*/ 2083800 w 4095481"/>
                <a:gd name="connsiteY103" fmla="*/ 690308 h 1483646"/>
                <a:gd name="connsiteX104" fmla="*/ 2088954 w 4095481"/>
                <a:gd name="connsiteY104" fmla="*/ 703187 h 1483646"/>
                <a:gd name="connsiteX105" fmla="*/ 2117286 w 4095481"/>
                <a:gd name="connsiteY105" fmla="*/ 703187 h 1483646"/>
                <a:gd name="connsiteX106" fmla="*/ 2117286 w 4095481"/>
                <a:gd name="connsiteY106" fmla="*/ 723793 h 1483646"/>
                <a:gd name="connsiteX107" fmla="*/ 2135317 w 4095481"/>
                <a:gd name="connsiteY107" fmla="*/ 723793 h 1483646"/>
                <a:gd name="connsiteX108" fmla="*/ 2135317 w 4095481"/>
                <a:gd name="connsiteY108" fmla="*/ 736672 h 1483646"/>
                <a:gd name="connsiteX109" fmla="*/ 2143044 w 4095481"/>
                <a:gd name="connsiteY109" fmla="*/ 736672 h 1483646"/>
                <a:gd name="connsiteX110" fmla="*/ 2143044 w 4095481"/>
                <a:gd name="connsiteY110" fmla="*/ 757278 h 1483646"/>
                <a:gd name="connsiteX111" fmla="*/ 2168802 w 4095481"/>
                <a:gd name="connsiteY111" fmla="*/ 757278 h 1483646"/>
                <a:gd name="connsiteX112" fmla="*/ 2168802 w 4095481"/>
                <a:gd name="connsiteY112" fmla="*/ 767581 h 1483646"/>
                <a:gd name="connsiteX113" fmla="*/ 2240924 w 4095481"/>
                <a:gd name="connsiteY113" fmla="*/ 767581 h 1483646"/>
                <a:gd name="connsiteX114" fmla="*/ 2240924 w 4095481"/>
                <a:gd name="connsiteY114" fmla="*/ 785611 h 1483646"/>
                <a:gd name="connsiteX115" fmla="*/ 2279560 w 4095481"/>
                <a:gd name="connsiteY115" fmla="*/ 785611 h 1483646"/>
                <a:gd name="connsiteX116" fmla="*/ 2279560 w 4095481"/>
                <a:gd name="connsiteY116" fmla="*/ 795915 h 1483646"/>
                <a:gd name="connsiteX117" fmla="*/ 2313045 w 4095481"/>
                <a:gd name="connsiteY117" fmla="*/ 795915 h 1483646"/>
                <a:gd name="connsiteX118" fmla="*/ 2313045 w 4095481"/>
                <a:gd name="connsiteY118" fmla="*/ 824248 h 1483646"/>
                <a:gd name="connsiteX119" fmla="*/ 2328500 w 4095481"/>
                <a:gd name="connsiteY119" fmla="*/ 824248 h 1483646"/>
                <a:gd name="connsiteX120" fmla="*/ 2333651 w 4095481"/>
                <a:gd name="connsiteY120" fmla="*/ 829399 h 1483646"/>
                <a:gd name="connsiteX121" fmla="*/ 2338803 w 4095481"/>
                <a:gd name="connsiteY121" fmla="*/ 829399 h 1483646"/>
                <a:gd name="connsiteX122" fmla="*/ 2338803 w 4095481"/>
                <a:gd name="connsiteY122" fmla="*/ 837127 h 1483646"/>
                <a:gd name="connsiteX123" fmla="*/ 2359409 w 4095481"/>
                <a:gd name="connsiteY123" fmla="*/ 837127 h 1483646"/>
                <a:gd name="connsiteX124" fmla="*/ 2359409 w 4095481"/>
                <a:gd name="connsiteY124" fmla="*/ 850006 h 1483646"/>
                <a:gd name="connsiteX125" fmla="*/ 2374864 w 4095481"/>
                <a:gd name="connsiteY125" fmla="*/ 850006 h 1483646"/>
                <a:gd name="connsiteX126" fmla="*/ 2374864 w 4095481"/>
                <a:gd name="connsiteY126" fmla="*/ 855157 h 1483646"/>
                <a:gd name="connsiteX127" fmla="*/ 2374864 w 4095481"/>
                <a:gd name="connsiteY127" fmla="*/ 855157 h 1483646"/>
                <a:gd name="connsiteX128" fmla="*/ 2392894 w 4095481"/>
                <a:gd name="connsiteY128" fmla="*/ 873187 h 1483646"/>
                <a:gd name="connsiteX129" fmla="*/ 2416076 w 4095481"/>
                <a:gd name="connsiteY129" fmla="*/ 873187 h 1483646"/>
                <a:gd name="connsiteX130" fmla="*/ 2416076 w 4095481"/>
                <a:gd name="connsiteY130" fmla="*/ 896370 h 1483646"/>
                <a:gd name="connsiteX131" fmla="*/ 2439258 w 4095481"/>
                <a:gd name="connsiteY131" fmla="*/ 896370 h 1483646"/>
                <a:gd name="connsiteX132" fmla="*/ 2439258 w 4095481"/>
                <a:gd name="connsiteY132" fmla="*/ 911824 h 1483646"/>
                <a:gd name="connsiteX133" fmla="*/ 2455926 w 4095481"/>
                <a:gd name="connsiteY133" fmla="*/ 911824 h 1483646"/>
                <a:gd name="connsiteX134" fmla="*/ 2454519 w 4095481"/>
                <a:gd name="connsiteY134" fmla="*/ 924704 h 1483646"/>
                <a:gd name="connsiteX135" fmla="*/ 2519107 w 4095481"/>
                <a:gd name="connsiteY135" fmla="*/ 924703 h 1483646"/>
                <a:gd name="connsiteX136" fmla="*/ 2519107 w 4095481"/>
                <a:gd name="connsiteY136" fmla="*/ 937582 h 1483646"/>
                <a:gd name="connsiteX137" fmla="*/ 2547441 w 4095481"/>
                <a:gd name="connsiteY137" fmla="*/ 937582 h 1483646"/>
                <a:gd name="connsiteX138" fmla="*/ 2547441 w 4095481"/>
                <a:gd name="connsiteY138" fmla="*/ 947885 h 1483646"/>
                <a:gd name="connsiteX139" fmla="*/ 2593805 w 4095481"/>
                <a:gd name="connsiteY139" fmla="*/ 947885 h 1483646"/>
                <a:gd name="connsiteX140" fmla="*/ 2593805 w 4095481"/>
                <a:gd name="connsiteY140" fmla="*/ 958188 h 1483646"/>
                <a:gd name="connsiteX141" fmla="*/ 2598956 w 4095481"/>
                <a:gd name="connsiteY141" fmla="*/ 958188 h 1483646"/>
                <a:gd name="connsiteX142" fmla="*/ 2598956 w 4095481"/>
                <a:gd name="connsiteY142" fmla="*/ 973643 h 1483646"/>
                <a:gd name="connsiteX143" fmla="*/ 2622138 w 4095481"/>
                <a:gd name="connsiteY143" fmla="*/ 973643 h 1483646"/>
                <a:gd name="connsiteX144" fmla="*/ 2622138 w 4095481"/>
                <a:gd name="connsiteY144" fmla="*/ 978795 h 1483646"/>
                <a:gd name="connsiteX145" fmla="*/ 2622138 w 4095481"/>
                <a:gd name="connsiteY145" fmla="*/ 978795 h 1483646"/>
                <a:gd name="connsiteX146" fmla="*/ 2632441 w 4095481"/>
                <a:gd name="connsiteY146" fmla="*/ 989098 h 1483646"/>
                <a:gd name="connsiteX147" fmla="*/ 2686533 w 4095481"/>
                <a:gd name="connsiteY147" fmla="*/ 989098 h 1483646"/>
                <a:gd name="connsiteX148" fmla="*/ 2686533 w 4095481"/>
                <a:gd name="connsiteY148" fmla="*/ 1017431 h 1483646"/>
                <a:gd name="connsiteX149" fmla="*/ 2698440 w 4095481"/>
                <a:gd name="connsiteY149" fmla="*/ 1017432 h 1483646"/>
                <a:gd name="connsiteX150" fmla="*/ 2699799 w 4095481"/>
                <a:gd name="connsiteY150" fmla="*/ 1035461 h 1483646"/>
                <a:gd name="connsiteX151" fmla="*/ 2714866 w 4095481"/>
                <a:gd name="connsiteY151" fmla="*/ 1035461 h 1483646"/>
                <a:gd name="connsiteX152" fmla="*/ 2714866 w 4095481"/>
                <a:gd name="connsiteY152" fmla="*/ 1048340 h 1483646"/>
                <a:gd name="connsiteX153" fmla="*/ 2735472 w 4095481"/>
                <a:gd name="connsiteY153" fmla="*/ 1048340 h 1483646"/>
                <a:gd name="connsiteX154" fmla="*/ 2735472 w 4095481"/>
                <a:gd name="connsiteY154" fmla="*/ 1056068 h 1483646"/>
                <a:gd name="connsiteX155" fmla="*/ 2776685 w 4095481"/>
                <a:gd name="connsiteY155" fmla="*/ 1056068 h 1483646"/>
                <a:gd name="connsiteX156" fmla="*/ 2779260 w 4095481"/>
                <a:gd name="connsiteY156" fmla="*/ 1063795 h 1483646"/>
                <a:gd name="connsiteX157" fmla="*/ 2807594 w 4095481"/>
                <a:gd name="connsiteY157" fmla="*/ 1061220 h 1483646"/>
                <a:gd name="connsiteX158" fmla="*/ 2807594 w 4095481"/>
                <a:gd name="connsiteY158" fmla="*/ 1076674 h 1483646"/>
                <a:gd name="connsiteX159" fmla="*/ 2807594 w 4095481"/>
                <a:gd name="connsiteY159" fmla="*/ 1076674 h 1483646"/>
                <a:gd name="connsiteX160" fmla="*/ 2820473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5474 w 4095481"/>
                <a:gd name="connsiteY166" fmla="*/ 1115311 h 1483646"/>
                <a:gd name="connsiteX167" fmla="*/ 2920928 w 4095481"/>
                <a:gd name="connsiteY167" fmla="*/ 1115309 h 1483646"/>
                <a:gd name="connsiteX168" fmla="*/ 2920929 w 4095481"/>
                <a:gd name="connsiteY168" fmla="*/ 1133340 h 1483646"/>
                <a:gd name="connsiteX169" fmla="*/ 2946686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3008504 w 4095481"/>
                <a:gd name="connsiteY172" fmla="*/ 1138493 h 1483646"/>
                <a:gd name="connsiteX173" fmla="*/ 3008504 w 4095481"/>
                <a:gd name="connsiteY173" fmla="*/ 1156523 h 1483646"/>
                <a:gd name="connsiteX174" fmla="*/ 3023960 w 4095481"/>
                <a:gd name="connsiteY174" fmla="*/ 1156524 h 1483646"/>
                <a:gd name="connsiteX175" fmla="*/ 3026535 w 4095481"/>
                <a:gd name="connsiteY175" fmla="*/ 1171978 h 1483646"/>
                <a:gd name="connsiteX176" fmla="*/ 3054868 w 4095481"/>
                <a:gd name="connsiteY176" fmla="*/ 1171978 h 1483646"/>
                <a:gd name="connsiteX177" fmla="*/ 3054868 w 4095481"/>
                <a:gd name="connsiteY177" fmla="*/ 1215766 h 1483646"/>
                <a:gd name="connsiteX178" fmla="*/ 3101232 w 4095481"/>
                <a:gd name="connsiteY178" fmla="*/ 1215766 h 1483646"/>
                <a:gd name="connsiteX179" fmla="*/ 3101232 w 4095481"/>
                <a:gd name="connsiteY179" fmla="*/ 1236372 h 1483646"/>
                <a:gd name="connsiteX180" fmla="*/ 3124414 w 4095481"/>
                <a:gd name="connsiteY180" fmla="*/ 1236372 h 1483646"/>
                <a:gd name="connsiteX181" fmla="*/ 3124414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9717 w 4095481"/>
                <a:gd name="connsiteY184" fmla="*/ 1269857 h 1483646"/>
                <a:gd name="connsiteX185" fmla="*/ 3240323 w 4095481"/>
                <a:gd name="connsiteY185" fmla="*/ 1269856 h 1483646"/>
                <a:gd name="connsiteX186" fmla="*/ 3242900 w 4095481"/>
                <a:gd name="connsiteY186" fmla="*/ 1295615 h 1483646"/>
                <a:gd name="connsiteX187" fmla="*/ 3268658 w 4095481"/>
                <a:gd name="connsiteY187" fmla="*/ 1300767 h 1483646"/>
                <a:gd name="connsiteX188" fmla="*/ 3307294 w 4095481"/>
                <a:gd name="connsiteY188" fmla="*/ 1300767 h 1483646"/>
                <a:gd name="connsiteX189" fmla="*/ 3307294 w 4095481"/>
                <a:gd name="connsiteY189" fmla="*/ 1336827 h 1483646"/>
                <a:gd name="connsiteX190" fmla="*/ 3345931 w 4095481"/>
                <a:gd name="connsiteY190" fmla="*/ 1336827 h 1483646"/>
                <a:gd name="connsiteX191" fmla="*/ 3345931 w 4095481"/>
                <a:gd name="connsiteY191" fmla="*/ 1354858 h 1483646"/>
                <a:gd name="connsiteX192" fmla="*/ 3376840 w 4095481"/>
                <a:gd name="connsiteY192" fmla="*/ 1354858 h 1483646"/>
                <a:gd name="connsiteX193" fmla="*/ 3376840 w 4095481"/>
                <a:gd name="connsiteY193" fmla="*/ 1372888 h 1483646"/>
                <a:gd name="connsiteX194" fmla="*/ 3608660 w 4095481"/>
                <a:gd name="connsiteY194" fmla="*/ 1372888 h 1483646"/>
                <a:gd name="connsiteX195" fmla="*/ 3608660 w 4095481"/>
                <a:gd name="connsiteY195" fmla="*/ 1406373 h 1483646"/>
                <a:gd name="connsiteX196" fmla="*/ 3696236 w 4095481"/>
                <a:gd name="connsiteY196" fmla="*/ 1406373 h 1483646"/>
                <a:gd name="connsiteX197" fmla="*/ 3696236 w 4095481"/>
                <a:gd name="connsiteY197" fmla="*/ 1445010 h 1483646"/>
                <a:gd name="connsiteX198" fmla="*/ 3745176 w 4095481"/>
                <a:gd name="connsiteY198" fmla="*/ 1445010 h 1483646"/>
                <a:gd name="connsiteX199" fmla="*/ 3745176 w 4095481"/>
                <a:gd name="connsiteY199" fmla="*/ 1483646 h 1483646"/>
                <a:gd name="connsiteX200" fmla="*/ 4095481 w 4095481"/>
                <a:gd name="connsiteY200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705162 w 4095481"/>
                <a:gd name="connsiteY85" fmla="*/ 566670 h 1483646"/>
                <a:gd name="connsiteX86" fmla="*/ 1705162 w 4095481"/>
                <a:gd name="connsiteY86" fmla="*/ 582125 h 1483646"/>
                <a:gd name="connsiteX87" fmla="*/ 1774708 w 4095481"/>
                <a:gd name="connsiteY87" fmla="*/ 582125 h 1483646"/>
                <a:gd name="connsiteX88" fmla="*/ 1774708 w 4095481"/>
                <a:gd name="connsiteY88" fmla="*/ 600156 h 1483646"/>
                <a:gd name="connsiteX89" fmla="*/ 1846830 w 4095481"/>
                <a:gd name="connsiteY89" fmla="*/ 600156 h 1483646"/>
                <a:gd name="connsiteX90" fmla="*/ 1846830 w 4095481"/>
                <a:gd name="connsiteY90" fmla="*/ 600156 h 1483646"/>
                <a:gd name="connsiteX91" fmla="*/ 1849601 w 4095481"/>
                <a:gd name="connsiteY91" fmla="*/ 607883 h 1483646"/>
                <a:gd name="connsiteX92" fmla="*/ 1893194 w 4095481"/>
                <a:gd name="connsiteY92" fmla="*/ 607884 h 1483646"/>
                <a:gd name="connsiteX93" fmla="*/ 1893194 w 4095481"/>
                <a:gd name="connsiteY93" fmla="*/ 631065 h 1483646"/>
                <a:gd name="connsiteX94" fmla="*/ 1993649 w 4095481"/>
                <a:gd name="connsiteY94" fmla="*/ 631065 h 1483646"/>
                <a:gd name="connsiteX95" fmla="*/ 1993649 w 4095481"/>
                <a:gd name="connsiteY95" fmla="*/ 646520 h 1483646"/>
                <a:gd name="connsiteX96" fmla="*/ 2027134 w 4095481"/>
                <a:gd name="connsiteY96" fmla="*/ 646520 h 1483646"/>
                <a:gd name="connsiteX97" fmla="*/ 2027134 w 4095481"/>
                <a:gd name="connsiteY97" fmla="*/ 661974 h 1483646"/>
                <a:gd name="connsiteX98" fmla="*/ 2060619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72278 h 1483646"/>
                <a:gd name="connsiteX101" fmla="*/ 2078650 w 4095481"/>
                <a:gd name="connsiteY101" fmla="*/ 672277 h 1483646"/>
                <a:gd name="connsiteX102" fmla="*/ 2083800 w 4095481"/>
                <a:gd name="connsiteY102" fmla="*/ 690308 h 1483646"/>
                <a:gd name="connsiteX103" fmla="*/ 2088954 w 4095481"/>
                <a:gd name="connsiteY103" fmla="*/ 703187 h 1483646"/>
                <a:gd name="connsiteX104" fmla="*/ 2117286 w 4095481"/>
                <a:gd name="connsiteY104" fmla="*/ 703187 h 1483646"/>
                <a:gd name="connsiteX105" fmla="*/ 2117286 w 4095481"/>
                <a:gd name="connsiteY105" fmla="*/ 723793 h 1483646"/>
                <a:gd name="connsiteX106" fmla="*/ 2135317 w 4095481"/>
                <a:gd name="connsiteY106" fmla="*/ 723793 h 1483646"/>
                <a:gd name="connsiteX107" fmla="*/ 2135317 w 4095481"/>
                <a:gd name="connsiteY107" fmla="*/ 736672 h 1483646"/>
                <a:gd name="connsiteX108" fmla="*/ 2143044 w 4095481"/>
                <a:gd name="connsiteY108" fmla="*/ 736672 h 1483646"/>
                <a:gd name="connsiteX109" fmla="*/ 2143044 w 4095481"/>
                <a:gd name="connsiteY109" fmla="*/ 757278 h 1483646"/>
                <a:gd name="connsiteX110" fmla="*/ 2168802 w 4095481"/>
                <a:gd name="connsiteY110" fmla="*/ 757278 h 1483646"/>
                <a:gd name="connsiteX111" fmla="*/ 2168802 w 4095481"/>
                <a:gd name="connsiteY111" fmla="*/ 767581 h 1483646"/>
                <a:gd name="connsiteX112" fmla="*/ 2240924 w 4095481"/>
                <a:gd name="connsiteY112" fmla="*/ 767581 h 1483646"/>
                <a:gd name="connsiteX113" fmla="*/ 2240924 w 4095481"/>
                <a:gd name="connsiteY113" fmla="*/ 785611 h 1483646"/>
                <a:gd name="connsiteX114" fmla="*/ 2279560 w 4095481"/>
                <a:gd name="connsiteY114" fmla="*/ 785611 h 1483646"/>
                <a:gd name="connsiteX115" fmla="*/ 2279560 w 4095481"/>
                <a:gd name="connsiteY115" fmla="*/ 795915 h 1483646"/>
                <a:gd name="connsiteX116" fmla="*/ 2313045 w 4095481"/>
                <a:gd name="connsiteY116" fmla="*/ 795915 h 1483646"/>
                <a:gd name="connsiteX117" fmla="*/ 2313045 w 4095481"/>
                <a:gd name="connsiteY117" fmla="*/ 824248 h 1483646"/>
                <a:gd name="connsiteX118" fmla="*/ 2328500 w 4095481"/>
                <a:gd name="connsiteY118" fmla="*/ 824248 h 1483646"/>
                <a:gd name="connsiteX119" fmla="*/ 2333651 w 4095481"/>
                <a:gd name="connsiteY119" fmla="*/ 829399 h 1483646"/>
                <a:gd name="connsiteX120" fmla="*/ 2338803 w 4095481"/>
                <a:gd name="connsiteY120" fmla="*/ 829399 h 1483646"/>
                <a:gd name="connsiteX121" fmla="*/ 2338803 w 4095481"/>
                <a:gd name="connsiteY121" fmla="*/ 837127 h 1483646"/>
                <a:gd name="connsiteX122" fmla="*/ 2359409 w 4095481"/>
                <a:gd name="connsiteY122" fmla="*/ 837127 h 1483646"/>
                <a:gd name="connsiteX123" fmla="*/ 2359409 w 4095481"/>
                <a:gd name="connsiteY123" fmla="*/ 850006 h 1483646"/>
                <a:gd name="connsiteX124" fmla="*/ 2374864 w 4095481"/>
                <a:gd name="connsiteY124" fmla="*/ 850006 h 1483646"/>
                <a:gd name="connsiteX125" fmla="*/ 2374864 w 4095481"/>
                <a:gd name="connsiteY125" fmla="*/ 855157 h 1483646"/>
                <a:gd name="connsiteX126" fmla="*/ 2374864 w 4095481"/>
                <a:gd name="connsiteY126" fmla="*/ 855157 h 1483646"/>
                <a:gd name="connsiteX127" fmla="*/ 2392894 w 4095481"/>
                <a:gd name="connsiteY127" fmla="*/ 873187 h 1483646"/>
                <a:gd name="connsiteX128" fmla="*/ 2416076 w 4095481"/>
                <a:gd name="connsiteY128" fmla="*/ 873187 h 1483646"/>
                <a:gd name="connsiteX129" fmla="*/ 2416076 w 4095481"/>
                <a:gd name="connsiteY129" fmla="*/ 896370 h 1483646"/>
                <a:gd name="connsiteX130" fmla="*/ 2439258 w 4095481"/>
                <a:gd name="connsiteY130" fmla="*/ 896370 h 1483646"/>
                <a:gd name="connsiteX131" fmla="*/ 2439258 w 4095481"/>
                <a:gd name="connsiteY131" fmla="*/ 911824 h 1483646"/>
                <a:gd name="connsiteX132" fmla="*/ 2455926 w 4095481"/>
                <a:gd name="connsiteY132" fmla="*/ 911824 h 1483646"/>
                <a:gd name="connsiteX133" fmla="*/ 2454519 w 4095481"/>
                <a:gd name="connsiteY133" fmla="*/ 924704 h 1483646"/>
                <a:gd name="connsiteX134" fmla="*/ 2519107 w 4095481"/>
                <a:gd name="connsiteY134" fmla="*/ 924703 h 1483646"/>
                <a:gd name="connsiteX135" fmla="*/ 2519107 w 4095481"/>
                <a:gd name="connsiteY135" fmla="*/ 937582 h 1483646"/>
                <a:gd name="connsiteX136" fmla="*/ 2547441 w 4095481"/>
                <a:gd name="connsiteY136" fmla="*/ 937582 h 1483646"/>
                <a:gd name="connsiteX137" fmla="*/ 2547441 w 4095481"/>
                <a:gd name="connsiteY137" fmla="*/ 947885 h 1483646"/>
                <a:gd name="connsiteX138" fmla="*/ 2593805 w 4095481"/>
                <a:gd name="connsiteY138" fmla="*/ 947885 h 1483646"/>
                <a:gd name="connsiteX139" fmla="*/ 2593805 w 4095481"/>
                <a:gd name="connsiteY139" fmla="*/ 958188 h 1483646"/>
                <a:gd name="connsiteX140" fmla="*/ 2598956 w 4095481"/>
                <a:gd name="connsiteY140" fmla="*/ 958188 h 1483646"/>
                <a:gd name="connsiteX141" fmla="*/ 2598956 w 4095481"/>
                <a:gd name="connsiteY141" fmla="*/ 973643 h 1483646"/>
                <a:gd name="connsiteX142" fmla="*/ 2622138 w 4095481"/>
                <a:gd name="connsiteY142" fmla="*/ 973643 h 1483646"/>
                <a:gd name="connsiteX143" fmla="*/ 2622138 w 4095481"/>
                <a:gd name="connsiteY143" fmla="*/ 978795 h 1483646"/>
                <a:gd name="connsiteX144" fmla="*/ 2622138 w 4095481"/>
                <a:gd name="connsiteY144" fmla="*/ 978795 h 1483646"/>
                <a:gd name="connsiteX145" fmla="*/ 2632441 w 4095481"/>
                <a:gd name="connsiteY145" fmla="*/ 989098 h 1483646"/>
                <a:gd name="connsiteX146" fmla="*/ 2686533 w 4095481"/>
                <a:gd name="connsiteY146" fmla="*/ 989098 h 1483646"/>
                <a:gd name="connsiteX147" fmla="*/ 2686533 w 4095481"/>
                <a:gd name="connsiteY147" fmla="*/ 1017431 h 1483646"/>
                <a:gd name="connsiteX148" fmla="*/ 2698440 w 4095481"/>
                <a:gd name="connsiteY148" fmla="*/ 1017432 h 1483646"/>
                <a:gd name="connsiteX149" fmla="*/ 2699799 w 4095481"/>
                <a:gd name="connsiteY149" fmla="*/ 1035461 h 1483646"/>
                <a:gd name="connsiteX150" fmla="*/ 2714866 w 4095481"/>
                <a:gd name="connsiteY150" fmla="*/ 1035461 h 1483646"/>
                <a:gd name="connsiteX151" fmla="*/ 2714866 w 4095481"/>
                <a:gd name="connsiteY151" fmla="*/ 1048340 h 1483646"/>
                <a:gd name="connsiteX152" fmla="*/ 2735472 w 4095481"/>
                <a:gd name="connsiteY152" fmla="*/ 1048340 h 1483646"/>
                <a:gd name="connsiteX153" fmla="*/ 2735472 w 4095481"/>
                <a:gd name="connsiteY153" fmla="*/ 1056068 h 1483646"/>
                <a:gd name="connsiteX154" fmla="*/ 2776685 w 4095481"/>
                <a:gd name="connsiteY154" fmla="*/ 1056068 h 1483646"/>
                <a:gd name="connsiteX155" fmla="*/ 2779260 w 4095481"/>
                <a:gd name="connsiteY155" fmla="*/ 1063795 h 1483646"/>
                <a:gd name="connsiteX156" fmla="*/ 2807594 w 4095481"/>
                <a:gd name="connsiteY156" fmla="*/ 1061220 h 1483646"/>
                <a:gd name="connsiteX157" fmla="*/ 2807594 w 4095481"/>
                <a:gd name="connsiteY157" fmla="*/ 1076674 h 1483646"/>
                <a:gd name="connsiteX158" fmla="*/ 2807594 w 4095481"/>
                <a:gd name="connsiteY158" fmla="*/ 1076674 h 1483646"/>
                <a:gd name="connsiteX159" fmla="*/ 2820473 w 4095481"/>
                <a:gd name="connsiteY159" fmla="*/ 1076674 h 1483646"/>
                <a:gd name="connsiteX160" fmla="*/ 2864261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97280 h 1483646"/>
                <a:gd name="connsiteX163" fmla="*/ 2902898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5474 w 4095481"/>
                <a:gd name="connsiteY165" fmla="*/ 1115311 h 1483646"/>
                <a:gd name="connsiteX166" fmla="*/ 2920928 w 4095481"/>
                <a:gd name="connsiteY166" fmla="*/ 1115309 h 1483646"/>
                <a:gd name="connsiteX167" fmla="*/ 2920929 w 4095481"/>
                <a:gd name="connsiteY167" fmla="*/ 1133340 h 1483646"/>
                <a:gd name="connsiteX168" fmla="*/ 2946686 w 4095481"/>
                <a:gd name="connsiteY168" fmla="*/ 1138493 h 1483646"/>
                <a:gd name="connsiteX169" fmla="*/ 2962140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3008504 w 4095481"/>
                <a:gd name="connsiteY171" fmla="*/ 1138493 h 1483646"/>
                <a:gd name="connsiteX172" fmla="*/ 3008504 w 4095481"/>
                <a:gd name="connsiteY172" fmla="*/ 1156523 h 1483646"/>
                <a:gd name="connsiteX173" fmla="*/ 3023960 w 4095481"/>
                <a:gd name="connsiteY173" fmla="*/ 1156524 h 1483646"/>
                <a:gd name="connsiteX174" fmla="*/ 3026535 w 4095481"/>
                <a:gd name="connsiteY174" fmla="*/ 1171978 h 1483646"/>
                <a:gd name="connsiteX175" fmla="*/ 3054868 w 4095481"/>
                <a:gd name="connsiteY175" fmla="*/ 1171978 h 1483646"/>
                <a:gd name="connsiteX176" fmla="*/ 3054868 w 4095481"/>
                <a:gd name="connsiteY176" fmla="*/ 1215766 h 1483646"/>
                <a:gd name="connsiteX177" fmla="*/ 3101232 w 4095481"/>
                <a:gd name="connsiteY177" fmla="*/ 1215766 h 1483646"/>
                <a:gd name="connsiteX178" fmla="*/ 3101232 w 4095481"/>
                <a:gd name="connsiteY178" fmla="*/ 1236372 h 1483646"/>
                <a:gd name="connsiteX179" fmla="*/ 3124414 w 4095481"/>
                <a:gd name="connsiteY179" fmla="*/ 1236372 h 1483646"/>
                <a:gd name="connsiteX180" fmla="*/ 3124414 w 4095481"/>
                <a:gd name="connsiteY180" fmla="*/ 1246675 h 1483646"/>
                <a:gd name="connsiteX181" fmla="*/ 3214566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9717 w 4095481"/>
                <a:gd name="connsiteY183" fmla="*/ 1269857 h 1483646"/>
                <a:gd name="connsiteX184" fmla="*/ 3240323 w 4095481"/>
                <a:gd name="connsiteY184" fmla="*/ 1269856 h 1483646"/>
                <a:gd name="connsiteX185" fmla="*/ 3242900 w 4095481"/>
                <a:gd name="connsiteY185" fmla="*/ 1295615 h 1483646"/>
                <a:gd name="connsiteX186" fmla="*/ 3268658 w 4095481"/>
                <a:gd name="connsiteY186" fmla="*/ 1300767 h 1483646"/>
                <a:gd name="connsiteX187" fmla="*/ 3307294 w 4095481"/>
                <a:gd name="connsiteY187" fmla="*/ 1300767 h 1483646"/>
                <a:gd name="connsiteX188" fmla="*/ 3307294 w 4095481"/>
                <a:gd name="connsiteY188" fmla="*/ 1336827 h 1483646"/>
                <a:gd name="connsiteX189" fmla="*/ 3345931 w 4095481"/>
                <a:gd name="connsiteY189" fmla="*/ 1336827 h 1483646"/>
                <a:gd name="connsiteX190" fmla="*/ 3345931 w 4095481"/>
                <a:gd name="connsiteY190" fmla="*/ 1354858 h 1483646"/>
                <a:gd name="connsiteX191" fmla="*/ 3376840 w 4095481"/>
                <a:gd name="connsiteY191" fmla="*/ 1354858 h 1483646"/>
                <a:gd name="connsiteX192" fmla="*/ 3376840 w 4095481"/>
                <a:gd name="connsiteY192" fmla="*/ 1372888 h 1483646"/>
                <a:gd name="connsiteX193" fmla="*/ 3608660 w 4095481"/>
                <a:gd name="connsiteY193" fmla="*/ 1372888 h 1483646"/>
                <a:gd name="connsiteX194" fmla="*/ 3608660 w 4095481"/>
                <a:gd name="connsiteY194" fmla="*/ 1406373 h 1483646"/>
                <a:gd name="connsiteX195" fmla="*/ 3696236 w 4095481"/>
                <a:gd name="connsiteY195" fmla="*/ 1406373 h 1483646"/>
                <a:gd name="connsiteX196" fmla="*/ 3696236 w 4095481"/>
                <a:gd name="connsiteY196" fmla="*/ 1445010 h 1483646"/>
                <a:gd name="connsiteX197" fmla="*/ 3745176 w 4095481"/>
                <a:gd name="connsiteY197" fmla="*/ 1445010 h 1483646"/>
                <a:gd name="connsiteX198" fmla="*/ 3745176 w 4095481"/>
                <a:gd name="connsiteY198" fmla="*/ 1483646 h 1483646"/>
                <a:gd name="connsiteX199" fmla="*/ 4095481 w 4095481"/>
                <a:gd name="connsiteY199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75830 w 4095481"/>
                <a:gd name="connsiteY85" fmla="*/ 550231 h 1483646"/>
                <a:gd name="connsiteX86" fmla="*/ 1705162 w 4095481"/>
                <a:gd name="connsiteY86" fmla="*/ 566670 h 1483646"/>
                <a:gd name="connsiteX87" fmla="*/ 1705162 w 4095481"/>
                <a:gd name="connsiteY87" fmla="*/ 582125 h 1483646"/>
                <a:gd name="connsiteX88" fmla="*/ 1774708 w 4095481"/>
                <a:gd name="connsiteY88" fmla="*/ 582125 h 1483646"/>
                <a:gd name="connsiteX89" fmla="*/ 1774708 w 4095481"/>
                <a:gd name="connsiteY89" fmla="*/ 600156 h 1483646"/>
                <a:gd name="connsiteX90" fmla="*/ 1846830 w 4095481"/>
                <a:gd name="connsiteY90" fmla="*/ 600156 h 1483646"/>
                <a:gd name="connsiteX91" fmla="*/ 1846830 w 4095481"/>
                <a:gd name="connsiteY91" fmla="*/ 600156 h 1483646"/>
                <a:gd name="connsiteX92" fmla="*/ 1849601 w 4095481"/>
                <a:gd name="connsiteY92" fmla="*/ 607883 h 1483646"/>
                <a:gd name="connsiteX93" fmla="*/ 1893194 w 4095481"/>
                <a:gd name="connsiteY93" fmla="*/ 607884 h 1483646"/>
                <a:gd name="connsiteX94" fmla="*/ 1893194 w 4095481"/>
                <a:gd name="connsiteY94" fmla="*/ 631065 h 1483646"/>
                <a:gd name="connsiteX95" fmla="*/ 1993649 w 4095481"/>
                <a:gd name="connsiteY95" fmla="*/ 631065 h 1483646"/>
                <a:gd name="connsiteX96" fmla="*/ 1993649 w 4095481"/>
                <a:gd name="connsiteY96" fmla="*/ 646520 h 1483646"/>
                <a:gd name="connsiteX97" fmla="*/ 2027134 w 4095481"/>
                <a:gd name="connsiteY97" fmla="*/ 646520 h 1483646"/>
                <a:gd name="connsiteX98" fmla="*/ 2027134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72278 h 1483646"/>
                <a:gd name="connsiteX102" fmla="*/ 2078650 w 4095481"/>
                <a:gd name="connsiteY102" fmla="*/ 672277 h 1483646"/>
                <a:gd name="connsiteX103" fmla="*/ 2083800 w 4095481"/>
                <a:gd name="connsiteY103" fmla="*/ 690308 h 1483646"/>
                <a:gd name="connsiteX104" fmla="*/ 2088954 w 4095481"/>
                <a:gd name="connsiteY104" fmla="*/ 703187 h 1483646"/>
                <a:gd name="connsiteX105" fmla="*/ 2117286 w 4095481"/>
                <a:gd name="connsiteY105" fmla="*/ 703187 h 1483646"/>
                <a:gd name="connsiteX106" fmla="*/ 2117286 w 4095481"/>
                <a:gd name="connsiteY106" fmla="*/ 723793 h 1483646"/>
                <a:gd name="connsiteX107" fmla="*/ 2135317 w 4095481"/>
                <a:gd name="connsiteY107" fmla="*/ 723793 h 1483646"/>
                <a:gd name="connsiteX108" fmla="*/ 2135317 w 4095481"/>
                <a:gd name="connsiteY108" fmla="*/ 736672 h 1483646"/>
                <a:gd name="connsiteX109" fmla="*/ 2143044 w 4095481"/>
                <a:gd name="connsiteY109" fmla="*/ 736672 h 1483646"/>
                <a:gd name="connsiteX110" fmla="*/ 2143044 w 4095481"/>
                <a:gd name="connsiteY110" fmla="*/ 757278 h 1483646"/>
                <a:gd name="connsiteX111" fmla="*/ 2168802 w 4095481"/>
                <a:gd name="connsiteY111" fmla="*/ 757278 h 1483646"/>
                <a:gd name="connsiteX112" fmla="*/ 2168802 w 4095481"/>
                <a:gd name="connsiteY112" fmla="*/ 767581 h 1483646"/>
                <a:gd name="connsiteX113" fmla="*/ 2240924 w 4095481"/>
                <a:gd name="connsiteY113" fmla="*/ 767581 h 1483646"/>
                <a:gd name="connsiteX114" fmla="*/ 2240924 w 4095481"/>
                <a:gd name="connsiteY114" fmla="*/ 785611 h 1483646"/>
                <a:gd name="connsiteX115" fmla="*/ 2279560 w 4095481"/>
                <a:gd name="connsiteY115" fmla="*/ 785611 h 1483646"/>
                <a:gd name="connsiteX116" fmla="*/ 2279560 w 4095481"/>
                <a:gd name="connsiteY116" fmla="*/ 795915 h 1483646"/>
                <a:gd name="connsiteX117" fmla="*/ 2313045 w 4095481"/>
                <a:gd name="connsiteY117" fmla="*/ 795915 h 1483646"/>
                <a:gd name="connsiteX118" fmla="*/ 2313045 w 4095481"/>
                <a:gd name="connsiteY118" fmla="*/ 824248 h 1483646"/>
                <a:gd name="connsiteX119" fmla="*/ 2328500 w 4095481"/>
                <a:gd name="connsiteY119" fmla="*/ 824248 h 1483646"/>
                <a:gd name="connsiteX120" fmla="*/ 2333651 w 4095481"/>
                <a:gd name="connsiteY120" fmla="*/ 829399 h 1483646"/>
                <a:gd name="connsiteX121" fmla="*/ 2338803 w 4095481"/>
                <a:gd name="connsiteY121" fmla="*/ 829399 h 1483646"/>
                <a:gd name="connsiteX122" fmla="*/ 2338803 w 4095481"/>
                <a:gd name="connsiteY122" fmla="*/ 837127 h 1483646"/>
                <a:gd name="connsiteX123" fmla="*/ 2359409 w 4095481"/>
                <a:gd name="connsiteY123" fmla="*/ 837127 h 1483646"/>
                <a:gd name="connsiteX124" fmla="*/ 2359409 w 4095481"/>
                <a:gd name="connsiteY124" fmla="*/ 850006 h 1483646"/>
                <a:gd name="connsiteX125" fmla="*/ 2374864 w 4095481"/>
                <a:gd name="connsiteY125" fmla="*/ 850006 h 1483646"/>
                <a:gd name="connsiteX126" fmla="*/ 2374864 w 4095481"/>
                <a:gd name="connsiteY126" fmla="*/ 855157 h 1483646"/>
                <a:gd name="connsiteX127" fmla="*/ 2374864 w 4095481"/>
                <a:gd name="connsiteY127" fmla="*/ 855157 h 1483646"/>
                <a:gd name="connsiteX128" fmla="*/ 2392894 w 4095481"/>
                <a:gd name="connsiteY128" fmla="*/ 873187 h 1483646"/>
                <a:gd name="connsiteX129" fmla="*/ 2416076 w 4095481"/>
                <a:gd name="connsiteY129" fmla="*/ 873187 h 1483646"/>
                <a:gd name="connsiteX130" fmla="*/ 2416076 w 4095481"/>
                <a:gd name="connsiteY130" fmla="*/ 896370 h 1483646"/>
                <a:gd name="connsiteX131" fmla="*/ 2439258 w 4095481"/>
                <a:gd name="connsiteY131" fmla="*/ 896370 h 1483646"/>
                <a:gd name="connsiteX132" fmla="*/ 2439258 w 4095481"/>
                <a:gd name="connsiteY132" fmla="*/ 911824 h 1483646"/>
                <a:gd name="connsiteX133" fmla="*/ 2455926 w 4095481"/>
                <a:gd name="connsiteY133" fmla="*/ 911824 h 1483646"/>
                <a:gd name="connsiteX134" fmla="*/ 2454519 w 4095481"/>
                <a:gd name="connsiteY134" fmla="*/ 924704 h 1483646"/>
                <a:gd name="connsiteX135" fmla="*/ 2519107 w 4095481"/>
                <a:gd name="connsiteY135" fmla="*/ 924703 h 1483646"/>
                <a:gd name="connsiteX136" fmla="*/ 2519107 w 4095481"/>
                <a:gd name="connsiteY136" fmla="*/ 937582 h 1483646"/>
                <a:gd name="connsiteX137" fmla="*/ 2547441 w 4095481"/>
                <a:gd name="connsiteY137" fmla="*/ 937582 h 1483646"/>
                <a:gd name="connsiteX138" fmla="*/ 2547441 w 4095481"/>
                <a:gd name="connsiteY138" fmla="*/ 947885 h 1483646"/>
                <a:gd name="connsiteX139" fmla="*/ 2593805 w 4095481"/>
                <a:gd name="connsiteY139" fmla="*/ 947885 h 1483646"/>
                <a:gd name="connsiteX140" fmla="*/ 2593805 w 4095481"/>
                <a:gd name="connsiteY140" fmla="*/ 958188 h 1483646"/>
                <a:gd name="connsiteX141" fmla="*/ 2598956 w 4095481"/>
                <a:gd name="connsiteY141" fmla="*/ 958188 h 1483646"/>
                <a:gd name="connsiteX142" fmla="*/ 2598956 w 4095481"/>
                <a:gd name="connsiteY142" fmla="*/ 973643 h 1483646"/>
                <a:gd name="connsiteX143" fmla="*/ 2622138 w 4095481"/>
                <a:gd name="connsiteY143" fmla="*/ 973643 h 1483646"/>
                <a:gd name="connsiteX144" fmla="*/ 2622138 w 4095481"/>
                <a:gd name="connsiteY144" fmla="*/ 978795 h 1483646"/>
                <a:gd name="connsiteX145" fmla="*/ 2622138 w 4095481"/>
                <a:gd name="connsiteY145" fmla="*/ 978795 h 1483646"/>
                <a:gd name="connsiteX146" fmla="*/ 2632441 w 4095481"/>
                <a:gd name="connsiteY146" fmla="*/ 989098 h 1483646"/>
                <a:gd name="connsiteX147" fmla="*/ 2686533 w 4095481"/>
                <a:gd name="connsiteY147" fmla="*/ 989098 h 1483646"/>
                <a:gd name="connsiteX148" fmla="*/ 2686533 w 4095481"/>
                <a:gd name="connsiteY148" fmla="*/ 1017431 h 1483646"/>
                <a:gd name="connsiteX149" fmla="*/ 2698440 w 4095481"/>
                <a:gd name="connsiteY149" fmla="*/ 1017432 h 1483646"/>
                <a:gd name="connsiteX150" fmla="*/ 2699799 w 4095481"/>
                <a:gd name="connsiteY150" fmla="*/ 1035461 h 1483646"/>
                <a:gd name="connsiteX151" fmla="*/ 2714866 w 4095481"/>
                <a:gd name="connsiteY151" fmla="*/ 1035461 h 1483646"/>
                <a:gd name="connsiteX152" fmla="*/ 2714866 w 4095481"/>
                <a:gd name="connsiteY152" fmla="*/ 1048340 h 1483646"/>
                <a:gd name="connsiteX153" fmla="*/ 2735472 w 4095481"/>
                <a:gd name="connsiteY153" fmla="*/ 1048340 h 1483646"/>
                <a:gd name="connsiteX154" fmla="*/ 2735472 w 4095481"/>
                <a:gd name="connsiteY154" fmla="*/ 1056068 h 1483646"/>
                <a:gd name="connsiteX155" fmla="*/ 2776685 w 4095481"/>
                <a:gd name="connsiteY155" fmla="*/ 1056068 h 1483646"/>
                <a:gd name="connsiteX156" fmla="*/ 2779260 w 4095481"/>
                <a:gd name="connsiteY156" fmla="*/ 1063795 h 1483646"/>
                <a:gd name="connsiteX157" fmla="*/ 2807594 w 4095481"/>
                <a:gd name="connsiteY157" fmla="*/ 1061220 h 1483646"/>
                <a:gd name="connsiteX158" fmla="*/ 2807594 w 4095481"/>
                <a:gd name="connsiteY158" fmla="*/ 1076674 h 1483646"/>
                <a:gd name="connsiteX159" fmla="*/ 2807594 w 4095481"/>
                <a:gd name="connsiteY159" fmla="*/ 1076674 h 1483646"/>
                <a:gd name="connsiteX160" fmla="*/ 2820473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5474 w 4095481"/>
                <a:gd name="connsiteY166" fmla="*/ 1115311 h 1483646"/>
                <a:gd name="connsiteX167" fmla="*/ 2920928 w 4095481"/>
                <a:gd name="connsiteY167" fmla="*/ 1115309 h 1483646"/>
                <a:gd name="connsiteX168" fmla="*/ 2920929 w 4095481"/>
                <a:gd name="connsiteY168" fmla="*/ 1133340 h 1483646"/>
                <a:gd name="connsiteX169" fmla="*/ 2946686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3008504 w 4095481"/>
                <a:gd name="connsiteY172" fmla="*/ 1138493 h 1483646"/>
                <a:gd name="connsiteX173" fmla="*/ 3008504 w 4095481"/>
                <a:gd name="connsiteY173" fmla="*/ 1156523 h 1483646"/>
                <a:gd name="connsiteX174" fmla="*/ 3023960 w 4095481"/>
                <a:gd name="connsiteY174" fmla="*/ 1156524 h 1483646"/>
                <a:gd name="connsiteX175" fmla="*/ 3026535 w 4095481"/>
                <a:gd name="connsiteY175" fmla="*/ 1171978 h 1483646"/>
                <a:gd name="connsiteX176" fmla="*/ 3054868 w 4095481"/>
                <a:gd name="connsiteY176" fmla="*/ 1171978 h 1483646"/>
                <a:gd name="connsiteX177" fmla="*/ 3054868 w 4095481"/>
                <a:gd name="connsiteY177" fmla="*/ 1215766 h 1483646"/>
                <a:gd name="connsiteX178" fmla="*/ 3101232 w 4095481"/>
                <a:gd name="connsiteY178" fmla="*/ 1215766 h 1483646"/>
                <a:gd name="connsiteX179" fmla="*/ 3101232 w 4095481"/>
                <a:gd name="connsiteY179" fmla="*/ 1236372 h 1483646"/>
                <a:gd name="connsiteX180" fmla="*/ 3124414 w 4095481"/>
                <a:gd name="connsiteY180" fmla="*/ 1236372 h 1483646"/>
                <a:gd name="connsiteX181" fmla="*/ 3124414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9717 w 4095481"/>
                <a:gd name="connsiteY184" fmla="*/ 1269857 h 1483646"/>
                <a:gd name="connsiteX185" fmla="*/ 3240323 w 4095481"/>
                <a:gd name="connsiteY185" fmla="*/ 1269856 h 1483646"/>
                <a:gd name="connsiteX186" fmla="*/ 3242900 w 4095481"/>
                <a:gd name="connsiteY186" fmla="*/ 1295615 h 1483646"/>
                <a:gd name="connsiteX187" fmla="*/ 3268658 w 4095481"/>
                <a:gd name="connsiteY187" fmla="*/ 1300767 h 1483646"/>
                <a:gd name="connsiteX188" fmla="*/ 3307294 w 4095481"/>
                <a:gd name="connsiteY188" fmla="*/ 1300767 h 1483646"/>
                <a:gd name="connsiteX189" fmla="*/ 3307294 w 4095481"/>
                <a:gd name="connsiteY189" fmla="*/ 1336827 h 1483646"/>
                <a:gd name="connsiteX190" fmla="*/ 3345931 w 4095481"/>
                <a:gd name="connsiteY190" fmla="*/ 1336827 h 1483646"/>
                <a:gd name="connsiteX191" fmla="*/ 3345931 w 4095481"/>
                <a:gd name="connsiteY191" fmla="*/ 1354858 h 1483646"/>
                <a:gd name="connsiteX192" fmla="*/ 3376840 w 4095481"/>
                <a:gd name="connsiteY192" fmla="*/ 1354858 h 1483646"/>
                <a:gd name="connsiteX193" fmla="*/ 3376840 w 4095481"/>
                <a:gd name="connsiteY193" fmla="*/ 1372888 h 1483646"/>
                <a:gd name="connsiteX194" fmla="*/ 3608660 w 4095481"/>
                <a:gd name="connsiteY194" fmla="*/ 1372888 h 1483646"/>
                <a:gd name="connsiteX195" fmla="*/ 3608660 w 4095481"/>
                <a:gd name="connsiteY195" fmla="*/ 1406373 h 1483646"/>
                <a:gd name="connsiteX196" fmla="*/ 3696236 w 4095481"/>
                <a:gd name="connsiteY196" fmla="*/ 1406373 h 1483646"/>
                <a:gd name="connsiteX197" fmla="*/ 3696236 w 4095481"/>
                <a:gd name="connsiteY197" fmla="*/ 1445010 h 1483646"/>
                <a:gd name="connsiteX198" fmla="*/ 3745176 w 4095481"/>
                <a:gd name="connsiteY198" fmla="*/ 1445010 h 1483646"/>
                <a:gd name="connsiteX199" fmla="*/ 3745176 w 4095481"/>
                <a:gd name="connsiteY199" fmla="*/ 1483646 h 1483646"/>
                <a:gd name="connsiteX200" fmla="*/ 4095481 w 4095481"/>
                <a:gd name="connsiteY200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56780 w 4095481"/>
                <a:gd name="connsiteY85" fmla="*/ 574043 h 1483646"/>
                <a:gd name="connsiteX86" fmla="*/ 1705162 w 4095481"/>
                <a:gd name="connsiteY86" fmla="*/ 566670 h 1483646"/>
                <a:gd name="connsiteX87" fmla="*/ 1705162 w 4095481"/>
                <a:gd name="connsiteY87" fmla="*/ 582125 h 1483646"/>
                <a:gd name="connsiteX88" fmla="*/ 1774708 w 4095481"/>
                <a:gd name="connsiteY88" fmla="*/ 582125 h 1483646"/>
                <a:gd name="connsiteX89" fmla="*/ 1774708 w 4095481"/>
                <a:gd name="connsiteY89" fmla="*/ 600156 h 1483646"/>
                <a:gd name="connsiteX90" fmla="*/ 1846830 w 4095481"/>
                <a:gd name="connsiteY90" fmla="*/ 600156 h 1483646"/>
                <a:gd name="connsiteX91" fmla="*/ 1846830 w 4095481"/>
                <a:gd name="connsiteY91" fmla="*/ 600156 h 1483646"/>
                <a:gd name="connsiteX92" fmla="*/ 1849601 w 4095481"/>
                <a:gd name="connsiteY92" fmla="*/ 607883 h 1483646"/>
                <a:gd name="connsiteX93" fmla="*/ 1893194 w 4095481"/>
                <a:gd name="connsiteY93" fmla="*/ 607884 h 1483646"/>
                <a:gd name="connsiteX94" fmla="*/ 1893194 w 4095481"/>
                <a:gd name="connsiteY94" fmla="*/ 631065 h 1483646"/>
                <a:gd name="connsiteX95" fmla="*/ 1993649 w 4095481"/>
                <a:gd name="connsiteY95" fmla="*/ 631065 h 1483646"/>
                <a:gd name="connsiteX96" fmla="*/ 1993649 w 4095481"/>
                <a:gd name="connsiteY96" fmla="*/ 646520 h 1483646"/>
                <a:gd name="connsiteX97" fmla="*/ 2027134 w 4095481"/>
                <a:gd name="connsiteY97" fmla="*/ 646520 h 1483646"/>
                <a:gd name="connsiteX98" fmla="*/ 2027134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72278 h 1483646"/>
                <a:gd name="connsiteX102" fmla="*/ 2078650 w 4095481"/>
                <a:gd name="connsiteY102" fmla="*/ 672277 h 1483646"/>
                <a:gd name="connsiteX103" fmla="*/ 2083800 w 4095481"/>
                <a:gd name="connsiteY103" fmla="*/ 690308 h 1483646"/>
                <a:gd name="connsiteX104" fmla="*/ 2088954 w 4095481"/>
                <a:gd name="connsiteY104" fmla="*/ 703187 h 1483646"/>
                <a:gd name="connsiteX105" fmla="*/ 2117286 w 4095481"/>
                <a:gd name="connsiteY105" fmla="*/ 703187 h 1483646"/>
                <a:gd name="connsiteX106" fmla="*/ 2117286 w 4095481"/>
                <a:gd name="connsiteY106" fmla="*/ 723793 h 1483646"/>
                <a:gd name="connsiteX107" fmla="*/ 2135317 w 4095481"/>
                <a:gd name="connsiteY107" fmla="*/ 723793 h 1483646"/>
                <a:gd name="connsiteX108" fmla="*/ 2135317 w 4095481"/>
                <a:gd name="connsiteY108" fmla="*/ 736672 h 1483646"/>
                <a:gd name="connsiteX109" fmla="*/ 2143044 w 4095481"/>
                <a:gd name="connsiteY109" fmla="*/ 736672 h 1483646"/>
                <a:gd name="connsiteX110" fmla="*/ 2143044 w 4095481"/>
                <a:gd name="connsiteY110" fmla="*/ 757278 h 1483646"/>
                <a:gd name="connsiteX111" fmla="*/ 2168802 w 4095481"/>
                <a:gd name="connsiteY111" fmla="*/ 757278 h 1483646"/>
                <a:gd name="connsiteX112" fmla="*/ 2168802 w 4095481"/>
                <a:gd name="connsiteY112" fmla="*/ 767581 h 1483646"/>
                <a:gd name="connsiteX113" fmla="*/ 2240924 w 4095481"/>
                <a:gd name="connsiteY113" fmla="*/ 767581 h 1483646"/>
                <a:gd name="connsiteX114" fmla="*/ 2240924 w 4095481"/>
                <a:gd name="connsiteY114" fmla="*/ 785611 h 1483646"/>
                <a:gd name="connsiteX115" fmla="*/ 2279560 w 4095481"/>
                <a:gd name="connsiteY115" fmla="*/ 785611 h 1483646"/>
                <a:gd name="connsiteX116" fmla="*/ 2279560 w 4095481"/>
                <a:gd name="connsiteY116" fmla="*/ 795915 h 1483646"/>
                <a:gd name="connsiteX117" fmla="*/ 2313045 w 4095481"/>
                <a:gd name="connsiteY117" fmla="*/ 795915 h 1483646"/>
                <a:gd name="connsiteX118" fmla="*/ 2313045 w 4095481"/>
                <a:gd name="connsiteY118" fmla="*/ 824248 h 1483646"/>
                <a:gd name="connsiteX119" fmla="*/ 2328500 w 4095481"/>
                <a:gd name="connsiteY119" fmla="*/ 824248 h 1483646"/>
                <a:gd name="connsiteX120" fmla="*/ 2333651 w 4095481"/>
                <a:gd name="connsiteY120" fmla="*/ 829399 h 1483646"/>
                <a:gd name="connsiteX121" fmla="*/ 2338803 w 4095481"/>
                <a:gd name="connsiteY121" fmla="*/ 829399 h 1483646"/>
                <a:gd name="connsiteX122" fmla="*/ 2338803 w 4095481"/>
                <a:gd name="connsiteY122" fmla="*/ 837127 h 1483646"/>
                <a:gd name="connsiteX123" fmla="*/ 2359409 w 4095481"/>
                <a:gd name="connsiteY123" fmla="*/ 837127 h 1483646"/>
                <a:gd name="connsiteX124" fmla="*/ 2359409 w 4095481"/>
                <a:gd name="connsiteY124" fmla="*/ 850006 h 1483646"/>
                <a:gd name="connsiteX125" fmla="*/ 2374864 w 4095481"/>
                <a:gd name="connsiteY125" fmla="*/ 850006 h 1483646"/>
                <a:gd name="connsiteX126" fmla="*/ 2374864 w 4095481"/>
                <a:gd name="connsiteY126" fmla="*/ 855157 h 1483646"/>
                <a:gd name="connsiteX127" fmla="*/ 2374864 w 4095481"/>
                <a:gd name="connsiteY127" fmla="*/ 855157 h 1483646"/>
                <a:gd name="connsiteX128" fmla="*/ 2392894 w 4095481"/>
                <a:gd name="connsiteY128" fmla="*/ 873187 h 1483646"/>
                <a:gd name="connsiteX129" fmla="*/ 2416076 w 4095481"/>
                <a:gd name="connsiteY129" fmla="*/ 873187 h 1483646"/>
                <a:gd name="connsiteX130" fmla="*/ 2416076 w 4095481"/>
                <a:gd name="connsiteY130" fmla="*/ 896370 h 1483646"/>
                <a:gd name="connsiteX131" fmla="*/ 2439258 w 4095481"/>
                <a:gd name="connsiteY131" fmla="*/ 896370 h 1483646"/>
                <a:gd name="connsiteX132" fmla="*/ 2439258 w 4095481"/>
                <a:gd name="connsiteY132" fmla="*/ 911824 h 1483646"/>
                <a:gd name="connsiteX133" fmla="*/ 2455926 w 4095481"/>
                <a:gd name="connsiteY133" fmla="*/ 911824 h 1483646"/>
                <a:gd name="connsiteX134" fmla="*/ 2454519 w 4095481"/>
                <a:gd name="connsiteY134" fmla="*/ 924704 h 1483646"/>
                <a:gd name="connsiteX135" fmla="*/ 2519107 w 4095481"/>
                <a:gd name="connsiteY135" fmla="*/ 924703 h 1483646"/>
                <a:gd name="connsiteX136" fmla="*/ 2519107 w 4095481"/>
                <a:gd name="connsiteY136" fmla="*/ 937582 h 1483646"/>
                <a:gd name="connsiteX137" fmla="*/ 2547441 w 4095481"/>
                <a:gd name="connsiteY137" fmla="*/ 937582 h 1483646"/>
                <a:gd name="connsiteX138" fmla="*/ 2547441 w 4095481"/>
                <a:gd name="connsiteY138" fmla="*/ 947885 h 1483646"/>
                <a:gd name="connsiteX139" fmla="*/ 2593805 w 4095481"/>
                <a:gd name="connsiteY139" fmla="*/ 947885 h 1483646"/>
                <a:gd name="connsiteX140" fmla="*/ 2593805 w 4095481"/>
                <a:gd name="connsiteY140" fmla="*/ 958188 h 1483646"/>
                <a:gd name="connsiteX141" fmla="*/ 2598956 w 4095481"/>
                <a:gd name="connsiteY141" fmla="*/ 958188 h 1483646"/>
                <a:gd name="connsiteX142" fmla="*/ 2598956 w 4095481"/>
                <a:gd name="connsiteY142" fmla="*/ 973643 h 1483646"/>
                <a:gd name="connsiteX143" fmla="*/ 2622138 w 4095481"/>
                <a:gd name="connsiteY143" fmla="*/ 973643 h 1483646"/>
                <a:gd name="connsiteX144" fmla="*/ 2622138 w 4095481"/>
                <a:gd name="connsiteY144" fmla="*/ 978795 h 1483646"/>
                <a:gd name="connsiteX145" fmla="*/ 2622138 w 4095481"/>
                <a:gd name="connsiteY145" fmla="*/ 978795 h 1483646"/>
                <a:gd name="connsiteX146" fmla="*/ 2632441 w 4095481"/>
                <a:gd name="connsiteY146" fmla="*/ 989098 h 1483646"/>
                <a:gd name="connsiteX147" fmla="*/ 2686533 w 4095481"/>
                <a:gd name="connsiteY147" fmla="*/ 989098 h 1483646"/>
                <a:gd name="connsiteX148" fmla="*/ 2686533 w 4095481"/>
                <a:gd name="connsiteY148" fmla="*/ 1017431 h 1483646"/>
                <a:gd name="connsiteX149" fmla="*/ 2698440 w 4095481"/>
                <a:gd name="connsiteY149" fmla="*/ 1017432 h 1483646"/>
                <a:gd name="connsiteX150" fmla="*/ 2699799 w 4095481"/>
                <a:gd name="connsiteY150" fmla="*/ 1035461 h 1483646"/>
                <a:gd name="connsiteX151" fmla="*/ 2714866 w 4095481"/>
                <a:gd name="connsiteY151" fmla="*/ 1035461 h 1483646"/>
                <a:gd name="connsiteX152" fmla="*/ 2714866 w 4095481"/>
                <a:gd name="connsiteY152" fmla="*/ 1048340 h 1483646"/>
                <a:gd name="connsiteX153" fmla="*/ 2735472 w 4095481"/>
                <a:gd name="connsiteY153" fmla="*/ 1048340 h 1483646"/>
                <a:gd name="connsiteX154" fmla="*/ 2735472 w 4095481"/>
                <a:gd name="connsiteY154" fmla="*/ 1056068 h 1483646"/>
                <a:gd name="connsiteX155" fmla="*/ 2776685 w 4095481"/>
                <a:gd name="connsiteY155" fmla="*/ 1056068 h 1483646"/>
                <a:gd name="connsiteX156" fmla="*/ 2779260 w 4095481"/>
                <a:gd name="connsiteY156" fmla="*/ 1063795 h 1483646"/>
                <a:gd name="connsiteX157" fmla="*/ 2807594 w 4095481"/>
                <a:gd name="connsiteY157" fmla="*/ 1061220 h 1483646"/>
                <a:gd name="connsiteX158" fmla="*/ 2807594 w 4095481"/>
                <a:gd name="connsiteY158" fmla="*/ 1076674 h 1483646"/>
                <a:gd name="connsiteX159" fmla="*/ 2807594 w 4095481"/>
                <a:gd name="connsiteY159" fmla="*/ 1076674 h 1483646"/>
                <a:gd name="connsiteX160" fmla="*/ 2820473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5474 w 4095481"/>
                <a:gd name="connsiteY166" fmla="*/ 1115311 h 1483646"/>
                <a:gd name="connsiteX167" fmla="*/ 2920928 w 4095481"/>
                <a:gd name="connsiteY167" fmla="*/ 1115309 h 1483646"/>
                <a:gd name="connsiteX168" fmla="*/ 2920929 w 4095481"/>
                <a:gd name="connsiteY168" fmla="*/ 1133340 h 1483646"/>
                <a:gd name="connsiteX169" fmla="*/ 2946686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3008504 w 4095481"/>
                <a:gd name="connsiteY172" fmla="*/ 1138493 h 1483646"/>
                <a:gd name="connsiteX173" fmla="*/ 3008504 w 4095481"/>
                <a:gd name="connsiteY173" fmla="*/ 1156523 h 1483646"/>
                <a:gd name="connsiteX174" fmla="*/ 3023960 w 4095481"/>
                <a:gd name="connsiteY174" fmla="*/ 1156524 h 1483646"/>
                <a:gd name="connsiteX175" fmla="*/ 3026535 w 4095481"/>
                <a:gd name="connsiteY175" fmla="*/ 1171978 h 1483646"/>
                <a:gd name="connsiteX176" fmla="*/ 3054868 w 4095481"/>
                <a:gd name="connsiteY176" fmla="*/ 1171978 h 1483646"/>
                <a:gd name="connsiteX177" fmla="*/ 3054868 w 4095481"/>
                <a:gd name="connsiteY177" fmla="*/ 1215766 h 1483646"/>
                <a:gd name="connsiteX178" fmla="*/ 3101232 w 4095481"/>
                <a:gd name="connsiteY178" fmla="*/ 1215766 h 1483646"/>
                <a:gd name="connsiteX179" fmla="*/ 3101232 w 4095481"/>
                <a:gd name="connsiteY179" fmla="*/ 1236372 h 1483646"/>
                <a:gd name="connsiteX180" fmla="*/ 3124414 w 4095481"/>
                <a:gd name="connsiteY180" fmla="*/ 1236372 h 1483646"/>
                <a:gd name="connsiteX181" fmla="*/ 3124414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9717 w 4095481"/>
                <a:gd name="connsiteY184" fmla="*/ 1269857 h 1483646"/>
                <a:gd name="connsiteX185" fmla="*/ 3240323 w 4095481"/>
                <a:gd name="connsiteY185" fmla="*/ 1269856 h 1483646"/>
                <a:gd name="connsiteX186" fmla="*/ 3242900 w 4095481"/>
                <a:gd name="connsiteY186" fmla="*/ 1295615 h 1483646"/>
                <a:gd name="connsiteX187" fmla="*/ 3268658 w 4095481"/>
                <a:gd name="connsiteY187" fmla="*/ 1300767 h 1483646"/>
                <a:gd name="connsiteX188" fmla="*/ 3307294 w 4095481"/>
                <a:gd name="connsiteY188" fmla="*/ 1300767 h 1483646"/>
                <a:gd name="connsiteX189" fmla="*/ 3307294 w 4095481"/>
                <a:gd name="connsiteY189" fmla="*/ 1336827 h 1483646"/>
                <a:gd name="connsiteX190" fmla="*/ 3345931 w 4095481"/>
                <a:gd name="connsiteY190" fmla="*/ 1336827 h 1483646"/>
                <a:gd name="connsiteX191" fmla="*/ 3345931 w 4095481"/>
                <a:gd name="connsiteY191" fmla="*/ 1354858 h 1483646"/>
                <a:gd name="connsiteX192" fmla="*/ 3376840 w 4095481"/>
                <a:gd name="connsiteY192" fmla="*/ 1354858 h 1483646"/>
                <a:gd name="connsiteX193" fmla="*/ 3376840 w 4095481"/>
                <a:gd name="connsiteY193" fmla="*/ 1372888 h 1483646"/>
                <a:gd name="connsiteX194" fmla="*/ 3608660 w 4095481"/>
                <a:gd name="connsiteY194" fmla="*/ 1372888 h 1483646"/>
                <a:gd name="connsiteX195" fmla="*/ 3608660 w 4095481"/>
                <a:gd name="connsiteY195" fmla="*/ 1406373 h 1483646"/>
                <a:gd name="connsiteX196" fmla="*/ 3696236 w 4095481"/>
                <a:gd name="connsiteY196" fmla="*/ 1406373 h 1483646"/>
                <a:gd name="connsiteX197" fmla="*/ 3696236 w 4095481"/>
                <a:gd name="connsiteY197" fmla="*/ 1445010 h 1483646"/>
                <a:gd name="connsiteX198" fmla="*/ 3745176 w 4095481"/>
                <a:gd name="connsiteY198" fmla="*/ 1445010 h 1483646"/>
                <a:gd name="connsiteX199" fmla="*/ 3745176 w 4095481"/>
                <a:gd name="connsiteY199" fmla="*/ 1483646 h 1483646"/>
                <a:gd name="connsiteX200" fmla="*/ 4095481 w 4095481"/>
                <a:gd name="connsiteY200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77884 w 4095481"/>
                <a:gd name="connsiteY40" fmla="*/ 216365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56780 w 4095481"/>
                <a:gd name="connsiteY85" fmla="*/ 569281 h 1483646"/>
                <a:gd name="connsiteX86" fmla="*/ 1705162 w 4095481"/>
                <a:gd name="connsiteY86" fmla="*/ 566670 h 1483646"/>
                <a:gd name="connsiteX87" fmla="*/ 1705162 w 4095481"/>
                <a:gd name="connsiteY87" fmla="*/ 582125 h 1483646"/>
                <a:gd name="connsiteX88" fmla="*/ 1774708 w 4095481"/>
                <a:gd name="connsiteY88" fmla="*/ 582125 h 1483646"/>
                <a:gd name="connsiteX89" fmla="*/ 1774708 w 4095481"/>
                <a:gd name="connsiteY89" fmla="*/ 600156 h 1483646"/>
                <a:gd name="connsiteX90" fmla="*/ 1846830 w 4095481"/>
                <a:gd name="connsiteY90" fmla="*/ 600156 h 1483646"/>
                <a:gd name="connsiteX91" fmla="*/ 1846830 w 4095481"/>
                <a:gd name="connsiteY91" fmla="*/ 600156 h 1483646"/>
                <a:gd name="connsiteX92" fmla="*/ 1849601 w 4095481"/>
                <a:gd name="connsiteY92" fmla="*/ 607883 h 1483646"/>
                <a:gd name="connsiteX93" fmla="*/ 1893194 w 4095481"/>
                <a:gd name="connsiteY93" fmla="*/ 607884 h 1483646"/>
                <a:gd name="connsiteX94" fmla="*/ 1893194 w 4095481"/>
                <a:gd name="connsiteY94" fmla="*/ 631065 h 1483646"/>
                <a:gd name="connsiteX95" fmla="*/ 1993649 w 4095481"/>
                <a:gd name="connsiteY95" fmla="*/ 631065 h 1483646"/>
                <a:gd name="connsiteX96" fmla="*/ 1993649 w 4095481"/>
                <a:gd name="connsiteY96" fmla="*/ 646520 h 1483646"/>
                <a:gd name="connsiteX97" fmla="*/ 2027134 w 4095481"/>
                <a:gd name="connsiteY97" fmla="*/ 646520 h 1483646"/>
                <a:gd name="connsiteX98" fmla="*/ 2027134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72278 h 1483646"/>
                <a:gd name="connsiteX102" fmla="*/ 2078650 w 4095481"/>
                <a:gd name="connsiteY102" fmla="*/ 672277 h 1483646"/>
                <a:gd name="connsiteX103" fmla="*/ 2083800 w 4095481"/>
                <a:gd name="connsiteY103" fmla="*/ 690308 h 1483646"/>
                <a:gd name="connsiteX104" fmla="*/ 2088954 w 4095481"/>
                <a:gd name="connsiteY104" fmla="*/ 703187 h 1483646"/>
                <a:gd name="connsiteX105" fmla="*/ 2117286 w 4095481"/>
                <a:gd name="connsiteY105" fmla="*/ 703187 h 1483646"/>
                <a:gd name="connsiteX106" fmla="*/ 2117286 w 4095481"/>
                <a:gd name="connsiteY106" fmla="*/ 723793 h 1483646"/>
                <a:gd name="connsiteX107" fmla="*/ 2135317 w 4095481"/>
                <a:gd name="connsiteY107" fmla="*/ 723793 h 1483646"/>
                <a:gd name="connsiteX108" fmla="*/ 2135317 w 4095481"/>
                <a:gd name="connsiteY108" fmla="*/ 736672 h 1483646"/>
                <a:gd name="connsiteX109" fmla="*/ 2143044 w 4095481"/>
                <a:gd name="connsiteY109" fmla="*/ 736672 h 1483646"/>
                <a:gd name="connsiteX110" fmla="*/ 2143044 w 4095481"/>
                <a:gd name="connsiteY110" fmla="*/ 757278 h 1483646"/>
                <a:gd name="connsiteX111" fmla="*/ 2168802 w 4095481"/>
                <a:gd name="connsiteY111" fmla="*/ 757278 h 1483646"/>
                <a:gd name="connsiteX112" fmla="*/ 2168802 w 4095481"/>
                <a:gd name="connsiteY112" fmla="*/ 767581 h 1483646"/>
                <a:gd name="connsiteX113" fmla="*/ 2240924 w 4095481"/>
                <a:gd name="connsiteY113" fmla="*/ 767581 h 1483646"/>
                <a:gd name="connsiteX114" fmla="*/ 2240924 w 4095481"/>
                <a:gd name="connsiteY114" fmla="*/ 785611 h 1483646"/>
                <a:gd name="connsiteX115" fmla="*/ 2279560 w 4095481"/>
                <a:gd name="connsiteY115" fmla="*/ 785611 h 1483646"/>
                <a:gd name="connsiteX116" fmla="*/ 2279560 w 4095481"/>
                <a:gd name="connsiteY116" fmla="*/ 795915 h 1483646"/>
                <a:gd name="connsiteX117" fmla="*/ 2313045 w 4095481"/>
                <a:gd name="connsiteY117" fmla="*/ 795915 h 1483646"/>
                <a:gd name="connsiteX118" fmla="*/ 2313045 w 4095481"/>
                <a:gd name="connsiteY118" fmla="*/ 824248 h 1483646"/>
                <a:gd name="connsiteX119" fmla="*/ 2328500 w 4095481"/>
                <a:gd name="connsiteY119" fmla="*/ 824248 h 1483646"/>
                <a:gd name="connsiteX120" fmla="*/ 2333651 w 4095481"/>
                <a:gd name="connsiteY120" fmla="*/ 829399 h 1483646"/>
                <a:gd name="connsiteX121" fmla="*/ 2338803 w 4095481"/>
                <a:gd name="connsiteY121" fmla="*/ 829399 h 1483646"/>
                <a:gd name="connsiteX122" fmla="*/ 2338803 w 4095481"/>
                <a:gd name="connsiteY122" fmla="*/ 837127 h 1483646"/>
                <a:gd name="connsiteX123" fmla="*/ 2359409 w 4095481"/>
                <a:gd name="connsiteY123" fmla="*/ 837127 h 1483646"/>
                <a:gd name="connsiteX124" fmla="*/ 2359409 w 4095481"/>
                <a:gd name="connsiteY124" fmla="*/ 850006 h 1483646"/>
                <a:gd name="connsiteX125" fmla="*/ 2374864 w 4095481"/>
                <a:gd name="connsiteY125" fmla="*/ 850006 h 1483646"/>
                <a:gd name="connsiteX126" fmla="*/ 2374864 w 4095481"/>
                <a:gd name="connsiteY126" fmla="*/ 855157 h 1483646"/>
                <a:gd name="connsiteX127" fmla="*/ 2374864 w 4095481"/>
                <a:gd name="connsiteY127" fmla="*/ 855157 h 1483646"/>
                <a:gd name="connsiteX128" fmla="*/ 2392894 w 4095481"/>
                <a:gd name="connsiteY128" fmla="*/ 873187 h 1483646"/>
                <a:gd name="connsiteX129" fmla="*/ 2416076 w 4095481"/>
                <a:gd name="connsiteY129" fmla="*/ 873187 h 1483646"/>
                <a:gd name="connsiteX130" fmla="*/ 2416076 w 4095481"/>
                <a:gd name="connsiteY130" fmla="*/ 896370 h 1483646"/>
                <a:gd name="connsiteX131" fmla="*/ 2439258 w 4095481"/>
                <a:gd name="connsiteY131" fmla="*/ 896370 h 1483646"/>
                <a:gd name="connsiteX132" fmla="*/ 2439258 w 4095481"/>
                <a:gd name="connsiteY132" fmla="*/ 911824 h 1483646"/>
                <a:gd name="connsiteX133" fmla="*/ 2455926 w 4095481"/>
                <a:gd name="connsiteY133" fmla="*/ 911824 h 1483646"/>
                <a:gd name="connsiteX134" fmla="*/ 2454519 w 4095481"/>
                <a:gd name="connsiteY134" fmla="*/ 924704 h 1483646"/>
                <a:gd name="connsiteX135" fmla="*/ 2519107 w 4095481"/>
                <a:gd name="connsiteY135" fmla="*/ 924703 h 1483646"/>
                <a:gd name="connsiteX136" fmla="*/ 2519107 w 4095481"/>
                <a:gd name="connsiteY136" fmla="*/ 937582 h 1483646"/>
                <a:gd name="connsiteX137" fmla="*/ 2547441 w 4095481"/>
                <a:gd name="connsiteY137" fmla="*/ 937582 h 1483646"/>
                <a:gd name="connsiteX138" fmla="*/ 2547441 w 4095481"/>
                <a:gd name="connsiteY138" fmla="*/ 947885 h 1483646"/>
                <a:gd name="connsiteX139" fmla="*/ 2593805 w 4095481"/>
                <a:gd name="connsiteY139" fmla="*/ 947885 h 1483646"/>
                <a:gd name="connsiteX140" fmla="*/ 2593805 w 4095481"/>
                <a:gd name="connsiteY140" fmla="*/ 958188 h 1483646"/>
                <a:gd name="connsiteX141" fmla="*/ 2598956 w 4095481"/>
                <a:gd name="connsiteY141" fmla="*/ 958188 h 1483646"/>
                <a:gd name="connsiteX142" fmla="*/ 2598956 w 4095481"/>
                <a:gd name="connsiteY142" fmla="*/ 973643 h 1483646"/>
                <a:gd name="connsiteX143" fmla="*/ 2622138 w 4095481"/>
                <a:gd name="connsiteY143" fmla="*/ 973643 h 1483646"/>
                <a:gd name="connsiteX144" fmla="*/ 2622138 w 4095481"/>
                <a:gd name="connsiteY144" fmla="*/ 978795 h 1483646"/>
                <a:gd name="connsiteX145" fmla="*/ 2622138 w 4095481"/>
                <a:gd name="connsiteY145" fmla="*/ 978795 h 1483646"/>
                <a:gd name="connsiteX146" fmla="*/ 2632441 w 4095481"/>
                <a:gd name="connsiteY146" fmla="*/ 989098 h 1483646"/>
                <a:gd name="connsiteX147" fmla="*/ 2686533 w 4095481"/>
                <a:gd name="connsiteY147" fmla="*/ 989098 h 1483646"/>
                <a:gd name="connsiteX148" fmla="*/ 2686533 w 4095481"/>
                <a:gd name="connsiteY148" fmla="*/ 1017431 h 1483646"/>
                <a:gd name="connsiteX149" fmla="*/ 2698440 w 4095481"/>
                <a:gd name="connsiteY149" fmla="*/ 1017432 h 1483646"/>
                <a:gd name="connsiteX150" fmla="*/ 2699799 w 4095481"/>
                <a:gd name="connsiteY150" fmla="*/ 1035461 h 1483646"/>
                <a:gd name="connsiteX151" fmla="*/ 2714866 w 4095481"/>
                <a:gd name="connsiteY151" fmla="*/ 1035461 h 1483646"/>
                <a:gd name="connsiteX152" fmla="*/ 2714866 w 4095481"/>
                <a:gd name="connsiteY152" fmla="*/ 1048340 h 1483646"/>
                <a:gd name="connsiteX153" fmla="*/ 2735472 w 4095481"/>
                <a:gd name="connsiteY153" fmla="*/ 1048340 h 1483646"/>
                <a:gd name="connsiteX154" fmla="*/ 2735472 w 4095481"/>
                <a:gd name="connsiteY154" fmla="*/ 1056068 h 1483646"/>
                <a:gd name="connsiteX155" fmla="*/ 2776685 w 4095481"/>
                <a:gd name="connsiteY155" fmla="*/ 1056068 h 1483646"/>
                <a:gd name="connsiteX156" fmla="*/ 2779260 w 4095481"/>
                <a:gd name="connsiteY156" fmla="*/ 1063795 h 1483646"/>
                <a:gd name="connsiteX157" fmla="*/ 2807594 w 4095481"/>
                <a:gd name="connsiteY157" fmla="*/ 1061220 h 1483646"/>
                <a:gd name="connsiteX158" fmla="*/ 2807594 w 4095481"/>
                <a:gd name="connsiteY158" fmla="*/ 1076674 h 1483646"/>
                <a:gd name="connsiteX159" fmla="*/ 2807594 w 4095481"/>
                <a:gd name="connsiteY159" fmla="*/ 1076674 h 1483646"/>
                <a:gd name="connsiteX160" fmla="*/ 2820473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5474 w 4095481"/>
                <a:gd name="connsiteY166" fmla="*/ 1115311 h 1483646"/>
                <a:gd name="connsiteX167" fmla="*/ 2920928 w 4095481"/>
                <a:gd name="connsiteY167" fmla="*/ 1115309 h 1483646"/>
                <a:gd name="connsiteX168" fmla="*/ 2920929 w 4095481"/>
                <a:gd name="connsiteY168" fmla="*/ 1133340 h 1483646"/>
                <a:gd name="connsiteX169" fmla="*/ 2946686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3008504 w 4095481"/>
                <a:gd name="connsiteY172" fmla="*/ 1138493 h 1483646"/>
                <a:gd name="connsiteX173" fmla="*/ 3008504 w 4095481"/>
                <a:gd name="connsiteY173" fmla="*/ 1156523 h 1483646"/>
                <a:gd name="connsiteX174" fmla="*/ 3023960 w 4095481"/>
                <a:gd name="connsiteY174" fmla="*/ 1156524 h 1483646"/>
                <a:gd name="connsiteX175" fmla="*/ 3026535 w 4095481"/>
                <a:gd name="connsiteY175" fmla="*/ 1171978 h 1483646"/>
                <a:gd name="connsiteX176" fmla="*/ 3054868 w 4095481"/>
                <a:gd name="connsiteY176" fmla="*/ 1171978 h 1483646"/>
                <a:gd name="connsiteX177" fmla="*/ 3054868 w 4095481"/>
                <a:gd name="connsiteY177" fmla="*/ 1215766 h 1483646"/>
                <a:gd name="connsiteX178" fmla="*/ 3101232 w 4095481"/>
                <a:gd name="connsiteY178" fmla="*/ 1215766 h 1483646"/>
                <a:gd name="connsiteX179" fmla="*/ 3101232 w 4095481"/>
                <a:gd name="connsiteY179" fmla="*/ 1236372 h 1483646"/>
                <a:gd name="connsiteX180" fmla="*/ 3124414 w 4095481"/>
                <a:gd name="connsiteY180" fmla="*/ 1236372 h 1483646"/>
                <a:gd name="connsiteX181" fmla="*/ 3124414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9717 w 4095481"/>
                <a:gd name="connsiteY184" fmla="*/ 1269857 h 1483646"/>
                <a:gd name="connsiteX185" fmla="*/ 3240323 w 4095481"/>
                <a:gd name="connsiteY185" fmla="*/ 1269856 h 1483646"/>
                <a:gd name="connsiteX186" fmla="*/ 3242900 w 4095481"/>
                <a:gd name="connsiteY186" fmla="*/ 1295615 h 1483646"/>
                <a:gd name="connsiteX187" fmla="*/ 3268658 w 4095481"/>
                <a:gd name="connsiteY187" fmla="*/ 1300767 h 1483646"/>
                <a:gd name="connsiteX188" fmla="*/ 3307294 w 4095481"/>
                <a:gd name="connsiteY188" fmla="*/ 1300767 h 1483646"/>
                <a:gd name="connsiteX189" fmla="*/ 3307294 w 4095481"/>
                <a:gd name="connsiteY189" fmla="*/ 1336827 h 1483646"/>
                <a:gd name="connsiteX190" fmla="*/ 3345931 w 4095481"/>
                <a:gd name="connsiteY190" fmla="*/ 1336827 h 1483646"/>
                <a:gd name="connsiteX191" fmla="*/ 3345931 w 4095481"/>
                <a:gd name="connsiteY191" fmla="*/ 1354858 h 1483646"/>
                <a:gd name="connsiteX192" fmla="*/ 3376840 w 4095481"/>
                <a:gd name="connsiteY192" fmla="*/ 1354858 h 1483646"/>
                <a:gd name="connsiteX193" fmla="*/ 3376840 w 4095481"/>
                <a:gd name="connsiteY193" fmla="*/ 1372888 h 1483646"/>
                <a:gd name="connsiteX194" fmla="*/ 3608660 w 4095481"/>
                <a:gd name="connsiteY194" fmla="*/ 1372888 h 1483646"/>
                <a:gd name="connsiteX195" fmla="*/ 3608660 w 4095481"/>
                <a:gd name="connsiteY195" fmla="*/ 1406373 h 1483646"/>
                <a:gd name="connsiteX196" fmla="*/ 3696236 w 4095481"/>
                <a:gd name="connsiteY196" fmla="*/ 1406373 h 1483646"/>
                <a:gd name="connsiteX197" fmla="*/ 3696236 w 4095481"/>
                <a:gd name="connsiteY197" fmla="*/ 1445010 h 1483646"/>
                <a:gd name="connsiteX198" fmla="*/ 3745176 w 4095481"/>
                <a:gd name="connsiteY198" fmla="*/ 1445010 h 1483646"/>
                <a:gd name="connsiteX199" fmla="*/ 3745176 w 4095481"/>
                <a:gd name="connsiteY199" fmla="*/ 1483646 h 1483646"/>
                <a:gd name="connsiteX200" fmla="*/ 4095481 w 4095481"/>
                <a:gd name="connsiteY200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5978 w 4095481"/>
                <a:gd name="connsiteY40" fmla="*/ 218746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56780 w 4095481"/>
                <a:gd name="connsiteY85" fmla="*/ 569281 h 1483646"/>
                <a:gd name="connsiteX86" fmla="*/ 1705162 w 4095481"/>
                <a:gd name="connsiteY86" fmla="*/ 566670 h 1483646"/>
                <a:gd name="connsiteX87" fmla="*/ 1705162 w 4095481"/>
                <a:gd name="connsiteY87" fmla="*/ 582125 h 1483646"/>
                <a:gd name="connsiteX88" fmla="*/ 1774708 w 4095481"/>
                <a:gd name="connsiteY88" fmla="*/ 582125 h 1483646"/>
                <a:gd name="connsiteX89" fmla="*/ 1774708 w 4095481"/>
                <a:gd name="connsiteY89" fmla="*/ 600156 h 1483646"/>
                <a:gd name="connsiteX90" fmla="*/ 1846830 w 4095481"/>
                <a:gd name="connsiteY90" fmla="*/ 600156 h 1483646"/>
                <a:gd name="connsiteX91" fmla="*/ 1846830 w 4095481"/>
                <a:gd name="connsiteY91" fmla="*/ 600156 h 1483646"/>
                <a:gd name="connsiteX92" fmla="*/ 1849601 w 4095481"/>
                <a:gd name="connsiteY92" fmla="*/ 607883 h 1483646"/>
                <a:gd name="connsiteX93" fmla="*/ 1893194 w 4095481"/>
                <a:gd name="connsiteY93" fmla="*/ 607884 h 1483646"/>
                <a:gd name="connsiteX94" fmla="*/ 1893194 w 4095481"/>
                <a:gd name="connsiteY94" fmla="*/ 631065 h 1483646"/>
                <a:gd name="connsiteX95" fmla="*/ 1993649 w 4095481"/>
                <a:gd name="connsiteY95" fmla="*/ 631065 h 1483646"/>
                <a:gd name="connsiteX96" fmla="*/ 1993649 w 4095481"/>
                <a:gd name="connsiteY96" fmla="*/ 646520 h 1483646"/>
                <a:gd name="connsiteX97" fmla="*/ 2027134 w 4095481"/>
                <a:gd name="connsiteY97" fmla="*/ 646520 h 1483646"/>
                <a:gd name="connsiteX98" fmla="*/ 2027134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72278 h 1483646"/>
                <a:gd name="connsiteX102" fmla="*/ 2078650 w 4095481"/>
                <a:gd name="connsiteY102" fmla="*/ 672277 h 1483646"/>
                <a:gd name="connsiteX103" fmla="*/ 2083800 w 4095481"/>
                <a:gd name="connsiteY103" fmla="*/ 690308 h 1483646"/>
                <a:gd name="connsiteX104" fmla="*/ 2088954 w 4095481"/>
                <a:gd name="connsiteY104" fmla="*/ 703187 h 1483646"/>
                <a:gd name="connsiteX105" fmla="*/ 2117286 w 4095481"/>
                <a:gd name="connsiteY105" fmla="*/ 703187 h 1483646"/>
                <a:gd name="connsiteX106" fmla="*/ 2117286 w 4095481"/>
                <a:gd name="connsiteY106" fmla="*/ 723793 h 1483646"/>
                <a:gd name="connsiteX107" fmla="*/ 2135317 w 4095481"/>
                <a:gd name="connsiteY107" fmla="*/ 723793 h 1483646"/>
                <a:gd name="connsiteX108" fmla="*/ 2135317 w 4095481"/>
                <a:gd name="connsiteY108" fmla="*/ 736672 h 1483646"/>
                <a:gd name="connsiteX109" fmla="*/ 2143044 w 4095481"/>
                <a:gd name="connsiteY109" fmla="*/ 736672 h 1483646"/>
                <a:gd name="connsiteX110" fmla="*/ 2143044 w 4095481"/>
                <a:gd name="connsiteY110" fmla="*/ 757278 h 1483646"/>
                <a:gd name="connsiteX111" fmla="*/ 2168802 w 4095481"/>
                <a:gd name="connsiteY111" fmla="*/ 757278 h 1483646"/>
                <a:gd name="connsiteX112" fmla="*/ 2168802 w 4095481"/>
                <a:gd name="connsiteY112" fmla="*/ 767581 h 1483646"/>
                <a:gd name="connsiteX113" fmla="*/ 2240924 w 4095481"/>
                <a:gd name="connsiteY113" fmla="*/ 767581 h 1483646"/>
                <a:gd name="connsiteX114" fmla="*/ 2240924 w 4095481"/>
                <a:gd name="connsiteY114" fmla="*/ 785611 h 1483646"/>
                <a:gd name="connsiteX115" fmla="*/ 2279560 w 4095481"/>
                <a:gd name="connsiteY115" fmla="*/ 785611 h 1483646"/>
                <a:gd name="connsiteX116" fmla="*/ 2279560 w 4095481"/>
                <a:gd name="connsiteY116" fmla="*/ 795915 h 1483646"/>
                <a:gd name="connsiteX117" fmla="*/ 2313045 w 4095481"/>
                <a:gd name="connsiteY117" fmla="*/ 795915 h 1483646"/>
                <a:gd name="connsiteX118" fmla="*/ 2313045 w 4095481"/>
                <a:gd name="connsiteY118" fmla="*/ 824248 h 1483646"/>
                <a:gd name="connsiteX119" fmla="*/ 2328500 w 4095481"/>
                <a:gd name="connsiteY119" fmla="*/ 824248 h 1483646"/>
                <a:gd name="connsiteX120" fmla="*/ 2333651 w 4095481"/>
                <a:gd name="connsiteY120" fmla="*/ 829399 h 1483646"/>
                <a:gd name="connsiteX121" fmla="*/ 2338803 w 4095481"/>
                <a:gd name="connsiteY121" fmla="*/ 829399 h 1483646"/>
                <a:gd name="connsiteX122" fmla="*/ 2338803 w 4095481"/>
                <a:gd name="connsiteY122" fmla="*/ 837127 h 1483646"/>
                <a:gd name="connsiteX123" fmla="*/ 2359409 w 4095481"/>
                <a:gd name="connsiteY123" fmla="*/ 837127 h 1483646"/>
                <a:gd name="connsiteX124" fmla="*/ 2359409 w 4095481"/>
                <a:gd name="connsiteY124" fmla="*/ 850006 h 1483646"/>
                <a:gd name="connsiteX125" fmla="*/ 2374864 w 4095481"/>
                <a:gd name="connsiteY125" fmla="*/ 850006 h 1483646"/>
                <a:gd name="connsiteX126" fmla="*/ 2374864 w 4095481"/>
                <a:gd name="connsiteY126" fmla="*/ 855157 h 1483646"/>
                <a:gd name="connsiteX127" fmla="*/ 2374864 w 4095481"/>
                <a:gd name="connsiteY127" fmla="*/ 855157 h 1483646"/>
                <a:gd name="connsiteX128" fmla="*/ 2392894 w 4095481"/>
                <a:gd name="connsiteY128" fmla="*/ 873187 h 1483646"/>
                <a:gd name="connsiteX129" fmla="*/ 2416076 w 4095481"/>
                <a:gd name="connsiteY129" fmla="*/ 873187 h 1483646"/>
                <a:gd name="connsiteX130" fmla="*/ 2416076 w 4095481"/>
                <a:gd name="connsiteY130" fmla="*/ 896370 h 1483646"/>
                <a:gd name="connsiteX131" fmla="*/ 2439258 w 4095481"/>
                <a:gd name="connsiteY131" fmla="*/ 896370 h 1483646"/>
                <a:gd name="connsiteX132" fmla="*/ 2439258 w 4095481"/>
                <a:gd name="connsiteY132" fmla="*/ 911824 h 1483646"/>
                <a:gd name="connsiteX133" fmla="*/ 2455926 w 4095481"/>
                <a:gd name="connsiteY133" fmla="*/ 911824 h 1483646"/>
                <a:gd name="connsiteX134" fmla="*/ 2454519 w 4095481"/>
                <a:gd name="connsiteY134" fmla="*/ 924704 h 1483646"/>
                <a:gd name="connsiteX135" fmla="*/ 2519107 w 4095481"/>
                <a:gd name="connsiteY135" fmla="*/ 924703 h 1483646"/>
                <a:gd name="connsiteX136" fmla="*/ 2519107 w 4095481"/>
                <a:gd name="connsiteY136" fmla="*/ 937582 h 1483646"/>
                <a:gd name="connsiteX137" fmla="*/ 2547441 w 4095481"/>
                <a:gd name="connsiteY137" fmla="*/ 937582 h 1483646"/>
                <a:gd name="connsiteX138" fmla="*/ 2547441 w 4095481"/>
                <a:gd name="connsiteY138" fmla="*/ 947885 h 1483646"/>
                <a:gd name="connsiteX139" fmla="*/ 2593805 w 4095481"/>
                <a:gd name="connsiteY139" fmla="*/ 947885 h 1483646"/>
                <a:gd name="connsiteX140" fmla="*/ 2593805 w 4095481"/>
                <a:gd name="connsiteY140" fmla="*/ 958188 h 1483646"/>
                <a:gd name="connsiteX141" fmla="*/ 2598956 w 4095481"/>
                <a:gd name="connsiteY141" fmla="*/ 958188 h 1483646"/>
                <a:gd name="connsiteX142" fmla="*/ 2598956 w 4095481"/>
                <a:gd name="connsiteY142" fmla="*/ 973643 h 1483646"/>
                <a:gd name="connsiteX143" fmla="*/ 2622138 w 4095481"/>
                <a:gd name="connsiteY143" fmla="*/ 973643 h 1483646"/>
                <a:gd name="connsiteX144" fmla="*/ 2622138 w 4095481"/>
                <a:gd name="connsiteY144" fmla="*/ 978795 h 1483646"/>
                <a:gd name="connsiteX145" fmla="*/ 2622138 w 4095481"/>
                <a:gd name="connsiteY145" fmla="*/ 978795 h 1483646"/>
                <a:gd name="connsiteX146" fmla="*/ 2632441 w 4095481"/>
                <a:gd name="connsiteY146" fmla="*/ 989098 h 1483646"/>
                <a:gd name="connsiteX147" fmla="*/ 2686533 w 4095481"/>
                <a:gd name="connsiteY147" fmla="*/ 989098 h 1483646"/>
                <a:gd name="connsiteX148" fmla="*/ 2686533 w 4095481"/>
                <a:gd name="connsiteY148" fmla="*/ 1017431 h 1483646"/>
                <a:gd name="connsiteX149" fmla="*/ 2698440 w 4095481"/>
                <a:gd name="connsiteY149" fmla="*/ 1017432 h 1483646"/>
                <a:gd name="connsiteX150" fmla="*/ 2699799 w 4095481"/>
                <a:gd name="connsiteY150" fmla="*/ 1035461 h 1483646"/>
                <a:gd name="connsiteX151" fmla="*/ 2714866 w 4095481"/>
                <a:gd name="connsiteY151" fmla="*/ 1035461 h 1483646"/>
                <a:gd name="connsiteX152" fmla="*/ 2714866 w 4095481"/>
                <a:gd name="connsiteY152" fmla="*/ 1048340 h 1483646"/>
                <a:gd name="connsiteX153" fmla="*/ 2735472 w 4095481"/>
                <a:gd name="connsiteY153" fmla="*/ 1048340 h 1483646"/>
                <a:gd name="connsiteX154" fmla="*/ 2735472 w 4095481"/>
                <a:gd name="connsiteY154" fmla="*/ 1056068 h 1483646"/>
                <a:gd name="connsiteX155" fmla="*/ 2776685 w 4095481"/>
                <a:gd name="connsiteY155" fmla="*/ 1056068 h 1483646"/>
                <a:gd name="connsiteX156" fmla="*/ 2779260 w 4095481"/>
                <a:gd name="connsiteY156" fmla="*/ 1063795 h 1483646"/>
                <a:gd name="connsiteX157" fmla="*/ 2807594 w 4095481"/>
                <a:gd name="connsiteY157" fmla="*/ 1061220 h 1483646"/>
                <a:gd name="connsiteX158" fmla="*/ 2807594 w 4095481"/>
                <a:gd name="connsiteY158" fmla="*/ 1076674 h 1483646"/>
                <a:gd name="connsiteX159" fmla="*/ 2807594 w 4095481"/>
                <a:gd name="connsiteY159" fmla="*/ 1076674 h 1483646"/>
                <a:gd name="connsiteX160" fmla="*/ 2820473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5474 w 4095481"/>
                <a:gd name="connsiteY166" fmla="*/ 1115311 h 1483646"/>
                <a:gd name="connsiteX167" fmla="*/ 2920928 w 4095481"/>
                <a:gd name="connsiteY167" fmla="*/ 1115309 h 1483646"/>
                <a:gd name="connsiteX168" fmla="*/ 2920929 w 4095481"/>
                <a:gd name="connsiteY168" fmla="*/ 1133340 h 1483646"/>
                <a:gd name="connsiteX169" fmla="*/ 2946686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3008504 w 4095481"/>
                <a:gd name="connsiteY172" fmla="*/ 1138493 h 1483646"/>
                <a:gd name="connsiteX173" fmla="*/ 3008504 w 4095481"/>
                <a:gd name="connsiteY173" fmla="*/ 1156523 h 1483646"/>
                <a:gd name="connsiteX174" fmla="*/ 3023960 w 4095481"/>
                <a:gd name="connsiteY174" fmla="*/ 1156524 h 1483646"/>
                <a:gd name="connsiteX175" fmla="*/ 3026535 w 4095481"/>
                <a:gd name="connsiteY175" fmla="*/ 1171978 h 1483646"/>
                <a:gd name="connsiteX176" fmla="*/ 3054868 w 4095481"/>
                <a:gd name="connsiteY176" fmla="*/ 1171978 h 1483646"/>
                <a:gd name="connsiteX177" fmla="*/ 3054868 w 4095481"/>
                <a:gd name="connsiteY177" fmla="*/ 1215766 h 1483646"/>
                <a:gd name="connsiteX178" fmla="*/ 3101232 w 4095481"/>
                <a:gd name="connsiteY178" fmla="*/ 1215766 h 1483646"/>
                <a:gd name="connsiteX179" fmla="*/ 3101232 w 4095481"/>
                <a:gd name="connsiteY179" fmla="*/ 1236372 h 1483646"/>
                <a:gd name="connsiteX180" fmla="*/ 3124414 w 4095481"/>
                <a:gd name="connsiteY180" fmla="*/ 1236372 h 1483646"/>
                <a:gd name="connsiteX181" fmla="*/ 3124414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9717 w 4095481"/>
                <a:gd name="connsiteY184" fmla="*/ 1269857 h 1483646"/>
                <a:gd name="connsiteX185" fmla="*/ 3240323 w 4095481"/>
                <a:gd name="connsiteY185" fmla="*/ 1269856 h 1483646"/>
                <a:gd name="connsiteX186" fmla="*/ 3242900 w 4095481"/>
                <a:gd name="connsiteY186" fmla="*/ 1295615 h 1483646"/>
                <a:gd name="connsiteX187" fmla="*/ 3268658 w 4095481"/>
                <a:gd name="connsiteY187" fmla="*/ 1300767 h 1483646"/>
                <a:gd name="connsiteX188" fmla="*/ 3307294 w 4095481"/>
                <a:gd name="connsiteY188" fmla="*/ 1300767 h 1483646"/>
                <a:gd name="connsiteX189" fmla="*/ 3307294 w 4095481"/>
                <a:gd name="connsiteY189" fmla="*/ 1336827 h 1483646"/>
                <a:gd name="connsiteX190" fmla="*/ 3345931 w 4095481"/>
                <a:gd name="connsiteY190" fmla="*/ 1336827 h 1483646"/>
                <a:gd name="connsiteX191" fmla="*/ 3345931 w 4095481"/>
                <a:gd name="connsiteY191" fmla="*/ 1354858 h 1483646"/>
                <a:gd name="connsiteX192" fmla="*/ 3376840 w 4095481"/>
                <a:gd name="connsiteY192" fmla="*/ 1354858 h 1483646"/>
                <a:gd name="connsiteX193" fmla="*/ 3376840 w 4095481"/>
                <a:gd name="connsiteY193" fmla="*/ 1372888 h 1483646"/>
                <a:gd name="connsiteX194" fmla="*/ 3608660 w 4095481"/>
                <a:gd name="connsiteY194" fmla="*/ 1372888 h 1483646"/>
                <a:gd name="connsiteX195" fmla="*/ 3608660 w 4095481"/>
                <a:gd name="connsiteY195" fmla="*/ 1406373 h 1483646"/>
                <a:gd name="connsiteX196" fmla="*/ 3696236 w 4095481"/>
                <a:gd name="connsiteY196" fmla="*/ 1406373 h 1483646"/>
                <a:gd name="connsiteX197" fmla="*/ 3696236 w 4095481"/>
                <a:gd name="connsiteY197" fmla="*/ 1445010 h 1483646"/>
                <a:gd name="connsiteX198" fmla="*/ 3745176 w 4095481"/>
                <a:gd name="connsiteY198" fmla="*/ 1445010 h 1483646"/>
                <a:gd name="connsiteX199" fmla="*/ 3745176 w 4095481"/>
                <a:gd name="connsiteY199" fmla="*/ 1483646 h 1483646"/>
                <a:gd name="connsiteX200" fmla="*/ 4095481 w 4095481"/>
                <a:gd name="connsiteY200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5978 w 4095481"/>
                <a:gd name="connsiteY40" fmla="*/ 218746 h 1483646"/>
                <a:gd name="connsiteX41" fmla="*/ 777884 w 4095481"/>
                <a:gd name="connsiteY41" fmla="*/ 226668 h 1483646"/>
                <a:gd name="connsiteX42" fmla="*/ 803641 w 4095481"/>
                <a:gd name="connsiteY42" fmla="*/ 226668 h 1483646"/>
                <a:gd name="connsiteX43" fmla="*/ 803641 w 4095481"/>
                <a:gd name="connsiteY43" fmla="*/ 234396 h 1483646"/>
                <a:gd name="connsiteX44" fmla="*/ 857733 w 4095481"/>
                <a:gd name="connsiteY44" fmla="*/ 234396 h 1483646"/>
                <a:gd name="connsiteX45" fmla="*/ 857733 w 4095481"/>
                <a:gd name="connsiteY45" fmla="*/ 242123 h 1483646"/>
                <a:gd name="connsiteX46" fmla="*/ 916975 w 4095481"/>
                <a:gd name="connsiteY46" fmla="*/ 242123 h 1483646"/>
                <a:gd name="connsiteX47" fmla="*/ 916975 w 4095481"/>
                <a:gd name="connsiteY47" fmla="*/ 242123 h 1483646"/>
                <a:gd name="connsiteX48" fmla="*/ 1022582 w 4095481"/>
                <a:gd name="connsiteY48" fmla="*/ 242123 h 1483646"/>
                <a:gd name="connsiteX49" fmla="*/ 1022582 w 4095481"/>
                <a:gd name="connsiteY49" fmla="*/ 288487 h 1483646"/>
                <a:gd name="connsiteX50" fmla="*/ 1061219 w 4095481"/>
                <a:gd name="connsiteY50" fmla="*/ 288487 h 1483646"/>
                <a:gd name="connsiteX51" fmla="*/ 1061219 w 4095481"/>
                <a:gd name="connsiteY51" fmla="*/ 309093 h 1483646"/>
                <a:gd name="connsiteX52" fmla="*/ 1128189 w 4095481"/>
                <a:gd name="connsiteY52" fmla="*/ 309093 h 1483646"/>
                <a:gd name="connsiteX53" fmla="*/ 1128189 w 4095481"/>
                <a:gd name="connsiteY53" fmla="*/ 329699 h 1483646"/>
                <a:gd name="connsiteX54" fmla="*/ 1182280 w 4095481"/>
                <a:gd name="connsiteY54" fmla="*/ 329699 h 1483646"/>
                <a:gd name="connsiteX55" fmla="*/ 1182280 w 4095481"/>
                <a:gd name="connsiteY55" fmla="*/ 345154 h 1483646"/>
                <a:gd name="connsiteX56" fmla="*/ 1215765 w 4095481"/>
                <a:gd name="connsiteY56" fmla="*/ 345154 h 1483646"/>
                <a:gd name="connsiteX57" fmla="*/ 1215765 w 4095481"/>
                <a:gd name="connsiteY57" fmla="*/ 345154 h 1483646"/>
                <a:gd name="connsiteX58" fmla="*/ 1223493 w 4095481"/>
                <a:gd name="connsiteY58" fmla="*/ 352882 h 1483646"/>
                <a:gd name="connsiteX59" fmla="*/ 1244099 w 4095481"/>
                <a:gd name="connsiteY59" fmla="*/ 352882 h 1483646"/>
                <a:gd name="connsiteX60" fmla="*/ 1244099 w 4095481"/>
                <a:gd name="connsiteY60" fmla="*/ 378639 h 1483646"/>
                <a:gd name="connsiteX61" fmla="*/ 1280160 w 4095481"/>
                <a:gd name="connsiteY61" fmla="*/ 378639 h 1483646"/>
                <a:gd name="connsiteX62" fmla="*/ 1280160 w 4095481"/>
                <a:gd name="connsiteY62" fmla="*/ 378639 h 1483646"/>
                <a:gd name="connsiteX63" fmla="*/ 1290463 w 4095481"/>
                <a:gd name="connsiteY63" fmla="*/ 388942 h 1483646"/>
                <a:gd name="connsiteX64" fmla="*/ 1290463 w 4095481"/>
                <a:gd name="connsiteY64" fmla="*/ 414700 h 1483646"/>
                <a:gd name="connsiteX65" fmla="*/ 1326524 w 4095481"/>
                <a:gd name="connsiteY65" fmla="*/ 414700 h 1483646"/>
                <a:gd name="connsiteX66" fmla="*/ 1326524 w 4095481"/>
                <a:gd name="connsiteY66" fmla="*/ 437882 h 1483646"/>
                <a:gd name="connsiteX67" fmla="*/ 1406373 w 4095481"/>
                <a:gd name="connsiteY67" fmla="*/ 437882 h 1483646"/>
                <a:gd name="connsiteX68" fmla="*/ 1406373 w 4095481"/>
                <a:gd name="connsiteY68" fmla="*/ 443033 h 1483646"/>
                <a:gd name="connsiteX69" fmla="*/ 1421827 w 4095481"/>
                <a:gd name="connsiteY69" fmla="*/ 443033 h 1483646"/>
                <a:gd name="connsiteX70" fmla="*/ 1421827 w 4095481"/>
                <a:gd name="connsiteY70" fmla="*/ 453337 h 1483646"/>
                <a:gd name="connsiteX71" fmla="*/ 1450161 w 4095481"/>
                <a:gd name="connsiteY71" fmla="*/ 453337 h 1483646"/>
                <a:gd name="connsiteX72" fmla="*/ 1450161 w 4095481"/>
                <a:gd name="connsiteY72" fmla="*/ 476519 h 1483646"/>
                <a:gd name="connsiteX73" fmla="*/ 1465615 w 4095481"/>
                <a:gd name="connsiteY73" fmla="*/ 476519 h 1483646"/>
                <a:gd name="connsiteX74" fmla="*/ 1465615 w 4095481"/>
                <a:gd name="connsiteY74" fmla="*/ 489397 h 1483646"/>
                <a:gd name="connsiteX75" fmla="*/ 1475918 w 4095481"/>
                <a:gd name="connsiteY75" fmla="*/ 489397 h 1483646"/>
                <a:gd name="connsiteX76" fmla="*/ 1475918 w 4095481"/>
                <a:gd name="connsiteY76" fmla="*/ 502276 h 1483646"/>
                <a:gd name="connsiteX77" fmla="*/ 1475918 w 4095481"/>
                <a:gd name="connsiteY77" fmla="*/ 502276 h 1483646"/>
                <a:gd name="connsiteX78" fmla="*/ 1488797 w 4095481"/>
                <a:gd name="connsiteY78" fmla="*/ 515155 h 1483646"/>
                <a:gd name="connsiteX79" fmla="*/ 1527434 w 4095481"/>
                <a:gd name="connsiteY79" fmla="*/ 515155 h 1483646"/>
                <a:gd name="connsiteX80" fmla="*/ 1527434 w 4095481"/>
                <a:gd name="connsiteY80" fmla="*/ 525458 h 1483646"/>
                <a:gd name="connsiteX81" fmla="*/ 1540313 w 4095481"/>
                <a:gd name="connsiteY81" fmla="*/ 525458 h 1483646"/>
                <a:gd name="connsiteX82" fmla="*/ 154031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223 w 4095481"/>
                <a:gd name="connsiteY84" fmla="*/ 538337 h 1483646"/>
                <a:gd name="connsiteX85" fmla="*/ 1656780 w 4095481"/>
                <a:gd name="connsiteY85" fmla="*/ 569281 h 1483646"/>
                <a:gd name="connsiteX86" fmla="*/ 1705162 w 4095481"/>
                <a:gd name="connsiteY86" fmla="*/ 566670 h 1483646"/>
                <a:gd name="connsiteX87" fmla="*/ 1705162 w 4095481"/>
                <a:gd name="connsiteY87" fmla="*/ 582125 h 1483646"/>
                <a:gd name="connsiteX88" fmla="*/ 1774708 w 4095481"/>
                <a:gd name="connsiteY88" fmla="*/ 582125 h 1483646"/>
                <a:gd name="connsiteX89" fmla="*/ 1774708 w 4095481"/>
                <a:gd name="connsiteY89" fmla="*/ 600156 h 1483646"/>
                <a:gd name="connsiteX90" fmla="*/ 1846830 w 4095481"/>
                <a:gd name="connsiteY90" fmla="*/ 600156 h 1483646"/>
                <a:gd name="connsiteX91" fmla="*/ 1846830 w 4095481"/>
                <a:gd name="connsiteY91" fmla="*/ 600156 h 1483646"/>
                <a:gd name="connsiteX92" fmla="*/ 1849601 w 4095481"/>
                <a:gd name="connsiteY92" fmla="*/ 607883 h 1483646"/>
                <a:gd name="connsiteX93" fmla="*/ 1893194 w 4095481"/>
                <a:gd name="connsiteY93" fmla="*/ 607884 h 1483646"/>
                <a:gd name="connsiteX94" fmla="*/ 1893194 w 4095481"/>
                <a:gd name="connsiteY94" fmla="*/ 631065 h 1483646"/>
                <a:gd name="connsiteX95" fmla="*/ 1993649 w 4095481"/>
                <a:gd name="connsiteY95" fmla="*/ 631065 h 1483646"/>
                <a:gd name="connsiteX96" fmla="*/ 1993649 w 4095481"/>
                <a:gd name="connsiteY96" fmla="*/ 646520 h 1483646"/>
                <a:gd name="connsiteX97" fmla="*/ 2027134 w 4095481"/>
                <a:gd name="connsiteY97" fmla="*/ 646520 h 1483646"/>
                <a:gd name="connsiteX98" fmla="*/ 2027134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61974 h 1483646"/>
                <a:gd name="connsiteX101" fmla="*/ 2060619 w 4095481"/>
                <a:gd name="connsiteY101" fmla="*/ 672278 h 1483646"/>
                <a:gd name="connsiteX102" fmla="*/ 2078650 w 4095481"/>
                <a:gd name="connsiteY102" fmla="*/ 672277 h 1483646"/>
                <a:gd name="connsiteX103" fmla="*/ 2083800 w 4095481"/>
                <a:gd name="connsiteY103" fmla="*/ 690308 h 1483646"/>
                <a:gd name="connsiteX104" fmla="*/ 2088954 w 4095481"/>
                <a:gd name="connsiteY104" fmla="*/ 703187 h 1483646"/>
                <a:gd name="connsiteX105" fmla="*/ 2117286 w 4095481"/>
                <a:gd name="connsiteY105" fmla="*/ 703187 h 1483646"/>
                <a:gd name="connsiteX106" fmla="*/ 2117286 w 4095481"/>
                <a:gd name="connsiteY106" fmla="*/ 723793 h 1483646"/>
                <a:gd name="connsiteX107" fmla="*/ 2135317 w 4095481"/>
                <a:gd name="connsiteY107" fmla="*/ 723793 h 1483646"/>
                <a:gd name="connsiteX108" fmla="*/ 2135317 w 4095481"/>
                <a:gd name="connsiteY108" fmla="*/ 736672 h 1483646"/>
                <a:gd name="connsiteX109" fmla="*/ 2143044 w 4095481"/>
                <a:gd name="connsiteY109" fmla="*/ 736672 h 1483646"/>
                <a:gd name="connsiteX110" fmla="*/ 2143044 w 4095481"/>
                <a:gd name="connsiteY110" fmla="*/ 757278 h 1483646"/>
                <a:gd name="connsiteX111" fmla="*/ 2168802 w 4095481"/>
                <a:gd name="connsiteY111" fmla="*/ 757278 h 1483646"/>
                <a:gd name="connsiteX112" fmla="*/ 2168802 w 4095481"/>
                <a:gd name="connsiteY112" fmla="*/ 767581 h 1483646"/>
                <a:gd name="connsiteX113" fmla="*/ 2240924 w 4095481"/>
                <a:gd name="connsiteY113" fmla="*/ 767581 h 1483646"/>
                <a:gd name="connsiteX114" fmla="*/ 2240924 w 4095481"/>
                <a:gd name="connsiteY114" fmla="*/ 785611 h 1483646"/>
                <a:gd name="connsiteX115" fmla="*/ 2279560 w 4095481"/>
                <a:gd name="connsiteY115" fmla="*/ 785611 h 1483646"/>
                <a:gd name="connsiteX116" fmla="*/ 2279560 w 4095481"/>
                <a:gd name="connsiteY116" fmla="*/ 795915 h 1483646"/>
                <a:gd name="connsiteX117" fmla="*/ 2313045 w 4095481"/>
                <a:gd name="connsiteY117" fmla="*/ 795915 h 1483646"/>
                <a:gd name="connsiteX118" fmla="*/ 2313045 w 4095481"/>
                <a:gd name="connsiteY118" fmla="*/ 824248 h 1483646"/>
                <a:gd name="connsiteX119" fmla="*/ 2328500 w 4095481"/>
                <a:gd name="connsiteY119" fmla="*/ 824248 h 1483646"/>
                <a:gd name="connsiteX120" fmla="*/ 2333651 w 4095481"/>
                <a:gd name="connsiteY120" fmla="*/ 829399 h 1483646"/>
                <a:gd name="connsiteX121" fmla="*/ 2338803 w 4095481"/>
                <a:gd name="connsiteY121" fmla="*/ 829399 h 1483646"/>
                <a:gd name="connsiteX122" fmla="*/ 2338803 w 4095481"/>
                <a:gd name="connsiteY122" fmla="*/ 837127 h 1483646"/>
                <a:gd name="connsiteX123" fmla="*/ 2359409 w 4095481"/>
                <a:gd name="connsiteY123" fmla="*/ 837127 h 1483646"/>
                <a:gd name="connsiteX124" fmla="*/ 2359409 w 4095481"/>
                <a:gd name="connsiteY124" fmla="*/ 850006 h 1483646"/>
                <a:gd name="connsiteX125" fmla="*/ 2374864 w 4095481"/>
                <a:gd name="connsiteY125" fmla="*/ 850006 h 1483646"/>
                <a:gd name="connsiteX126" fmla="*/ 2374864 w 4095481"/>
                <a:gd name="connsiteY126" fmla="*/ 855157 h 1483646"/>
                <a:gd name="connsiteX127" fmla="*/ 2374864 w 4095481"/>
                <a:gd name="connsiteY127" fmla="*/ 855157 h 1483646"/>
                <a:gd name="connsiteX128" fmla="*/ 2392894 w 4095481"/>
                <a:gd name="connsiteY128" fmla="*/ 873187 h 1483646"/>
                <a:gd name="connsiteX129" fmla="*/ 2416076 w 4095481"/>
                <a:gd name="connsiteY129" fmla="*/ 873187 h 1483646"/>
                <a:gd name="connsiteX130" fmla="*/ 2416076 w 4095481"/>
                <a:gd name="connsiteY130" fmla="*/ 896370 h 1483646"/>
                <a:gd name="connsiteX131" fmla="*/ 2439258 w 4095481"/>
                <a:gd name="connsiteY131" fmla="*/ 896370 h 1483646"/>
                <a:gd name="connsiteX132" fmla="*/ 2439258 w 4095481"/>
                <a:gd name="connsiteY132" fmla="*/ 911824 h 1483646"/>
                <a:gd name="connsiteX133" fmla="*/ 2455926 w 4095481"/>
                <a:gd name="connsiteY133" fmla="*/ 911824 h 1483646"/>
                <a:gd name="connsiteX134" fmla="*/ 2454519 w 4095481"/>
                <a:gd name="connsiteY134" fmla="*/ 924704 h 1483646"/>
                <a:gd name="connsiteX135" fmla="*/ 2519107 w 4095481"/>
                <a:gd name="connsiteY135" fmla="*/ 924703 h 1483646"/>
                <a:gd name="connsiteX136" fmla="*/ 2519107 w 4095481"/>
                <a:gd name="connsiteY136" fmla="*/ 937582 h 1483646"/>
                <a:gd name="connsiteX137" fmla="*/ 2547441 w 4095481"/>
                <a:gd name="connsiteY137" fmla="*/ 937582 h 1483646"/>
                <a:gd name="connsiteX138" fmla="*/ 2547441 w 4095481"/>
                <a:gd name="connsiteY138" fmla="*/ 947885 h 1483646"/>
                <a:gd name="connsiteX139" fmla="*/ 2593805 w 4095481"/>
                <a:gd name="connsiteY139" fmla="*/ 947885 h 1483646"/>
                <a:gd name="connsiteX140" fmla="*/ 2593805 w 4095481"/>
                <a:gd name="connsiteY140" fmla="*/ 958188 h 1483646"/>
                <a:gd name="connsiteX141" fmla="*/ 2598956 w 4095481"/>
                <a:gd name="connsiteY141" fmla="*/ 958188 h 1483646"/>
                <a:gd name="connsiteX142" fmla="*/ 2598956 w 4095481"/>
                <a:gd name="connsiteY142" fmla="*/ 973643 h 1483646"/>
                <a:gd name="connsiteX143" fmla="*/ 2622138 w 4095481"/>
                <a:gd name="connsiteY143" fmla="*/ 973643 h 1483646"/>
                <a:gd name="connsiteX144" fmla="*/ 2622138 w 4095481"/>
                <a:gd name="connsiteY144" fmla="*/ 978795 h 1483646"/>
                <a:gd name="connsiteX145" fmla="*/ 2622138 w 4095481"/>
                <a:gd name="connsiteY145" fmla="*/ 978795 h 1483646"/>
                <a:gd name="connsiteX146" fmla="*/ 2632441 w 4095481"/>
                <a:gd name="connsiteY146" fmla="*/ 989098 h 1483646"/>
                <a:gd name="connsiteX147" fmla="*/ 2686533 w 4095481"/>
                <a:gd name="connsiteY147" fmla="*/ 989098 h 1483646"/>
                <a:gd name="connsiteX148" fmla="*/ 2686533 w 4095481"/>
                <a:gd name="connsiteY148" fmla="*/ 1017431 h 1483646"/>
                <a:gd name="connsiteX149" fmla="*/ 2698440 w 4095481"/>
                <a:gd name="connsiteY149" fmla="*/ 1017432 h 1483646"/>
                <a:gd name="connsiteX150" fmla="*/ 2699799 w 4095481"/>
                <a:gd name="connsiteY150" fmla="*/ 1035461 h 1483646"/>
                <a:gd name="connsiteX151" fmla="*/ 2714866 w 4095481"/>
                <a:gd name="connsiteY151" fmla="*/ 1035461 h 1483646"/>
                <a:gd name="connsiteX152" fmla="*/ 2714866 w 4095481"/>
                <a:gd name="connsiteY152" fmla="*/ 1048340 h 1483646"/>
                <a:gd name="connsiteX153" fmla="*/ 2735472 w 4095481"/>
                <a:gd name="connsiteY153" fmla="*/ 1048340 h 1483646"/>
                <a:gd name="connsiteX154" fmla="*/ 2735472 w 4095481"/>
                <a:gd name="connsiteY154" fmla="*/ 1056068 h 1483646"/>
                <a:gd name="connsiteX155" fmla="*/ 2776685 w 4095481"/>
                <a:gd name="connsiteY155" fmla="*/ 1056068 h 1483646"/>
                <a:gd name="connsiteX156" fmla="*/ 2779260 w 4095481"/>
                <a:gd name="connsiteY156" fmla="*/ 1063795 h 1483646"/>
                <a:gd name="connsiteX157" fmla="*/ 2807594 w 4095481"/>
                <a:gd name="connsiteY157" fmla="*/ 1061220 h 1483646"/>
                <a:gd name="connsiteX158" fmla="*/ 2807594 w 4095481"/>
                <a:gd name="connsiteY158" fmla="*/ 1076674 h 1483646"/>
                <a:gd name="connsiteX159" fmla="*/ 2807594 w 4095481"/>
                <a:gd name="connsiteY159" fmla="*/ 1076674 h 1483646"/>
                <a:gd name="connsiteX160" fmla="*/ 2820473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76674 h 1483646"/>
                <a:gd name="connsiteX163" fmla="*/ 2864261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2898 w 4095481"/>
                <a:gd name="connsiteY165" fmla="*/ 1097280 h 1483646"/>
                <a:gd name="connsiteX166" fmla="*/ 2905474 w 4095481"/>
                <a:gd name="connsiteY166" fmla="*/ 1115311 h 1483646"/>
                <a:gd name="connsiteX167" fmla="*/ 2920928 w 4095481"/>
                <a:gd name="connsiteY167" fmla="*/ 1115309 h 1483646"/>
                <a:gd name="connsiteX168" fmla="*/ 2920929 w 4095481"/>
                <a:gd name="connsiteY168" fmla="*/ 1133340 h 1483646"/>
                <a:gd name="connsiteX169" fmla="*/ 2946686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2962140 w 4095481"/>
                <a:gd name="connsiteY171" fmla="*/ 1138493 h 1483646"/>
                <a:gd name="connsiteX172" fmla="*/ 3008504 w 4095481"/>
                <a:gd name="connsiteY172" fmla="*/ 1138493 h 1483646"/>
                <a:gd name="connsiteX173" fmla="*/ 3008504 w 4095481"/>
                <a:gd name="connsiteY173" fmla="*/ 1156523 h 1483646"/>
                <a:gd name="connsiteX174" fmla="*/ 3023960 w 4095481"/>
                <a:gd name="connsiteY174" fmla="*/ 1156524 h 1483646"/>
                <a:gd name="connsiteX175" fmla="*/ 3026535 w 4095481"/>
                <a:gd name="connsiteY175" fmla="*/ 1171978 h 1483646"/>
                <a:gd name="connsiteX176" fmla="*/ 3054868 w 4095481"/>
                <a:gd name="connsiteY176" fmla="*/ 1171978 h 1483646"/>
                <a:gd name="connsiteX177" fmla="*/ 3054868 w 4095481"/>
                <a:gd name="connsiteY177" fmla="*/ 1215766 h 1483646"/>
                <a:gd name="connsiteX178" fmla="*/ 3101232 w 4095481"/>
                <a:gd name="connsiteY178" fmla="*/ 1215766 h 1483646"/>
                <a:gd name="connsiteX179" fmla="*/ 3101232 w 4095481"/>
                <a:gd name="connsiteY179" fmla="*/ 1236372 h 1483646"/>
                <a:gd name="connsiteX180" fmla="*/ 3124414 w 4095481"/>
                <a:gd name="connsiteY180" fmla="*/ 1236372 h 1483646"/>
                <a:gd name="connsiteX181" fmla="*/ 3124414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4566 w 4095481"/>
                <a:gd name="connsiteY183" fmla="*/ 1246675 h 1483646"/>
                <a:gd name="connsiteX184" fmla="*/ 3219717 w 4095481"/>
                <a:gd name="connsiteY184" fmla="*/ 1269857 h 1483646"/>
                <a:gd name="connsiteX185" fmla="*/ 3240323 w 4095481"/>
                <a:gd name="connsiteY185" fmla="*/ 1269856 h 1483646"/>
                <a:gd name="connsiteX186" fmla="*/ 3242900 w 4095481"/>
                <a:gd name="connsiteY186" fmla="*/ 1295615 h 1483646"/>
                <a:gd name="connsiteX187" fmla="*/ 3268658 w 4095481"/>
                <a:gd name="connsiteY187" fmla="*/ 1300767 h 1483646"/>
                <a:gd name="connsiteX188" fmla="*/ 3307294 w 4095481"/>
                <a:gd name="connsiteY188" fmla="*/ 1300767 h 1483646"/>
                <a:gd name="connsiteX189" fmla="*/ 3307294 w 4095481"/>
                <a:gd name="connsiteY189" fmla="*/ 1336827 h 1483646"/>
                <a:gd name="connsiteX190" fmla="*/ 3345931 w 4095481"/>
                <a:gd name="connsiteY190" fmla="*/ 1336827 h 1483646"/>
                <a:gd name="connsiteX191" fmla="*/ 3345931 w 4095481"/>
                <a:gd name="connsiteY191" fmla="*/ 1354858 h 1483646"/>
                <a:gd name="connsiteX192" fmla="*/ 3376840 w 4095481"/>
                <a:gd name="connsiteY192" fmla="*/ 1354858 h 1483646"/>
                <a:gd name="connsiteX193" fmla="*/ 3376840 w 4095481"/>
                <a:gd name="connsiteY193" fmla="*/ 1372888 h 1483646"/>
                <a:gd name="connsiteX194" fmla="*/ 3608660 w 4095481"/>
                <a:gd name="connsiteY194" fmla="*/ 1372888 h 1483646"/>
                <a:gd name="connsiteX195" fmla="*/ 3608660 w 4095481"/>
                <a:gd name="connsiteY195" fmla="*/ 1406373 h 1483646"/>
                <a:gd name="connsiteX196" fmla="*/ 3696236 w 4095481"/>
                <a:gd name="connsiteY196" fmla="*/ 1406373 h 1483646"/>
                <a:gd name="connsiteX197" fmla="*/ 3696236 w 4095481"/>
                <a:gd name="connsiteY197" fmla="*/ 1445010 h 1483646"/>
                <a:gd name="connsiteX198" fmla="*/ 3745176 w 4095481"/>
                <a:gd name="connsiteY198" fmla="*/ 1445010 h 1483646"/>
                <a:gd name="connsiteX199" fmla="*/ 3745176 w 4095481"/>
                <a:gd name="connsiteY199" fmla="*/ 1483646 h 1483646"/>
                <a:gd name="connsiteX200" fmla="*/ 4095481 w 4095481"/>
                <a:gd name="connsiteY200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5978 w 4095481"/>
                <a:gd name="connsiteY40" fmla="*/ 218746 h 1483646"/>
                <a:gd name="connsiteX41" fmla="*/ 803641 w 4095481"/>
                <a:gd name="connsiteY41" fmla="*/ 226668 h 1483646"/>
                <a:gd name="connsiteX42" fmla="*/ 803641 w 4095481"/>
                <a:gd name="connsiteY42" fmla="*/ 234396 h 1483646"/>
                <a:gd name="connsiteX43" fmla="*/ 857733 w 4095481"/>
                <a:gd name="connsiteY43" fmla="*/ 234396 h 1483646"/>
                <a:gd name="connsiteX44" fmla="*/ 857733 w 4095481"/>
                <a:gd name="connsiteY44" fmla="*/ 242123 h 1483646"/>
                <a:gd name="connsiteX45" fmla="*/ 916975 w 4095481"/>
                <a:gd name="connsiteY45" fmla="*/ 242123 h 1483646"/>
                <a:gd name="connsiteX46" fmla="*/ 916975 w 4095481"/>
                <a:gd name="connsiteY46" fmla="*/ 242123 h 1483646"/>
                <a:gd name="connsiteX47" fmla="*/ 1022582 w 4095481"/>
                <a:gd name="connsiteY47" fmla="*/ 242123 h 1483646"/>
                <a:gd name="connsiteX48" fmla="*/ 1022582 w 4095481"/>
                <a:gd name="connsiteY48" fmla="*/ 288487 h 1483646"/>
                <a:gd name="connsiteX49" fmla="*/ 1061219 w 4095481"/>
                <a:gd name="connsiteY49" fmla="*/ 288487 h 1483646"/>
                <a:gd name="connsiteX50" fmla="*/ 1061219 w 4095481"/>
                <a:gd name="connsiteY50" fmla="*/ 309093 h 1483646"/>
                <a:gd name="connsiteX51" fmla="*/ 1128189 w 4095481"/>
                <a:gd name="connsiteY51" fmla="*/ 309093 h 1483646"/>
                <a:gd name="connsiteX52" fmla="*/ 1128189 w 4095481"/>
                <a:gd name="connsiteY52" fmla="*/ 329699 h 1483646"/>
                <a:gd name="connsiteX53" fmla="*/ 1182280 w 4095481"/>
                <a:gd name="connsiteY53" fmla="*/ 329699 h 1483646"/>
                <a:gd name="connsiteX54" fmla="*/ 1182280 w 4095481"/>
                <a:gd name="connsiteY54" fmla="*/ 345154 h 1483646"/>
                <a:gd name="connsiteX55" fmla="*/ 1215765 w 4095481"/>
                <a:gd name="connsiteY55" fmla="*/ 345154 h 1483646"/>
                <a:gd name="connsiteX56" fmla="*/ 1215765 w 4095481"/>
                <a:gd name="connsiteY56" fmla="*/ 345154 h 1483646"/>
                <a:gd name="connsiteX57" fmla="*/ 1223493 w 4095481"/>
                <a:gd name="connsiteY57" fmla="*/ 352882 h 1483646"/>
                <a:gd name="connsiteX58" fmla="*/ 1244099 w 4095481"/>
                <a:gd name="connsiteY58" fmla="*/ 352882 h 1483646"/>
                <a:gd name="connsiteX59" fmla="*/ 1244099 w 4095481"/>
                <a:gd name="connsiteY59" fmla="*/ 378639 h 1483646"/>
                <a:gd name="connsiteX60" fmla="*/ 1280160 w 4095481"/>
                <a:gd name="connsiteY60" fmla="*/ 378639 h 1483646"/>
                <a:gd name="connsiteX61" fmla="*/ 1280160 w 4095481"/>
                <a:gd name="connsiteY61" fmla="*/ 378639 h 1483646"/>
                <a:gd name="connsiteX62" fmla="*/ 1290463 w 4095481"/>
                <a:gd name="connsiteY62" fmla="*/ 388942 h 1483646"/>
                <a:gd name="connsiteX63" fmla="*/ 1290463 w 4095481"/>
                <a:gd name="connsiteY63" fmla="*/ 414700 h 1483646"/>
                <a:gd name="connsiteX64" fmla="*/ 1326524 w 4095481"/>
                <a:gd name="connsiteY64" fmla="*/ 414700 h 1483646"/>
                <a:gd name="connsiteX65" fmla="*/ 1326524 w 4095481"/>
                <a:gd name="connsiteY65" fmla="*/ 437882 h 1483646"/>
                <a:gd name="connsiteX66" fmla="*/ 1406373 w 4095481"/>
                <a:gd name="connsiteY66" fmla="*/ 437882 h 1483646"/>
                <a:gd name="connsiteX67" fmla="*/ 1406373 w 4095481"/>
                <a:gd name="connsiteY67" fmla="*/ 443033 h 1483646"/>
                <a:gd name="connsiteX68" fmla="*/ 1421827 w 4095481"/>
                <a:gd name="connsiteY68" fmla="*/ 443033 h 1483646"/>
                <a:gd name="connsiteX69" fmla="*/ 1421827 w 4095481"/>
                <a:gd name="connsiteY69" fmla="*/ 453337 h 1483646"/>
                <a:gd name="connsiteX70" fmla="*/ 1450161 w 4095481"/>
                <a:gd name="connsiteY70" fmla="*/ 453337 h 1483646"/>
                <a:gd name="connsiteX71" fmla="*/ 1450161 w 4095481"/>
                <a:gd name="connsiteY71" fmla="*/ 476519 h 1483646"/>
                <a:gd name="connsiteX72" fmla="*/ 1465615 w 4095481"/>
                <a:gd name="connsiteY72" fmla="*/ 476519 h 1483646"/>
                <a:gd name="connsiteX73" fmla="*/ 1465615 w 4095481"/>
                <a:gd name="connsiteY73" fmla="*/ 489397 h 1483646"/>
                <a:gd name="connsiteX74" fmla="*/ 1475918 w 4095481"/>
                <a:gd name="connsiteY74" fmla="*/ 489397 h 1483646"/>
                <a:gd name="connsiteX75" fmla="*/ 1475918 w 4095481"/>
                <a:gd name="connsiteY75" fmla="*/ 502276 h 1483646"/>
                <a:gd name="connsiteX76" fmla="*/ 1475918 w 4095481"/>
                <a:gd name="connsiteY76" fmla="*/ 502276 h 1483646"/>
                <a:gd name="connsiteX77" fmla="*/ 1488797 w 4095481"/>
                <a:gd name="connsiteY77" fmla="*/ 515155 h 1483646"/>
                <a:gd name="connsiteX78" fmla="*/ 1527434 w 4095481"/>
                <a:gd name="connsiteY78" fmla="*/ 515155 h 1483646"/>
                <a:gd name="connsiteX79" fmla="*/ 1527434 w 4095481"/>
                <a:gd name="connsiteY79" fmla="*/ 525458 h 1483646"/>
                <a:gd name="connsiteX80" fmla="*/ 1540313 w 4095481"/>
                <a:gd name="connsiteY80" fmla="*/ 525458 h 1483646"/>
                <a:gd name="connsiteX81" fmla="*/ 1540313 w 4095481"/>
                <a:gd name="connsiteY81" fmla="*/ 538337 h 1483646"/>
                <a:gd name="connsiteX82" fmla="*/ 165622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780 w 4095481"/>
                <a:gd name="connsiteY84" fmla="*/ 569281 h 1483646"/>
                <a:gd name="connsiteX85" fmla="*/ 1705162 w 4095481"/>
                <a:gd name="connsiteY85" fmla="*/ 566670 h 1483646"/>
                <a:gd name="connsiteX86" fmla="*/ 1705162 w 4095481"/>
                <a:gd name="connsiteY86" fmla="*/ 582125 h 1483646"/>
                <a:gd name="connsiteX87" fmla="*/ 1774708 w 4095481"/>
                <a:gd name="connsiteY87" fmla="*/ 582125 h 1483646"/>
                <a:gd name="connsiteX88" fmla="*/ 1774708 w 4095481"/>
                <a:gd name="connsiteY88" fmla="*/ 600156 h 1483646"/>
                <a:gd name="connsiteX89" fmla="*/ 1846830 w 4095481"/>
                <a:gd name="connsiteY89" fmla="*/ 600156 h 1483646"/>
                <a:gd name="connsiteX90" fmla="*/ 1846830 w 4095481"/>
                <a:gd name="connsiteY90" fmla="*/ 600156 h 1483646"/>
                <a:gd name="connsiteX91" fmla="*/ 1849601 w 4095481"/>
                <a:gd name="connsiteY91" fmla="*/ 607883 h 1483646"/>
                <a:gd name="connsiteX92" fmla="*/ 1893194 w 4095481"/>
                <a:gd name="connsiteY92" fmla="*/ 607884 h 1483646"/>
                <a:gd name="connsiteX93" fmla="*/ 1893194 w 4095481"/>
                <a:gd name="connsiteY93" fmla="*/ 631065 h 1483646"/>
                <a:gd name="connsiteX94" fmla="*/ 1993649 w 4095481"/>
                <a:gd name="connsiteY94" fmla="*/ 631065 h 1483646"/>
                <a:gd name="connsiteX95" fmla="*/ 1993649 w 4095481"/>
                <a:gd name="connsiteY95" fmla="*/ 646520 h 1483646"/>
                <a:gd name="connsiteX96" fmla="*/ 2027134 w 4095481"/>
                <a:gd name="connsiteY96" fmla="*/ 646520 h 1483646"/>
                <a:gd name="connsiteX97" fmla="*/ 2027134 w 4095481"/>
                <a:gd name="connsiteY97" fmla="*/ 661974 h 1483646"/>
                <a:gd name="connsiteX98" fmla="*/ 2060619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72278 h 1483646"/>
                <a:gd name="connsiteX101" fmla="*/ 2078650 w 4095481"/>
                <a:gd name="connsiteY101" fmla="*/ 672277 h 1483646"/>
                <a:gd name="connsiteX102" fmla="*/ 2083800 w 4095481"/>
                <a:gd name="connsiteY102" fmla="*/ 690308 h 1483646"/>
                <a:gd name="connsiteX103" fmla="*/ 2088954 w 4095481"/>
                <a:gd name="connsiteY103" fmla="*/ 703187 h 1483646"/>
                <a:gd name="connsiteX104" fmla="*/ 2117286 w 4095481"/>
                <a:gd name="connsiteY104" fmla="*/ 703187 h 1483646"/>
                <a:gd name="connsiteX105" fmla="*/ 2117286 w 4095481"/>
                <a:gd name="connsiteY105" fmla="*/ 723793 h 1483646"/>
                <a:gd name="connsiteX106" fmla="*/ 2135317 w 4095481"/>
                <a:gd name="connsiteY106" fmla="*/ 723793 h 1483646"/>
                <a:gd name="connsiteX107" fmla="*/ 2135317 w 4095481"/>
                <a:gd name="connsiteY107" fmla="*/ 736672 h 1483646"/>
                <a:gd name="connsiteX108" fmla="*/ 2143044 w 4095481"/>
                <a:gd name="connsiteY108" fmla="*/ 736672 h 1483646"/>
                <a:gd name="connsiteX109" fmla="*/ 2143044 w 4095481"/>
                <a:gd name="connsiteY109" fmla="*/ 757278 h 1483646"/>
                <a:gd name="connsiteX110" fmla="*/ 2168802 w 4095481"/>
                <a:gd name="connsiteY110" fmla="*/ 757278 h 1483646"/>
                <a:gd name="connsiteX111" fmla="*/ 2168802 w 4095481"/>
                <a:gd name="connsiteY111" fmla="*/ 767581 h 1483646"/>
                <a:gd name="connsiteX112" fmla="*/ 2240924 w 4095481"/>
                <a:gd name="connsiteY112" fmla="*/ 767581 h 1483646"/>
                <a:gd name="connsiteX113" fmla="*/ 2240924 w 4095481"/>
                <a:gd name="connsiteY113" fmla="*/ 785611 h 1483646"/>
                <a:gd name="connsiteX114" fmla="*/ 2279560 w 4095481"/>
                <a:gd name="connsiteY114" fmla="*/ 785611 h 1483646"/>
                <a:gd name="connsiteX115" fmla="*/ 2279560 w 4095481"/>
                <a:gd name="connsiteY115" fmla="*/ 795915 h 1483646"/>
                <a:gd name="connsiteX116" fmla="*/ 2313045 w 4095481"/>
                <a:gd name="connsiteY116" fmla="*/ 795915 h 1483646"/>
                <a:gd name="connsiteX117" fmla="*/ 2313045 w 4095481"/>
                <a:gd name="connsiteY117" fmla="*/ 824248 h 1483646"/>
                <a:gd name="connsiteX118" fmla="*/ 2328500 w 4095481"/>
                <a:gd name="connsiteY118" fmla="*/ 824248 h 1483646"/>
                <a:gd name="connsiteX119" fmla="*/ 2333651 w 4095481"/>
                <a:gd name="connsiteY119" fmla="*/ 829399 h 1483646"/>
                <a:gd name="connsiteX120" fmla="*/ 2338803 w 4095481"/>
                <a:gd name="connsiteY120" fmla="*/ 829399 h 1483646"/>
                <a:gd name="connsiteX121" fmla="*/ 2338803 w 4095481"/>
                <a:gd name="connsiteY121" fmla="*/ 837127 h 1483646"/>
                <a:gd name="connsiteX122" fmla="*/ 2359409 w 4095481"/>
                <a:gd name="connsiteY122" fmla="*/ 837127 h 1483646"/>
                <a:gd name="connsiteX123" fmla="*/ 2359409 w 4095481"/>
                <a:gd name="connsiteY123" fmla="*/ 850006 h 1483646"/>
                <a:gd name="connsiteX124" fmla="*/ 2374864 w 4095481"/>
                <a:gd name="connsiteY124" fmla="*/ 850006 h 1483646"/>
                <a:gd name="connsiteX125" fmla="*/ 2374864 w 4095481"/>
                <a:gd name="connsiteY125" fmla="*/ 855157 h 1483646"/>
                <a:gd name="connsiteX126" fmla="*/ 2374864 w 4095481"/>
                <a:gd name="connsiteY126" fmla="*/ 855157 h 1483646"/>
                <a:gd name="connsiteX127" fmla="*/ 2392894 w 4095481"/>
                <a:gd name="connsiteY127" fmla="*/ 873187 h 1483646"/>
                <a:gd name="connsiteX128" fmla="*/ 2416076 w 4095481"/>
                <a:gd name="connsiteY128" fmla="*/ 873187 h 1483646"/>
                <a:gd name="connsiteX129" fmla="*/ 2416076 w 4095481"/>
                <a:gd name="connsiteY129" fmla="*/ 896370 h 1483646"/>
                <a:gd name="connsiteX130" fmla="*/ 2439258 w 4095481"/>
                <a:gd name="connsiteY130" fmla="*/ 896370 h 1483646"/>
                <a:gd name="connsiteX131" fmla="*/ 2439258 w 4095481"/>
                <a:gd name="connsiteY131" fmla="*/ 911824 h 1483646"/>
                <a:gd name="connsiteX132" fmla="*/ 2455926 w 4095481"/>
                <a:gd name="connsiteY132" fmla="*/ 911824 h 1483646"/>
                <a:gd name="connsiteX133" fmla="*/ 2454519 w 4095481"/>
                <a:gd name="connsiteY133" fmla="*/ 924704 h 1483646"/>
                <a:gd name="connsiteX134" fmla="*/ 2519107 w 4095481"/>
                <a:gd name="connsiteY134" fmla="*/ 924703 h 1483646"/>
                <a:gd name="connsiteX135" fmla="*/ 2519107 w 4095481"/>
                <a:gd name="connsiteY135" fmla="*/ 937582 h 1483646"/>
                <a:gd name="connsiteX136" fmla="*/ 2547441 w 4095481"/>
                <a:gd name="connsiteY136" fmla="*/ 937582 h 1483646"/>
                <a:gd name="connsiteX137" fmla="*/ 2547441 w 4095481"/>
                <a:gd name="connsiteY137" fmla="*/ 947885 h 1483646"/>
                <a:gd name="connsiteX138" fmla="*/ 2593805 w 4095481"/>
                <a:gd name="connsiteY138" fmla="*/ 947885 h 1483646"/>
                <a:gd name="connsiteX139" fmla="*/ 2593805 w 4095481"/>
                <a:gd name="connsiteY139" fmla="*/ 958188 h 1483646"/>
                <a:gd name="connsiteX140" fmla="*/ 2598956 w 4095481"/>
                <a:gd name="connsiteY140" fmla="*/ 958188 h 1483646"/>
                <a:gd name="connsiteX141" fmla="*/ 2598956 w 4095481"/>
                <a:gd name="connsiteY141" fmla="*/ 973643 h 1483646"/>
                <a:gd name="connsiteX142" fmla="*/ 2622138 w 4095481"/>
                <a:gd name="connsiteY142" fmla="*/ 973643 h 1483646"/>
                <a:gd name="connsiteX143" fmla="*/ 2622138 w 4095481"/>
                <a:gd name="connsiteY143" fmla="*/ 978795 h 1483646"/>
                <a:gd name="connsiteX144" fmla="*/ 2622138 w 4095481"/>
                <a:gd name="connsiteY144" fmla="*/ 978795 h 1483646"/>
                <a:gd name="connsiteX145" fmla="*/ 2632441 w 4095481"/>
                <a:gd name="connsiteY145" fmla="*/ 989098 h 1483646"/>
                <a:gd name="connsiteX146" fmla="*/ 2686533 w 4095481"/>
                <a:gd name="connsiteY146" fmla="*/ 989098 h 1483646"/>
                <a:gd name="connsiteX147" fmla="*/ 2686533 w 4095481"/>
                <a:gd name="connsiteY147" fmla="*/ 1017431 h 1483646"/>
                <a:gd name="connsiteX148" fmla="*/ 2698440 w 4095481"/>
                <a:gd name="connsiteY148" fmla="*/ 1017432 h 1483646"/>
                <a:gd name="connsiteX149" fmla="*/ 2699799 w 4095481"/>
                <a:gd name="connsiteY149" fmla="*/ 1035461 h 1483646"/>
                <a:gd name="connsiteX150" fmla="*/ 2714866 w 4095481"/>
                <a:gd name="connsiteY150" fmla="*/ 1035461 h 1483646"/>
                <a:gd name="connsiteX151" fmla="*/ 2714866 w 4095481"/>
                <a:gd name="connsiteY151" fmla="*/ 1048340 h 1483646"/>
                <a:gd name="connsiteX152" fmla="*/ 2735472 w 4095481"/>
                <a:gd name="connsiteY152" fmla="*/ 1048340 h 1483646"/>
                <a:gd name="connsiteX153" fmla="*/ 2735472 w 4095481"/>
                <a:gd name="connsiteY153" fmla="*/ 1056068 h 1483646"/>
                <a:gd name="connsiteX154" fmla="*/ 2776685 w 4095481"/>
                <a:gd name="connsiteY154" fmla="*/ 1056068 h 1483646"/>
                <a:gd name="connsiteX155" fmla="*/ 2779260 w 4095481"/>
                <a:gd name="connsiteY155" fmla="*/ 1063795 h 1483646"/>
                <a:gd name="connsiteX156" fmla="*/ 2807594 w 4095481"/>
                <a:gd name="connsiteY156" fmla="*/ 1061220 h 1483646"/>
                <a:gd name="connsiteX157" fmla="*/ 2807594 w 4095481"/>
                <a:gd name="connsiteY157" fmla="*/ 1076674 h 1483646"/>
                <a:gd name="connsiteX158" fmla="*/ 2807594 w 4095481"/>
                <a:gd name="connsiteY158" fmla="*/ 1076674 h 1483646"/>
                <a:gd name="connsiteX159" fmla="*/ 2820473 w 4095481"/>
                <a:gd name="connsiteY159" fmla="*/ 1076674 h 1483646"/>
                <a:gd name="connsiteX160" fmla="*/ 2864261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97280 h 1483646"/>
                <a:gd name="connsiteX163" fmla="*/ 2902898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5474 w 4095481"/>
                <a:gd name="connsiteY165" fmla="*/ 1115311 h 1483646"/>
                <a:gd name="connsiteX166" fmla="*/ 2920928 w 4095481"/>
                <a:gd name="connsiteY166" fmla="*/ 1115309 h 1483646"/>
                <a:gd name="connsiteX167" fmla="*/ 2920929 w 4095481"/>
                <a:gd name="connsiteY167" fmla="*/ 1133340 h 1483646"/>
                <a:gd name="connsiteX168" fmla="*/ 2946686 w 4095481"/>
                <a:gd name="connsiteY168" fmla="*/ 1138493 h 1483646"/>
                <a:gd name="connsiteX169" fmla="*/ 2962140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3008504 w 4095481"/>
                <a:gd name="connsiteY171" fmla="*/ 1138493 h 1483646"/>
                <a:gd name="connsiteX172" fmla="*/ 3008504 w 4095481"/>
                <a:gd name="connsiteY172" fmla="*/ 1156523 h 1483646"/>
                <a:gd name="connsiteX173" fmla="*/ 3023960 w 4095481"/>
                <a:gd name="connsiteY173" fmla="*/ 1156524 h 1483646"/>
                <a:gd name="connsiteX174" fmla="*/ 3026535 w 4095481"/>
                <a:gd name="connsiteY174" fmla="*/ 1171978 h 1483646"/>
                <a:gd name="connsiteX175" fmla="*/ 3054868 w 4095481"/>
                <a:gd name="connsiteY175" fmla="*/ 1171978 h 1483646"/>
                <a:gd name="connsiteX176" fmla="*/ 3054868 w 4095481"/>
                <a:gd name="connsiteY176" fmla="*/ 1215766 h 1483646"/>
                <a:gd name="connsiteX177" fmla="*/ 3101232 w 4095481"/>
                <a:gd name="connsiteY177" fmla="*/ 1215766 h 1483646"/>
                <a:gd name="connsiteX178" fmla="*/ 3101232 w 4095481"/>
                <a:gd name="connsiteY178" fmla="*/ 1236372 h 1483646"/>
                <a:gd name="connsiteX179" fmla="*/ 3124414 w 4095481"/>
                <a:gd name="connsiteY179" fmla="*/ 1236372 h 1483646"/>
                <a:gd name="connsiteX180" fmla="*/ 3124414 w 4095481"/>
                <a:gd name="connsiteY180" fmla="*/ 1246675 h 1483646"/>
                <a:gd name="connsiteX181" fmla="*/ 3214566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9717 w 4095481"/>
                <a:gd name="connsiteY183" fmla="*/ 1269857 h 1483646"/>
                <a:gd name="connsiteX184" fmla="*/ 3240323 w 4095481"/>
                <a:gd name="connsiteY184" fmla="*/ 1269856 h 1483646"/>
                <a:gd name="connsiteX185" fmla="*/ 3242900 w 4095481"/>
                <a:gd name="connsiteY185" fmla="*/ 1295615 h 1483646"/>
                <a:gd name="connsiteX186" fmla="*/ 3268658 w 4095481"/>
                <a:gd name="connsiteY186" fmla="*/ 1300767 h 1483646"/>
                <a:gd name="connsiteX187" fmla="*/ 3307294 w 4095481"/>
                <a:gd name="connsiteY187" fmla="*/ 1300767 h 1483646"/>
                <a:gd name="connsiteX188" fmla="*/ 3307294 w 4095481"/>
                <a:gd name="connsiteY188" fmla="*/ 1336827 h 1483646"/>
                <a:gd name="connsiteX189" fmla="*/ 3345931 w 4095481"/>
                <a:gd name="connsiteY189" fmla="*/ 1336827 h 1483646"/>
                <a:gd name="connsiteX190" fmla="*/ 3345931 w 4095481"/>
                <a:gd name="connsiteY190" fmla="*/ 1354858 h 1483646"/>
                <a:gd name="connsiteX191" fmla="*/ 3376840 w 4095481"/>
                <a:gd name="connsiteY191" fmla="*/ 1354858 h 1483646"/>
                <a:gd name="connsiteX192" fmla="*/ 3376840 w 4095481"/>
                <a:gd name="connsiteY192" fmla="*/ 1372888 h 1483646"/>
                <a:gd name="connsiteX193" fmla="*/ 3608660 w 4095481"/>
                <a:gd name="connsiteY193" fmla="*/ 1372888 h 1483646"/>
                <a:gd name="connsiteX194" fmla="*/ 3608660 w 4095481"/>
                <a:gd name="connsiteY194" fmla="*/ 1406373 h 1483646"/>
                <a:gd name="connsiteX195" fmla="*/ 3696236 w 4095481"/>
                <a:gd name="connsiteY195" fmla="*/ 1406373 h 1483646"/>
                <a:gd name="connsiteX196" fmla="*/ 3696236 w 4095481"/>
                <a:gd name="connsiteY196" fmla="*/ 1445010 h 1483646"/>
                <a:gd name="connsiteX197" fmla="*/ 3745176 w 4095481"/>
                <a:gd name="connsiteY197" fmla="*/ 1445010 h 1483646"/>
                <a:gd name="connsiteX198" fmla="*/ 3745176 w 4095481"/>
                <a:gd name="connsiteY198" fmla="*/ 1483646 h 1483646"/>
                <a:gd name="connsiteX199" fmla="*/ 4095481 w 4095481"/>
                <a:gd name="connsiteY199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8359 w 4095481"/>
                <a:gd name="connsiteY40" fmla="*/ 225890 h 1483646"/>
                <a:gd name="connsiteX41" fmla="*/ 803641 w 4095481"/>
                <a:gd name="connsiteY41" fmla="*/ 226668 h 1483646"/>
                <a:gd name="connsiteX42" fmla="*/ 803641 w 4095481"/>
                <a:gd name="connsiteY42" fmla="*/ 234396 h 1483646"/>
                <a:gd name="connsiteX43" fmla="*/ 857733 w 4095481"/>
                <a:gd name="connsiteY43" fmla="*/ 234396 h 1483646"/>
                <a:gd name="connsiteX44" fmla="*/ 857733 w 4095481"/>
                <a:gd name="connsiteY44" fmla="*/ 242123 h 1483646"/>
                <a:gd name="connsiteX45" fmla="*/ 916975 w 4095481"/>
                <a:gd name="connsiteY45" fmla="*/ 242123 h 1483646"/>
                <a:gd name="connsiteX46" fmla="*/ 916975 w 4095481"/>
                <a:gd name="connsiteY46" fmla="*/ 242123 h 1483646"/>
                <a:gd name="connsiteX47" fmla="*/ 1022582 w 4095481"/>
                <a:gd name="connsiteY47" fmla="*/ 242123 h 1483646"/>
                <a:gd name="connsiteX48" fmla="*/ 1022582 w 4095481"/>
                <a:gd name="connsiteY48" fmla="*/ 288487 h 1483646"/>
                <a:gd name="connsiteX49" fmla="*/ 1061219 w 4095481"/>
                <a:gd name="connsiteY49" fmla="*/ 288487 h 1483646"/>
                <a:gd name="connsiteX50" fmla="*/ 1061219 w 4095481"/>
                <a:gd name="connsiteY50" fmla="*/ 309093 h 1483646"/>
                <a:gd name="connsiteX51" fmla="*/ 1128189 w 4095481"/>
                <a:gd name="connsiteY51" fmla="*/ 309093 h 1483646"/>
                <a:gd name="connsiteX52" fmla="*/ 1128189 w 4095481"/>
                <a:gd name="connsiteY52" fmla="*/ 329699 h 1483646"/>
                <a:gd name="connsiteX53" fmla="*/ 1182280 w 4095481"/>
                <a:gd name="connsiteY53" fmla="*/ 329699 h 1483646"/>
                <a:gd name="connsiteX54" fmla="*/ 1182280 w 4095481"/>
                <a:gd name="connsiteY54" fmla="*/ 345154 h 1483646"/>
                <a:gd name="connsiteX55" fmla="*/ 1215765 w 4095481"/>
                <a:gd name="connsiteY55" fmla="*/ 345154 h 1483646"/>
                <a:gd name="connsiteX56" fmla="*/ 1215765 w 4095481"/>
                <a:gd name="connsiteY56" fmla="*/ 345154 h 1483646"/>
                <a:gd name="connsiteX57" fmla="*/ 1223493 w 4095481"/>
                <a:gd name="connsiteY57" fmla="*/ 352882 h 1483646"/>
                <a:gd name="connsiteX58" fmla="*/ 1244099 w 4095481"/>
                <a:gd name="connsiteY58" fmla="*/ 352882 h 1483646"/>
                <a:gd name="connsiteX59" fmla="*/ 1244099 w 4095481"/>
                <a:gd name="connsiteY59" fmla="*/ 378639 h 1483646"/>
                <a:gd name="connsiteX60" fmla="*/ 1280160 w 4095481"/>
                <a:gd name="connsiteY60" fmla="*/ 378639 h 1483646"/>
                <a:gd name="connsiteX61" fmla="*/ 1280160 w 4095481"/>
                <a:gd name="connsiteY61" fmla="*/ 378639 h 1483646"/>
                <a:gd name="connsiteX62" fmla="*/ 1290463 w 4095481"/>
                <a:gd name="connsiteY62" fmla="*/ 388942 h 1483646"/>
                <a:gd name="connsiteX63" fmla="*/ 1290463 w 4095481"/>
                <a:gd name="connsiteY63" fmla="*/ 414700 h 1483646"/>
                <a:gd name="connsiteX64" fmla="*/ 1326524 w 4095481"/>
                <a:gd name="connsiteY64" fmla="*/ 414700 h 1483646"/>
                <a:gd name="connsiteX65" fmla="*/ 1326524 w 4095481"/>
                <a:gd name="connsiteY65" fmla="*/ 437882 h 1483646"/>
                <a:gd name="connsiteX66" fmla="*/ 1406373 w 4095481"/>
                <a:gd name="connsiteY66" fmla="*/ 437882 h 1483646"/>
                <a:gd name="connsiteX67" fmla="*/ 1406373 w 4095481"/>
                <a:gd name="connsiteY67" fmla="*/ 443033 h 1483646"/>
                <a:gd name="connsiteX68" fmla="*/ 1421827 w 4095481"/>
                <a:gd name="connsiteY68" fmla="*/ 443033 h 1483646"/>
                <a:gd name="connsiteX69" fmla="*/ 1421827 w 4095481"/>
                <a:gd name="connsiteY69" fmla="*/ 453337 h 1483646"/>
                <a:gd name="connsiteX70" fmla="*/ 1450161 w 4095481"/>
                <a:gd name="connsiteY70" fmla="*/ 453337 h 1483646"/>
                <a:gd name="connsiteX71" fmla="*/ 1450161 w 4095481"/>
                <a:gd name="connsiteY71" fmla="*/ 476519 h 1483646"/>
                <a:gd name="connsiteX72" fmla="*/ 1465615 w 4095481"/>
                <a:gd name="connsiteY72" fmla="*/ 476519 h 1483646"/>
                <a:gd name="connsiteX73" fmla="*/ 1465615 w 4095481"/>
                <a:gd name="connsiteY73" fmla="*/ 489397 h 1483646"/>
                <a:gd name="connsiteX74" fmla="*/ 1475918 w 4095481"/>
                <a:gd name="connsiteY74" fmla="*/ 489397 h 1483646"/>
                <a:gd name="connsiteX75" fmla="*/ 1475918 w 4095481"/>
                <a:gd name="connsiteY75" fmla="*/ 502276 h 1483646"/>
                <a:gd name="connsiteX76" fmla="*/ 1475918 w 4095481"/>
                <a:gd name="connsiteY76" fmla="*/ 502276 h 1483646"/>
                <a:gd name="connsiteX77" fmla="*/ 1488797 w 4095481"/>
                <a:gd name="connsiteY77" fmla="*/ 515155 h 1483646"/>
                <a:gd name="connsiteX78" fmla="*/ 1527434 w 4095481"/>
                <a:gd name="connsiteY78" fmla="*/ 515155 h 1483646"/>
                <a:gd name="connsiteX79" fmla="*/ 1527434 w 4095481"/>
                <a:gd name="connsiteY79" fmla="*/ 525458 h 1483646"/>
                <a:gd name="connsiteX80" fmla="*/ 1540313 w 4095481"/>
                <a:gd name="connsiteY80" fmla="*/ 525458 h 1483646"/>
                <a:gd name="connsiteX81" fmla="*/ 1540313 w 4095481"/>
                <a:gd name="connsiteY81" fmla="*/ 538337 h 1483646"/>
                <a:gd name="connsiteX82" fmla="*/ 165622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780 w 4095481"/>
                <a:gd name="connsiteY84" fmla="*/ 569281 h 1483646"/>
                <a:gd name="connsiteX85" fmla="*/ 1705162 w 4095481"/>
                <a:gd name="connsiteY85" fmla="*/ 566670 h 1483646"/>
                <a:gd name="connsiteX86" fmla="*/ 1705162 w 4095481"/>
                <a:gd name="connsiteY86" fmla="*/ 582125 h 1483646"/>
                <a:gd name="connsiteX87" fmla="*/ 1774708 w 4095481"/>
                <a:gd name="connsiteY87" fmla="*/ 582125 h 1483646"/>
                <a:gd name="connsiteX88" fmla="*/ 1774708 w 4095481"/>
                <a:gd name="connsiteY88" fmla="*/ 600156 h 1483646"/>
                <a:gd name="connsiteX89" fmla="*/ 1846830 w 4095481"/>
                <a:gd name="connsiteY89" fmla="*/ 600156 h 1483646"/>
                <a:gd name="connsiteX90" fmla="*/ 1846830 w 4095481"/>
                <a:gd name="connsiteY90" fmla="*/ 600156 h 1483646"/>
                <a:gd name="connsiteX91" fmla="*/ 1849601 w 4095481"/>
                <a:gd name="connsiteY91" fmla="*/ 607883 h 1483646"/>
                <a:gd name="connsiteX92" fmla="*/ 1893194 w 4095481"/>
                <a:gd name="connsiteY92" fmla="*/ 607884 h 1483646"/>
                <a:gd name="connsiteX93" fmla="*/ 1893194 w 4095481"/>
                <a:gd name="connsiteY93" fmla="*/ 631065 h 1483646"/>
                <a:gd name="connsiteX94" fmla="*/ 1993649 w 4095481"/>
                <a:gd name="connsiteY94" fmla="*/ 631065 h 1483646"/>
                <a:gd name="connsiteX95" fmla="*/ 1993649 w 4095481"/>
                <a:gd name="connsiteY95" fmla="*/ 646520 h 1483646"/>
                <a:gd name="connsiteX96" fmla="*/ 2027134 w 4095481"/>
                <a:gd name="connsiteY96" fmla="*/ 646520 h 1483646"/>
                <a:gd name="connsiteX97" fmla="*/ 2027134 w 4095481"/>
                <a:gd name="connsiteY97" fmla="*/ 661974 h 1483646"/>
                <a:gd name="connsiteX98" fmla="*/ 2060619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72278 h 1483646"/>
                <a:gd name="connsiteX101" fmla="*/ 2078650 w 4095481"/>
                <a:gd name="connsiteY101" fmla="*/ 672277 h 1483646"/>
                <a:gd name="connsiteX102" fmla="*/ 2083800 w 4095481"/>
                <a:gd name="connsiteY102" fmla="*/ 690308 h 1483646"/>
                <a:gd name="connsiteX103" fmla="*/ 2088954 w 4095481"/>
                <a:gd name="connsiteY103" fmla="*/ 703187 h 1483646"/>
                <a:gd name="connsiteX104" fmla="*/ 2117286 w 4095481"/>
                <a:gd name="connsiteY104" fmla="*/ 703187 h 1483646"/>
                <a:gd name="connsiteX105" fmla="*/ 2117286 w 4095481"/>
                <a:gd name="connsiteY105" fmla="*/ 723793 h 1483646"/>
                <a:gd name="connsiteX106" fmla="*/ 2135317 w 4095481"/>
                <a:gd name="connsiteY106" fmla="*/ 723793 h 1483646"/>
                <a:gd name="connsiteX107" fmla="*/ 2135317 w 4095481"/>
                <a:gd name="connsiteY107" fmla="*/ 736672 h 1483646"/>
                <a:gd name="connsiteX108" fmla="*/ 2143044 w 4095481"/>
                <a:gd name="connsiteY108" fmla="*/ 736672 h 1483646"/>
                <a:gd name="connsiteX109" fmla="*/ 2143044 w 4095481"/>
                <a:gd name="connsiteY109" fmla="*/ 757278 h 1483646"/>
                <a:gd name="connsiteX110" fmla="*/ 2168802 w 4095481"/>
                <a:gd name="connsiteY110" fmla="*/ 757278 h 1483646"/>
                <a:gd name="connsiteX111" fmla="*/ 2168802 w 4095481"/>
                <a:gd name="connsiteY111" fmla="*/ 767581 h 1483646"/>
                <a:gd name="connsiteX112" fmla="*/ 2240924 w 4095481"/>
                <a:gd name="connsiteY112" fmla="*/ 767581 h 1483646"/>
                <a:gd name="connsiteX113" fmla="*/ 2240924 w 4095481"/>
                <a:gd name="connsiteY113" fmla="*/ 785611 h 1483646"/>
                <a:gd name="connsiteX114" fmla="*/ 2279560 w 4095481"/>
                <a:gd name="connsiteY114" fmla="*/ 785611 h 1483646"/>
                <a:gd name="connsiteX115" fmla="*/ 2279560 w 4095481"/>
                <a:gd name="connsiteY115" fmla="*/ 795915 h 1483646"/>
                <a:gd name="connsiteX116" fmla="*/ 2313045 w 4095481"/>
                <a:gd name="connsiteY116" fmla="*/ 795915 h 1483646"/>
                <a:gd name="connsiteX117" fmla="*/ 2313045 w 4095481"/>
                <a:gd name="connsiteY117" fmla="*/ 824248 h 1483646"/>
                <a:gd name="connsiteX118" fmla="*/ 2328500 w 4095481"/>
                <a:gd name="connsiteY118" fmla="*/ 824248 h 1483646"/>
                <a:gd name="connsiteX119" fmla="*/ 2333651 w 4095481"/>
                <a:gd name="connsiteY119" fmla="*/ 829399 h 1483646"/>
                <a:gd name="connsiteX120" fmla="*/ 2338803 w 4095481"/>
                <a:gd name="connsiteY120" fmla="*/ 829399 h 1483646"/>
                <a:gd name="connsiteX121" fmla="*/ 2338803 w 4095481"/>
                <a:gd name="connsiteY121" fmla="*/ 837127 h 1483646"/>
                <a:gd name="connsiteX122" fmla="*/ 2359409 w 4095481"/>
                <a:gd name="connsiteY122" fmla="*/ 837127 h 1483646"/>
                <a:gd name="connsiteX123" fmla="*/ 2359409 w 4095481"/>
                <a:gd name="connsiteY123" fmla="*/ 850006 h 1483646"/>
                <a:gd name="connsiteX124" fmla="*/ 2374864 w 4095481"/>
                <a:gd name="connsiteY124" fmla="*/ 850006 h 1483646"/>
                <a:gd name="connsiteX125" fmla="*/ 2374864 w 4095481"/>
                <a:gd name="connsiteY125" fmla="*/ 855157 h 1483646"/>
                <a:gd name="connsiteX126" fmla="*/ 2374864 w 4095481"/>
                <a:gd name="connsiteY126" fmla="*/ 855157 h 1483646"/>
                <a:gd name="connsiteX127" fmla="*/ 2392894 w 4095481"/>
                <a:gd name="connsiteY127" fmla="*/ 873187 h 1483646"/>
                <a:gd name="connsiteX128" fmla="*/ 2416076 w 4095481"/>
                <a:gd name="connsiteY128" fmla="*/ 873187 h 1483646"/>
                <a:gd name="connsiteX129" fmla="*/ 2416076 w 4095481"/>
                <a:gd name="connsiteY129" fmla="*/ 896370 h 1483646"/>
                <a:gd name="connsiteX130" fmla="*/ 2439258 w 4095481"/>
                <a:gd name="connsiteY130" fmla="*/ 896370 h 1483646"/>
                <a:gd name="connsiteX131" fmla="*/ 2439258 w 4095481"/>
                <a:gd name="connsiteY131" fmla="*/ 911824 h 1483646"/>
                <a:gd name="connsiteX132" fmla="*/ 2455926 w 4095481"/>
                <a:gd name="connsiteY132" fmla="*/ 911824 h 1483646"/>
                <a:gd name="connsiteX133" fmla="*/ 2454519 w 4095481"/>
                <a:gd name="connsiteY133" fmla="*/ 924704 h 1483646"/>
                <a:gd name="connsiteX134" fmla="*/ 2519107 w 4095481"/>
                <a:gd name="connsiteY134" fmla="*/ 924703 h 1483646"/>
                <a:gd name="connsiteX135" fmla="*/ 2519107 w 4095481"/>
                <a:gd name="connsiteY135" fmla="*/ 937582 h 1483646"/>
                <a:gd name="connsiteX136" fmla="*/ 2547441 w 4095481"/>
                <a:gd name="connsiteY136" fmla="*/ 937582 h 1483646"/>
                <a:gd name="connsiteX137" fmla="*/ 2547441 w 4095481"/>
                <a:gd name="connsiteY137" fmla="*/ 947885 h 1483646"/>
                <a:gd name="connsiteX138" fmla="*/ 2593805 w 4095481"/>
                <a:gd name="connsiteY138" fmla="*/ 947885 h 1483646"/>
                <a:gd name="connsiteX139" fmla="*/ 2593805 w 4095481"/>
                <a:gd name="connsiteY139" fmla="*/ 958188 h 1483646"/>
                <a:gd name="connsiteX140" fmla="*/ 2598956 w 4095481"/>
                <a:gd name="connsiteY140" fmla="*/ 958188 h 1483646"/>
                <a:gd name="connsiteX141" fmla="*/ 2598956 w 4095481"/>
                <a:gd name="connsiteY141" fmla="*/ 973643 h 1483646"/>
                <a:gd name="connsiteX142" fmla="*/ 2622138 w 4095481"/>
                <a:gd name="connsiteY142" fmla="*/ 973643 h 1483646"/>
                <a:gd name="connsiteX143" fmla="*/ 2622138 w 4095481"/>
                <a:gd name="connsiteY143" fmla="*/ 978795 h 1483646"/>
                <a:gd name="connsiteX144" fmla="*/ 2622138 w 4095481"/>
                <a:gd name="connsiteY144" fmla="*/ 978795 h 1483646"/>
                <a:gd name="connsiteX145" fmla="*/ 2632441 w 4095481"/>
                <a:gd name="connsiteY145" fmla="*/ 989098 h 1483646"/>
                <a:gd name="connsiteX146" fmla="*/ 2686533 w 4095481"/>
                <a:gd name="connsiteY146" fmla="*/ 989098 h 1483646"/>
                <a:gd name="connsiteX147" fmla="*/ 2686533 w 4095481"/>
                <a:gd name="connsiteY147" fmla="*/ 1017431 h 1483646"/>
                <a:gd name="connsiteX148" fmla="*/ 2698440 w 4095481"/>
                <a:gd name="connsiteY148" fmla="*/ 1017432 h 1483646"/>
                <a:gd name="connsiteX149" fmla="*/ 2699799 w 4095481"/>
                <a:gd name="connsiteY149" fmla="*/ 1035461 h 1483646"/>
                <a:gd name="connsiteX150" fmla="*/ 2714866 w 4095481"/>
                <a:gd name="connsiteY150" fmla="*/ 1035461 h 1483646"/>
                <a:gd name="connsiteX151" fmla="*/ 2714866 w 4095481"/>
                <a:gd name="connsiteY151" fmla="*/ 1048340 h 1483646"/>
                <a:gd name="connsiteX152" fmla="*/ 2735472 w 4095481"/>
                <a:gd name="connsiteY152" fmla="*/ 1048340 h 1483646"/>
                <a:gd name="connsiteX153" fmla="*/ 2735472 w 4095481"/>
                <a:gd name="connsiteY153" fmla="*/ 1056068 h 1483646"/>
                <a:gd name="connsiteX154" fmla="*/ 2776685 w 4095481"/>
                <a:gd name="connsiteY154" fmla="*/ 1056068 h 1483646"/>
                <a:gd name="connsiteX155" fmla="*/ 2779260 w 4095481"/>
                <a:gd name="connsiteY155" fmla="*/ 1063795 h 1483646"/>
                <a:gd name="connsiteX156" fmla="*/ 2807594 w 4095481"/>
                <a:gd name="connsiteY156" fmla="*/ 1061220 h 1483646"/>
                <a:gd name="connsiteX157" fmla="*/ 2807594 w 4095481"/>
                <a:gd name="connsiteY157" fmla="*/ 1076674 h 1483646"/>
                <a:gd name="connsiteX158" fmla="*/ 2807594 w 4095481"/>
                <a:gd name="connsiteY158" fmla="*/ 1076674 h 1483646"/>
                <a:gd name="connsiteX159" fmla="*/ 2820473 w 4095481"/>
                <a:gd name="connsiteY159" fmla="*/ 1076674 h 1483646"/>
                <a:gd name="connsiteX160" fmla="*/ 2864261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97280 h 1483646"/>
                <a:gd name="connsiteX163" fmla="*/ 2902898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5474 w 4095481"/>
                <a:gd name="connsiteY165" fmla="*/ 1115311 h 1483646"/>
                <a:gd name="connsiteX166" fmla="*/ 2920928 w 4095481"/>
                <a:gd name="connsiteY166" fmla="*/ 1115309 h 1483646"/>
                <a:gd name="connsiteX167" fmla="*/ 2920929 w 4095481"/>
                <a:gd name="connsiteY167" fmla="*/ 1133340 h 1483646"/>
                <a:gd name="connsiteX168" fmla="*/ 2946686 w 4095481"/>
                <a:gd name="connsiteY168" fmla="*/ 1138493 h 1483646"/>
                <a:gd name="connsiteX169" fmla="*/ 2962140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3008504 w 4095481"/>
                <a:gd name="connsiteY171" fmla="*/ 1138493 h 1483646"/>
                <a:gd name="connsiteX172" fmla="*/ 3008504 w 4095481"/>
                <a:gd name="connsiteY172" fmla="*/ 1156523 h 1483646"/>
                <a:gd name="connsiteX173" fmla="*/ 3023960 w 4095481"/>
                <a:gd name="connsiteY173" fmla="*/ 1156524 h 1483646"/>
                <a:gd name="connsiteX174" fmla="*/ 3026535 w 4095481"/>
                <a:gd name="connsiteY174" fmla="*/ 1171978 h 1483646"/>
                <a:gd name="connsiteX175" fmla="*/ 3054868 w 4095481"/>
                <a:gd name="connsiteY175" fmla="*/ 1171978 h 1483646"/>
                <a:gd name="connsiteX176" fmla="*/ 3054868 w 4095481"/>
                <a:gd name="connsiteY176" fmla="*/ 1215766 h 1483646"/>
                <a:gd name="connsiteX177" fmla="*/ 3101232 w 4095481"/>
                <a:gd name="connsiteY177" fmla="*/ 1215766 h 1483646"/>
                <a:gd name="connsiteX178" fmla="*/ 3101232 w 4095481"/>
                <a:gd name="connsiteY178" fmla="*/ 1236372 h 1483646"/>
                <a:gd name="connsiteX179" fmla="*/ 3124414 w 4095481"/>
                <a:gd name="connsiteY179" fmla="*/ 1236372 h 1483646"/>
                <a:gd name="connsiteX180" fmla="*/ 3124414 w 4095481"/>
                <a:gd name="connsiteY180" fmla="*/ 1246675 h 1483646"/>
                <a:gd name="connsiteX181" fmla="*/ 3214566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9717 w 4095481"/>
                <a:gd name="connsiteY183" fmla="*/ 1269857 h 1483646"/>
                <a:gd name="connsiteX184" fmla="*/ 3240323 w 4095481"/>
                <a:gd name="connsiteY184" fmla="*/ 1269856 h 1483646"/>
                <a:gd name="connsiteX185" fmla="*/ 3242900 w 4095481"/>
                <a:gd name="connsiteY185" fmla="*/ 1295615 h 1483646"/>
                <a:gd name="connsiteX186" fmla="*/ 3268658 w 4095481"/>
                <a:gd name="connsiteY186" fmla="*/ 1300767 h 1483646"/>
                <a:gd name="connsiteX187" fmla="*/ 3307294 w 4095481"/>
                <a:gd name="connsiteY187" fmla="*/ 1300767 h 1483646"/>
                <a:gd name="connsiteX188" fmla="*/ 3307294 w 4095481"/>
                <a:gd name="connsiteY188" fmla="*/ 1336827 h 1483646"/>
                <a:gd name="connsiteX189" fmla="*/ 3345931 w 4095481"/>
                <a:gd name="connsiteY189" fmla="*/ 1336827 h 1483646"/>
                <a:gd name="connsiteX190" fmla="*/ 3345931 w 4095481"/>
                <a:gd name="connsiteY190" fmla="*/ 1354858 h 1483646"/>
                <a:gd name="connsiteX191" fmla="*/ 3376840 w 4095481"/>
                <a:gd name="connsiteY191" fmla="*/ 1354858 h 1483646"/>
                <a:gd name="connsiteX192" fmla="*/ 3376840 w 4095481"/>
                <a:gd name="connsiteY192" fmla="*/ 1372888 h 1483646"/>
                <a:gd name="connsiteX193" fmla="*/ 3608660 w 4095481"/>
                <a:gd name="connsiteY193" fmla="*/ 1372888 h 1483646"/>
                <a:gd name="connsiteX194" fmla="*/ 3608660 w 4095481"/>
                <a:gd name="connsiteY194" fmla="*/ 1406373 h 1483646"/>
                <a:gd name="connsiteX195" fmla="*/ 3696236 w 4095481"/>
                <a:gd name="connsiteY195" fmla="*/ 1406373 h 1483646"/>
                <a:gd name="connsiteX196" fmla="*/ 3696236 w 4095481"/>
                <a:gd name="connsiteY196" fmla="*/ 1445010 h 1483646"/>
                <a:gd name="connsiteX197" fmla="*/ 3745176 w 4095481"/>
                <a:gd name="connsiteY197" fmla="*/ 1445010 h 1483646"/>
                <a:gd name="connsiteX198" fmla="*/ 3745176 w 4095481"/>
                <a:gd name="connsiteY198" fmla="*/ 1483646 h 1483646"/>
                <a:gd name="connsiteX199" fmla="*/ 4095481 w 4095481"/>
                <a:gd name="connsiteY199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8359 w 4095481"/>
                <a:gd name="connsiteY40" fmla="*/ 225890 h 1483646"/>
                <a:gd name="connsiteX41" fmla="*/ 803641 w 4095481"/>
                <a:gd name="connsiteY41" fmla="*/ 226668 h 1483646"/>
                <a:gd name="connsiteX42" fmla="*/ 803641 w 4095481"/>
                <a:gd name="connsiteY42" fmla="*/ 234396 h 1483646"/>
                <a:gd name="connsiteX43" fmla="*/ 857733 w 4095481"/>
                <a:gd name="connsiteY43" fmla="*/ 234396 h 1483646"/>
                <a:gd name="connsiteX44" fmla="*/ 857733 w 4095481"/>
                <a:gd name="connsiteY44" fmla="*/ 242123 h 1483646"/>
                <a:gd name="connsiteX45" fmla="*/ 916975 w 4095481"/>
                <a:gd name="connsiteY45" fmla="*/ 242123 h 1483646"/>
                <a:gd name="connsiteX46" fmla="*/ 916975 w 4095481"/>
                <a:gd name="connsiteY46" fmla="*/ 242123 h 1483646"/>
                <a:gd name="connsiteX47" fmla="*/ 1022582 w 4095481"/>
                <a:gd name="connsiteY47" fmla="*/ 242123 h 1483646"/>
                <a:gd name="connsiteX48" fmla="*/ 1022582 w 4095481"/>
                <a:gd name="connsiteY48" fmla="*/ 288487 h 1483646"/>
                <a:gd name="connsiteX49" fmla="*/ 1061219 w 4095481"/>
                <a:gd name="connsiteY49" fmla="*/ 288487 h 1483646"/>
                <a:gd name="connsiteX50" fmla="*/ 1061219 w 4095481"/>
                <a:gd name="connsiteY50" fmla="*/ 309093 h 1483646"/>
                <a:gd name="connsiteX51" fmla="*/ 1128189 w 4095481"/>
                <a:gd name="connsiteY51" fmla="*/ 309093 h 1483646"/>
                <a:gd name="connsiteX52" fmla="*/ 1128189 w 4095481"/>
                <a:gd name="connsiteY52" fmla="*/ 329699 h 1483646"/>
                <a:gd name="connsiteX53" fmla="*/ 1182280 w 4095481"/>
                <a:gd name="connsiteY53" fmla="*/ 329699 h 1483646"/>
                <a:gd name="connsiteX54" fmla="*/ 1182280 w 4095481"/>
                <a:gd name="connsiteY54" fmla="*/ 345154 h 1483646"/>
                <a:gd name="connsiteX55" fmla="*/ 1215765 w 4095481"/>
                <a:gd name="connsiteY55" fmla="*/ 345154 h 1483646"/>
                <a:gd name="connsiteX56" fmla="*/ 1215765 w 4095481"/>
                <a:gd name="connsiteY56" fmla="*/ 345154 h 1483646"/>
                <a:gd name="connsiteX57" fmla="*/ 1223493 w 4095481"/>
                <a:gd name="connsiteY57" fmla="*/ 352882 h 1483646"/>
                <a:gd name="connsiteX58" fmla="*/ 1244099 w 4095481"/>
                <a:gd name="connsiteY58" fmla="*/ 352882 h 1483646"/>
                <a:gd name="connsiteX59" fmla="*/ 1244099 w 4095481"/>
                <a:gd name="connsiteY59" fmla="*/ 378639 h 1483646"/>
                <a:gd name="connsiteX60" fmla="*/ 1280160 w 4095481"/>
                <a:gd name="connsiteY60" fmla="*/ 378639 h 1483646"/>
                <a:gd name="connsiteX61" fmla="*/ 1280160 w 4095481"/>
                <a:gd name="connsiteY61" fmla="*/ 378639 h 1483646"/>
                <a:gd name="connsiteX62" fmla="*/ 1290463 w 4095481"/>
                <a:gd name="connsiteY62" fmla="*/ 388942 h 1483646"/>
                <a:gd name="connsiteX63" fmla="*/ 1290463 w 4095481"/>
                <a:gd name="connsiteY63" fmla="*/ 414700 h 1483646"/>
                <a:gd name="connsiteX64" fmla="*/ 1326524 w 4095481"/>
                <a:gd name="connsiteY64" fmla="*/ 414700 h 1483646"/>
                <a:gd name="connsiteX65" fmla="*/ 1326524 w 4095481"/>
                <a:gd name="connsiteY65" fmla="*/ 437882 h 1483646"/>
                <a:gd name="connsiteX66" fmla="*/ 1406373 w 4095481"/>
                <a:gd name="connsiteY66" fmla="*/ 437882 h 1483646"/>
                <a:gd name="connsiteX67" fmla="*/ 1406373 w 4095481"/>
                <a:gd name="connsiteY67" fmla="*/ 443033 h 1483646"/>
                <a:gd name="connsiteX68" fmla="*/ 1421827 w 4095481"/>
                <a:gd name="connsiteY68" fmla="*/ 443033 h 1483646"/>
                <a:gd name="connsiteX69" fmla="*/ 1421827 w 4095481"/>
                <a:gd name="connsiteY69" fmla="*/ 453337 h 1483646"/>
                <a:gd name="connsiteX70" fmla="*/ 1450161 w 4095481"/>
                <a:gd name="connsiteY70" fmla="*/ 453337 h 1483646"/>
                <a:gd name="connsiteX71" fmla="*/ 1450161 w 4095481"/>
                <a:gd name="connsiteY71" fmla="*/ 476519 h 1483646"/>
                <a:gd name="connsiteX72" fmla="*/ 1465615 w 4095481"/>
                <a:gd name="connsiteY72" fmla="*/ 476519 h 1483646"/>
                <a:gd name="connsiteX73" fmla="*/ 1465615 w 4095481"/>
                <a:gd name="connsiteY73" fmla="*/ 489397 h 1483646"/>
                <a:gd name="connsiteX74" fmla="*/ 1475918 w 4095481"/>
                <a:gd name="connsiteY74" fmla="*/ 489397 h 1483646"/>
                <a:gd name="connsiteX75" fmla="*/ 1475918 w 4095481"/>
                <a:gd name="connsiteY75" fmla="*/ 502276 h 1483646"/>
                <a:gd name="connsiteX76" fmla="*/ 1475918 w 4095481"/>
                <a:gd name="connsiteY76" fmla="*/ 502276 h 1483646"/>
                <a:gd name="connsiteX77" fmla="*/ 1488797 w 4095481"/>
                <a:gd name="connsiteY77" fmla="*/ 515155 h 1483646"/>
                <a:gd name="connsiteX78" fmla="*/ 1527434 w 4095481"/>
                <a:gd name="connsiteY78" fmla="*/ 515155 h 1483646"/>
                <a:gd name="connsiteX79" fmla="*/ 1527434 w 4095481"/>
                <a:gd name="connsiteY79" fmla="*/ 525458 h 1483646"/>
                <a:gd name="connsiteX80" fmla="*/ 1540313 w 4095481"/>
                <a:gd name="connsiteY80" fmla="*/ 525458 h 1483646"/>
                <a:gd name="connsiteX81" fmla="*/ 1540313 w 4095481"/>
                <a:gd name="connsiteY81" fmla="*/ 538337 h 1483646"/>
                <a:gd name="connsiteX82" fmla="*/ 165622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780 w 4095481"/>
                <a:gd name="connsiteY84" fmla="*/ 569281 h 1483646"/>
                <a:gd name="connsiteX85" fmla="*/ 1705162 w 4095481"/>
                <a:gd name="connsiteY85" fmla="*/ 566670 h 1483646"/>
                <a:gd name="connsiteX86" fmla="*/ 1705162 w 4095481"/>
                <a:gd name="connsiteY86" fmla="*/ 582125 h 1483646"/>
                <a:gd name="connsiteX87" fmla="*/ 1774708 w 4095481"/>
                <a:gd name="connsiteY87" fmla="*/ 582125 h 1483646"/>
                <a:gd name="connsiteX88" fmla="*/ 1774708 w 4095481"/>
                <a:gd name="connsiteY88" fmla="*/ 600156 h 1483646"/>
                <a:gd name="connsiteX89" fmla="*/ 1846830 w 4095481"/>
                <a:gd name="connsiteY89" fmla="*/ 600156 h 1483646"/>
                <a:gd name="connsiteX90" fmla="*/ 1846830 w 4095481"/>
                <a:gd name="connsiteY90" fmla="*/ 600156 h 1483646"/>
                <a:gd name="connsiteX91" fmla="*/ 1849601 w 4095481"/>
                <a:gd name="connsiteY91" fmla="*/ 607883 h 1483646"/>
                <a:gd name="connsiteX92" fmla="*/ 1893194 w 4095481"/>
                <a:gd name="connsiteY92" fmla="*/ 607884 h 1483646"/>
                <a:gd name="connsiteX93" fmla="*/ 1893194 w 4095481"/>
                <a:gd name="connsiteY93" fmla="*/ 631065 h 1483646"/>
                <a:gd name="connsiteX94" fmla="*/ 1993649 w 4095481"/>
                <a:gd name="connsiteY94" fmla="*/ 631065 h 1483646"/>
                <a:gd name="connsiteX95" fmla="*/ 1993649 w 4095481"/>
                <a:gd name="connsiteY95" fmla="*/ 646520 h 1483646"/>
                <a:gd name="connsiteX96" fmla="*/ 2027134 w 4095481"/>
                <a:gd name="connsiteY96" fmla="*/ 646520 h 1483646"/>
                <a:gd name="connsiteX97" fmla="*/ 2027134 w 4095481"/>
                <a:gd name="connsiteY97" fmla="*/ 661974 h 1483646"/>
                <a:gd name="connsiteX98" fmla="*/ 2060619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72278 h 1483646"/>
                <a:gd name="connsiteX101" fmla="*/ 2078650 w 4095481"/>
                <a:gd name="connsiteY101" fmla="*/ 672277 h 1483646"/>
                <a:gd name="connsiteX102" fmla="*/ 2083800 w 4095481"/>
                <a:gd name="connsiteY102" fmla="*/ 690308 h 1483646"/>
                <a:gd name="connsiteX103" fmla="*/ 2088954 w 4095481"/>
                <a:gd name="connsiteY103" fmla="*/ 703187 h 1483646"/>
                <a:gd name="connsiteX104" fmla="*/ 2117286 w 4095481"/>
                <a:gd name="connsiteY104" fmla="*/ 703187 h 1483646"/>
                <a:gd name="connsiteX105" fmla="*/ 2117286 w 4095481"/>
                <a:gd name="connsiteY105" fmla="*/ 723793 h 1483646"/>
                <a:gd name="connsiteX106" fmla="*/ 2135317 w 4095481"/>
                <a:gd name="connsiteY106" fmla="*/ 723793 h 1483646"/>
                <a:gd name="connsiteX107" fmla="*/ 2135317 w 4095481"/>
                <a:gd name="connsiteY107" fmla="*/ 736672 h 1483646"/>
                <a:gd name="connsiteX108" fmla="*/ 2143044 w 4095481"/>
                <a:gd name="connsiteY108" fmla="*/ 736672 h 1483646"/>
                <a:gd name="connsiteX109" fmla="*/ 2143044 w 4095481"/>
                <a:gd name="connsiteY109" fmla="*/ 757278 h 1483646"/>
                <a:gd name="connsiteX110" fmla="*/ 2168802 w 4095481"/>
                <a:gd name="connsiteY110" fmla="*/ 757278 h 1483646"/>
                <a:gd name="connsiteX111" fmla="*/ 2168802 w 4095481"/>
                <a:gd name="connsiteY111" fmla="*/ 767581 h 1483646"/>
                <a:gd name="connsiteX112" fmla="*/ 2240924 w 4095481"/>
                <a:gd name="connsiteY112" fmla="*/ 767581 h 1483646"/>
                <a:gd name="connsiteX113" fmla="*/ 2240924 w 4095481"/>
                <a:gd name="connsiteY113" fmla="*/ 785611 h 1483646"/>
                <a:gd name="connsiteX114" fmla="*/ 2279560 w 4095481"/>
                <a:gd name="connsiteY114" fmla="*/ 785611 h 1483646"/>
                <a:gd name="connsiteX115" fmla="*/ 2279560 w 4095481"/>
                <a:gd name="connsiteY115" fmla="*/ 795915 h 1483646"/>
                <a:gd name="connsiteX116" fmla="*/ 2313045 w 4095481"/>
                <a:gd name="connsiteY116" fmla="*/ 795915 h 1483646"/>
                <a:gd name="connsiteX117" fmla="*/ 2313045 w 4095481"/>
                <a:gd name="connsiteY117" fmla="*/ 824248 h 1483646"/>
                <a:gd name="connsiteX118" fmla="*/ 2328500 w 4095481"/>
                <a:gd name="connsiteY118" fmla="*/ 824248 h 1483646"/>
                <a:gd name="connsiteX119" fmla="*/ 2333651 w 4095481"/>
                <a:gd name="connsiteY119" fmla="*/ 829399 h 1483646"/>
                <a:gd name="connsiteX120" fmla="*/ 2338803 w 4095481"/>
                <a:gd name="connsiteY120" fmla="*/ 829399 h 1483646"/>
                <a:gd name="connsiteX121" fmla="*/ 2338803 w 4095481"/>
                <a:gd name="connsiteY121" fmla="*/ 837127 h 1483646"/>
                <a:gd name="connsiteX122" fmla="*/ 2359409 w 4095481"/>
                <a:gd name="connsiteY122" fmla="*/ 837127 h 1483646"/>
                <a:gd name="connsiteX123" fmla="*/ 2359409 w 4095481"/>
                <a:gd name="connsiteY123" fmla="*/ 850006 h 1483646"/>
                <a:gd name="connsiteX124" fmla="*/ 2374864 w 4095481"/>
                <a:gd name="connsiteY124" fmla="*/ 850006 h 1483646"/>
                <a:gd name="connsiteX125" fmla="*/ 2374864 w 4095481"/>
                <a:gd name="connsiteY125" fmla="*/ 855157 h 1483646"/>
                <a:gd name="connsiteX126" fmla="*/ 2374864 w 4095481"/>
                <a:gd name="connsiteY126" fmla="*/ 855157 h 1483646"/>
                <a:gd name="connsiteX127" fmla="*/ 2392894 w 4095481"/>
                <a:gd name="connsiteY127" fmla="*/ 873187 h 1483646"/>
                <a:gd name="connsiteX128" fmla="*/ 2416076 w 4095481"/>
                <a:gd name="connsiteY128" fmla="*/ 873187 h 1483646"/>
                <a:gd name="connsiteX129" fmla="*/ 2416076 w 4095481"/>
                <a:gd name="connsiteY129" fmla="*/ 896370 h 1483646"/>
                <a:gd name="connsiteX130" fmla="*/ 2439258 w 4095481"/>
                <a:gd name="connsiteY130" fmla="*/ 896370 h 1483646"/>
                <a:gd name="connsiteX131" fmla="*/ 2439258 w 4095481"/>
                <a:gd name="connsiteY131" fmla="*/ 911824 h 1483646"/>
                <a:gd name="connsiteX132" fmla="*/ 2455926 w 4095481"/>
                <a:gd name="connsiteY132" fmla="*/ 911824 h 1483646"/>
                <a:gd name="connsiteX133" fmla="*/ 2454519 w 4095481"/>
                <a:gd name="connsiteY133" fmla="*/ 924704 h 1483646"/>
                <a:gd name="connsiteX134" fmla="*/ 2519107 w 4095481"/>
                <a:gd name="connsiteY134" fmla="*/ 924703 h 1483646"/>
                <a:gd name="connsiteX135" fmla="*/ 2519107 w 4095481"/>
                <a:gd name="connsiteY135" fmla="*/ 937582 h 1483646"/>
                <a:gd name="connsiteX136" fmla="*/ 2547441 w 4095481"/>
                <a:gd name="connsiteY136" fmla="*/ 937582 h 1483646"/>
                <a:gd name="connsiteX137" fmla="*/ 2547441 w 4095481"/>
                <a:gd name="connsiteY137" fmla="*/ 947885 h 1483646"/>
                <a:gd name="connsiteX138" fmla="*/ 2593805 w 4095481"/>
                <a:gd name="connsiteY138" fmla="*/ 947885 h 1483646"/>
                <a:gd name="connsiteX139" fmla="*/ 2593805 w 4095481"/>
                <a:gd name="connsiteY139" fmla="*/ 958188 h 1483646"/>
                <a:gd name="connsiteX140" fmla="*/ 2598956 w 4095481"/>
                <a:gd name="connsiteY140" fmla="*/ 958188 h 1483646"/>
                <a:gd name="connsiteX141" fmla="*/ 2598956 w 4095481"/>
                <a:gd name="connsiteY141" fmla="*/ 973643 h 1483646"/>
                <a:gd name="connsiteX142" fmla="*/ 2622138 w 4095481"/>
                <a:gd name="connsiteY142" fmla="*/ 973643 h 1483646"/>
                <a:gd name="connsiteX143" fmla="*/ 2622138 w 4095481"/>
                <a:gd name="connsiteY143" fmla="*/ 978795 h 1483646"/>
                <a:gd name="connsiteX144" fmla="*/ 2622138 w 4095481"/>
                <a:gd name="connsiteY144" fmla="*/ 978795 h 1483646"/>
                <a:gd name="connsiteX145" fmla="*/ 2632441 w 4095481"/>
                <a:gd name="connsiteY145" fmla="*/ 989098 h 1483646"/>
                <a:gd name="connsiteX146" fmla="*/ 2686533 w 4095481"/>
                <a:gd name="connsiteY146" fmla="*/ 989098 h 1483646"/>
                <a:gd name="connsiteX147" fmla="*/ 2686533 w 4095481"/>
                <a:gd name="connsiteY147" fmla="*/ 1017431 h 1483646"/>
                <a:gd name="connsiteX148" fmla="*/ 2698440 w 4095481"/>
                <a:gd name="connsiteY148" fmla="*/ 1017432 h 1483646"/>
                <a:gd name="connsiteX149" fmla="*/ 2699799 w 4095481"/>
                <a:gd name="connsiteY149" fmla="*/ 1035461 h 1483646"/>
                <a:gd name="connsiteX150" fmla="*/ 2714866 w 4095481"/>
                <a:gd name="connsiteY150" fmla="*/ 1035461 h 1483646"/>
                <a:gd name="connsiteX151" fmla="*/ 2714866 w 4095481"/>
                <a:gd name="connsiteY151" fmla="*/ 1048340 h 1483646"/>
                <a:gd name="connsiteX152" fmla="*/ 2735472 w 4095481"/>
                <a:gd name="connsiteY152" fmla="*/ 1048340 h 1483646"/>
                <a:gd name="connsiteX153" fmla="*/ 2735472 w 4095481"/>
                <a:gd name="connsiteY153" fmla="*/ 1056068 h 1483646"/>
                <a:gd name="connsiteX154" fmla="*/ 2776685 w 4095481"/>
                <a:gd name="connsiteY154" fmla="*/ 1056068 h 1483646"/>
                <a:gd name="connsiteX155" fmla="*/ 2779260 w 4095481"/>
                <a:gd name="connsiteY155" fmla="*/ 1063795 h 1483646"/>
                <a:gd name="connsiteX156" fmla="*/ 2807594 w 4095481"/>
                <a:gd name="connsiteY156" fmla="*/ 1061220 h 1483646"/>
                <a:gd name="connsiteX157" fmla="*/ 2807594 w 4095481"/>
                <a:gd name="connsiteY157" fmla="*/ 1076674 h 1483646"/>
                <a:gd name="connsiteX158" fmla="*/ 2807594 w 4095481"/>
                <a:gd name="connsiteY158" fmla="*/ 1076674 h 1483646"/>
                <a:gd name="connsiteX159" fmla="*/ 2820473 w 4095481"/>
                <a:gd name="connsiteY159" fmla="*/ 1076674 h 1483646"/>
                <a:gd name="connsiteX160" fmla="*/ 2864261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97280 h 1483646"/>
                <a:gd name="connsiteX163" fmla="*/ 2902898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5474 w 4095481"/>
                <a:gd name="connsiteY165" fmla="*/ 1115311 h 1483646"/>
                <a:gd name="connsiteX166" fmla="*/ 2920928 w 4095481"/>
                <a:gd name="connsiteY166" fmla="*/ 1115309 h 1483646"/>
                <a:gd name="connsiteX167" fmla="*/ 2920929 w 4095481"/>
                <a:gd name="connsiteY167" fmla="*/ 1133340 h 1483646"/>
                <a:gd name="connsiteX168" fmla="*/ 2946686 w 4095481"/>
                <a:gd name="connsiteY168" fmla="*/ 1138493 h 1483646"/>
                <a:gd name="connsiteX169" fmla="*/ 2962140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3008504 w 4095481"/>
                <a:gd name="connsiteY171" fmla="*/ 1138493 h 1483646"/>
                <a:gd name="connsiteX172" fmla="*/ 3008504 w 4095481"/>
                <a:gd name="connsiteY172" fmla="*/ 1156523 h 1483646"/>
                <a:gd name="connsiteX173" fmla="*/ 3023960 w 4095481"/>
                <a:gd name="connsiteY173" fmla="*/ 1156524 h 1483646"/>
                <a:gd name="connsiteX174" fmla="*/ 3026535 w 4095481"/>
                <a:gd name="connsiteY174" fmla="*/ 1171978 h 1483646"/>
                <a:gd name="connsiteX175" fmla="*/ 3054868 w 4095481"/>
                <a:gd name="connsiteY175" fmla="*/ 1171978 h 1483646"/>
                <a:gd name="connsiteX176" fmla="*/ 3054868 w 4095481"/>
                <a:gd name="connsiteY176" fmla="*/ 1215766 h 1483646"/>
                <a:gd name="connsiteX177" fmla="*/ 3101232 w 4095481"/>
                <a:gd name="connsiteY177" fmla="*/ 1215766 h 1483646"/>
                <a:gd name="connsiteX178" fmla="*/ 3101232 w 4095481"/>
                <a:gd name="connsiteY178" fmla="*/ 1236372 h 1483646"/>
                <a:gd name="connsiteX179" fmla="*/ 3124414 w 4095481"/>
                <a:gd name="connsiteY179" fmla="*/ 1236372 h 1483646"/>
                <a:gd name="connsiteX180" fmla="*/ 3124414 w 4095481"/>
                <a:gd name="connsiteY180" fmla="*/ 1246675 h 1483646"/>
                <a:gd name="connsiteX181" fmla="*/ 3214566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9717 w 4095481"/>
                <a:gd name="connsiteY183" fmla="*/ 1269857 h 1483646"/>
                <a:gd name="connsiteX184" fmla="*/ 3240323 w 4095481"/>
                <a:gd name="connsiteY184" fmla="*/ 1269856 h 1483646"/>
                <a:gd name="connsiteX185" fmla="*/ 3242900 w 4095481"/>
                <a:gd name="connsiteY185" fmla="*/ 1295615 h 1483646"/>
                <a:gd name="connsiteX186" fmla="*/ 3268658 w 4095481"/>
                <a:gd name="connsiteY186" fmla="*/ 1300767 h 1483646"/>
                <a:gd name="connsiteX187" fmla="*/ 3307294 w 4095481"/>
                <a:gd name="connsiteY187" fmla="*/ 1300767 h 1483646"/>
                <a:gd name="connsiteX188" fmla="*/ 3307294 w 4095481"/>
                <a:gd name="connsiteY188" fmla="*/ 1336827 h 1483646"/>
                <a:gd name="connsiteX189" fmla="*/ 3345931 w 4095481"/>
                <a:gd name="connsiteY189" fmla="*/ 1336827 h 1483646"/>
                <a:gd name="connsiteX190" fmla="*/ 3345931 w 4095481"/>
                <a:gd name="connsiteY190" fmla="*/ 1354858 h 1483646"/>
                <a:gd name="connsiteX191" fmla="*/ 3376840 w 4095481"/>
                <a:gd name="connsiteY191" fmla="*/ 1354858 h 1483646"/>
                <a:gd name="connsiteX192" fmla="*/ 3376840 w 4095481"/>
                <a:gd name="connsiteY192" fmla="*/ 1372888 h 1483646"/>
                <a:gd name="connsiteX193" fmla="*/ 3608660 w 4095481"/>
                <a:gd name="connsiteY193" fmla="*/ 1372888 h 1483646"/>
                <a:gd name="connsiteX194" fmla="*/ 3608660 w 4095481"/>
                <a:gd name="connsiteY194" fmla="*/ 1406373 h 1483646"/>
                <a:gd name="connsiteX195" fmla="*/ 3696236 w 4095481"/>
                <a:gd name="connsiteY195" fmla="*/ 1406373 h 1483646"/>
                <a:gd name="connsiteX196" fmla="*/ 3696236 w 4095481"/>
                <a:gd name="connsiteY196" fmla="*/ 1445010 h 1483646"/>
                <a:gd name="connsiteX197" fmla="*/ 3745176 w 4095481"/>
                <a:gd name="connsiteY197" fmla="*/ 1445010 h 1483646"/>
                <a:gd name="connsiteX198" fmla="*/ 3745176 w 4095481"/>
                <a:gd name="connsiteY198" fmla="*/ 1483646 h 1483646"/>
                <a:gd name="connsiteX199" fmla="*/ 4095481 w 4095481"/>
                <a:gd name="connsiteY199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8359 w 4095481"/>
                <a:gd name="connsiteY40" fmla="*/ 225890 h 1483646"/>
                <a:gd name="connsiteX41" fmla="*/ 803641 w 4095481"/>
                <a:gd name="connsiteY41" fmla="*/ 226668 h 1483646"/>
                <a:gd name="connsiteX42" fmla="*/ 803641 w 4095481"/>
                <a:gd name="connsiteY42" fmla="*/ 234396 h 1483646"/>
                <a:gd name="connsiteX43" fmla="*/ 857733 w 4095481"/>
                <a:gd name="connsiteY43" fmla="*/ 234396 h 1483646"/>
                <a:gd name="connsiteX44" fmla="*/ 857733 w 4095481"/>
                <a:gd name="connsiteY44" fmla="*/ 242123 h 1483646"/>
                <a:gd name="connsiteX45" fmla="*/ 916975 w 4095481"/>
                <a:gd name="connsiteY45" fmla="*/ 242123 h 1483646"/>
                <a:gd name="connsiteX46" fmla="*/ 916975 w 4095481"/>
                <a:gd name="connsiteY46" fmla="*/ 242123 h 1483646"/>
                <a:gd name="connsiteX47" fmla="*/ 1022582 w 4095481"/>
                <a:gd name="connsiteY47" fmla="*/ 242123 h 1483646"/>
                <a:gd name="connsiteX48" fmla="*/ 1022582 w 4095481"/>
                <a:gd name="connsiteY48" fmla="*/ 288487 h 1483646"/>
                <a:gd name="connsiteX49" fmla="*/ 1061219 w 4095481"/>
                <a:gd name="connsiteY49" fmla="*/ 288487 h 1483646"/>
                <a:gd name="connsiteX50" fmla="*/ 1061219 w 4095481"/>
                <a:gd name="connsiteY50" fmla="*/ 309093 h 1483646"/>
                <a:gd name="connsiteX51" fmla="*/ 1128189 w 4095481"/>
                <a:gd name="connsiteY51" fmla="*/ 309093 h 1483646"/>
                <a:gd name="connsiteX52" fmla="*/ 1128189 w 4095481"/>
                <a:gd name="connsiteY52" fmla="*/ 329699 h 1483646"/>
                <a:gd name="connsiteX53" fmla="*/ 1182280 w 4095481"/>
                <a:gd name="connsiteY53" fmla="*/ 329699 h 1483646"/>
                <a:gd name="connsiteX54" fmla="*/ 1182280 w 4095481"/>
                <a:gd name="connsiteY54" fmla="*/ 345154 h 1483646"/>
                <a:gd name="connsiteX55" fmla="*/ 1215765 w 4095481"/>
                <a:gd name="connsiteY55" fmla="*/ 345154 h 1483646"/>
                <a:gd name="connsiteX56" fmla="*/ 1215765 w 4095481"/>
                <a:gd name="connsiteY56" fmla="*/ 345154 h 1483646"/>
                <a:gd name="connsiteX57" fmla="*/ 1223493 w 4095481"/>
                <a:gd name="connsiteY57" fmla="*/ 352882 h 1483646"/>
                <a:gd name="connsiteX58" fmla="*/ 1244099 w 4095481"/>
                <a:gd name="connsiteY58" fmla="*/ 352882 h 1483646"/>
                <a:gd name="connsiteX59" fmla="*/ 1244099 w 4095481"/>
                <a:gd name="connsiteY59" fmla="*/ 378639 h 1483646"/>
                <a:gd name="connsiteX60" fmla="*/ 1280160 w 4095481"/>
                <a:gd name="connsiteY60" fmla="*/ 378639 h 1483646"/>
                <a:gd name="connsiteX61" fmla="*/ 1280160 w 4095481"/>
                <a:gd name="connsiteY61" fmla="*/ 378639 h 1483646"/>
                <a:gd name="connsiteX62" fmla="*/ 1290463 w 4095481"/>
                <a:gd name="connsiteY62" fmla="*/ 388942 h 1483646"/>
                <a:gd name="connsiteX63" fmla="*/ 1290463 w 4095481"/>
                <a:gd name="connsiteY63" fmla="*/ 414700 h 1483646"/>
                <a:gd name="connsiteX64" fmla="*/ 1326524 w 4095481"/>
                <a:gd name="connsiteY64" fmla="*/ 414700 h 1483646"/>
                <a:gd name="connsiteX65" fmla="*/ 1326524 w 4095481"/>
                <a:gd name="connsiteY65" fmla="*/ 437882 h 1483646"/>
                <a:gd name="connsiteX66" fmla="*/ 1406373 w 4095481"/>
                <a:gd name="connsiteY66" fmla="*/ 437882 h 1483646"/>
                <a:gd name="connsiteX67" fmla="*/ 1406373 w 4095481"/>
                <a:gd name="connsiteY67" fmla="*/ 443033 h 1483646"/>
                <a:gd name="connsiteX68" fmla="*/ 1421827 w 4095481"/>
                <a:gd name="connsiteY68" fmla="*/ 443033 h 1483646"/>
                <a:gd name="connsiteX69" fmla="*/ 1421827 w 4095481"/>
                <a:gd name="connsiteY69" fmla="*/ 453337 h 1483646"/>
                <a:gd name="connsiteX70" fmla="*/ 1450161 w 4095481"/>
                <a:gd name="connsiteY70" fmla="*/ 453337 h 1483646"/>
                <a:gd name="connsiteX71" fmla="*/ 1450161 w 4095481"/>
                <a:gd name="connsiteY71" fmla="*/ 476519 h 1483646"/>
                <a:gd name="connsiteX72" fmla="*/ 1465615 w 4095481"/>
                <a:gd name="connsiteY72" fmla="*/ 476519 h 1483646"/>
                <a:gd name="connsiteX73" fmla="*/ 1465615 w 4095481"/>
                <a:gd name="connsiteY73" fmla="*/ 489397 h 1483646"/>
                <a:gd name="connsiteX74" fmla="*/ 1475918 w 4095481"/>
                <a:gd name="connsiteY74" fmla="*/ 489397 h 1483646"/>
                <a:gd name="connsiteX75" fmla="*/ 1475918 w 4095481"/>
                <a:gd name="connsiteY75" fmla="*/ 502276 h 1483646"/>
                <a:gd name="connsiteX76" fmla="*/ 1475918 w 4095481"/>
                <a:gd name="connsiteY76" fmla="*/ 502276 h 1483646"/>
                <a:gd name="connsiteX77" fmla="*/ 1488797 w 4095481"/>
                <a:gd name="connsiteY77" fmla="*/ 515155 h 1483646"/>
                <a:gd name="connsiteX78" fmla="*/ 1527434 w 4095481"/>
                <a:gd name="connsiteY78" fmla="*/ 515155 h 1483646"/>
                <a:gd name="connsiteX79" fmla="*/ 1527434 w 4095481"/>
                <a:gd name="connsiteY79" fmla="*/ 525458 h 1483646"/>
                <a:gd name="connsiteX80" fmla="*/ 1540313 w 4095481"/>
                <a:gd name="connsiteY80" fmla="*/ 525458 h 1483646"/>
                <a:gd name="connsiteX81" fmla="*/ 1540313 w 4095481"/>
                <a:gd name="connsiteY81" fmla="*/ 538337 h 1483646"/>
                <a:gd name="connsiteX82" fmla="*/ 165622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780 w 4095481"/>
                <a:gd name="connsiteY84" fmla="*/ 569281 h 1483646"/>
                <a:gd name="connsiteX85" fmla="*/ 1705162 w 4095481"/>
                <a:gd name="connsiteY85" fmla="*/ 566670 h 1483646"/>
                <a:gd name="connsiteX86" fmla="*/ 1705162 w 4095481"/>
                <a:gd name="connsiteY86" fmla="*/ 582125 h 1483646"/>
                <a:gd name="connsiteX87" fmla="*/ 1774708 w 4095481"/>
                <a:gd name="connsiteY87" fmla="*/ 582125 h 1483646"/>
                <a:gd name="connsiteX88" fmla="*/ 1774708 w 4095481"/>
                <a:gd name="connsiteY88" fmla="*/ 600156 h 1483646"/>
                <a:gd name="connsiteX89" fmla="*/ 1846830 w 4095481"/>
                <a:gd name="connsiteY89" fmla="*/ 600156 h 1483646"/>
                <a:gd name="connsiteX90" fmla="*/ 1846830 w 4095481"/>
                <a:gd name="connsiteY90" fmla="*/ 600156 h 1483646"/>
                <a:gd name="connsiteX91" fmla="*/ 1849601 w 4095481"/>
                <a:gd name="connsiteY91" fmla="*/ 607883 h 1483646"/>
                <a:gd name="connsiteX92" fmla="*/ 1893194 w 4095481"/>
                <a:gd name="connsiteY92" fmla="*/ 607884 h 1483646"/>
                <a:gd name="connsiteX93" fmla="*/ 1893194 w 4095481"/>
                <a:gd name="connsiteY93" fmla="*/ 631065 h 1483646"/>
                <a:gd name="connsiteX94" fmla="*/ 1993649 w 4095481"/>
                <a:gd name="connsiteY94" fmla="*/ 631065 h 1483646"/>
                <a:gd name="connsiteX95" fmla="*/ 1993649 w 4095481"/>
                <a:gd name="connsiteY95" fmla="*/ 646520 h 1483646"/>
                <a:gd name="connsiteX96" fmla="*/ 2027134 w 4095481"/>
                <a:gd name="connsiteY96" fmla="*/ 646520 h 1483646"/>
                <a:gd name="connsiteX97" fmla="*/ 2027134 w 4095481"/>
                <a:gd name="connsiteY97" fmla="*/ 661974 h 1483646"/>
                <a:gd name="connsiteX98" fmla="*/ 2060619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72278 h 1483646"/>
                <a:gd name="connsiteX101" fmla="*/ 2078650 w 4095481"/>
                <a:gd name="connsiteY101" fmla="*/ 672277 h 1483646"/>
                <a:gd name="connsiteX102" fmla="*/ 2083800 w 4095481"/>
                <a:gd name="connsiteY102" fmla="*/ 690308 h 1483646"/>
                <a:gd name="connsiteX103" fmla="*/ 2088954 w 4095481"/>
                <a:gd name="connsiteY103" fmla="*/ 703187 h 1483646"/>
                <a:gd name="connsiteX104" fmla="*/ 2117286 w 4095481"/>
                <a:gd name="connsiteY104" fmla="*/ 703187 h 1483646"/>
                <a:gd name="connsiteX105" fmla="*/ 2117286 w 4095481"/>
                <a:gd name="connsiteY105" fmla="*/ 723793 h 1483646"/>
                <a:gd name="connsiteX106" fmla="*/ 2135317 w 4095481"/>
                <a:gd name="connsiteY106" fmla="*/ 723793 h 1483646"/>
                <a:gd name="connsiteX107" fmla="*/ 2135317 w 4095481"/>
                <a:gd name="connsiteY107" fmla="*/ 736672 h 1483646"/>
                <a:gd name="connsiteX108" fmla="*/ 2143044 w 4095481"/>
                <a:gd name="connsiteY108" fmla="*/ 736672 h 1483646"/>
                <a:gd name="connsiteX109" fmla="*/ 2143044 w 4095481"/>
                <a:gd name="connsiteY109" fmla="*/ 757278 h 1483646"/>
                <a:gd name="connsiteX110" fmla="*/ 2168802 w 4095481"/>
                <a:gd name="connsiteY110" fmla="*/ 757278 h 1483646"/>
                <a:gd name="connsiteX111" fmla="*/ 2168802 w 4095481"/>
                <a:gd name="connsiteY111" fmla="*/ 767581 h 1483646"/>
                <a:gd name="connsiteX112" fmla="*/ 2240924 w 4095481"/>
                <a:gd name="connsiteY112" fmla="*/ 767581 h 1483646"/>
                <a:gd name="connsiteX113" fmla="*/ 2240924 w 4095481"/>
                <a:gd name="connsiteY113" fmla="*/ 785611 h 1483646"/>
                <a:gd name="connsiteX114" fmla="*/ 2279560 w 4095481"/>
                <a:gd name="connsiteY114" fmla="*/ 785611 h 1483646"/>
                <a:gd name="connsiteX115" fmla="*/ 2279560 w 4095481"/>
                <a:gd name="connsiteY115" fmla="*/ 795915 h 1483646"/>
                <a:gd name="connsiteX116" fmla="*/ 2313045 w 4095481"/>
                <a:gd name="connsiteY116" fmla="*/ 795915 h 1483646"/>
                <a:gd name="connsiteX117" fmla="*/ 2313045 w 4095481"/>
                <a:gd name="connsiteY117" fmla="*/ 824248 h 1483646"/>
                <a:gd name="connsiteX118" fmla="*/ 2328500 w 4095481"/>
                <a:gd name="connsiteY118" fmla="*/ 824248 h 1483646"/>
                <a:gd name="connsiteX119" fmla="*/ 2333651 w 4095481"/>
                <a:gd name="connsiteY119" fmla="*/ 829399 h 1483646"/>
                <a:gd name="connsiteX120" fmla="*/ 2338803 w 4095481"/>
                <a:gd name="connsiteY120" fmla="*/ 829399 h 1483646"/>
                <a:gd name="connsiteX121" fmla="*/ 2338803 w 4095481"/>
                <a:gd name="connsiteY121" fmla="*/ 837127 h 1483646"/>
                <a:gd name="connsiteX122" fmla="*/ 2359409 w 4095481"/>
                <a:gd name="connsiteY122" fmla="*/ 837127 h 1483646"/>
                <a:gd name="connsiteX123" fmla="*/ 2359409 w 4095481"/>
                <a:gd name="connsiteY123" fmla="*/ 850006 h 1483646"/>
                <a:gd name="connsiteX124" fmla="*/ 2374864 w 4095481"/>
                <a:gd name="connsiteY124" fmla="*/ 850006 h 1483646"/>
                <a:gd name="connsiteX125" fmla="*/ 2374864 w 4095481"/>
                <a:gd name="connsiteY125" fmla="*/ 855157 h 1483646"/>
                <a:gd name="connsiteX126" fmla="*/ 2374864 w 4095481"/>
                <a:gd name="connsiteY126" fmla="*/ 855157 h 1483646"/>
                <a:gd name="connsiteX127" fmla="*/ 2392894 w 4095481"/>
                <a:gd name="connsiteY127" fmla="*/ 873187 h 1483646"/>
                <a:gd name="connsiteX128" fmla="*/ 2416076 w 4095481"/>
                <a:gd name="connsiteY128" fmla="*/ 873187 h 1483646"/>
                <a:gd name="connsiteX129" fmla="*/ 2416076 w 4095481"/>
                <a:gd name="connsiteY129" fmla="*/ 896370 h 1483646"/>
                <a:gd name="connsiteX130" fmla="*/ 2439258 w 4095481"/>
                <a:gd name="connsiteY130" fmla="*/ 896370 h 1483646"/>
                <a:gd name="connsiteX131" fmla="*/ 2439258 w 4095481"/>
                <a:gd name="connsiteY131" fmla="*/ 911824 h 1483646"/>
                <a:gd name="connsiteX132" fmla="*/ 2455926 w 4095481"/>
                <a:gd name="connsiteY132" fmla="*/ 911824 h 1483646"/>
                <a:gd name="connsiteX133" fmla="*/ 2454519 w 4095481"/>
                <a:gd name="connsiteY133" fmla="*/ 924704 h 1483646"/>
                <a:gd name="connsiteX134" fmla="*/ 2519107 w 4095481"/>
                <a:gd name="connsiteY134" fmla="*/ 924703 h 1483646"/>
                <a:gd name="connsiteX135" fmla="*/ 2519107 w 4095481"/>
                <a:gd name="connsiteY135" fmla="*/ 937582 h 1483646"/>
                <a:gd name="connsiteX136" fmla="*/ 2547441 w 4095481"/>
                <a:gd name="connsiteY136" fmla="*/ 937582 h 1483646"/>
                <a:gd name="connsiteX137" fmla="*/ 2547441 w 4095481"/>
                <a:gd name="connsiteY137" fmla="*/ 947885 h 1483646"/>
                <a:gd name="connsiteX138" fmla="*/ 2593805 w 4095481"/>
                <a:gd name="connsiteY138" fmla="*/ 947885 h 1483646"/>
                <a:gd name="connsiteX139" fmla="*/ 2593805 w 4095481"/>
                <a:gd name="connsiteY139" fmla="*/ 958188 h 1483646"/>
                <a:gd name="connsiteX140" fmla="*/ 2598956 w 4095481"/>
                <a:gd name="connsiteY140" fmla="*/ 958188 h 1483646"/>
                <a:gd name="connsiteX141" fmla="*/ 2598956 w 4095481"/>
                <a:gd name="connsiteY141" fmla="*/ 973643 h 1483646"/>
                <a:gd name="connsiteX142" fmla="*/ 2622138 w 4095481"/>
                <a:gd name="connsiteY142" fmla="*/ 973643 h 1483646"/>
                <a:gd name="connsiteX143" fmla="*/ 2622138 w 4095481"/>
                <a:gd name="connsiteY143" fmla="*/ 978795 h 1483646"/>
                <a:gd name="connsiteX144" fmla="*/ 2622138 w 4095481"/>
                <a:gd name="connsiteY144" fmla="*/ 978795 h 1483646"/>
                <a:gd name="connsiteX145" fmla="*/ 2632441 w 4095481"/>
                <a:gd name="connsiteY145" fmla="*/ 989098 h 1483646"/>
                <a:gd name="connsiteX146" fmla="*/ 2686533 w 4095481"/>
                <a:gd name="connsiteY146" fmla="*/ 989098 h 1483646"/>
                <a:gd name="connsiteX147" fmla="*/ 2686533 w 4095481"/>
                <a:gd name="connsiteY147" fmla="*/ 1017431 h 1483646"/>
                <a:gd name="connsiteX148" fmla="*/ 2698440 w 4095481"/>
                <a:gd name="connsiteY148" fmla="*/ 1017432 h 1483646"/>
                <a:gd name="connsiteX149" fmla="*/ 2699799 w 4095481"/>
                <a:gd name="connsiteY149" fmla="*/ 1035461 h 1483646"/>
                <a:gd name="connsiteX150" fmla="*/ 2714866 w 4095481"/>
                <a:gd name="connsiteY150" fmla="*/ 1035461 h 1483646"/>
                <a:gd name="connsiteX151" fmla="*/ 2714866 w 4095481"/>
                <a:gd name="connsiteY151" fmla="*/ 1048340 h 1483646"/>
                <a:gd name="connsiteX152" fmla="*/ 2735472 w 4095481"/>
                <a:gd name="connsiteY152" fmla="*/ 1048340 h 1483646"/>
                <a:gd name="connsiteX153" fmla="*/ 2735472 w 4095481"/>
                <a:gd name="connsiteY153" fmla="*/ 1056068 h 1483646"/>
                <a:gd name="connsiteX154" fmla="*/ 2776685 w 4095481"/>
                <a:gd name="connsiteY154" fmla="*/ 1056068 h 1483646"/>
                <a:gd name="connsiteX155" fmla="*/ 2779260 w 4095481"/>
                <a:gd name="connsiteY155" fmla="*/ 1063795 h 1483646"/>
                <a:gd name="connsiteX156" fmla="*/ 2807594 w 4095481"/>
                <a:gd name="connsiteY156" fmla="*/ 1061220 h 1483646"/>
                <a:gd name="connsiteX157" fmla="*/ 2807594 w 4095481"/>
                <a:gd name="connsiteY157" fmla="*/ 1076674 h 1483646"/>
                <a:gd name="connsiteX158" fmla="*/ 2807594 w 4095481"/>
                <a:gd name="connsiteY158" fmla="*/ 1076674 h 1483646"/>
                <a:gd name="connsiteX159" fmla="*/ 2820473 w 4095481"/>
                <a:gd name="connsiteY159" fmla="*/ 1076674 h 1483646"/>
                <a:gd name="connsiteX160" fmla="*/ 2864261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97280 h 1483646"/>
                <a:gd name="connsiteX163" fmla="*/ 2902898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5474 w 4095481"/>
                <a:gd name="connsiteY165" fmla="*/ 1115311 h 1483646"/>
                <a:gd name="connsiteX166" fmla="*/ 2920928 w 4095481"/>
                <a:gd name="connsiteY166" fmla="*/ 1115309 h 1483646"/>
                <a:gd name="connsiteX167" fmla="*/ 2920929 w 4095481"/>
                <a:gd name="connsiteY167" fmla="*/ 1133340 h 1483646"/>
                <a:gd name="connsiteX168" fmla="*/ 2946686 w 4095481"/>
                <a:gd name="connsiteY168" fmla="*/ 1138493 h 1483646"/>
                <a:gd name="connsiteX169" fmla="*/ 2962140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3008504 w 4095481"/>
                <a:gd name="connsiteY171" fmla="*/ 1138493 h 1483646"/>
                <a:gd name="connsiteX172" fmla="*/ 3008504 w 4095481"/>
                <a:gd name="connsiteY172" fmla="*/ 1156523 h 1483646"/>
                <a:gd name="connsiteX173" fmla="*/ 3023960 w 4095481"/>
                <a:gd name="connsiteY173" fmla="*/ 1156524 h 1483646"/>
                <a:gd name="connsiteX174" fmla="*/ 3026535 w 4095481"/>
                <a:gd name="connsiteY174" fmla="*/ 1171978 h 1483646"/>
                <a:gd name="connsiteX175" fmla="*/ 3054868 w 4095481"/>
                <a:gd name="connsiteY175" fmla="*/ 1171978 h 1483646"/>
                <a:gd name="connsiteX176" fmla="*/ 3054868 w 4095481"/>
                <a:gd name="connsiteY176" fmla="*/ 1215766 h 1483646"/>
                <a:gd name="connsiteX177" fmla="*/ 3101232 w 4095481"/>
                <a:gd name="connsiteY177" fmla="*/ 1215766 h 1483646"/>
                <a:gd name="connsiteX178" fmla="*/ 3101232 w 4095481"/>
                <a:gd name="connsiteY178" fmla="*/ 1236372 h 1483646"/>
                <a:gd name="connsiteX179" fmla="*/ 3124414 w 4095481"/>
                <a:gd name="connsiteY179" fmla="*/ 1236372 h 1483646"/>
                <a:gd name="connsiteX180" fmla="*/ 3124414 w 4095481"/>
                <a:gd name="connsiteY180" fmla="*/ 1246675 h 1483646"/>
                <a:gd name="connsiteX181" fmla="*/ 3214566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9717 w 4095481"/>
                <a:gd name="connsiteY183" fmla="*/ 1269857 h 1483646"/>
                <a:gd name="connsiteX184" fmla="*/ 3240323 w 4095481"/>
                <a:gd name="connsiteY184" fmla="*/ 1269856 h 1483646"/>
                <a:gd name="connsiteX185" fmla="*/ 3242900 w 4095481"/>
                <a:gd name="connsiteY185" fmla="*/ 1295615 h 1483646"/>
                <a:gd name="connsiteX186" fmla="*/ 3268658 w 4095481"/>
                <a:gd name="connsiteY186" fmla="*/ 1300767 h 1483646"/>
                <a:gd name="connsiteX187" fmla="*/ 3307294 w 4095481"/>
                <a:gd name="connsiteY187" fmla="*/ 1300767 h 1483646"/>
                <a:gd name="connsiteX188" fmla="*/ 3307294 w 4095481"/>
                <a:gd name="connsiteY188" fmla="*/ 1336827 h 1483646"/>
                <a:gd name="connsiteX189" fmla="*/ 3345931 w 4095481"/>
                <a:gd name="connsiteY189" fmla="*/ 1336827 h 1483646"/>
                <a:gd name="connsiteX190" fmla="*/ 3345931 w 4095481"/>
                <a:gd name="connsiteY190" fmla="*/ 1354858 h 1483646"/>
                <a:gd name="connsiteX191" fmla="*/ 3376840 w 4095481"/>
                <a:gd name="connsiteY191" fmla="*/ 1354858 h 1483646"/>
                <a:gd name="connsiteX192" fmla="*/ 3376840 w 4095481"/>
                <a:gd name="connsiteY192" fmla="*/ 1372888 h 1483646"/>
                <a:gd name="connsiteX193" fmla="*/ 3608660 w 4095481"/>
                <a:gd name="connsiteY193" fmla="*/ 1372888 h 1483646"/>
                <a:gd name="connsiteX194" fmla="*/ 3608660 w 4095481"/>
                <a:gd name="connsiteY194" fmla="*/ 1406373 h 1483646"/>
                <a:gd name="connsiteX195" fmla="*/ 3696236 w 4095481"/>
                <a:gd name="connsiteY195" fmla="*/ 1406373 h 1483646"/>
                <a:gd name="connsiteX196" fmla="*/ 3696236 w 4095481"/>
                <a:gd name="connsiteY196" fmla="*/ 1445010 h 1483646"/>
                <a:gd name="connsiteX197" fmla="*/ 3745176 w 4095481"/>
                <a:gd name="connsiteY197" fmla="*/ 1445010 h 1483646"/>
                <a:gd name="connsiteX198" fmla="*/ 3745176 w 4095481"/>
                <a:gd name="connsiteY198" fmla="*/ 1483646 h 1483646"/>
                <a:gd name="connsiteX199" fmla="*/ 4095481 w 4095481"/>
                <a:gd name="connsiteY199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8359 w 4095481"/>
                <a:gd name="connsiteY40" fmla="*/ 225890 h 1483646"/>
                <a:gd name="connsiteX41" fmla="*/ 803641 w 4095481"/>
                <a:gd name="connsiteY41" fmla="*/ 226668 h 1483646"/>
                <a:gd name="connsiteX42" fmla="*/ 803641 w 4095481"/>
                <a:gd name="connsiteY42" fmla="*/ 234396 h 1483646"/>
                <a:gd name="connsiteX43" fmla="*/ 857733 w 4095481"/>
                <a:gd name="connsiteY43" fmla="*/ 234396 h 1483646"/>
                <a:gd name="connsiteX44" fmla="*/ 857733 w 4095481"/>
                <a:gd name="connsiteY44" fmla="*/ 242123 h 1483646"/>
                <a:gd name="connsiteX45" fmla="*/ 916975 w 4095481"/>
                <a:gd name="connsiteY45" fmla="*/ 242123 h 1483646"/>
                <a:gd name="connsiteX46" fmla="*/ 916975 w 4095481"/>
                <a:gd name="connsiteY46" fmla="*/ 242123 h 1483646"/>
                <a:gd name="connsiteX47" fmla="*/ 1022582 w 4095481"/>
                <a:gd name="connsiteY47" fmla="*/ 242123 h 1483646"/>
                <a:gd name="connsiteX48" fmla="*/ 1022582 w 4095481"/>
                <a:gd name="connsiteY48" fmla="*/ 288487 h 1483646"/>
                <a:gd name="connsiteX49" fmla="*/ 1061219 w 4095481"/>
                <a:gd name="connsiteY49" fmla="*/ 288487 h 1483646"/>
                <a:gd name="connsiteX50" fmla="*/ 1061219 w 4095481"/>
                <a:gd name="connsiteY50" fmla="*/ 309093 h 1483646"/>
                <a:gd name="connsiteX51" fmla="*/ 1128189 w 4095481"/>
                <a:gd name="connsiteY51" fmla="*/ 309093 h 1483646"/>
                <a:gd name="connsiteX52" fmla="*/ 1128189 w 4095481"/>
                <a:gd name="connsiteY52" fmla="*/ 329699 h 1483646"/>
                <a:gd name="connsiteX53" fmla="*/ 1182280 w 4095481"/>
                <a:gd name="connsiteY53" fmla="*/ 329699 h 1483646"/>
                <a:gd name="connsiteX54" fmla="*/ 1182280 w 4095481"/>
                <a:gd name="connsiteY54" fmla="*/ 345154 h 1483646"/>
                <a:gd name="connsiteX55" fmla="*/ 1215765 w 4095481"/>
                <a:gd name="connsiteY55" fmla="*/ 345154 h 1483646"/>
                <a:gd name="connsiteX56" fmla="*/ 1215765 w 4095481"/>
                <a:gd name="connsiteY56" fmla="*/ 345154 h 1483646"/>
                <a:gd name="connsiteX57" fmla="*/ 1223493 w 4095481"/>
                <a:gd name="connsiteY57" fmla="*/ 352882 h 1483646"/>
                <a:gd name="connsiteX58" fmla="*/ 1244099 w 4095481"/>
                <a:gd name="connsiteY58" fmla="*/ 352882 h 1483646"/>
                <a:gd name="connsiteX59" fmla="*/ 1244099 w 4095481"/>
                <a:gd name="connsiteY59" fmla="*/ 378639 h 1483646"/>
                <a:gd name="connsiteX60" fmla="*/ 1280160 w 4095481"/>
                <a:gd name="connsiteY60" fmla="*/ 378639 h 1483646"/>
                <a:gd name="connsiteX61" fmla="*/ 1280160 w 4095481"/>
                <a:gd name="connsiteY61" fmla="*/ 378639 h 1483646"/>
                <a:gd name="connsiteX62" fmla="*/ 1290463 w 4095481"/>
                <a:gd name="connsiteY62" fmla="*/ 388942 h 1483646"/>
                <a:gd name="connsiteX63" fmla="*/ 1290463 w 4095481"/>
                <a:gd name="connsiteY63" fmla="*/ 414700 h 1483646"/>
                <a:gd name="connsiteX64" fmla="*/ 1326524 w 4095481"/>
                <a:gd name="connsiteY64" fmla="*/ 414700 h 1483646"/>
                <a:gd name="connsiteX65" fmla="*/ 1326524 w 4095481"/>
                <a:gd name="connsiteY65" fmla="*/ 437882 h 1483646"/>
                <a:gd name="connsiteX66" fmla="*/ 1406373 w 4095481"/>
                <a:gd name="connsiteY66" fmla="*/ 437882 h 1483646"/>
                <a:gd name="connsiteX67" fmla="*/ 1406373 w 4095481"/>
                <a:gd name="connsiteY67" fmla="*/ 443033 h 1483646"/>
                <a:gd name="connsiteX68" fmla="*/ 1421827 w 4095481"/>
                <a:gd name="connsiteY68" fmla="*/ 443033 h 1483646"/>
                <a:gd name="connsiteX69" fmla="*/ 1421827 w 4095481"/>
                <a:gd name="connsiteY69" fmla="*/ 453337 h 1483646"/>
                <a:gd name="connsiteX70" fmla="*/ 1450161 w 4095481"/>
                <a:gd name="connsiteY70" fmla="*/ 453337 h 1483646"/>
                <a:gd name="connsiteX71" fmla="*/ 1450161 w 4095481"/>
                <a:gd name="connsiteY71" fmla="*/ 476519 h 1483646"/>
                <a:gd name="connsiteX72" fmla="*/ 1465615 w 4095481"/>
                <a:gd name="connsiteY72" fmla="*/ 476519 h 1483646"/>
                <a:gd name="connsiteX73" fmla="*/ 1465615 w 4095481"/>
                <a:gd name="connsiteY73" fmla="*/ 489397 h 1483646"/>
                <a:gd name="connsiteX74" fmla="*/ 1475918 w 4095481"/>
                <a:gd name="connsiteY74" fmla="*/ 489397 h 1483646"/>
                <a:gd name="connsiteX75" fmla="*/ 1475918 w 4095481"/>
                <a:gd name="connsiteY75" fmla="*/ 502276 h 1483646"/>
                <a:gd name="connsiteX76" fmla="*/ 1475918 w 4095481"/>
                <a:gd name="connsiteY76" fmla="*/ 502276 h 1483646"/>
                <a:gd name="connsiteX77" fmla="*/ 1488797 w 4095481"/>
                <a:gd name="connsiteY77" fmla="*/ 515155 h 1483646"/>
                <a:gd name="connsiteX78" fmla="*/ 1527434 w 4095481"/>
                <a:gd name="connsiteY78" fmla="*/ 515155 h 1483646"/>
                <a:gd name="connsiteX79" fmla="*/ 1527434 w 4095481"/>
                <a:gd name="connsiteY79" fmla="*/ 525458 h 1483646"/>
                <a:gd name="connsiteX80" fmla="*/ 1540313 w 4095481"/>
                <a:gd name="connsiteY80" fmla="*/ 525458 h 1483646"/>
                <a:gd name="connsiteX81" fmla="*/ 1540313 w 4095481"/>
                <a:gd name="connsiteY81" fmla="*/ 538337 h 1483646"/>
                <a:gd name="connsiteX82" fmla="*/ 165622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780 w 4095481"/>
                <a:gd name="connsiteY84" fmla="*/ 569281 h 1483646"/>
                <a:gd name="connsiteX85" fmla="*/ 1705162 w 4095481"/>
                <a:gd name="connsiteY85" fmla="*/ 566670 h 1483646"/>
                <a:gd name="connsiteX86" fmla="*/ 1705162 w 4095481"/>
                <a:gd name="connsiteY86" fmla="*/ 582125 h 1483646"/>
                <a:gd name="connsiteX87" fmla="*/ 1774708 w 4095481"/>
                <a:gd name="connsiteY87" fmla="*/ 582125 h 1483646"/>
                <a:gd name="connsiteX88" fmla="*/ 1774708 w 4095481"/>
                <a:gd name="connsiteY88" fmla="*/ 600156 h 1483646"/>
                <a:gd name="connsiteX89" fmla="*/ 1846830 w 4095481"/>
                <a:gd name="connsiteY89" fmla="*/ 600156 h 1483646"/>
                <a:gd name="connsiteX90" fmla="*/ 1846830 w 4095481"/>
                <a:gd name="connsiteY90" fmla="*/ 600156 h 1483646"/>
                <a:gd name="connsiteX91" fmla="*/ 1849601 w 4095481"/>
                <a:gd name="connsiteY91" fmla="*/ 607883 h 1483646"/>
                <a:gd name="connsiteX92" fmla="*/ 1893194 w 4095481"/>
                <a:gd name="connsiteY92" fmla="*/ 607884 h 1483646"/>
                <a:gd name="connsiteX93" fmla="*/ 1893194 w 4095481"/>
                <a:gd name="connsiteY93" fmla="*/ 631065 h 1483646"/>
                <a:gd name="connsiteX94" fmla="*/ 1993649 w 4095481"/>
                <a:gd name="connsiteY94" fmla="*/ 631065 h 1483646"/>
                <a:gd name="connsiteX95" fmla="*/ 1993649 w 4095481"/>
                <a:gd name="connsiteY95" fmla="*/ 646520 h 1483646"/>
                <a:gd name="connsiteX96" fmla="*/ 2027134 w 4095481"/>
                <a:gd name="connsiteY96" fmla="*/ 646520 h 1483646"/>
                <a:gd name="connsiteX97" fmla="*/ 2027134 w 4095481"/>
                <a:gd name="connsiteY97" fmla="*/ 661974 h 1483646"/>
                <a:gd name="connsiteX98" fmla="*/ 2060619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72278 h 1483646"/>
                <a:gd name="connsiteX101" fmla="*/ 2078650 w 4095481"/>
                <a:gd name="connsiteY101" fmla="*/ 672277 h 1483646"/>
                <a:gd name="connsiteX102" fmla="*/ 2083800 w 4095481"/>
                <a:gd name="connsiteY102" fmla="*/ 690308 h 1483646"/>
                <a:gd name="connsiteX103" fmla="*/ 2088954 w 4095481"/>
                <a:gd name="connsiteY103" fmla="*/ 703187 h 1483646"/>
                <a:gd name="connsiteX104" fmla="*/ 2117286 w 4095481"/>
                <a:gd name="connsiteY104" fmla="*/ 703187 h 1483646"/>
                <a:gd name="connsiteX105" fmla="*/ 2117286 w 4095481"/>
                <a:gd name="connsiteY105" fmla="*/ 723793 h 1483646"/>
                <a:gd name="connsiteX106" fmla="*/ 2135317 w 4095481"/>
                <a:gd name="connsiteY106" fmla="*/ 723793 h 1483646"/>
                <a:gd name="connsiteX107" fmla="*/ 2135317 w 4095481"/>
                <a:gd name="connsiteY107" fmla="*/ 736672 h 1483646"/>
                <a:gd name="connsiteX108" fmla="*/ 2143044 w 4095481"/>
                <a:gd name="connsiteY108" fmla="*/ 736672 h 1483646"/>
                <a:gd name="connsiteX109" fmla="*/ 2143044 w 4095481"/>
                <a:gd name="connsiteY109" fmla="*/ 757278 h 1483646"/>
                <a:gd name="connsiteX110" fmla="*/ 2168802 w 4095481"/>
                <a:gd name="connsiteY110" fmla="*/ 757278 h 1483646"/>
                <a:gd name="connsiteX111" fmla="*/ 2168802 w 4095481"/>
                <a:gd name="connsiteY111" fmla="*/ 767581 h 1483646"/>
                <a:gd name="connsiteX112" fmla="*/ 2240924 w 4095481"/>
                <a:gd name="connsiteY112" fmla="*/ 767581 h 1483646"/>
                <a:gd name="connsiteX113" fmla="*/ 2240924 w 4095481"/>
                <a:gd name="connsiteY113" fmla="*/ 785611 h 1483646"/>
                <a:gd name="connsiteX114" fmla="*/ 2279560 w 4095481"/>
                <a:gd name="connsiteY114" fmla="*/ 785611 h 1483646"/>
                <a:gd name="connsiteX115" fmla="*/ 2279560 w 4095481"/>
                <a:gd name="connsiteY115" fmla="*/ 795915 h 1483646"/>
                <a:gd name="connsiteX116" fmla="*/ 2313045 w 4095481"/>
                <a:gd name="connsiteY116" fmla="*/ 795915 h 1483646"/>
                <a:gd name="connsiteX117" fmla="*/ 2313045 w 4095481"/>
                <a:gd name="connsiteY117" fmla="*/ 824248 h 1483646"/>
                <a:gd name="connsiteX118" fmla="*/ 2328500 w 4095481"/>
                <a:gd name="connsiteY118" fmla="*/ 824248 h 1483646"/>
                <a:gd name="connsiteX119" fmla="*/ 2333651 w 4095481"/>
                <a:gd name="connsiteY119" fmla="*/ 829399 h 1483646"/>
                <a:gd name="connsiteX120" fmla="*/ 2338803 w 4095481"/>
                <a:gd name="connsiteY120" fmla="*/ 829399 h 1483646"/>
                <a:gd name="connsiteX121" fmla="*/ 2338803 w 4095481"/>
                <a:gd name="connsiteY121" fmla="*/ 837127 h 1483646"/>
                <a:gd name="connsiteX122" fmla="*/ 2359409 w 4095481"/>
                <a:gd name="connsiteY122" fmla="*/ 837127 h 1483646"/>
                <a:gd name="connsiteX123" fmla="*/ 2359409 w 4095481"/>
                <a:gd name="connsiteY123" fmla="*/ 850006 h 1483646"/>
                <a:gd name="connsiteX124" fmla="*/ 2374864 w 4095481"/>
                <a:gd name="connsiteY124" fmla="*/ 850006 h 1483646"/>
                <a:gd name="connsiteX125" fmla="*/ 2374864 w 4095481"/>
                <a:gd name="connsiteY125" fmla="*/ 855157 h 1483646"/>
                <a:gd name="connsiteX126" fmla="*/ 2391533 w 4095481"/>
                <a:gd name="connsiteY126" fmla="*/ 850395 h 1483646"/>
                <a:gd name="connsiteX127" fmla="*/ 2392894 w 4095481"/>
                <a:gd name="connsiteY127" fmla="*/ 873187 h 1483646"/>
                <a:gd name="connsiteX128" fmla="*/ 2416076 w 4095481"/>
                <a:gd name="connsiteY128" fmla="*/ 873187 h 1483646"/>
                <a:gd name="connsiteX129" fmla="*/ 2416076 w 4095481"/>
                <a:gd name="connsiteY129" fmla="*/ 896370 h 1483646"/>
                <a:gd name="connsiteX130" fmla="*/ 2439258 w 4095481"/>
                <a:gd name="connsiteY130" fmla="*/ 896370 h 1483646"/>
                <a:gd name="connsiteX131" fmla="*/ 2439258 w 4095481"/>
                <a:gd name="connsiteY131" fmla="*/ 911824 h 1483646"/>
                <a:gd name="connsiteX132" fmla="*/ 2455926 w 4095481"/>
                <a:gd name="connsiteY132" fmla="*/ 911824 h 1483646"/>
                <a:gd name="connsiteX133" fmla="*/ 2454519 w 4095481"/>
                <a:gd name="connsiteY133" fmla="*/ 924704 h 1483646"/>
                <a:gd name="connsiteX134" fmla="*/ 2519107 w 4095481"/>
                <a:gd name="connsiteY134" fmla="*/ 924703 h 1483646"/>
                <a:gd name="connsiteX135" fmla="*/ 2519107 w 4095481"/>
                <a:gd name="connsiteY135" fmla="*/ 937582 h 1483646"/>
                <a:gd name="connsiteX136" fmla="*/ 2547441 w 4095481"/>
                <a:gd name="connsiteY136" fmla="*/ 937582 h 1483646"/>
                <a:gd name="connsiteX137" fmla="*/ 2547441 w 4095481"/>
                <a:gd name="connsiteY137" fmla="*/ 947885 h 1483646"/>
                <a:gd name="connsiteX138" fmla="*/ 2593805 w 4095481"/>
                <a:gd name="connsiteY138" fmla="*/ 947885 h 1483646"/>
                <a:gd name="connsiteX139" fmla="*/ 2593805 w 4095481"/>
                <a:gd name="connsiteY139" fmla="*/ 958188 h 1483646"/>
                <a:gd name="connsiteX140" fmla="*/ 2598956 w 4095481"/>
                <a:gd name="connsiteY140" fmla="*/ 958188 h 1483646"/>
                <a:gd name="connsiteX141" fmla="*/ 2598956 w 4095481"/>
                <a:gd name="connsiteY141" fmla="*/ 973643 h 1483646"/>
                <a:gd name="connsiteX142" fmla="*/ 2622138 w 4095481"/>
                <a:gd name="connsiteY142" fmla="*/ 973643 h 1483646"/>
                <a:gd name="connsiteX143" fmla="*/ 2622138 w 4095481"/>
                <a:gd name="connsiteY143" fmla="*/ 978795 h 1483646"/>
                <a:gd name="connsiteX144" fmla="*/ 2622138 w 4095481"/>
                <a:gd name="connsiteY144" fmla="*/ 978795 h 1483646"/>
                <a:gd name="connsiteX145" fmla="*/ 2632441 w 4095481"/>
                <a:gd name="connsiteY145" fmla="*/ 989098 h 1483646"/>
                <a:gd name="connsiteX146" fmla="*/ 2686533 w 4095481"/>
                <a:gd name="connsiteY146" fmla="*/ 989098 h 1483646"/>
                <a:gd name="connsiteX147" fmla="*/ 2686533 w 4095481"/>
                <a:gd name="connsiteY147" fmla="*/ 1017431 h 1483646"/>
                <a:gd name="connsiteX148" fmla="*/ 2698440 w 4095481"/>
                <a:gd name="connsiteY148" fmla="*/ 1017432 h 1483646"/>
                <a:gd name="connsiteX149" fmla="*/ 2699799 w 4095481"/>
                <a:gd name="connsiteY149" fmla="*/ 1035461 h 1483646"/>
                <a:gd name="connsiteX150" fmla="*/ 2714866 w 4095481"/>
                <a:gd name="connsiteY150" fmla="*/ 1035461 h 1483646"/>
                <a:gd name="connsiteX151" fmla="*/ 2714866 w 4095481"/>
                <a:gd name="connsiteY151" fmla="*/ 1048340 h 1483646"/>
                <a:gd name="connsiteX152" fmla="*/ 2735472 w 4095481"/>
                <a:gd name="connsiteY152" fmla="*/ 1048340 h 1483646"/>
                <a:gd name="connsiteX153" fmla="*/ 2735472 w 4095481"/>
                <a:gd name="connsiteY153" fmla="*/ 1056068 h 1483646"/>
                <a:gd name="connsiteX154" fmla="*/ 2776685 w 4095481"/>
                <a:gd name="connsiteY154" fmla="*/ 1056068 h 1483646"/>
                <a:gd name="connsiteX155" fmla="*/ 2779260 w 4095481"/>
                <a:gd name="connsiteY155" fmla="*/ 1063795 h 1483646"/>
                <a:gd name="connsiteX156" fmla="*/ 2807594 w 4095481"/>
                <a:gd name="connsiteY156" fmla="*/ 1061220 h 1483646"/>
                <a:gd name="connsiteX157" fmla="*/ 2807594 w 4095481"/>
                <a:gd name="connsiteY157" fmla="*/ 1076674 h 1483646"/>
                <a:gd name="connsiteX158" fmla="*/ 2807594 w 4095481"/>
                <a:gd name="connsiteY158" fmla="*/ 1076674 h 1483646"/>
                <a:gd name="connsiteX159" fmla="*/ 2820473 w 4095481"/>
                <a:gd name="connsiteY159" fmla="*/ 1076674 h 1483646"/>
                <a:gd name="connsiteX160" fmla="*/ 2864261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97280 h 1483646"/>
                <a:gd name="connsiteX163" fmla="*/ 2902898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5474 w 4095481"/>
                <a:gd name="connsiteY165" fmla="*/ 1115311 h 1483646"/>
                <a:gd name="connsiteX166" fmla="*/ 2920928 w 4095481"/>
                <a:gd name="connsiteY166" fmla="*/ 1115309 h 1483646"/>
                <a:gd name="connsiteX167" fmla="*/ 2920929 w 4095481"/>
                <a:gd name="connsiteY167" fmla="*/ 1133340 h 1483646"/>
                <a:gd name="connsiteX168" fmla="*/ 2946686 w 4095481"/>
                <a:gd name="connsiteY168" fmla="*/ 1138493 h 1483646"/>
                <a:gd name="connsiteX169" fmla="*/ 2962140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3008504 w 4095481"/>
                <a:gd name="connsiteY171" fmla="*/ 1138493 h 1483646"/>
                <a:gd name="connsiteX172" fmla="*/ 3008504 w 4095481"/>
                <a:gd name="connsiteY172" fmla="*/ 1156523 h 1483646"/>
                <a:gd name="connsiteX173" fmla="*/ 3023960 w 4095481"/>
                <a:gd name="connsiteY173" fmla="*/ 1156524 h 1483646"/>
                <a:gd name="connsiteX174" fmla="*/ 3026535 w 4095481"/>
                <a:gd name="connsiteY174" fmla="*/ 1171978 h 1483646"/>
                <a:gd name="connsiteX175" fmla="*/ 3054868 w 4095481"/>
                <a:gd name="connsiteY175" fmla="*/ 1171978 h 1483646"/>
                <a:gd name="connsiteX176" fmla="*/ 3054868 w 4095481"/>
                <a:gd name="connsiteY176" fmla="*/ 1215766 h 1483646"/>
                <a:gd name="connsiteX177" fmla="*/ 3101232 w 4095481"/>
                <a:gd name="connsiteY177" fmla="*/ 1215766 h 1483646"/>
                <a:gd name="connsiteX178" fmla="*/ 3101232 w 4095481"/>
                <a:gd name="connsiteY178" fmla="*/ 1236372 h 1483646"/>
                <a:gd name="connsiteX179" fmla="*/ 3124414 w 4095481"/>
                <a:gd name="connsiteY179" fmla="*/ 1236372 h 1483646"/>
                <a:gd name="connsiteX180" fmla="*/ 3124414 w 4095481"/>
                <a:gd name="connsiteY180" fmla="*/ 1246675 h 1483646"/>
                <a:gd name="connsiteX181" fmla="*/ 3214566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9717 w 4095481"/>
                <a:gd name="connsiteY183" fmla="*/ 1269857 h 1483646"/>
                <a:gd name="connsiteX184" fmla="*/ 3240323 w 4095481"/>
                <a:gd name="connsiteY184" fmla="*/ 1269856 h 1483646"/>
                <a:gd name="connsiteX185" fmla="*/ 3242900 w 4095481"/>
                <a:gd name="connsiteY185" fmla="*/ 1295615 h 1483646"/>
                <a:gd name="connsiteX186" fmla="*/ 3268658 w 4095481"/>
                <a:gd name="connsiteY186" fmla="*/ 1300767 h 1483646"/>
                <a:gd name="connsiteX187" fmla="*/ 3307294 w 4095481"/>
                <a:gd name="connsiteY187" fmla="*/ 1300767 h 1483646"/>
                <a:gd name="connsiteX188" fmla="*/ 3307294 w 4095481"/>
                <a:gd name="connsiteY188" fmla="*/ 1336827 h 1483646"/>
                <a:gd name="connsiteX189" fmla="*/ 3345931 w 4095481"/>
                <a:gd name="connsiteY189" fmla="*/ 1336827 h 1483646"/>
                <a:gd name="connsiteX190" fmla="*/ 3345931 w 4095481"/>
                <a:gd name="connsiteY190" fmla="*/ 1354858 h 1483646"/>
                <a:gd name="connsiteX191" fmla="*/ 3376840 w 4095481"/>
                <a:gd name="connsiteY191" fmla="*/ 1354858 h 1483646"/>
                <a:gd name="connsiteX192" fmla="*/ 3376840 w 4095481"/>
                <a:gd name="connsiteY192" fmla="*/ 1372888 h 1483646"/>
                <a:gd name="connsiteX193" fmla="*/ 3608660 w 4095481"/>
                <a:gd name="connsiteY193" fmla="*/ 1372888 h 1483646"/>
                <a:gd name="connsiteX194" fmla="*/ 3608660 w 4095481"/>
                <a:gd name="connsiteY194" fmla="*/ 1406373 h 1483646"/>
                <a:gd name="connsiteX195" fmla="*/ 3696236 w 4095481"/>
                <a:gd name="connsiteY195" fmla="*/ 1406373 h 1483646"/>
                <a:gd name="connsiteX196" fmla="*/ 3696236 w 4095481"/>
                <a:gd name="connsiteY196" fmla="*/ 1445010 h 1483646"/>
                <a:gd name="connsiteX197" fmla="*/ 3745176 w 4095481"/>
                <a:gd name="connsiteY197" fmla="*/ 1445010 h 1483646"/>
                <a:gd name="connsiteX198" fmla="*/ 3745176 w 4095481"/>
                <a:gd name="connsiteY198" fmla="*/ 1483646 h 1483646"/>
                <a:gd name="connsiteX199" fmla="*/ 4095481 w 4095481"/>
                <a:gd name="connsiteY199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8359 w 4095481"/>
                <a:gd name="connsiteY40" fmla="*/ 225890 h 1483646"/>
                <a:gd name="connsiteX41" fmla="*/ 803641 w 4095481"/>
                <a:gd name="connsiteY41" fmla="*/ 226668 h 1483646"/>
                <a:gd name="connsiteX42" fmla="*/ 803641 w 4095481"/>
                <a:gd name="connsiteY42" fmla="*/ 234396 h 1483646"/>
                <a:gd name="connsiteX43" fmla="*/ 857733 w 4095481"/>
                <a:gd name="connsiteY43" fmla="*/ 234396 h 1483646"/>
                <a:gd name="connsiteX44" fmla="*/ 857733 w 4095481"/>
                <a:gd name="connsiteY44" fmla="*/ 242123 h 1483646"/>
                <a:gd name="connsiteX45" fmla="*/ 916975 w 4095481"/>
                <a:gd name="connsiteY45" fmla="*/ 242123 h 1483646"/>
                <a:gd name="connsiteX46" fmla="*/ 916975 w 4095481"/>
                <a:gd name="connsiteY46" fmla="*/ 242123 h 1483646"/>
                <a:gd name="connsiteX47" fmla="*/ 1022582 w 4095481"/>
                <a:gd name="connsiteY47" fmla="*/ 242123 h 1483646"/>
                <a:gd name="connsiteX48" fmla="*/ 1022582 w 4095481"/>
                <a:gd name="connsiteY48" fmla="*/ 288487 h 1483646"/>
                <a:gd name="connsiteX49" fmla="*/ 1061219 w 4095481"/>
                <a:gd name="connsiteY49" fmla="*/ 288487 h 1483646"/>
                <a:gd name="connsiteX50" fmla="*/ 1061219 w 4095481"/>
                <a:gd name="connsiteY50" fmla="*/ 309093 h 1483646"/>
                <a:gd name="connsiteX51" fmla="*/ 1128189 w 4095481"/>
                <a:gd name="connsiteY51" fmla="*/ 309093 h 1483646"/>
                <a:gd name="connsiteX52" fmla="*/ 1128189 w 4095481"/>
                <a:gd name="connsiteY52" fmla="*/ 329699 h 1483646"/>
                <a:gd name="connsiteX53" fmla="*/ 1182280 w 4095481"/>
                <a:gd name="connsiteY53" fmla="*/ 329699 h 1483646"/>
                <a:gd name="connsiteX54" fmla="*/ 1182280 w 4095481"/>
                <a:gd name="connsiteY54" fmla="*/ 345154 h 1483646"/>
                <a:gd name="connsiteX55" fmla="*/ 1215765 w 4095481"/>
                <a:gd name="connsiteY55" fmla="*/ 345154 h 1483646"/>
                <a:gd name="connsiteX56" fmla="*/ 1215765 w 4095481"/>
                <a:gd name="connsiteY56" fmla="*/ 345154 h 1483646"/>
                <a:gd name="connsiteX57" fmla="*/ 1223493 w 4095481"/>
                <a:gd name="connsiteY57" fmla="*/ 352882 h 1483646"/>
                <a:gd name="connsiteX58" fmla="*/ 1244099 w 4095481"/>
                <a:gd name="connsiteY58" fmla="*/ 352882 h 1483646"/>
                <a:gd name="connsiteX59" fmla="*/ 1244099 w 4095481"/>
                <a:gd name="connsiteY59" fmla="*/ 378639 h 1483646"/>
                <a:gd name="connsiteX60" fmla="*/ 1280160 w 4095481"/>
                <a:gd name="connsiteY60" fmla="*/ 378639 h 1483646"/>
                <a:gd name="connsiteX61" fmla="*/ 1280160 w 4095481"/>
                <a:gd name="connsiteY61" fmla="*/ 378639 h 1483646"/>
                <a:gd name="connsiteX62" fmla="*/ 1290463 w 4095481"/>
                <a:gd name="connsiteY62" fmla="*/ 388942 h 1483646"/>
                <a:gd name="connsiteX63" fmla="*/ 1290463 w 4095481"/>
                <a:gd name="connsiteY63" fmla="*/ 414700 h 1483646"/>
                <a:gd name="connsiteX64" fmla="*/ 1326524 w 4095481"/>
                <a:gd name="connsiteY64" fmla="*/ 414700 h 1483646"/>
                <a:gd name="connsiteX65" fmla="*/ 1326524 w 4095481"/>
                <a:gd name="connsiteY65" fmla="*/ 437882 h 1483646"/>
                <a:gd name="connsiteX66" fmla="*/ 1406373 w 4095481"/>
                <a:gd name="connsiteY66" fmla="*/ 437882 h 1483646"/>
                <a:gd name="connsiteX67" fmla="*/ 1406373 w 4095481"/>
                <a:gd name="connsiteY67" fmla="*/ 443033 h 1483646"/>
                <a:gd name="connsiteX68" fmla="*/ 1421827 w 4095481"/>
                <a:gd name="connsiteY68" fmla="*/ 443033 h 1483646"/>
                <a:gd name="connsiteX69" fmla="*/ 1421827 w 4095481"/>
                <a:gd name="connsiteY69" fmla="*/ 453337 h 1483646"/>
                <a:gd name="connsiteX70" fmla="*/ 1450161 w 4095481"/>
                <a:gd name="connsiteY70" fmla="*/ 453337 h 1483646"/>
                <a:gd name="connsiteX71" fmla="*/ 1450161 w 4095481"/>
                <a:gd name="connsiteY71" fmla="*/ 476519 h 1483646"/>
                <a:gd name="connsiteX72" fmla="*/ 1465615 w 4095481"/>
                <a:gd name="connsiteY72" fmla="*/ 476519 h 1483646"/>
                <a:gd name="connsiteX73" fmla="*/ 1465615 w 4095481"/>
                <a:gd name="connsiteY73" fmla="*/ 489397 h 1483646"/>
                <a:gd name="connsiteX74" fmla="*/ 1475918 w 4095481"/>
                <a:gd name="connsiteY74" fmla="*/ 489397 h 1483646"/>
                <a:gd name="connsiteX75" fmla="*/ 1475918 w 4095481"/>
                <a:gd name="connsiteY75" fmla="*/ 502276 h 1483646"/>
                <a:gd name="connsiteX76" fmla="*/ 1475918 w 4095481"/>
                <a:gd name="connsiteY76" fmla="*/ 502276 h 1483646"/>
                <a:gd name="connsiteX77" fmla="*/ 1488797 w 4095481"/>
                <a:gd name="connsiteY77" fmla="*/ 515155 h 1483646"/>
                <a:gd name="connsiteX78" fmla="*/ 1527434 w 4095481"/>
                <a:gd name="connsiteY78" fmla="*/ 515155 h 1483646"/>
                <a:gd name="connsiteX79" fmla="*/ 1527434 w 4095481"/>
                <a:gd name="connsiteY79" fmla="*/ 525458 h 1483646"/>
                <a:gd name="connsiteX80" fmla="*/ 1540313 w 4095481"/>
                <a:gd name="connsiteY80" fmla="*/ 525458 h 1483646"/>
                <a:gd name="connsiteX81" fmla="*/ 1540313 w 4095481"/>
                <a:gd name="connsiteY81" fmla="*/ 538337 h 1483646"/>
                <a:gd name="connsiteX82" fmla="*/ 165622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780 w 4095481"/>
                <a:gd name="connsiteY84" fmla="*/ 569281 h 1483646"/>
                <a:gd name="connsiteX85" fmla="*/ 1705162 w 4095481"/>
                <a:gd name="connsiteY85" fmla="*/ 566670 h 1483646"/>
                <a:gd name="connsiteX86" fmla="*/ 1705162 w 4095481"/>
                <a:gd name="connsiteY86" fmla="*/ 582125 h 1483646"/>
                <a:gd name="connsiteX87" fmla="*/ 1774708 w 4095481"/>
                <a:gd name="connsiteY87" fmla="*/ 582125 h 1483646"/>
                <a:gd name="connsiteX88" fmla="*/ 1774708 w 4095481"/>
                <a:gd name="connsiteY88" fmla="*/ 600156 h 1483646"/>
                <a:gd name="connsiteX89" fmla="*/ 1846830 w 4095481"/>
                <a:gd name="connsiteY89" fmla="*/ 600156 h 1483646"/>
                <a:gd name="connsiteX90" fmla="*/ 1846830 w 4095481"/>
                <a:gd name="connsiteY90" fmla="*/ 600156 h 1483646"/>
                <a:gd name="connsiteX91" fmla="*/ 1849601 w 4095481"/>
                <a:gd name="connsiteY91" fmla="*/ 607883 h 1483646"/>
                <a:gd name="connsiteX92" fmla="*/ 1893194 w 4095481"/>
                <a:gd name="connsiteY92" fmla="*/ 607884 h 1483646"/>
                <a:gd name="connsiteX93" fmla="*/ 1893194 w 4095481"/>
                <a:gd name="connsiteY93" fmla="*/ 631065 h 1483646"/>
                <a:gd name="connsiteX94" fmla="*/ 1993649 w 4095481"/>
                <a:gd name="connsiteY94" fmla="*/ 631065 h 1483646"/>
                <a:gd name="connsiteX95" fmla="*/ 1993649 w 4095481"/>
                <a:gd name="connsiteY95" fmla="*/ 646520 h 1483646"/>
                <a:gd name="connsiteX96" fmla="*/ 2027134 w 4095481"/>
                <a:gd name="connsiteY96" fmla="*/ 646520 h 1483646"/>
                <a:gd name="connsiteX97" fmla="*/ 2027134 w 4095481"/>
                <a:gd name="connsiteY97" fmla="*/ 661974 h 1483646"/>
                <a:gd name="connsiteX98" fmla="*/ 2060619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72278 h 1483646"/>
                <a:gd name="connsiteX101" fmla="*/ 2078650 w 4095481"/>
                <a:gd name="connsiteY101" fmla="*/ 672277 h 1483646"/>
                <a:gd name="connsiteX102" fmla="*/ 2083800 w 4095481"/>
                <a:gd name="connsiteY102" fmla="*/ 690308 h 1483646"/>
                <a:gd name="connsiteX103" fmla="*/ 2088954 w 4095481"/>
                <a:gd name="connsiteY103" fmla="*/ 703187 h 1483646"/>
                <a:gd name="connsiteX104" fmla="*/ 2117286 w 4095481"/>
                <a:gd name="connsiteY104" fmla="*/ 703187 h 1483646"/>
                <a:gd name="connsiteX105" fmla="*/ 2117286 w 4095481"/>
                <a:gd name="connsiteY105" fmla="*/ 723793 h 1483646"/>
                <a:gd name="connsiteX106" fmla="*/ 2135317 w 4095481"/>
                <a:gd name="connsiteY106" fmla="*/ 723793 h 1483646"/>
                <a:gd name="connsiteX107" fmla="*/ 2135317 w 4095481"/>
                <a:gd name="connsiteY107" fmla="*/ 736672 h 1483646"/>
                <a:gd name="connsiteX108" fmla="*/ 2143044 w 4095481"/>
                <a:gd name="connsiteY108" fmla="*/ 736672 h 1483646"/>
                <a:gd name="connsiteX109" fmla="*/ 2143044 w 4095481"/>
                <a:gd name="connsiteY109" fmla="*/ 757278 h 1483646"/>
                <a:gd name="connsiteX110" fmla="*/ 2168802 w 4095481"/>
                <a:gd name="connsiteY110" fmla="*/ 757278 h 1483646"/>
                <a:gd name="connsiteX111" fmla="*/ 2168802 w 4095481"/>
                <a:gd name="connsiteY111" fmla="*/ 767581 h 1483646"/>
                <a:gd name="connsiteX112" fmla="*/ 2240924 w 4095481"/>
                <a:gd name="connsiteY112" fmla="*/ 767581 h 1483646"/>
                <a:gd name="connsiteX113" fmla="*/ 2240924 w 4095481"/>
                <a:gd name="connsiteY113" fmla="*/ 785611 h 1483646"/>
                <a:gd name="connsiteX114" fmla="*/ 2279560 w 4095481"/>
                <a:gd name="connsiteY114" fmla="*/ 785611 h 1483646"/>
                <a:gd name="connsiteX115" fmla="*/ 2279560 w 4095481"/>
                <a:gd name="connsiteY115" fmla="*/ 795915 h 1483646"/>
                <a:gd name="connsiteX116" fmla="*/ 2313045 w 4095481"/>
                <a:gd name="connsiteY116" fmla="*/ 795915 h 1483646"/>
                <a:gd name="connsiteX117" fmla="*/ 2313045 w 4095481"/>
                <a:gd name="connsiteY117" fmla="*/ 824248 h 1483646"/>
                <a:gd name="connsiteX118" fmla="*/ 2328500 w 4095481"/>
                <a:gd name="connsiteY118" fmla="*/ 824248 h 1483646"/>
                <a:gd name="connsiteX119" fmla="*/ 2333651 w 4095481"/>
                <a:gd name="connsiteY119" fmla="*/ 829399 h 1483646"/>
                <a:gd name="connsiteX120" fmla="*/ 2338803 w 4095481"/>
                <a:gd name="connsiteY120" fmla="*/ 829399 h 1483646"/>
                <a:gd name="connsiteX121" fmla="*/ 2338803 w 4095481"/>
                <a:gd name="connsiteY121" fmla="*/ 837127 h 1483646"/>
                <a:gd name="connsiteX122" fmla="*/ 2359409 w 4095481"/>
                <a:gd name="connsiteY122" fmla="*/ 837127 h 1483646"/>
                <a:gd name="connsiteX123" fmla="*/ 2359409 w 4095481"/>
                <a:gd name="connsiteY123" fmla="*/ 850006 h 1483646"/>
                <a:gd name="connsiteX124" fmla="*/ 2374864 w 4095481"/>
                <a:gd name="connsiteY124" fmla="*/ 850006 h 1483646"/>
                <a:gd name="connsiteX125" fmla="*/ 2374864 w 4095481"/>
                <a:gd name="connsiteY125" fmla="*/ 855157 h 1483646"/>
                <a:gd name="connsiteX126" fmla="*/ 2391533 w 4095481"/>
                <a:gd name="connsiteY126" fmla="*/ 859920 h 1483646"/>
                <a:gd name="connsiteX127" fmla="*/ 2392894 w 4095481"/>
                <a:gd name="connsiteY127" fmla="*/ 873187 h 1483646"/>
                <a:gd name="connsiteX128" fmla="*/ 2416076 w 4095481"/>
                <a:gd name="connsiteY128" fmla="*/ 873187 h 1483646"/>
                <a:gd name="connsiteX129" fmla="*/ 2416076 w 4095481"/>
                <a:gd name="connsiteY129" fmla="*/ 896370 h 1483646"/>
                <a:gd name="connsiteX130" fmla="*/ 2439258 w 4095481"/>
                <a:gd name="connsiteY130" fmla="*/ 896370 h 1483646"/>
                <a:gd name="connsiteX131" fmla="*/ 2439258 w 4095481"/>
                <a:gd name="connsiteY131" fmla="*/ 911824 h 1483646"/>
                <a:gd name="connsiteX132" fmla="*/ 2455926 w 4095481"/>
                <a:gd name="connsiteY132" fmla="*/ 911824 h 1483646"/>
                <a:gd name="connsiteX133" fmla="*/ 2454519 w 4095481"/>
                <a:gd name="connsiteY133" fmla="*/ 924704 h 1483646"/>
                <a:gd name="connsiteX134" fmla="*/ 2519107 w 4095481"/>
                <a:gd name="connsiteY134" fmla="*/ 924703 h 1483646"/>
                <a:gd name="connsiteX135" fmla="*/ 2519107 w 4095481"/>
                <a:gd name="connsiteY135" fmla="*/ 937582 h 1483646"/>
                <a:gd name="connsiteX136" fmla="*/ 2547441 w 4095481"/>
                <a:gd name="connsiteY136" fmla="*/ 937582 h 1483646"/>
                <a:gd name="connsiteX137" fmla="*/ 2547441 w 4095481"/>
                <a:gd name="connsiteY137" fmla="*/ 947885 h 1483646"/>
                <a:gd name="connsiteX138" fmla="*/ 2593805 w 4095481"/>
                <a:gd name="connsiteY138" fmla="*/ 947885 h 1483646"/>
                <a:gd name="connsiteX139" fmla="*/ 2593805 w 4095481"/>
                <a:gd name="connsiteY139" fmla="*/ 958188 h 1483646"/>
                <a:gd name="connsiteX140" fmla="*/ 2598956 w 4095481"/>
                <a:gd name="connsiteY140" fmla="*/ 958188 h 1483646"/>
                <a:gd name="connsiteX141" fmla="*/ 2598956 w 4095481"/>
                <a:gd name="connsiteY141" fmla="*/ 973643 h 1483646"/>
                <a:gd name="connsiteX142" fmla="*/ 2622138 w 4095481"/>
                <a:gd name="connsiteY142" fmla="*/ 973643 h 1483646"/>
                <a:gd name="connsiteX143" fmla="*/ 2622138 w 4095481"/>
                <a:gd name="connsiteY143" fmla="*/ 978795 h 1483646"/>
                <a:gd name="connsiteX144" fmla="*/ 2622138 w 4095481"/>
                <a:gd name="connsiteY144" fmla="*/ 978795 h 1483646"/>
                <a:gd name="connsiteX145" fmla="*/ 2632441 w 4095481"/>
                <a:gd name="connsiteY145" fmla="*/ 989098 h 1483646"/>
                <a:gd name="connsiteX146" fmla="*/ 2686533 w 4095481"/>
                <a:gd name="connsiteY146" fmla="*/ 989098 h 1483646"/>
                <a:gd name="connsiteX147" fmla="*/ 2686533 w 4095481"/>
                <a:gd name="connsiteY147" fmla="*/ 1017431 h 1483646"/>
                <a:gd name="connsiteX148" fmla="*/ 2698440 w 4095481"/>
                <a:gd name="connsiteY148" fmla="*/ 1017432 h 1483646"/>
                <a:gd name="connsiteX149" fmla="*/ 2699799 w 4095481"/>
                <a:gd name="connsiteY149" fmla="*/ 1035461 h 1483646"/>
                <a:gd name="connsiteX150" fmla="*/ 2714866 w 4095481"/>
                <a:gd name="connsiteY150" fmla="*/ 1035461 h 1483646"/>
                <a:gd name="connsiteX151" fmla="*/ 2714866 w 4095481"/>
                <a:gd name="connsiteY151" fmla="*/ 1048340 h 1483646"/>
                <a:gd name="connsiteX152" fmla="*/ 2735472 w 4095481"/>
                <a:gd name="connsiteY152" fmla="*/ 1048340 h 1483646"/>
                <a:gd name="connsiteX153" fmla="*/ 2735472 w 4095481"/>
                <a:gd name="connsiteY153" fmla="*/ 1056068 h 1483646"/>
                <a:gd name="connsiteX154" fmla="*/ 2776685 w 4095481"/>
                <a:gd name="connsiteY154" fmla="*/ 1056068 h 1483646"/>
                <a:gd name="connsiteX155" fmla="*/ 2779260 w 4095481"/>
                <a:gd name="connsiteY155" fmla="*/ 1063795 h 1483646"/>
                <a:gd name="connsiteX156" fmla="*/ 2807594 w 4095481"/>
                <a:gd name="connsiteY156" fmla="*/ 1061220 h 1483646"/>
                <a:gd name="connsiteX157" fmla="*/ 2807594 w 4095481"/>
                <a:gd name="connsiteY157" fmla="*/ 1076674 h 1483646"/>
                <a:gd name="connsiteX158" fmla="*/ 2807594 w 4095481"/>
                <a:gd name="connsiteY158" fmla="*/ 1076674 h 1483646"/>
                <a:gd name="connsiteX159" fmla="*/ 2820473 w 4095481"/>
                <a:gd name="connsiteY159" fmla="*/ 1076674 h 1483646"/>
                <a:gd name="connsiteX160" fmla="*/ 2864261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97280 h 1483646"/>
                <a:gd name="connsiteX163" fmla="*/ 2902898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5474 w 4095481"/>
                <a:gd name="connsiteY165" fmla="*/ 1115311 h 1483646"/>
                <a:gd name="connsiteX166" fmla="*/ 2920928 w 4095481"/>
                <a:gd name="connsiteY166" fmla="*/ 1115309 h 1483646"/>
                <a:gd name="connsiteX167" fmla="*/ 2920929 w 4095481"/>
                <a:gd name="connsiteY167" fmla="*/ 1133340 h 1483646"/>
                <a:gd name="connsiteX168" fmla="*/ 2946686 w 4095481"/>
                <a:gd name="connsiteY168" fmla="*/ 1138493 h 1483646"/>
                <a:gd name="connsiteX169" fmla="*/ 2962140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3008504 w 4095481"/>
                <a:gd name="connsiteY171" fmla="*/ 1138493 h 1483646"/>
                <a:gd name="connsiteX172" fmla="*/ 3008504 w 4095481"/>
                <a:gd name="connsiteY172" fmla="*/ 1156523 h 1483646"/>
                <a:gd name="connsiteX173" fmla="*/ 3023960 w 4095481"/>
                <a:gd name="connsiteY173" fmla="*/ 1156524 h 1483646"/>
                <a:gd name="connsiteX174" fmla="*/ 3026535 w 4095481"/>
                <a:gd name="connsiteY174" fmla="*/ 1171978 h 1483646"/>
                <a:gd name="connsiteX175" fmla="*/ 3054868 w 4095481"/>
                <a:gd name="connsiteY175" fmla="*/ 1171978 h 1483646"/>
                <a:gd name="connsiteX176" fmla="*/ 3054868 w 4095481"/>
                <a:gd name="connsiteY176" fmla="*/ 1215766 h 1483646"/>
                <a:gd name="connsiteX177" fmla="*/ 3101232 w 4095481"/>
                <a:gd name="connsiteY177" fmla="*/ 1215766 h 1483646"/>
                <a:gd name="connsiteX178" fmla="*/ 3101232 w 4095481"/>
                <a:gd name="connsiteY178" fmla="*/ 1236372 h 1483646"/>
                <a:gd name="connsiteX179" fmla="*/ 3124414 w 4095481"/>
                <a:gd name="connsiteY179" fmla="*/ 1236372 h 1483646"/>
                <a:gd name="connsiteX180" fmla="*/ 3124414 w 4095481"/>
                <a:gd name="connsiteY180" fmla="*/ 1246675 h 1483646"/>
                <a:gd name="connsiteX181" fmla="*/ 3214566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9717 w 4095481"/>
                <a:gd name="connsiteY183" fmla="*/ 1269857 h 1483646"/>
                <a:gd name="connsiteX184" fmla="*/ 3240323 w 4095481"/>
                <a:gd name="connsiteY184" fmla="*/ 1269856 h 1483646"/>
                <a:gd name="connsiteX185" fmla="*/ 3242900 w 4095481"/>
                <a:gd name="connsiteY185" fmla="*/ 1295615 h 1483646"/>
                <a:gd name="connsiteX186" fmla="*/ 3268658 w 4095481"/>
                <a:gd name="connsiteY186" fmla="*/ 1300767 h 1483646"/>
                <a:gd name="connsiteX187" fmla="*/ 3307294 w 4095481"/>
                <a:gd name="connsiteY187" fmla="*/ 1300767 h 1483646"/>
                <a:gd name="connsiteX188" fmla="*/ 3307294 w 4095481"/>
                <a:gd name="connsiteY188" fmla="*/ 1336827 h 1483646"/>
                <a:gd name="connsiteX189" fmla="*/ 3345931 w 4095481"/>
                <a:gd name="connsiteY189" fmla="*/ 1336827 h 1483646"/>
                <a:gd name="connsiteX190" fmla="*/ 3345931 w 4095481"/>
                <a:gd name="connsiteY190" fmla="*/ 1354858 h 1483646"/>
                <a:gd name="connsiteX191" fmla="*/ 3376840 w 4095481"/>
                <a:gd name="connsiteY191" fmla="*/ 1354858 h 1483646"/>
                <a:gd name="connsiteX192" fmla="*/ 3376840 w 4095481"/>
                <a:gd name="connsiteY192" fmla="*/ 1372888 h 1483646"/>
                <a:gd name="connsiteX193" fmla="*/ 3608660 w 4095481"/>
                <a:gd name="connsiteY193" fmla="*/ 1372888 h 1483646"/>
                <a:gd name="connsiteX194" fmla="*/ 3608660 w 4095481"/>
                <a:gd name="connsiteY194" fmla="*/ 1406373 h 1483646"/>
                <a:gd name="connsiteX195" fmla="*/ 3696236 w 4095481"/>
                <a:gd name="connsiteY195" fmla="*/ 1406373 h 1483646"/>
                <a:gd name="connsiteX196" fmla="*/ 3696236 w 4095481"/>
                <a:gd name="connsiteY196" fmla="*/ 1445010 h 1483646"/>
                <a:gd name="connsiteX197" fmla="*/ 3745176 w 4095481"/>
                <a:gd name="connsiteY197" fmla="*/ 1445010 h 1483646"/>
                <a:gd name="connsiteX198" fmla="*/ 3745176 w 4095481"/>
                <a:gd name="connsiteY198" fmla="*/ 1483646 h 1483646"/>
                <a:gd name="connsiteX199" fmla="*/ 4095481 w 4095481"/>
                <a:gd name="connsiteY199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8359 w 4095481"/>
                <a:gd name="connsiteY40" fmla="*/ 225890 h 1483646"/>
                <a:gd name="connsiteX41" fmla="*/ 803641 w 4095481"/>
                <a:gd name="connsiteY41" fmla="*/ 226668 h 1483646"/>
                <a:gd name="connsiteX42" fmla="*/ 803641 w 4095481"/>
                <a:gd name="connsiteY42" fmla="*/ 234396 h 1483646"/>
                <a:gd name="connsiteX43" fmla="*/ 857733 w 4095481"/>
                <a:gd name="connsiteY43" fmla="*/ 234396 h 1483646"/>
                <a:gd name="connsiteX44" fmla="*/ 857733 w 4095481"/>
                <a:gd name="connsiteY44" fmla="*/ 242123 h 1483646"/>
                <a:gd name="connsiteX45" fmla="*/ 916975 w 4095481"/>
                <a:gd name="connsiteY45" fmla="*/ 242123 h 1483646"/>
                <a:gd name="connsiteX46" fmla="*/ 916975 w 4095481"/>
                <a:gd name="connsiteY46" fmla="*/ 242123 h 1483646"/>
                <a:gd name="connsiteX47" fmla="*/ 1022582 w 4095481"/>
                <a:gd name="connsiteY47" fmla="*/ 242123 h 1483646"/>
                <a:gd name="connsiteX48" fmla="*/ 1022582 w 4095481"/>
                <a:gd name="connsiteY48" fmla="*/ 288487 h 1483646"/>
                <a:gd name="connsiteX49" fmla="*/ 1061219 w 4095481"/>
                <a:gd name="connsiteY49" fmla="*/ 288487 h 1483646"/>
                <a:gd name="connsiteX50" fmla="*/ 1061219 w 4095481"/>
                <a:gd name="connsiteY50" fmla="*/ 309093 h 1483646"/>
                <a:gd name="connsiteX51" fmla="*/ 1128189 w 4095481"/>
                <a:gd name="connsiteY51" fmla="*/ 309093 h 1483646"/>
                <a:gd name="connsiteX52" fmla="*/ 1128189 w 4095481"/>
                <a:gd name="connsiteY52" fmla="*/ 329699 h 1483646"/>
                <a:gd name="connsiteX53" fmla="*/ 1182280 w 4095481"/>
                <a:gd name="connsiteY53" fmla="*/ 329699 h 1483646"/>
                <a:gd name="connsiteX54" fmla="*/ 1182280 w 4095481"/>
                <a:gd name="connsiteY54" fmla="*/ 345154 h 1483646"/>
                <a:gd name="connsiteX55" fmla="*/ 1215765 w 4095481"/>
                <a:gd name="connsiteY55" fmla="*/ 345154 h 1483646"/>
                <a:gd name="connsiteX56" fmla="*/ 1215765 w 4095481"/>
                <a:gd name="connsiteY56" fmla="*/ 345154 h 1483646"/>
                <a:gd name="connsiteX57" fmla="*/ 1223493 w 4095481"/>
                <a:gd name="connsiteY57" fmla="*/ 352882 h 1483646"/>
                <a:gd name="connsiteX58" fmla="*/ 1244099 w 4095481"/>
                <a:gd name="connsiteY58" fmla="*/ 352882 h 1483646"/>
                <a:gd name="connsiteX59" fmla="*/ 1244099 w 4095481"/>
                <a:gd name="connsiteY59" fmla="*/ 378639 h 1483646"/>
                <a:gd name="connsiteX60" fmla="*/ 1280160 w 4095481"/>
                <a:gd name="connsiteY60" fmla="*/ 378639 h 1483646"/>
                <a:gd name="connsiteX61" fmla="*/ 1280160 w 4095481"/>
                <a:gd name="connsiteY61" fmla="*/ 378639 h 1483646"/>
                <a:gd name="connsiteX62" fmla="*/ 1290463 w 4095481"/>
                <a:gd name="connsiteY62" fmla="*/ 388942 h 1483646"/>
                <a:gd name="connsiteX63" fmla="*/ 1290463 w 4095481"/>
                <a:gd name="connsiteY63" fmla="*/ 414700 h 1483646"/>
                <a:gd name="connsiteX64" fmla="*/ 1326524 w 4095481"/>
                <a:gd name="connsiteY64" fmla="*/ 414700 h 1483646"/>
                <a:gd name="connsiteX65" fmla="*/ 1326524 w 4095481"/>
                <a:gd name="connsiteY65" fmla="*/ 437882 h 1483646"/>
                <a:gd name="connsiteX66" fmla="*/ 1406373 w 4095481"/>
                <a:gd name="connsiteY66" fmla="*/ 437882 h 1483646"/>
                <a:gd name="connsiteX67" fmla="*/ 1406373 w 4095481"/>
                <a:gd name="connsiteY67" fmla="*/ 443033 h 1483646"/>
                <a:gd name="connsiteX68" fmla="*/ 1421827 w 4095481"/>
                <a:gd name="connsiteY68" fmla="*/ 443033 h 1483646"/>
                <a:gd name="connsiteX69" fmla="*/ 1421827 w 4095481"/>
                <a:gd name="connsiteY69" fmla="*/ 453337 h 1483646"/>
                <a:gd name="connsiteX70" fmla="*/ 1450161 w 4095481"/>
                <a:gd name="connsiteY70" fmla="*/ 453337 h 1483646"/>
                <a:gd name="connsiteX71" fmla="*/ 1450161 w 4095481"/>
                <a:gd name="connsiteY71" fmla="*/ 476519 h 1483646"/>
                <a:gd name="connsiteX72" fmla="*/ 1465615 w 4095481"/>
                <a:gd name="connsiteY72" fmla="*/ 476519 h 1483646"/>
                <a:gd name="connsiteX73" fmla="*/ 1465615 w 4095481"/>
                <a:gd name="connsiteY73" fmla="*/ 489397 h 1483646"/>
                <a:gd name="connsiteX74" fmla="*/ 1475918 w 4095481"/>
                <a:gd name="connsiteY74" fmla="*/ 489397 h 1483646"/>
                <a:gd name="connsiteX75" fmla="*/ 1475918 w 4095481"/>
                <a:gd name="connsiteY75" fmla="*/ 502276 h 1483646"/>
                <a:gd name="connsiteX76" fmla="*/ 1475918 w 4095481"/>
                <a:gd name="connsiteY76" fmla="*/ 502276 h 1483646"/>
                <a:gd name="connsiteX77" fmla="*/ 1488797 w 4095481"/>
                <a:gd name="connsiteY77" fmla="*/ 515155 h 1483646"/>
                <a:gd name="connsiteX78" fmla="*/ 1527434 w 4095481"/>
                <a:gd name="connsiteY78" fmla="*/ 515155 h 1483646"/>
                <a:gd name="connsiteX79" fmla="*/ 1527434 w 4095481"/>
                <a:gd name="connsiteY79" fmla="*/ 525458 h 1483646"/>
                <a:gd name="connsiteX80" fmla="*/ 1540313 w 4095481"/>
                <a:gd name="connsiteY80" fmla="*/ 525458 h 1483646"/>
                <a:gd name="connsiteX81" fmla="*/ 1540313 w 4095481"/>
                <a:gd name="connsiteY81" fmla="*/ 538337 h 1483646"/>
                <a:gd name="connsiteX82" fmla="*/ 165622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780 w 4095481"/>
                <a:gd name="connsiteY84" fmla="*/ 569281 h 1483646"/>
                <a:gd name="connsiteX85" fmla="*/ 1705162 w 4095481"/>
                <a:gd name="connsiteY85" fmla="*/ 566670 h 1483646"/>
                <a:gd name="connsiteX86" fmla="*/ 1705162 w 4095481"/>
                <a:gd name="connsiteY86" fmla="*/ 582125 h 1483646"/>
                <a:gd name="connsiteX87" fmla="*/ 1774708 w 4095481"/>
                <a:gd name="connsiteY87" fmla="*/ 582125 h 1483646"/>
                <a:gd name="connsiteX88" fmla="*/ 1774708 w 4095481"/>
                <a:gd name="connsiteY88" fmla="*/ 600156 h 1483646"/>
                <a:gd name="connsiteX89" fmla="*/ 1846830 w 4095481"/>
                <a:gd name="connsiteY89" fmla="*/ 600156 h 1483646"/>
                <a:gd name="connsiteX90" fmla="*/ 1846830 w 4095481"/>
                <a:gd name="connsiteY90" fmla="*/ 600156 h 1483646"/>
                <a:gd name="connsiteX91" fmla="*/ 1849601 w 4095481"/>
                <a:gd name="connsiteY91" fmla="*/ 607883 h 1483646"/>
                <a:gd name="connsiteX92" fmla="*/ 1893194 w 4095481"/>
                <a:gd name="connsiteY92" fmla="*/ 607884 h 1483646"/>
                <a:gd name="connsiteX93" fmla="*/ 1893194 w 4095481"/>
                <a:gd name="connsiteY93" fmla="*/ 631065 h 1483646"/>
                <a:gd name="connsiteX94" fmla="*/ 1993649 w 4095481"/>
                <a:gd name="connsiteY94" fmla="*/ 631065 h 1483646"/>
                <a:gd name="connsiteX95" fmla="*/ 1993649 w 4095481"/>
                <a:gd name="connsiteY95" fmla="*/ 646520 h 1483646"/>
                <a:gd name="connsiteX96" fmla="*/ 2027134 w 4095481"/>
                <a:gd name="connsiteY96" fmla="*/ 646520 h 1483646"/>
                <a:gd name="connsiteX97" fmla="*/ 2027134 w 4095481"/>
                <a:gd name="connsiteY97" fmla="*/ 661974 h 1483646"/>
                <a:gd name="connsiteX98" fmla="*/ 2060619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72278 h 1483646"/>
                <a:gd name="connsiteX101" fmla="*/ 2078650 w 4095481"/>
                <a:gd name="connsiteY101" fmla="*/ 672277 h 1483646"/>
                <a:gd name="connsiteX102" fmla="*/ 2083800 w 4095481"/>
                <a:gd name="connsiteY102" fmla="*/ 690308 h 1483646"/>
                <a:gd name="connsiteX103" fmla="*/ 2088954 w 4095481"/>
                <a:gd name="connsiteY103" fmla="*/ 703187 h 1483646"/>
                <a:gd name="connsiteX104" fmla="*/ 2117286 w 4095481"/>
                <a:gd name="connsiteY104" fmla="*/ 703187 h 1483646"/>
                <a:gd name="connsiteX105" fmla="*/ 2117286 w 4095481"/>
                <a:gd name="connsiteY105" fmla="*/ 723793 h 1483646"/>
                <a:gd name="connsiteX106" fmla="*/ 2135317 w 4095481"/>
                <a:gd name="connsiteY106" fmla="*/ 723793 h 1483646"/>
                <a:gd name="connsiteX107" fmla="*/ 2135317 w 4095481"/>
                <a:gd name="connsiteY107" fmla="*/ 736672 h 1483646"/>
                <a:gd name="connsiteX108" fmla="*/ 2143044 w 4095481"/>
                <a:gd name="connsiteY108" fmla="*/ 736672 h 1483646"/>
                <a:gd name="connsiteX109" fmla="*/ 2143044 w 4095481"/>
                <a:gd name="connsiteY109" fmla="*/ 757278 h 1483646"/>
                <a:gd name="connsiteX110" fmla="*/ 2168802 w 4095481"/>
                <a:gd name="connsiteY110" fmla="*/ 757278 h 1483646"/>
                <a:gd name="connsiteX111" fmla="*/ 2168802 w 4095481"/>
                <a:gd name="connsiteY111" fmla="*/ 767581 h 1483646"/>
                <a:gd name="connsiteX112" fmla="*/ 2240924 w 4095481"/>
                <a:gd name="connsiteY112" fmla="*/ 767581 h 1483646"/>
                <a:gd name="connsiteX113" fmla="*/ 2240924 w 4095481"/>
                <a:gd name="connsiteY113" fmla="*/ 785611 h 1483646"/>
                <a:gd name="connsiteX114" fmla="*/ 2279560 w 4095481"/>
                <a:gd name="connsiteY114" fmla="*/ 785611 h 1483646"/>
                <a:gd name="connsiteX115" fmla="*/ 2279560 w 4095481"/>
                <a:gd name="connsiteY115" fmla="*/ 795915 h 1483646"/>
                <a:gd name="connsiteX116" fmla="*/ 2313045 w 4095481"/>
                <a:gd name="connsiteY116" fmla="*/ 795915 h 1483646"/>
                <a:gd name="connsiteX117" fmla="*/ 2313045 w 4095481"/>
                <a:gd name="connsiteY117" fmla="*/ 824248 h 1483646"/>
                <a:gd name="connsiteX118" fmla="*/ 2328500 w 4095481"/>
                <a:gd name="connsiteY118" fmla="*/ 824248 h 1483646"/>
                <a:gd name="connsiteX119" fmla="*/ 2333651 w 4095481"/>
                <a:gd name="connsiteY119" fmla="*/ 829399 h 1483646"/>
                <a:gd name="connsiteX120" fmla="*/ 2338803 w 4095481"/>
                <a:gd name="connsiteY120" fmla="*/ 829399 h 1483646"/>
                <a:gd name="connsiteX121" fmla="*/ 2338803 w 4095481"/>
                <a:gd name="connsiteY121" fmla="*/ 837127 h 1483646"/>
                <a:gd name="connsiteX122" fmla="*/ 2359409 w 4095481"/>
                <a:gd name="connsiteY122" fmla="*/ 837127 h 1483646"/>
                <a:gd name="connsiteX123" fmla="*/ 2359409 w 4095481"/>
                <a:gd name="connsiteY123" fmla="*/ 850006 h 1483646"/>
                <a:gd name="connsiteX124" fmla="*/ 2374864 w 4095481"/>
                <a:gd name="connsiteY124" fmla="*/ 850006 h 1483646"/>
                <a:gd name="connsiteX125" fmla="*/ 2374864 w 4095481"/>
                <a:gd name="connsiteY125" fmla="*/ 855157 h 1483646"/>
                <a:gd name="connsiteX126" fmla="*/ 2391533 w 4095481"/>
                <a:gd name="connsiteY126" fmla="*/ 859920 h 1483646"/>
                <a:gd name="connsiteX127" fmla="*/ 2388131 w 4095481"/>
                <a:gd name="connsiteY127" fmla="*/ 868424 h 1483646"/>
                <a:gd name="connsiteX128" fmla="*/ 2416076 w 4095481"/>
                <a:gd name="connsiteY128" fmla="*/ 873187 h 1483646"/>
                <a:gd name="connsiteX129" fmla="*/ 2416076 w 4095481"/>
                <a:gd name="connsiteY129" fmla="*/ 896370 h 1483646"/>
                <a:gd name="connsiteX130" fmla="*/ 2439258 w 4095481"/>
                <a:gd name="connsiteY130" fmla="*/ 896370 h 1483646"/>
                <a:gd name="connsiteX131" fmla="*/ 2439258 w 4095481"/>
                <a:gd name="connsiteY131" fmla="*/ 911824 h 1483646"/>
                <a:gd name="connsiteX132" fmla="*/ 2455926 w 4095481"/>
                <a:gd name="connsiteY132" fmla="*/ 911824 h 1483646"/>
                <a:gd name="connsiteX133" fmla="*/ 2454519 w 4095481"/>
                <a:gd name="connsiteY133" fmla="*/ 924704 h 1483646"/>
                <a:gd name="connsiteX134" fmla="*/ 2519107 w 4095481"/>
                <a:gd name="connsiteY134" fmla="*/ 924703 h 1483646"/>
                <a:gd name="connsiteX135" fmla="*/ 2519107 w 4095481"/>
                <a:gd name="connsiteY135" fmla="*/ 937582 h 1483646"/>
                <a:gd name="connsiteX136" fmla="*/ 2547441 w 4095481"/>
                <a:gd name="connsiteY136" fmla="*/ 937582 h 1483646"/>
                <a:gd name="connsiteX137" fmla="*/ 2547441 w 4095481"/>
                <a:gd name="connsiteY137" fmla="*/ 947885 h 1483646"/>
                <a:gd name="connsiteX138" fmla="*/ 2593805 w 4095481"/>
                <a:gd name="connsiteY138" fmla="*/ 947885 h 1483646"/>
                <a:gd name="connsiteX139" fmla="*/ 2593805 w 4095481"/>
                <a:gd name="connsiteY139" fmla="*/ 958188 h 1483646"/>
                <a:gd name="connsiteX140" fmla="*/ 2598956 w 4095481"/>
                <a:gd name="connsiteY140" fmla="*/ 958188 h 1483646"/>
                <a:gd name="connsiteX141" fmla="*/ 2598956 w 4095481"/>
                <a:gd name="connsiteY141" fmla="*/ 973643 h 1483646"/>
                <a:gd name="connsiteX142" fmla="*/ 2622138 w 4095481"/>
                <a:gd name="connsiteY142" fmla="*/ 973643 h 1483646"/>
                <a:gd name="connsiteX143" fmla="*/ 2622138 w 4095481"/>
                <a:gd name="connsiteY143" fmla="*/ 978795 h 1483646"/>
                <a:gd name="connsiteX144" fmla="*/ 2622138 w 4095481"/>
                <a:gd name="connsiteY144" fmla="*/ 978795 h 1483646"/>
                <a:gd name="connsiteX145" fmla="*/ 2632441 w 4095481"/>
                <a:gd name="connsiteY145" fmla="*/ 989098 h 1483646"/>
                <a:gd name="connsiteX146" fmla="*/ 2686533 w 4095481"/>
                <a:gd name="connsiteY146" fmla="*/ 989098 h 1483646"/>
                <a:gd name="connsiteX147" fmla="*/ 2686533 w 4095481"/>
                <a:gd name="connsiteY147" fmla="*/ 1017431 h 1483646"/>
                <a:gd name="connsiteX148" fmla="*/ 2698440 w 4095481"/>
                <a:gd name="connsiteY148" fmla="*/ 1017432 h 1483646"/>
                <a:gd name="connsiteX149" fmla="*/ 2699799 w 4095481"/>
                <a:gd name="connsiteY149" fmla="*/ 1035461 h 1483646"/>
                <a:gd name="connsiteX150" fmla="*/ 2714866 w 4095481"/>
                <a:gd name="connsiteY150" fmla="*/ 1035461 h 1483646"/>
                <a:gd name="connsiteX151" fmla="*/ 2714866 w 4095481"/>
                <a:gd name="connsiteY151" fmla="*/ 1048340 h 1483646"/>
                <a:gd name="connsiteX152" fmla="*/ 2735472 w 4095481"/>
                <a:gd name="connsiteY152" fmla="*/ 1048340 h 1483646"/>
                <a:gd name="connsiteX153" fmla="*/ 2735472 w 4095481"/>
                <a:gd name="connsiteY153" fmla="*/ 1056068 h 1483646"/>
                <a:gd name="connsiteX154" fmla="*/ 2776685 w 4095481"/>
                <a:gd name="connsiteY154" fmla="*/ 1056068 h 1483646"/>
                <a:gd name="connsiteX155" fmla="*/ 2779260 w 4095481"/>
                <a:gd name="connsiteY155" fmla="*/ 1063795 h 1483646"/>
                <a:gd name="connsiteX156" fmla="*/ 2807594 w 4095481"/>
                <a:gd name="connsiteY156" fmla="*/ 1061220 h 1483646"/>
                <a:gd name="connsiteX157" fmla="*/ 2807594 w 4095481"/>
                <a:gd name="connsiteY157" fmla="*/ 1076674 h 1483646"/>
                <a:gd name="connsiteX158" fmla="*/ 2807594 w 4095481"/>
                <a:gd name="connsiteY158" fmla="*/ 1076674 h 1483646"/>
                <a:gd name="connsiteX159" fmla="*/ 2820473 w 4095481"/>
                <a:gd name="connsiteY159" fmla="*/ 1076674 h 1483646"/>
                <a:gd name="connsiteX160" fmla="*/ 2864261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97280 h 1483646"/>
                <a:gd name="connsiteX163" fmla="*/ 2902898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5474 w 4095481"/>
                <a:gd name="connsiteY165" fmla="*/ 1115311 h 1483646"/>
                <a:gd name="connsiteX166" fmla="*/ 2920928 w 4095481"/>
                <a:gd name="connsiteY166" fmla="*/ 1115309 h 1483646"/>
                <a:gd name="connsiteX167" fmla="*/ 2920929 w 4095481"/>
                <a:gd name="connsiteY167" fmla="*/ 1133340 h 1483646"/>
                <a:gd name="connsiteX168" fmla="*/ 2946686 w 4095481"/>
                <a:gd name="connsiteY168" fmla="*/ 1138493 h 1483646"/>
                <a:gd name="connsiteX169" fmla="*/ 2962140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3008504 w 4095481"/>
                <a:gd name="connsiteY171" fmla="*/ 1138493 h 1483646"/>
                <a:gd name="connsiteX172" fmla="*/ 3008504 w 4095481"/>
                <a:gd name="connsiteY172" fmla="*/ 1156523 h 1483646"/>
                <a:gd name="connsiteX173" fmla="*/ 3023960 w 4095481"/>
                <a:gd name="connsiteY173" fmla="*/ 1156524 h 1483646"/>
                <a:gd name="connsiteX174" fmla="*/ 3026535 w 4095481"/>
                <a:gd name="connsiteY174" fmla="*/ 1171978 h 1483646"/>
                <a:gd name="connsiteX175" fmla="*/ 3054868 w 4095481"/>
                <a:gd name="connsiteY175" fmla="*/ 1171978 h 1483646"/>
                <a:gd name="connsiteX176" fmla="*/ 3054868 w 4095481"/>
                <a:gd name="connsiteY176" fmla="*/ 1215766 h 1483646"/>
                <a:gd name="connsiteX177" fmla="*/ 3101232 w 4095481"/>
                <a:gd name="connsiteY177" fmla="*/ 1215766 h 1483646"/>
                <a:gd name="connsiteX178" fmla="*/ 3101232 w 4095481"/>
                <a:gd name="connsiteY178" fmla="*/ 1236372 h 1483646"/>
                <a:gd name="connsiteX179" fmla="*/ 3124414 w 4095481"/>
                <a:gd name="connsiteY179" fmla="*/ 1236372 h 1483646"/>
                <a:gd name="connsiteX180" fmla="*/ 3124414 w 4095481"/>
                <a:gd name="connsiteY180" fmla="*/ 1246675 h 1483646"/>
                <a:gd name="connsiteX181" fmla="*/ 3214566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9717 w 4095481"/>
                <a:gd name="connsiteY183" fmla="*/ 1269857 h 1483646"/>
                <a:gd name="connsiteX184" fmla="*/ 3240323 w 4095481"/>
                <a:gd name="connsiteY184" fmla="*/ 1269856 h 1483646"/>
                <a:gd name="connsiteX185" fmla="*/ 3242900 w 4095481"/>
                <a:gd name="connsiteY185" fmla="*/ 1295615 h 1483646"/>
                <a:gd name="connsiteX186" fmla="*/ 3268658 w 4095481"/>
                <a:gd name="connsiteY186" fmla="*/ 1300767 h 1483646"/>
                <a:gd name="connsiteX187" fmla="*/ 3307294 w 4095481"/>
                <a:gd name="connsiteY187" fmla="*/ 1300767 h 1483646"/>
                <a:gd name="connsiteX188" fmla="*/ 3307294 w 4095481"/>
                <a:gd name="connsiteY188" fmla="*/ 1336827 h 1483646"/>
                <a:gd name="connsiteX189" fmla="*/ 3345931 w 4095481"/>
                <a:gd name="connsiteY189" fmla="*/ 1336827 h 1483646"/>
                <a:gd name="connsiteX190" fmla="*/ 3345931 w 4095481"/>
                <a:gd name="connsiteY190" fmla="*/ 1354858 h 1483646"/>
                <a:gd name="connsiteX191" fmla="*/ 3376840 w 4095481"/>
                <a:gd name="connsiteY191" fmla="*/ 1354858 h 1483646"/>
                <a:gd name="connsiteX192" fmla="*/ 3376840 w 4095481"/>
                <a:gd name="connsiteY192" fmla="*/ 1372888 h 1483646"/>
                <a:gd name="connsiteX193" fmla="*/ 3608660 w 4095481"/>
                <a:gd name="connsiteY193" fmla="*/ 1372888 h 1483646"/>
                <a:gd name="connsiteX194" fmla="*/ 3608660 w 4095481"/>
                <a:gd name="connsiteY194" fmla="*/ 1406373 h 1483646"/>
                <a:gd name="connsiteX195" fmla="*/ 3696236 w 4095481"/>
                <a:gd name="connsiteY195" fmla="*/ 1406373 h 1483646"/>
                <a:gd name="connsiteX196" fmla="*/ 3696236 w 4095481"/>
                <a:gd name="connsiteY196" fmla="*/ 1445010 h 1483646"/>
                <a:gd name="connsiteX197" fmla="*/ 3745176 w 4095481"/>
                <a:gd name="connsiteY197" fmla="*/ 1445010 h 1483646"/>
                <a:gd name="connsiteX198" fmla="*/ 3745176 w 4095481"/>
                <a:gd name="connsiteY198" fmla="*/ 1483646 h 1483646"/>
                <a:gd name="connsiteX199" fmla="*/ 4095481 w 4095481"/>
                <a:gd name="connsiteY199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8359 w 4095481"/>
                <a:gd name="connsiteY40" fmla="*/ 225890 h 1483646"/>
                <a:gd name="connsiteX41" fmla="*/ 803641 w 4095481"/>
                <a:gd name="connsiteY41" fmla="*/ 226668 h 1483646"/>
                <a:gd name="connsiteX42" fmla="*/ 803641 w 4095481"/>
                <a:gd name="connsiteY42" fmla="*/ 234396 h 1483646"/>
                <a:gd name="connsiteX43" fmla="*/ 857733 w 4095481"/>
                <a:gd name="connsiteY43" fmla="*/ 234396 h 1483646"/>
                <a:gd name="connsiteX44" fmla="*/ 857733 w 4095481"/>
                <a:gd name="connsiteY44" fmla="*/ 242123 h 1483646"/>
                <a:gd name="connsiteX45" fmla="*/ 916975 w 4095481"/>
                <a:gd name="connsiteY45" fmla="*/ 242123 h 1483646"/>
                <a:gd name="connsiteX46" fmla="*/ 916975 w 4095481"/>
                <a:gd name="connsiteY46" fmla="*/ 242123 h 1483646"/>
                <a:gd name="connsiteX47" fmla="*/ 1022582 w 4095481"/>
                <a:gd name="connsiteY47" fmla="*/ 242123 h 1483646"/>
                <a:gd name="connsiteX48" fmla="*/ 1022582 w 4095481"/>
                <a:gd name="connsiteY48" fmla="*/ 288487 h 1483646"/>
                <a:gd name="connsiteX49" fmla="*/ 1061219 w 4095481"/>
                <a:gd name="connsiteY49" fmla="*/ 288487 h 1483646"/>
                <a:gd name="connsiteX50" fmla="*/ 1061219 w 4095481"/>
                <a:gd name="connsiteY50" fmla="*/ 309093 h 1483646"/>
                <a:gd name="connsiteX51" fmla="*/ 1128189 w 4095481"/>
                <a:gd name="connsiteY51" fmla="*/ 309093 h 1483646"/>
                <a:gd name="connsiteX52" fmla="*/ 1128189 w 4095481"/>
                <a:gd name="connsiteY52" fmla="*/ 329699 h 1483646"/>
                <a:gd name="connsiteX53" fmla="*/ 1182280 w 4095481"/>
                <a:gd name="connsiteY53" fmla="*/ 329699 h 1483646"/>
                <a:gd name="connsiteX54" fmla="*/ 1182280 w 4095481"/>
                <a:gd name="connsiteY54" fmla="*/ 345154 h 1483646"/>
                <a:gd name="connsiteX55" fmla="*/ 1215765 w 4095481"/>
                <a:gd name="connsiteY55" fmla="*/ 345154 h 1483646"/>
                <a:gd name="connsiteX56" fmla="*/ 1215765 w 4095481"/>
                <a:gd name="connsiteY56" fmla="*/ 345154 h 1483646"/>
                <a:gd name="connsiteX57" fmla="*/ 1223493 w 4095481"/>
                <a:gd name="connsiteY57" fmla="*/ 352882 h 1483646"/>
                <a:gd name="connsiteX58" fmla="*/ 1244099 w 4095481"/>
                <a:gd name="connsiteY58" fmla="*/ 352882 h 1483646"/>
                <a:gd name="connsiteX59" fmla="*/ 1244099 w 4095481"/>
                <a:gd name="connsiteY59" fmla="*/ 378639 h 1483646"/>
                <a:gd name="connsiteX60" fmla="*/ 1280160 w 4095481"/>
                <a:gd name="connsiteY60" fmla="*/ 378639 h 1483646"/>
                <a:gd name="connsiteX61" fmla="*/ 1280160 w 4095481"/>
                <a:gd name="connsiteY61" fmla="*/ 378639 h 1483646"/>
                <a:gd name="connsiteX62" fmla="*/ 1290463 w 4095481"/>
                <a:gd name="connsiteY62" fmla="*/ 388942 h 1483646"/>
                <a:gd name="connsiteX63" fmla="*/ 1290463 w 4095481"/>
                <a:gd name="connsiteY63" fmla="*/ 414700 h 1483646"/>
                <a:gd name="connsiteX64" fmla="*/ 1326524 w 4095481"/>
                <a:gd name="connsiteY64" fmla="*/ 414700 h 1483646"/>
                <a:gd name="connsiteX65" fmla="*/ 1326524 w 4095481"/>
                <a:gd name="connsiteY65" fmla="*/ 437882 h 1483646"/>
                <a:gd name="connsiteX66" fmla="*/ 1406373 w 4095481"/>
                <a:gd name="connsiteY66" fmla="*/ 437882 h 1483646"/>
                <a:gd name="connsiteX67" fmla="*/ 1406373 w 4095481"/>
                <a:gd name="connsiteY67" fmla="*/ 443033 h 1483646"/>
                <a:gd name="connsiteX68" fmla="*/ 1421827 w 4095481"/>
                <a:gd name="connsiteY68" fmla="*/ 443033 h 1483646"/>
                <a:gd name="connsiteX69" fmla="*/ 1421827 w 4095481"/>
                <a:gd name="connsiteY69" fmla="*/ 453337 h 1483646"/>
                <a:gd name="connsiteX70" fmla="*/ 1450161 w 4095481"/>
                <a:gd name="connsiteY70" fmla="*/ 453337 h 1483646"/>
                <a:gd name="connsiteX71" fmla="*/ 1450161 w 4095481"/>
                <a:gd name="connsiteY71" fmla="*/ 476519 h 1483646"/>
                <a:gd name="connsiteX72" fmla="*/ 1465615 w 4095481"/>
                <a:gd name="connsiteY72" fmla="*/ 476519 h 1483646"/>
                <a:gd name="connsiteX73" fmla="*/ 1465615 w 4095481"/>
                <a:gd name="connsiteY73" fmla="*/ 489397 h 1483646"/>
                <a:gd name="connsiteX74" fmla="*/ 1475918 w 4095481"/>
                <a:gd name="connsiteY74" fmla="*/ 489397 h 1483646"/>
                <a:gd name="connsiteX75" fmla="*/ 1475918 w 4095481"/>
                <a:gd name="connsiteY75" fmla="*/ 502276 h 1483646"/>
                <a:gd name="connsiteX76" fmla="*/ 1475918 w 4095481"/>
                <a:gd name="connsiteY76" fmla="*/ 502276 h 1483646"/>
                <a:gd name="connsiteX77" fmla="*/ 1488797 w 4095481"/>
                <a:gd name="connsiteY77" fmla="*/ 515155 h 1483646"/>
                <a:gd name="connsiteX78" fmla="*/ 1527434 w 4095481"/>
                <a:gd name="connsiteY78" fmla="*/ 515155 h 1483646"/>
                <a:gd name="connsiteX79" fmla="*/ 1527434 w 4095481"/>
                <a:gd name="connsiteY79" fmla="*/ 525458 h 1483646"/>
                <a:gd name="connsiteX80" fmla="*/ 1540313 w 4095481"/>
                <a:gd name="connsiteY80" fmla="*/ 525458 h 1483646"/>
                <a:gd name="connsiteX81" fmla="*/ 1540313 w 4095481"/>
                <a:gd name="connsiteY81" fmla="*/ 538337 h 1483646"/>
                <a:gd name="connsiteX82" fmla="*/ 165622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780 w 4095481"/>
                <a:gd name="connsiteY84" fmla="*/ 569281 h 1483646"/>
                <a:gd name="connsiteX85" fmla="*/ 1705162 w 4095481"/>
                <a:gd name="connsiteY85" fmla="*/ 566670 h 1483646"/>
                <a:gd name="connsiteX86" fmla="*/ 1705162 w 4095481"/>
                <a:gd name="connsiteY86" fmla="*/ 582125 h 1483646"/>
                <a:gd name="connsiteX87" fmla="*/ 1774708 w 4095481"/>
                <a:gd name="connsiteY87" fmla="*/ 582125 h 1483646"/>
                <a:gd name="connsiteX88" fmla="*/ 1774708 w 4095481"/>
                <a:gd name="connsiteY88" fmla="*/ 600156 h 1483646"/>
                <a:gd name="connsiteX89" fmla="*/ 1846830 w 4095481"/>
                <a:gd name="connsiteY89" fmla="*/ 600156 h 1483646"/>
                <a:gd name="connsiteX90" fmla="*/ 1846830 w 4095481"/>
                <a:gd name="connsiteY90" fmla="*/ 600156 h 1483646"/>
                <a:gd name="connsiteX91" fmla="*/ 1849601 w 4095481"/>
                <a:gd name="connsiteY91" fmla="*/ 607883 h 1483646"/>
                <a:gd name="connsiteX92" fmla="*/ 1893194 w 4095481"/>
                <a:gd name="connsiteY92" fmla="*/ 607884 h 1483646"/>
                <a:gd name="connsiteX93" fmla="*/ 1893194 w 4095481"/>
                <a:gd name="connsiteY93" fmla="*/ 631065 h 1483646"/>
                <a:gd name="connsiteX94" fmla="*/ 1993649 w 4095481"/>
                <a:gd name="connsiteY94" fmla="*/ 631065 h 1483646"/>
                <a:gd name="connsiteX95" fmla="*/ 1993649 w 4095481"/>
                <a:gd name="connsiteY95" fmla="*/ 646520 h 1483646"/>
                <a:gd name="connsiteX96" fmla="*/ 2027134 w 4095481"/>
                <a:gd name="connsiteY96" fmla="*/ 646520 h 1483646"/>
                <a:gd name="connsiteX97" fmla="*/ 2027134 w 4095481"/>
                <a:gd name="connsiteY97" fmla="*/ 661974 h 1483646"/>
                <a:gd name="connsiteX98" fmla="*/ 2060619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72278 h 1483646"/>
                <a:gd name="connsiteX101" fmla="*/ 2078650 w 4095481"/>
                <a:gd name="connsiteY101" fmla="*/ 672277 h 1483646"/>
                <a:gd name="connsiteX102" fmla="*/ 2071893 w 4095481"/>
                <a:gd name="connsiteY102" fmla="*/ 690308 h 1483646"/>
                <a:gd name="connsiteX103" fmla="*/ 2088954 w 4095481"/>
                <a:gd name="connsiteY103" fmla="*/ 703187 h 1483646"/>
                <a:gd name="connsiteX104" fmla="*/ 2117286 w 4095481"/>
                <a:gd name="connsiteY104" fmla="*/ 703187 h 1483646"/>
                <a:gd name="connsiteX105" fmla="*/ 2117286 w 4095481"/>
                <a:gd name="connsiteY105" fmla="*/ 723793 h 1483646"/>
                <a:gd name="connsiteX106" fmla="*/ 2135317 w 4095481"/>
                <a:gd name="connsiteY106" fmla="*/ 723793 h 1483646"/>
                <a:gd name="connsiteX107" fmla="*/ 2135317 w 4095481"/>
                <a:gd name="connsiteY107" fmla="*/ 736672 h 1483646"/>
                <a:gd name="connsiteX108" fmla="*/ 2143044 w 4095481"/>
                <a:gd name="connsiteY108" fmla="*/ 736672 h 1483646"/>
                <a:gd name="connsiteX109" fmla="*/ 2143044 w 4095481"/>
                <a:gd name="connsiteY109" fmla="*/ 757278 h 1483646"/>
                <a:gd name="connsiteX110" fmla="*/ 2168802 w 4095481"/>
                <a:gd name="connsiteY110" fmla="*/ 757278 h 1483646"/>
                <a:gd name="connsiteX111" fmla="*/ 2168802 w 4095481"/>
                <a:gd name="connsiteY111" fmla="*/ 767581 h 1483646"/>
                <a:gd name="connsiteX112" fmla="*/ 2240924 w 4095481"/>
                <a:gd name="connsiteY112" fmla="*/ 767581 h 1483646"/>
                <a:gd name="connsiteX113" fmla="*/ 2240924 w 4095481"/>
                <a:gd name="connsiteY113" fmla="*/ 785611 h 1483646"/>
                <a:gd name="connsiteX114" fmla="*/ 2279560 w 4095481"/>
                <a:gd name="connsiteY114" fmla="*/ 785611 h 1483646"/>
                <a:gd name="connsiteX115" fmla="*/ 2279560 w 4095481"/>
                <a:gd name="connsiteY115" fmla="*/ 795915 h 1483646"/>
                <a:gd name="connsiteX116" fmla="*/ 2313045 w 4095481"/>
                <a:gd name="connsiteY116" fmla="*/ 795915 h 1483646"/>
                <a:gd name="connsiteX117" fmla="*/ 2313045 w 4095481"/>
                <a:gd name="connsiteY117" fmla="*/ 824248 h 1483646"/>
                <a:gd name="connsiteX118" fmla="*/ 2328500 w 4095481"/>
                <a:gd name="connsiteY118" fmla="*/ 824248 h 1483646"/>
                <a:gd name="connsiteX119" fmla="*/ 2333651 w 4095481"/>
                <a:gd name="connsiteY119" fmla="*/ 829399 h 1483646"/>
                <a:gd name="connsiteX120" fmla="*/ 2338803 w 4095481"/>
                <a:gd name="connsiteY120" fmla="*/ 829399 h 1483646"/>
                <a:gd name="connsiteX121" fmla="*/ 2338803 w 4095481"/>
                <a:gd name="connsiteY121" fmla="*/ 837127 h 1483646"/>
                <a:gd name="connsiteX122" fmla="*/ 2359409 w 4095481"/>
                <a:gd name="connsiteY122" fmla="*/ 837127 h 1483646"/>
                <a:gd name="connsiteX123" fmla="*/ 2359409 w 4095481"/>
                <a:gd name="connsiteY123" fmla="*/ 850006 h 1483646"/>
                <a:gd name="connsiteX124" fmla="*/ 2374864 w 4095481"/>
                <a:gd name="connsiteY124" fmla="*/ 850006 h 1483646"/>
                <a:gd name="connsiteX125" fmla="*/ 2374864 w 4095481"/>
                <a:gd name="connsiteY125" fmla="*/ 855157 h 1483646"/>
                <a:gd name="connsiteX126" fmla="*/ 2391533 w 4095481"/>
                <a:gd name="connsiteY126" fmla="*/ 859920 h 1483646"/>
                <a:gd name="connsiteX127" fmla="*/ 2388131 w 4095481"/>
                <a:gd name="connsiteY127" fmla="*/ 868424 h 1483646"/>
                <a:gd name="connsiteX128" fmla="*/ 2416076 w 4095481"/>
                <a:gd name="connsiteY128" fmla="*/ 873187 h 1483646"/>
                <a:gd name="connsiteX129" fmla="*/ 2416076 w 4095481"/>
                <a:gd name="connsiteY129" fmla="*/ 896370 h 1483646"/>
                <a:gd name="connsiteX130" fmla="*/ 2439258 w 4095481"/>
                <a:gd name="connsiteY130" fmla="*/ 896370 h 1483646"/>
                <a:gd name="connsiteX131" fmla="*/ 2439258 w 4095481"/>
                <a:gd name="connsiteY131" fmla="*/ 911824 h 1483646"/>
                <a:gd name="connsiteX132" fmla="*/ 2455926 w 4095481"/>
                <a:gd name="connsiteY132" fmla="*/ 911824 h 1483646"/>
                <a:gd name="connsiteX133" fmla="*/ 2454519 w 4095481"/>
                <a:gd name="connsiteY133" fmla="*/ 924704 h 1483646"/>
                <a:gd name="connsiteX134" fmla="*/ 2519107 w 4095481"/>
                <a:gd name="connsiteY134" fmla="*/ 924703 h 1483646"/>
                <a:gd name="connsiteX135" fmla="*/ 2519107 w 4095481"/>
                <a:gd name="connsiteY135" fmla="*/ 937582 h 1483646"/>
                <a:gd name="connsiteX136" fmla="*/ 2547441 w 4095481"/>
                <a:gd name="connsiteY136" fmla="*/ 937582 h 1483646"/>
                <a:gd name="connsiteX137" fmla="*/ 2547441 w 4095481"/>
                <a:gd name="connsiteY137" fmla="*/ 947885 h 1483646"/>
                <a:gd name="connsiteX138" fmla="*/ 2593805 w 4095481"/>
                <a:gd name="connsiteY138" fmla="*/ 947885 h 1483646"/>
                <a:gd name="connsiteX139" fmla="*/ 2593805 w 4095481"/>
                <a:gd name="connsiteY139" fmla="*/ 958188 h 1483646"/>
                <a:gd name="connsiteX140" fmla="*/ 2598956 w 4095481"/>
                <a:gd name="connsiteY140" fmla="*/ 958188 h 1483646"/>
                <a:gd name="connsiteX141" fmla="*/ 2598956 w 4095481"/>
                <a:gd name="connsiteY141" fmla="*/ 973643 h 1483646"/>
                <a:gd name="connsiteX142" fmla="*/ 2622138 w 4095481"/>
                <a:gd name="connsiteY142" fmla="*/ 973643 h 1483646"/>
                <a:gd name="connsiteX143" fmla="*/ 2622138 w 4095481"/>
                <a:gd name="connsiteY143" fmla="*/ 978795 h 1483646"/>
                <a:gd name="connsiteX144" fmla="*/ 2622138 w 4095481"/>
                <a:gd name="connsiteY144" fmla="*/ 978795 h 1483646"/>
                <a:gd name="connsiteX145" fmla="*/ 2632441 w 4095481"/>
                <a:gd name="connsiteY145" fmla="*/ 989098 h 1483646"/>
                <a:gd name="connsiteX146" fmla="*/ 2686533 w 4095481"/>
                <a:gd name="connsiteY146" fmla="*/ 989098 h 1483646"/>
                <a:gd name="connsiteX147" fmla="*/ 2686533 w 4095481"/>
                <a:gd name="connsiteY147" fmla="*/ 1017431 h 1483646"/>
                <a:gd name="connsiteX148" fmla="*/ 2698440 w 4095481"/>
                <a:gd name="connsiteY148" fmla="*/ 1017432 h 1483646"/>
                <a:gd name="connsiteX149" fmla="*/ 2699799 w 4095481"/>
                <a:gd name="connsiteY149" fmla="*/ 1035461 h 1483646"/>
                <a:gd name="connsiteX150" fmla="*/ 2714866 w 4095481"/>
                <a:gd name="connsiteY150" fmla="*/ 1035461 h 1483646"/>
                <a:gd name="connsiteX151" fmla="*/ 2714866 w 4095481"/>
                <a:gd name="connsiteY151" fmla="*/ 1048340 h 1483646"/>
                <a:gd name="connsiteX152" fmla="*/ 2735472 w 4095481"/>
                <a:gd name="connsiteY152" fmla="*/ 1048340 h 1483646"/>
                <a:gd name="connsiteX153" fmla="*/ 2735472 w 4095481"/>
                <a:gd name="connsiteY153" fmla="*/ 1056068 h 1483646"/>
                <a:gd name="connsiteX154" fmla="*/ 2776685 w 4095481"/>
                <a:gd name="connsiteY154" fmla="*/ 1056068 h 1483646"/>
                <a:gd name="connsiteX155" fmla="*/ 2779260 w 4095481"/>
                <a:gd name="connsiteY155" fmla="*/ 1063795 h 1483646"/>
                <a:gd name="connsiteX156" fmla="*/ 2807594 w 4095481"/>
                <a:gd name="connsiteY156" fmla="*/ 1061220 h 1483646"/>
                <a:gd name="connsiteX157" fmla="*/ 2807594 w 4095481"/>
                <a:gd name="connsiteY157" fmla="*/ 1076674 h 1483646"/>
                <a:gd name="connsiteX158" fmla="*/ 2807594 w 4095481"/>
                <a:gd name="connsiteY158" fmla="*/ 1076674 h 1483646"/>
                <a:gd name="connsiteX159" fmla="*/ 2820473 w 4095481"/>
                <a:gd name="connsiteY159" fmla="*/ 1076674 h 1483646"/>
                <a:gd name="connsiteX160" fmla="*/ 2864261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97280 h 1483646"/>
                <a:gd name="connsiteX163" fmla="*/ 2902898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5474 w 4095481"/>
                <a:gd name="connsiteY165" fmla="*/ 1115311 h 1483646"/>
                <a:gd name="connsiteX166" fmla="*/ 2920928 w 4095481"/>
                <a:gd name="connsiteY166" fmla="*/ 1115309 h 1483646"/>
                <a:gd name="connsiteX167" fmla="*/ 2920929 w 4095481"/>
                <a:gd name="connsiteY167" fmla="*/ 1133340 h 1483646"/>
                <a:gd name="connsiteX168" fmla="*/ 2946686 w 4095481"/>
                <a:gd name="connsiteY168" fmla="*/ 1138493 h 1483646"/>
                <a:gd name="connsiteX169" fmla="*/ 2962140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3008504 w 4095481"/>
                <a:gd name="connsiteY171" fmla="*/ 1138493 h 1483646"/>
                <a:gd name="connsiteX172" fmla="*/ 3008504 w 4095481"/>
                <a:gd name="connsiteY172" fmla="*/ 1156523 h 1483646"/>
                <a:gd name="connsiteX173" fmla="*/ 3023960 w 4095481"/>
                <a:gd name="connsiteY173" fmla="*/ 1156524 h 1483646"/>
                <a:gd name="connsiteX174" fmla="*/ 3026535 w 4095481"/>
                <a:gd name="connsiteY174" fmla="*/ 1171978 h 1483646"/>
                <a:gd name="connsiteX175" fmla="*/ 3054868 w 4095481"/>
                <a:gd name="connsiteY175" fmla="*/ 1171978 h 1483646"/>
                <a:gd name="connsiteX176" fmla="*/ 3054868 w 4095481"/>
                <a:gd name="connsiteY176" fmla="*/ 1215766 h 1483646"/>
                <a:gd name="connsiteX177" fmla="*/ 3101232 w 4095481"/>
                <a:gd name="connsiteY177" fmla="*/ 1215766 h 1483646"/>
                <a:gd name="connsiteX178" fmla="*/ 3101232 w 4095481"/>
                <a:gd name="connsiteY178" fmla="*/ 1236372 h 1483646"/>
                <a:gd name="connsiteX179" fmla="*/ 3124414 w 4095481"/>
                <a:gd name="connsiteY179" fmla="*/ 1236372 h 1483646"/>
                <a:gd name="connsiteX180" fmla="*/ 3124414 w 4095481"/>
                <a:gd name="connsiteY180" fmla="*/ 1246675 h 1483646"/>
                <a:gd name="connsiteX181" fmla="*/ 3214566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9717 w 4095481"/>
                <a:gd name="connsiteY183" fmla="*/ 1269857 h 1483646"/>
                <a:gd name="connsiteX184" fmla="*/ 3240323 w 4095481"/>
                <a:gd name="connsiteY184" fmla="*/ 1269856 h 1483646"/>
                <a:gd name="connsiteX185" fmla="*/ 3242900 w 4095481"/>
                <a:gd name="connsiteY185" fmla="*/ 1295615 h 1483646"/>
                <a:gd name="connsiteX186" fmla="*/ 3268658 w 4095481"/>
                <a:gd name="connsiteY186" fmla="*/ 1300767 h 1483646"/>
                <a:gd name="connsiteX187" fmla="*/ 3307294 w 4095481"/>
                <a:gd name="connsiteY187" fmla="*/ 1300767 h 1483646"/>
                <a:gd name="connsiteX188" fmla="*/ 3307294 w 4095481"/>
                <a:gd name="connsiteY188" fmla="*/ 1336827 h 1483646"/>
                <a:gd name="connsiteX189" fmla="*/ 3345931 w 4095481"/>
                <a:gd name="connsiteY189" fmla="*/ 1336827 h 1483646"/>
                <a:gd name="connsiteX190" fmla="*/ 3345931 w 4095481"/>
                <a:gd name="connsiteY190" fmla="*/ 1354858 h 1483646"/>
                <a:gd name="connsiteX191" fmla="*/ 3376840 w 4095481"/>
                <a:gd name="connsiteY191" fmla="*/ 1354858 h 1483646"/>
                <a:gd name="connsiteX192" fmla="*/ 3376840 w 4095481"/>
                <a:gd name="connsiteY192" fmla="*/ 1372888 h 1483646"/>
                <a:gd name="connsiteX193" fmla="*/ 3608660 w 4095481"/>
                <a:gd name="connsiteY193" fmla="*/ 1372888 h 1483646"/>
                <a:gd name="connsiteX194" fmla="*/ 3608660 w 4095481"/>
                <a:gd name="connsiteY194" fmla="*/ 1406373 h 1483646"/>
                <a:gd name="connsiteX195" fmla="*/ 3696236 w 4095481"/>
                <a:gd name="connsiteY195" fmla="*/ 1406373 h 1483646"/>
                <a:gd name="connsiteX196" fmla="*/ 3696236 w 4095481"/>
                <a:gd name="connsiteY196" fmla="*/ 1445010 h 1483646"/>
                <a:gd name="connsiteX197" fmla="*/ 3745176 w 4095481"/>
                <a:gd name="connsiteY197" fmla="*/ 1445010 h 1483646"/>
                <a:gd name="connsiteX198" fmla="*/ 3745176 w 4095481"/>
                <a:gd name="connsiteY198" fmla="*/ 1483646 h 1483646"/>
                <a:gd name="connsiteX199" fmla="*/ 4095481 w 4095481"/>
                <a:gd name="connsiteY199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8359 w 4095481"/>
                <a:gd name="connsiteY40" fmla="*/ 225890 h 1483646"/>
                <a:gd name="connsiteX41" fmla="*/ 803641 w 4095481"/>
                <a:gd name="connsiteY41" fmla="*/ 226668 h 1483646"/>
                <a:gd name="connsiteX42" fmla="*/ 803641 w 4095481"/>
                <a:gd name="connsiteY42" fmla="*/ 234396 h 1483646"/>
                <a:gd name="connsiteX43" fmla="*/ 857733 w 4095481"/>
                <a:gd name="connsiteY43" fmla="*/ 234396 h 1483646"/>
                <a:gd name="connsiteX44" fmla="*/ 857733 w 4095481"/>
                <a:gd name="connsiteY44" fmla="*/ 242123 h 1483646"/>
                <a:gd name="connsiteX45" fmla="*/ 916975 w 4095481"/>
                <a:gd name="connsiteY45" fmla="*/ 242123 h 1483646"/>
                <a:gd name="connsiteX46" fmla="*/ 916975 w 4095481"/>
                <a:gd name="connsiteY46" fmla="*/ 242123 h 1483646"/>
                <a:gd name="connsiteX47" fmla="*/ 1022582 w 4095481"/>
                <a:gd name="connsiteY47" fmla="*/ 242123 h 1483646"/>
                <a:gd name="connsiteX48" fmla="*/ 1022582 w 4095481"/>
                <a:gd name="connsiteY48" fmla="*/ 288487 h 1483646"/>
                <a:gd name="connsiteX49" fmla="*/ 1061219 w 4095481"/>
                <a:gd name="connsiteY49" fmla="*/ 288487 h 1483646"/>
                <a:gd name="connsiteX50" fmla="*/ 1061219 w 4095481"/>
                <a:gd name="connsiteY50" fmla="*/ 309093 h 1483646"/>
                <a:gd name="connsiteX51" fmla="*/ 1128189 w 4095481"/>
                <a:gd name="connsiteY51" fmla="*/ 309093 h 1483646"/>
                <a:gd name="connsiteX52" fmla="*/ 1128189 w 4095481"/>
                <a:gd name="connsiteY52" fmla="*/ 329699 h 1483646"/>
                <a:gd name="connsiteX53" fmla="*/ 1182280 w 4095481"/>
                <a:gd name="connsiteY53" fmla="*/ 329699 h 1483646"/>
                <a:gd name="connsiteX54" fmla="*/ 1182280 w 4095481"/>
                <a:gd name="connsiteY54" fmla="*/ 345154 h 1483646"/>
                <a:gd name="connsiteX55" fmla="*/ 1215765 w 4095481"/>
                <a:gd name="connsiteY55" fmla="*/ 345154 h 1483646"/>
                <a:gd name="connsiteX56" fmla="*/ 1215765 w 4095481"/>
                <a:gd name="connsiteY56" fmla="*/ 345154 h 1483646"/>
                <a:gd name="connsiteX57" fmla="*/ 1223493 w 4095481"/>
                <a:gd name="connsiteY57" fmla="*/ 352882 h 1483646"/>
                <a:gd name="connsiteX58" fmla="*/ 1244099 w 4095481"/>
                <a:gd name="connsiteY58" fmla="*/ 352882 h 1483646"/>
                <a:gd name="connsiteX59" fmla="*/ 1244099 w 4095481"/>
                <a:gd name="connsiteY59" fmla="*/ 378639 h 1483646"/>
                <a:gd name="connsiteX60" fmla="*/ 1280160 w 4095481"/>
                <a:gd name="connsiteY60" fmla="*/ 378639 h 1483646"/>
                <a:gd name="connsiteX61" fmla="*/ 1280160 w 4095481"/>
                <a:gd name="connsiteY61" fmla="*/ 378639 h 1483646"/>
                <a:gd name="connsiteX62" fmla="*/ 1290463 w 4095481"/>
                <a:gd name="connsiteY62" fmla="*/ 388942 h 1483646"/>
                <a:gd name="connsiteX63" fmla="*/ 1290463 w 4095481"/>
                <a:gd name="connsiteY63" fmla="*/ 414700 h 1483646"/>
                <a:gd name="connsiteX64" fmla="*/ 1326524 w 4095481"/>
                <a:gd name="connsiteY64" fmla="*/ 414700 h 1483646"/>
                <a:gd name="connsiteX65" fmla="*/ 1326524 w 4095481"/>
                <a:gd name="connsiteY65" fmla="*/ 437882 h 1483646"/>
                <a:gd name="connsiteX66" fmla="*/ 1406373 w 4095481"/>
                <a:gd name="connsiteY66" fmla="*/ 437882 h 1483646"/>
                <a:gd name="connsiteX67" fmla="*/ 1406373 w 4095481"/>
                <a:gd name="connsiteY67" fmla="*/ 443033 h 1483646"/>
                <a:gd name="connsiteX68" fmla="*/ 1421827 w 4095481"/>
                <a:gd name="connsiteY68" fmla="*/ 443033 h 1483646"/>
                <a:gd name="connsiteX69" fmla="*/ 1421827 w 4095481"/>
                <a:gd name="connsiteY69" fmla="*/ 453337 h 1483646"/>
                <a:gd name="connsiteX70" fmla="*/ 1450161 w 4095481"/>
                <a:gd name="connsiteY70" fmla="*/ 453337 h 1483646"/>
                <a:gd name="connsiteX71" fmla="*/ 1450161 w 4095481"/>
                <a:gd name="connsiteY71" fmla="*/ 476519 h 1483646"/>
                <a:gd name="connsiteX72" fmla="*/ 1465615 w 4095481"/>
                <a:gd name="connsiteY72" fmla="*/ 476519 h 1483646"/>
                <a:gd name="connsiteX73" fmla="*/ 1465615 w 4095481"/>
                <a:gd name="connsiteY73" fmla="*/ 489397 h 1483646"/>
                <a:gd name="connsiteX74" fmla="*/ 1475918 w 4095481"/>
                <a:gd name="connsiteY74" fmla="*/ 489397 h 1483646"/>
                <a:gd name="connsiteX75" fmla="*/ 1475918 w 4095481"/>
                <a:gd name="connsiteY75" fmla="*/ 502276 h 1483646"/>
                <a:gd name="connsiteX76" fmla="*/ 1475918 w 4095481"/>
                <a:gd name="connsiteY76" fmla="*/ 502276 h 1483646"/>
                <a:gd name="connsiteX77" fmla="*/ 1488797 w 4095481"/>
                <a:gd name="connsiteY77" fmla="*/ 515155 h 1483646"/>
                <a:gd name="connsiteX78" fmla="*/ 1527434 w 4095481"/>
                <a:gd name="connsiteY78" fmla="*/ 515155 h 1483646"/>
                <a:gd name="connsiteX79" fmla="*/ 1527434 w 4095481"/>
                <a:gd name="connsiteY79" fmla="*/ 525458 h 1483646"/>
                <a:gd name="connsiteX80" fmla="*/ 1540313 w 4095481"/>
                <a:gd name="connsiteY80" fmla="*/ 525458 h 1483646"/>
                <a:gd name="connsiteX81" fmla="*/ 1540313 w 4095481"/>
                <a:gd name="connsiteY81" fmla="*/ 538337 h 1483646"/>
                <a:gd name="connsiteX82" fmla="*/ 165622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780 w 4095481"/>
                <a:gd name="connsiteY84" fmla="*/ 569281 h 1483646"/>
                <a:gd name="connsiteX85" fmla="*/ 1705162 w 4095481"/>
                <a:gd name="connsiteY85" fmla="*/ 566670 h 1483646"/>
                <a:gd name="connsiteX86" fmla="*/ 1705162 w 4095481"/>
                <a:gd name="connsiteY86" fmla="*/ 582125 h 1483646"/>
                <a:gd name="connsiteX87" fmla="*/ 1774708 w 4095481"/>
                <a:gd name="connsiteY87" fmla="*/ 582125 h 1483646"/>
                <a:gd name="connsiteX88" fmla="*/ 1774708 w 4095481"/>
                <a:gd name="connsiteY88" fmla="*/ 600156 h 1483646"/>
                <a:gd name="connsiteX89" fmla="*/ 1846830 w 4095481"/>
                <a:gd name="connsiteY89" fmla="*/ 600156 h 1483646"/>
                <a:gd name="connsiteX90" fmla="*/ 1846830 w 4095481"/>
                <a:gd name="connsiteY90" fmla="*/ 600156 h 1483646"/>
                <a:gd name="connsiteX91" fmla="*/ 1849601 w 4095481"/>
                <a:gd name="connsiteY91" fmla="*/ 607883 h 1483646"/>
                <a:gd name="connsiteX92" fmla="*/ 1893194 w 4095481"/>
                <a:gd name="connsiteY92" fmla="*/ 607884 h 1483646"/>
                <a:gd name="connsiteX93" fmla="*/ 1893194 w 4095481"/>
                <a:gd name="connsiteY93" fmla="*/ 631065 h 1483646"/>
                <a:gd name="connsiteX94" fmla="*/ 1993649 w 4095481"/>
                <a:gd name="connsiteY94" fmla="*/ 631065 h 1483646"/>
                <a:gd name="connsiteX95" fmla="*/ 1993649 w 4095481"/>
                <a:gd name="connsiteY95" fmla="*/ 646520 h 1483646"/>
                <a:gd name="connsiteX96" fmla="*/ 2027134 w 4095481"/>
                <a:gd name="connsiteY96" fmla="*/ 646520 h 1483646"/>
                <a:gd name="connsiteX97" fmla="*/ 2027134 w 4095481"/>
                <a:gd name="connsiteY97" fmla="*/ 661974 h 1483646"/>
                <a:gd name="connsiteX98" fmla="*/ 2060619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72278 h 1483646"/>
                <a:gd name="connsiteX101" fmla="*/ 2078650 w 4095481"/>
                <a:gd name="connsiteY101" fmla="*/ 672277 h 1483646"/>
                <a:gd name="connsiteX102" fmla="*/ 2029031 w 4095481"/>
                <a:gd name="connsiteY102" fmla="*/ 773651 h 1483646"/>
                <a:gd name="connsiteX103" fmla="*/ 2088954 w 4095481"/>
                <a:gd name="connsiteY103" fmla="*/ 703187 h 1483646"/>
                <a:gd name="connsiteX104" fmla="*/ 2117286 w 4095481"/>
                <a:gd name="connsiteY104" fmla="*/ 703187 h 1483646"/>
                <a:gd name="connsiteX105" fmla="*/ 2117286 w 4095481"/>
                <a:gd name="connsiteY105" fmla="*/ 723793 h 1483646"/>
                <a:gd name="connsiteX106" fmla="*/ 2135317 w 4095481"/>
                <a:gd name="connsiteY106" fmla="*/ 723793 h 1483646"/>
                <a:gd name="connsiteX107" fmla="*/ 2135317 w 4095481"/>
                <a:gd name="connsiteY107" fmla="*/ 736672 h 1483646"/>
                <a:gd name="connsiteX108" fmla="*/ 2143044 w 4095481"/>
                <a:gd name="connsiteY108" fmla="*/ 736672 h 1483646"/>
                <a:gd name="connsiteX109" fmla="*/ 2143044 w 4095481"/>
                <a:gd name="connsiteY109" fmla="*/ 757278 h 1483646"/>
                <a:gd name="connsiteX110" fmla="*/ 2168802 w 4095481"/>
                <a:gd name="connsiteY110" fmla="*/ 757278 h 1483646"/>
                <a:gd name="connsiteX111" fmla="*/ 2168802 w 4095481"/>
                <a:gd name="connsiteY111" fmla="*/ 767581 h 1483646"/>
                <a:gd name="connsiteX112" fmla="*/ 2240924 w 4095481"/>
                <a:gd name="connsiteY112" fmla="*/ 767581 h 1483646"/>
                <a:gd name="connsiteX113" fmla="*/ 2240924 w 4095481"/>
                <a:gd name="connsiteY113" fmla="*/ 785611 h 1483646"/>
                <a:gd name="connsiteX114" fmla="*/ 2279560 w 4095481"/>
                <a:gd name="connsiteY114" fmla="*/ 785611 h 1483646"/>
                <a:gd name="connsiteX115" fmla="*/ 2279560 w 4095481"/>
                <a:gd name="connsiteY115" fmla="*/ 795915 h 1483646"/>
                <a:gd name="connsiteX116" fmla="*/ 2313045 w 4095481"/>
                <a:gd name="connsiteY116" fmla="*/ 795915 h 1483646"/>
                <a:gd name="connsiteX117" fmla="*/ 2313045 w 4095481"/>
                <a:gd name="connsiteY117" fmla="*/ 824248 h 1483646"/>
                <a:gd name="connsiteX118" fmla="*/ 2328500 w 4095481"/>
                <a:gd name="connsiteY118" fmla="*/ 824248 h 1483646"/>
                <a:gd name="connsiteX119" fmla="*/ 2333651 w 4095481"/>
                <a:gd name="connsiteY119" fmla="*/ 829399 h 1483646"/>
                <a:gd name="connsiteX120" fmla="*/ 2338803 w 4095481"/>
                <a:gd name="connsiteY120" fmla="*/ 829399 h 1483646"/>
                <a:gd name="connsiteX121" fmla="*/ 2338803 w 4095481"/>
                <a:gd name="connsiteY121" fmla="*/ 837127 h 1483646"/>
                <a:gd name="connsiteX122" fmla="*/ 2359409 w 4095481"/>
                <a:gd name="connsiteY122" fmla="*/ 837127 h 1483646"/>
                <a:gd name="connsiteX123" fmla="*/ 2359409 w 4095481"/>
                <a:gd name="connsiteY123" fmla="*/ 850006 h 1483646"/>
                <a:gd name="connsiteX124" fmla="*/ 2374864 w 4095481"/>
                <a:gd name="connsiteY124" fmla="*/ 850006 h 1483646"/>
                <a:gd name="connsiteX125" fmla="*/ 2374864 w 4095481"/>
                <a:gd name="connsiteY125" fmla="*/ 855157 h 1483646"/>
                <a:gd name="connsiteX126" fmla="*/ 2391533 w 4095481"/>
                <a:gd name="connsiteY126" fmla="*/ 859920 h 1483646"/>
                <a:gd name="connsiteX127" fmla="*/ 2388131 w 4095481"/>
                <a:gd name="connsiteY127" fmla="*/ 868424 h 1483646"/>
                <a:gd name="connsiteX128" fmla="*/ 2416076 w 4095481"/>
                <a:gd name="connsiteY128" fmla="*/ 873187 h 1483646"/>
                <a:gd name="connsiteX129" fmla="*/ 2416076 w 4095481"/>
                <a:gd name="connsiteY129" fmla="*/ 896370 h 1483646"/>
                <a:gd name="connsiteX130" fmla="*/ 2439258 w 4095481"/>
                <a:gd name="connsiteY130" fmla="*/ 896370 h 1483646"/>
                <a:gd name="connsiteX131" fmla="*/ 2439258 w 4095481"/>
                <a:gd name="connsiteY131" fmla="*/ 911824 h 1483646"/>
                <a:gd name="connsiteX132" fmla="*/ 2455926 w 4095481"/>
                <a:gd name="connsiteY132" fmla="*/ 911824 h 1483646"/>
                <a:gd name="connsiteX133" fmla="*/ 2454519 w 4095481"/>
                <a:gd name="connsiteY133" fmla="*/ 924704 h 1483646"/>
                <a:gd name="connsiteX134" fmla="*/ 2519107 w 4095481"/>
                <a:gd name="connsiteY134" fmla="*/ 924703 h 1483646"/>
                <a:gd name="connsiteX135" fmla="*/ 2519107 w 4095481"/>
                <a:gd name="connsiteY135" fmla="*/ 937582 h 1483646"/>
                <a:gd name="connsiteX136" fmla="*/ 2547441 w 4095481"/>
                <a:gd name="connsiteY136" fmla="*/ 937582 h 1483646"/>
                <a:gd name="connsiteX137" fmla="*/ 2547441 w 4095481"/>
                <a:gd name="connsiteY137" fmla="*/ 947885 h 1483646"/>
                <a:gd name="connsiteX138" fmla="*/ 2593805 w 4095481"/>
                <a:gd name="connsiteY138" fmla="*/ 947885 h 1483646"/>
                <a:gd name="connsiteX139" fmla="*/ 2593805 w 4095481"/>
                <a:gd name="connsiteY139" fmla="*/ 958188 h 1483646"/>
                <a:gd name="connsiteX140" fmla="*/ 2598956 w 4095481"/>
                <a:gd name="connsiteY140" fmla="*/ 958188 h 1483646"/>
                <a:gd name="connsiteX141" fmla="*/ 2598956 w 4095481"/>
                <a:gd name="connsiteY141" fmla="*/ 973643 h 1483646"/>
                <a:gd name="connsiteX142" fmla="*/ 2622138 w 4095481"/>
                <a:gd name="connsiteY142" fmla="*/ 973643 h 1483646"/>
                <a:gd name="connsiteX143" fmla="*/ 2622138 w 4095481"/>
                <a:gd name="connsiteY143" fmla="*/ 978795 h 1483646"/>
                <a:gd name="connsiteX144" fmla="*/ 2622138 w 4095481"/>
                <a:gd name="connsiteY144" fmla="*/ 978795 h 1483646"/>
                <a:gd name="connsiteX145" fmla="*/ 2632441 w 4095481"/>
                <a:gd name="connsiteY145" fmla="*/ 989098 h 1483646"/>
                <a:gd name="connsiteX146" fmla="*/ 2686533 w 4095481"/>
                <a:gd name="connsiteY146" fmla="*/ 989098 h 1483646"/>
                <a:gd name="connsiteX147" fmla="*/ 2686533 w 4095481"/>
                <a:gd name="connsiteY147" fmla="*/ 1017431 h 1483646"/>
                <a:gd name="connsiteX148" fmla="*/ 2698440 w 4095481"/>
                <a:gd name="connsiteY148" fmla="*/ 1017432 h 1483646"/>
                <a:gd name="connsiteX149" fmla="*/ 2699799 w 4095481"/>
                <a:gd name="connsiteY149" fmla="*/ 1035461 h 1483646"/>
                <a:gd name="connsiteX150" fmla="*/ 2714866 w 4095481"/>
                <a:gd name="connsiteY150" fmla="*/ 1035461 h 1483646"/>
                <a:gd name="connsiteX151" fmla="*/ 2714866 w 4095481"/>
                <a:gd name="connsiteY151" fmla="*/ 1048340 h 1483646"/>
                <a:gd name="connsiteX152" fmla="*/ 2735472 w 4095481"/>
                <a:gd name="connsiteY152" fmla="*/ 1048340 h 1483646"/>
                <a:gd name="connsiteX153" fmla="*/ 2735472 w 4095481"/>
                <a:gd name="connsiteY153" fmla="*/ 1056068 h 1483646"/>
                <a:gd name="connsiteX154" fmla="*/ 2776685 w 4095481"/>
                <a:gd name="connsiteY154" fmla="*/ 1056068 h 1483646"/>
                <a:gd name="connsiteX155" fmla="*/ 2779260 w 4095481"/>
                <a:gd name="connsiteY155" fmla="*/ 1063795 h 1483646"/>
                <a:gd name="connsiteX156" fmla="*/ 2807594 w 4095481"/>
                <a:gd name="connsiteY156" fmla="*/ 1061220 h 1483646"/>
                <a:gd name="connsiteX157" fmla="*/ 2807594 w 4095481"/>
                <a:gd name="connsiteY157" fmla="*/ 1076674 h 1483646"/>
                <a:gd name="connsiteX158" fmla="*/ 2807594 w 4095481"/>
                <a:gd name="connsiteY158" fmla="*/ 1076674 h 1483646"/>
                <a:gd name="connsiteX159" fmla="*/ 2820473 w 4095481"/>
                <a:gd name="connsiteY159" fmla="*/ 1076674 h 1483646"/>
                <a:gd name="connsiteX160" fmla="*/ 2864261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97280 h 1483646"/>
                <a:gd name="connsiteX163" fmla="*/ 2902898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5474 w 4095481"/>
                <a:gd name="connsiteY165" fmla="*/ 1115311 h 1483646"/>
                <a:gd name="connsiteX166" fmla="*/ 2920928 w 4095481"/>
                <a:gd name="connsiteY166" fmla="*/ 1115309 h 1483646"/>
                <a:gd name="connsiteX167" fmla="*/ 2920929 w 4095481"/>
                <a:gd name="connsiteY167" fmla="*/ 1133340 h 1483646"/>
                <a:gd name="connsiteX168" fmla="*/ 2946686 w 4095481"/>
                <a:gd name="connsiteY168" fmla="*/ 1138493 h 1483646"/>
                <a:gd name="connsiteX169" fmla="*/ 2962140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3008504 w 4095481"/>
                <a:gd name="connsiteY171" fmla="*/ 1138493 h 1483646"/>
                <a:gd name="connsiteX172" fmla="*/ 3008504 w 4095481"/>
                <a:gd name="connsiteY172" fmla="*/ 1156523 h 1483646"/>
                <a:gd name="connsiteX173" fmla="*/ 3023960 w 4095481"/>
                <a:gd name="connsiteY173" fmla="*/ 1156524 h 1483646"/>
                <a:gd name="connsiteX174" fmla="*/ 3026535 w 4095481"/>
                <a:gd name="connsiteY174" fmla="*/ 1171978 h 1483646"/>
                <a:gd name="connsiteX175" fmla="*/ 3054868 w 4095481"/>
                <a:gd name="connsiteY175" fmla="*/ 1171978 h 1483646"/>
                <a:gd name="connsiteX176" fmla="*/ 3054868 w 4095481"/>
                <a:gd name="connsiteY176" fmla="*/ 1215766 h 1483646"/>
                <a:gd name="connsiteX177" fmla="*/ 3101232 w 4095481"/>
                <a:gd name="connsiteY177" fmla="*/ 1215766 h 1483646"/>
                <a:gd name="connsiteX178" fmla="*/ 3101232 w 4095481"/>
                <a:gd name="connsiteY178" fmla="*/ 1236372 h 1483646"/>
                <a:gd name="connsiteX179" fmla="*/ 3124414 w 4095481"/>
                <a:gd name="connsiteY179" fmla="*/ 1236372 h 1483646"/>
                <a:gd name="connsiteX180" fmla="*/ 3124414 w 4095481"/>
                <a:gd name="connsiteY180" fmla="*/ 1246675 h 1483646"/>
                <a:gd name="connsiteX181" fmla="*/ 3214566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9717 w 4095481"/>
                <a:gd name="connsiteY183" fmla="*/ 1269857 h 1483646"/>
                <a:gd name="connsiteX184" fmla="*/ 3240323 w 4095481"/>
                <a:gd name="connsiteY184" fmla="*/ 1269856 h 1483646"/>
                <a:gd name="connsiteX185" fmla="*/ 3242900 w 4095481"/>
                <a:gd name="connsiteY185" fmla="*/ 1295615 h 1483646"/>
                <a:gd name="connsiteX186" fmla="*/ 3268658 w 4095481"/>
                <a:gd name="connsiteY186" fmla="*/ 1300767 h 1483646"/>
                <a:gd name="connsiteX187" fmla="*/ 3307294 w 4095481"/>
                <a:gd name="connsiteY187" fmla="*/ 1300767 h 1483646"/>
                <a:gd name="connsiteX188" fmla="*/ 3307294 w 4095481"/>
                <a:gd name="connsiteY188" fmla="*/ 1336827 h 1483646"/>
                <a:gd name="connsiteX189" fmla="*/ 3345931 w 4095481"/>
                <a:gd name="connsiteY189" fmla="*/ 1336827 h 1483646"/>
                <a:gd name="connsiteX190" fmla="*/ 3345931 w 4095481"/>
                <a:gd name="connsiteY190" fmla="*/ 1354858 h 1483646"/>
                <a:gd name="connsiteX191" fmla="*/ 3376840 w 4095481"/>
                <a:gd name="connsiteY191" fmla="*/ 1354858 h 1483646"/>
                <a:gd name="connsiteX192" fmla="*/ 3376840 w 4095481"/>
                <a:gd name="connsiteY192" fmla="*/ 1372888 h 1483646"/>
                <a:gd name="connsiteX193" fmla="*/ 3608660 w 4095481"/>
                <a:gd name="connsiteY193" fmla="*/ 1372888 h 1483646"/>
                <a:gd name="connsiteX194" fmla="*/ 3608660 w 4095481"/>
                <a:gd name="connsiteY194" fmla="*/ 1406373 h 1483646"/>
                <a:gd name="connsiteX195" fmla="*/ 3696236 w 4095481"/>
                <a:gd name="connsiteY195" fmla="*/ 1406373 h 1483646"/>
                <a:gd name="connsiteX196" fmla="*/ 3696236 w 4095481"/>
                <a:gd name="connsiteY196" fmla="*/ 1445010 h 1483646"/>
                <a:gd name="connsiteX197" fmla="*/ 3745176 w 4095481"/>
                <a:gd name="connsiteY197" fmla="*/ 1445010 h 1483646"/>
                <a:gd name="connsiteX198" fmla="*/ 3745176 w 4095481"/>
                <a:gd name="connsiteY198" fmla="*/ 1483646 h 1483646"/>
                <a:gd name="connsiteX199" fmla="*/ 4095481 w 4095481"/>
                <a:gd name="connsiteY199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8359 w 4095481"/>
                <a:gd name="connsiteY40" fmla="*/ 225890 h 1483646"/>
                <a:gd name="connsiteX41" fmla="*/ 803641 w 4095481"/>
                <a:gd name="connsiteY41" fmla="*/ 226668 h 1483646"/>
                <a:gd name="connsiteX42" fmla="*/ 803641 w 4095481"/>
                <a:gd name="connsiteY42" fmla="*/ 234396 h 1483646"/>
                <a:gd name="connsiteX43" fmla="*/ 857733 w 4095481"/>
                <a:gd name="connsiteY43" fmla="*/ 234396 h 1483646"/>
                <a:gd name="connsiteX44" fmla="*/ 857733 w 4095481"/>
                <a:gd name="connsiteY44" fmla="*/ 242123 h 1483646"/>
                <a:gd name="connsiteX45" fmla="*/ 916975 w 4095481"/>
                <a:gd name="connsiteY45" fmla="*/ 242123 h 1483646"/>
                <a:gd name="connsiteX46" fmla="*/ 916975 w 4095481"/>
                <a:gd name="connsiteY46" fmla="*/ 242123 h 1483646"/>
                <a:gd name="connsiteX47" fmla="*/ 1022582 w 4095481"/>
                <a:gd name="connsiteY47" fmla="*/ 242123 h 1483646"/>
                <a:gd name="connsiteX48" fmla="*/ 1022582 w 4095481"/>
                <a:gd name="connsiteY48" fmla="*/ 288487 h 1483646"/>
                <a:gd name="connsiteX49" fmla="*/ 1061219 w 4095481"/>
                <a:gd name="connsiteY49" fmla="*/ 288487 h 1483646"/>
                <a:gd name="connsiteX50" fmla="*/ 1061219 w 4095481"/>
                <a:gd name="connsiteY50" fmla="*/ 309093 h 1483646"/>
                <a:gd name="connsiteX51" fmla="*/ 1128189 w 4095481"/>
                <a:gd name="connsiteY51" fmla="*/ 309093 h 1483646"/>
                <a:gd name="connsiteX52" fmla="*/ 1128189 w 4095481"/>
                <a:gd name="connsiteY52" fmla="*/ 329699 h 1483646"/>
                <a:gd name="connsiteX53" fmla="*/ 1182280 w 4095481"/>
                <a:gd name="connsiteY53" fmla="*/ 329699 h 1483646"/>
                <a:gd name="connsiteX54" fmla="*/ 1182280 w 4095481"/>
                <a:gd name="connsiteY54" fmla="*/ 345154 h 1483646"/>
                <a:gd name="connsiteX55" fmla="*/ 1215765 w 4095481"/>
                <a:gd name="connsiteY55" fmla="*/ 345154 h 1483646"/>
                <a:gd name="connsiteX56" fmla="*/ 1215765 w 4095481"/>
                <a:gd name="connsiteY56" fmla="*/ 345154 h 1483646"/>
                <a:gd name="connsiteX57" fmla="*/ 1223493 w 4095481"/>
                <a:gd name="connsiteY57" fmla="*/ 352882 h 1483646"/>
                <a:gd name="connsiteX58" fmla="*/ 1244099 w 4095481"/>
                <a:gd name="connsiteY58" fmla="*/ 352882 h 1483646"/>
                <a:gd name="connsiteX59" fmla="*/ 1244099 w 4095481"/>
                <a:gd name="connsiteY59" fmla="*/ 378639 h 1483646"/>
                <a:gd name="connsiteX60" fmla="*/ 1280160 w 4095481"/>
                <a:gd name="connsiteY60" fmla="*/ 378639 h 1483646"/>
                <a:gd name="connsiteX61" fmla="*/ 1280160 w 4095481"/>
                <a:gd name="connsiteY61" fmla="*/ 378639 h 1483646"/>
                <a:gd name="connsiteX62" fmla="*/ 1290463 w 4095481"/>
                <a:gd name="connsiteY62" fmla="*/ 388942 h 1483646"/>
                <a:gd name="connsiteX63" fmla="*/ 1290463 w 4095481"/>
                <a:gd name="connsiteY63" fmla="*/ 414700 h 1483646"/>
                <a:gd name="connsiteX64" fmla="*/ 1326524 w 4095481"/>
                <a:gd name="connsiteY64" fmla="*/ 414700 h 1483646"/>
                <a:gd name="connsiteX65" fmla="*/ 1326524 w 4095481"/>
                <a:gd name="connsiteY65" fmla="*/ 437882 h 1483646"/>
                <a:gd name="connsiteX66" fmla="*/ 1406373 w 4095481"/>
                <a:gd name="connsiteY66" fmla="*/ 437882 h 1483646"/>
                <a:gd name="connsiteX67" fmla="*/ 1406373 w 4095481"/>
                <a:gd name="connsiteY67" fmla="*/ 443033 h 1483646"/>
                <a:gd name="connsiteX68" fmla="*/ 1421827 w 4095481"/>
                <a:gd name="connsiteY68" fmla="*/ 443033 h 1483646"/>
                <a:gd name="connsiteX69" fmla="*/ 1421827 w 4095481"/>
                <a:gd name="connsiteY69" fmla="*/ 453337 h 1483646"/>
                <a:gd name="connsiteX70" fmla="*/ 1450161 w 4095481"/>
                <a:gd name="connsiteY70" fmla="*/ 453337 h 1483646"/>
                <a:gd name="connsiteX71" fmla="*/ 1450161 w 4095481"/>
                <a:gd name="connsiteY71" fmla="*/ 476519 h 1483646"/>
                <a:gd name="connsiteX72" fmla="*/ 1465615 w 4095481"/>
                <a:gd name="connsiteY72" fmla="*/ 476519 h 1483646"/>
                <a:gd name="connsiteX73" fmla="*/ 1465615 w 4095481"/>
                <a:gd name="connsiteY73" fmla="*/ 489397 h 1483646"/>
                <a:gd name="connsiteX74" fmla="*/ 1475918 w 4095481"/>
                <a:gd name="connsiteY74" fmla="*/ 489397 h 1483646"/>
                <a:gd name="connsiteX75" fmla="*/ 1475918 w 4095481"/>
                <a:gd name="connsiteY75" fmla="*/ 502276 h 1483646"/>
                <a:gd name="connsiteX76" fmla="*/ 1475918 w 4095481"/>
                <a:gd name="connsiteY76" fmla="*/ 502276 h 1483646"/>
                <a:gd name="connsiteX77" fmla="*/ 1488797 w 4095481"/>
                <a:gd name="connsiteY77" fmla="*/ 515155 h 1483646"/>
                <a:gd name="connsiteX78" fmla="*/ 1527434 w 4095481"/>
                <a:gd name="connsiteY78" fmla="*/ 515155 h 1483646"/>
                <a:gd name="connsiteX79" fmla="*/ 1527434 w 4095481"/>
                <a:gd name="connsiteY79" fmla="*/ 525458 h 1483646"/>
                <a:gd name="connsiteX80" fmla="*/ 1540313 w 4095481"/>
                <a:gd name="connsiteY80" fmla="*/ 525458 h 1483646"/>
                <a:gd name="connsiteX81" fmla="*/ 1540313 w 4095481"/>
                <a:gd name="connsiteY81" fmla="*/ 538337 h 1483646"/>
                <a:gd name="connsiteX82" fmla="*/ 165622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780 w 4095481"/>
                <a:gd name="connsiteY84" fmla="*/ 569281 h 1483646"/>
                <a:gd name="connsiteX85" fmla="*/ 1705162 w 4095481"/>
                <a:gd name="connsiteY85" fmla="*/ 566670 h 1483646"/>
                <a:gd name="connsiteX86" fmla="*/ 1705162 w 4095481"/>
                <a:gd name="connsiteY86" fmla="*/ 582125 h 1483646"/>
                <a:gd name="connsiteX87" fmla="*/ 1774708 w 4095481"/>
                <a:gd name="connsiteY87" fmla="*/ 582125 h 1483646"/>
                <a:gd name="connsiteX88" fmla="*/ 1774708 w 4095481"/>
                <a:gd name="connsiteY88" fmla="*/ 600156 h 1483646"/>
                <a:gd name="connsiteX89" fmla="*/ 1846830 w 4095481"/>
                <a:gd name="connsiteY89" fmla="*/ 600156 h 1483646"/>
                <a:gd name="connsiteX90" fmla="*/ 1846830 w 4095481"/>
                <a:gd name="connsiteY90" fmla="*/ 600156 h 1483646"/>
                <a:gd name="connsiteX91" fmla="*/ 1849601 w 4095481"/>
                <a:gd name="connsiteY91" fmla="*/ 607883 h 1483646"/>
                <a:gd name="connsiteX92" fmla="*/ 1893194 w 4095481"/>
                <a:gd name="connsiteY92" fmla="*/ 607884 h 1483646"/>
                <a:gd name="connsiteX93" fmla="*/ 1893194 w 4095481"/>
                <a:gd name="connsiteY93" fmla="*/ 631065 h 1483646"/>
                <a:gd name="connsiteX94" fmla="*/ 1993649 w 4095481"/>
                <a:gd name="connsiteY94" fmla="*/ 631065 h 1483646"/>
                <a:gd name="connsiteX95" fmla="*/ 1993649 w 4095481"/>
                <a:gd name="connsiteY95" fmla="*/ 646520 h 1483646"/>
                <a:gd name="connsiteX96" fmla="*/ 2027134 w 4095481"/>
                <a:gd name="connsiteY96" fmla="*/ 646520 h 1483646"/>
                <a:gd name="connsiteX97" fmla="*/ 2027134 w 4095481"/>
                <a:gd name="connsiteY97" fmla="*/ 661974 h 1483646"/>
                <a:gd name="connsiteX98" fmla="*/ 2060619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72278 h 1483646"/>
                <a:gd name="connsiteX101" fmla="*/ 2078650 w 4095481"/>
                <a:gd name="connsiteY101" fmla="*/ 672277 h 1483646"/>
                <a:gd name="connsiteX102" fmla="*/ 2079037 w 4095481"/>
                <a:gd name="connsiteY102" fmla="*/ 678401 h 1483646"/>
                <a:gd name="connsiteX103" fmla="*/ 2088954 w 4095481"/>
                <a:gd name="connsiteY103" fmla="*/ 703187 h 1483646"/>
                <a:gd name="connsiteX104" fmla="*/ 2117286 w 4095481"/>
                <a:gd name="connsiteY104" fmla="*/ 703187 h 1483646"/>
                <a:gd name="connsiteX105" fmla="*/ 2117286 w 4095481"/>
                <a:gd name="connsiteY105" fmla="*/ 723793 h 1483646"/>
                <a:gd name="connsiteX106" fmla="*/ 2135317 w 4095481"/>
                <a:gd name="connsiteY106" fmla="*/ 723793 h 1483646"/>
                <a:gd name="connsiteX107" fmla="*/ 2135317 w 4095481"/>
                <a:gd name="connsiteY107" fmla="*/ 736672 h 1483646"/>
                <a:gd name="connsiteX108" fmla="*/ 2143044 w 4095481"/>
                <a:gd name="connsiteY108" fmla="*/ 736672 h 1483646"/>
                <a:gd name="connsiteX109" fmla="*/ 2143044 w 4095481"/>
                <a:gd name="connsiteY109" fmla="*/ 757278 h 1483646"/>
                <a:gd name="connsiteX110" fmla="*/ 2168802 w 4095481"/>
                <a:gd name="connsiteY110" fmla="*/ 757278 h 1483646"/>
                <a:gd name="connsiteX111" fmla="*/ 2168802 w 4095481"/>
                <a:gd name="connsiteY111" fmla="*/ 767581 h 1483646"/>
                <a:gd name="connsiteX112" fmla="*/ 2240924 w 4095481"/>
                <a:gd name="connsiteY112" fmla="*/ 767581 h 1483646"/>
                <a:gd name="connsiteX113" fmla="*/ 2240924 w 4095481"/>
                <a:gd name="connsiteY113" fmla="*/ 785611 h 1483646"/>
                <a:gd name="connsiteX114" fmla="*/ 2279560 w 4095481"/>
                <a:gd name="connsiteY114" fmla="*/ 785611 h 1483646"/>
                <a:gd name="connsiteX115" fmla="*/ 2279560 w 4095481"/>
                <a:gd name="connsiteY115" fmla="*/ 795915 h 1483646"/>
                <a:gd name="connsiteX116" fmla="*/ 2313045 w 4095481"/>
                <a:gd name="connsiteY116" fmla="*/ 795915 h 1483646"/>
                <a:gd name="connsiteX117" fmla="*/ 2313045 w 4095481"/>
                <a:gd name="connsiteY117" fmla="*/ 824248 h 1483646"/>
                <a:gd name="connsiteX118" fmla="*/ 2328500 w 4095481"/>
                <a:gd name="connsiteY118" fmla="*/ 824248 h 1483646"/>
                <a:gd name="connsiteX119" fmla="*/ 2333651 w 4095481"/>
                <a:gd name="connsiteY119" fmla="*/ 829399 h 1483646"/>
                <a:gd name="connsiteX120" fmla="*/ 2338803 w 4095481"/>
                <a:gd name="connsiteY120" fmla="*/ 829399 h 1483646"/>
                <a:gd name="connsiteX121" fmla="*/ 2338803 w 4095481"/>
                <a:gd name="connsiteY121" fmla="*/ 837127 h 1483646"/>
                <a:gd name="connsiteX122" fmla="*/ 2359409 w 4095481"/>
                <a:gd name="connsiteY122" fmla="*/ 837127 h 1483646"/>
                <a:gd name="connsiteX123" fmla="*/ 2359409 w 4095481"/>
                <a:gd name="connsiteY123" fmla="*/ 850006 h 1483646"/>
                <a:gd name="connsiteX124" fmla="*/ 2374864 w 4095481"/>
                <a:gd name="connsiteY124" fmla="*/ 850006 h 1483646"/>
                <a:gd name="connsiteX125" fmla="*/ 2374864 w 4095481"/>
                <a:gd name="connsiteY125" fmla="*/ 855157 h 1483646"/>
                <a:gd name="connsiteX126" fmla="*/ 2391533 w 4095481"/>
                <a:gd name="connsiteY126" fmla="*/ 859920 h 1483646"/>
                <a:gd name="connsiteX127" fmla="*/ 2388131 w 4095481"/>
                <a:gd name="connsiteY127" fmla="*/ 868424 h 1483646"/>
                <a:gd name="connsiteX128" fmla="*/ 2416076 w 4095481"/>
                <a:gd name="connsiteY128" fmla="*/ 873187 h 1483646"/>
                <a:gd name="connsiteX129" fmla="*/ 2416076 w 4095481"/>
                <a:gd name="connsiteY129" fmla="*/ 896370 h 1483646"/>
                <a:gd name="connsiteX130" fmla="*/ 2439258 w 4095481"/>
                <a:gd name="connsiteY130" fmla="*/ 896370 h 1483646"/>
                <a:gd name="connsiteX131" fmla="*/ 2439258 w 4095481"/>
                <a:gd name="connsiteY131" fmla="*/ 911824 h 1483646"/>
                <a:gd name="connsiteX132" fmla="*/ 2455926 w 4095481"/>
                <a:gd name="connsiteY132" fmla="*/ 911824 h 1483646"/>
                <a:gd name="connsiteX133" fmla="*/ 2454519 w 4095481"/>
                <a:gd name="connsiteY133" fmla="*/ 924704 h 1483646"/>
                <a:gd name="connsiteX134" fmla="*/ 2519107 w 4095481"/>
                <a:gd name="connsiteY134" fmla="*/ 924703 h 1483646"/>
                <a:gd name="connsiteX135" fmla="*/ 2519107 w 4095481"/>
                <a:gd name="connsiteY135" fmla="*/ 937582 h 1483646"/>
                <a:gd name="connsiteX136" fmla="*/ 2547441 w 4095481"/>
                <a:gd name="connsiteY136" fmla="*/ 937582 h 1483646"/>
                <a:gd name="connsiteX137" fmla="*/ 2547441 w 4095481"/>
                <a:gd name="connsiteY137" fmla="*/ 947885 h 1483646"/>
                <a:gd name="connsiteX138" fmla="*/ 2593805 w 4095481"/>
                <a:gd name="connsiteY138" fmla="*/ 947885 h 1483646"/>
                <a:gd name="connsiteX139" fmla="*/ 2593805 w 4095481"/>
                <a:gd name="connsiteY139" fmla="*/ 958188 h 1483646"/>
                <a:gd name="connsiteX140" fmla="*/ 2598956 w 4095481"/>
                <a:gd name="connsiteY140" fmla="*/ 958188 h 1483646"/>
                <a:gd name="connsiteX141" fmla="*/ 2598956 w 4095481"/>
                <a:gd name="connsiteY141" fmla="*/ 973643 h 1483646"/>
                <a:gd name="connsiteX142" fmla="*/ 2622138 w 4095481"/>
                <a:gd name="connsiteY142" fmla="*/ 973643 h 1483646"/>
                <a:gd name="connsiteX143" fmla="*/ 2622138 w 4095481"/>
                <a:gd name="connsiteY143" fmla="*/ 978795 h 1483646"/>
                <a:gd name="connsiteX144" fmla="*/ 2622138 w 4095481"/>
                <a:gd name="connsiteY144" fmla="*/ 978795 h 1483646"/>
                <a:gd name="connsiteX145" fmla="*/ 2632441 w 4095481"/>
                <a:gd name="connsiteY145" fmla="*/ 989098 h 1483646"/>
                <a:gd name="connsiteX146" fmla="*/ 2686533 w 4095481"/>
                <a:gd name="connsiteY146" fmla="*/ 989098 h 1483646"/>
                <a:gd name="connsiteX147" fmla="*/ 2686533 w 4095481"/>
                <a:gd name="connsiteY147" fmla="*/ 1017431 h 1483646"/>
                <a:gd name="connsiteX148" fmla="*/ 2698440 w 4095481"/>
                <a:gd name="connsiteY148" fmla="*/ 1017432 h 1483646"/>
                <a:gd name="connsiteX149" fmla="*/ 2699799 w 4095481"/>
                <a:gd name="connsiteY149" fmla="*/ 1035461 h 1483646"/>
                <a:gd name="connsiteX150" fmla="*/ 2714866 w 4095481"/>
                <a:gd name="connsiteY150" fmla="*/ 1035461 h 1483646"/>
                <a:gd name="connsiteX151" fmla="*/ 2714866 w 4095481"/>
                <a:gd name="connsiteY151" fmla="*/ 1048340 h 1483646"/>
                <a:gd name="connsiteX152" fmla="*/ 2735472 w 4095481"/>
                <a:gd name="connsiteY152" fmla="*/ 1048340 h 1483646"/>
                <a:gd name="connsiteX153" fmla="*/ 2735472 w 4095481"/>
                <a:gd name="connsiteY153" fmla="*/ 1056068 h 1483646"/>
                <a:gd name="connsiteX154" fmla="*/ 2776685 w 4095481"/>
                <a:gd name="connsiteY154" fmla="*/ 1056068 h 1483646"/>
                <a:gd name="connsiteX155" fmla="*/ 2779260 w 4095481"/>
                <a:gd name="connsiteY155" fmla="*/ 1063795 h 1483646"/>
                <a:gd name="connsiteX156" fmla="*/ 2807594 w 4095481"/>
                <a:gd name="connsiteY156" fmla="*/ 1061220 h 1483646"/>
                <a:gd name="connsiteX157" fmla="*/ 2807594 w 4095481"/>
                <a:gd name="connsiteY157" fmla="*/ 1076674 h 1483646"/>
                <a:gd name="connsiteX158" fmla="*/ 2807594 w 4095481"/>
                <a:gd name="connsiteY158" fmla="*/ 1076674 h 1483646"/>
                <a:gd name="connsiteX159" fmla="*/ 2820473 w 4095481"/>
                <a:gd name="connsiteY159" fmla="*/ 1076674 h 1483646"/>
                <a:gd name="connsiteX160" fmla="*/ 2864261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97280 h 1483646"/>
                <a:gd name="connsiteX163" fmla="*/ 2902898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5474 w 4095481"/>
                <a:gd name="connsiteY165" fmla="*/ 1115311 h 1483646"/>
                <a:gd name="connsiteX166" fmla="*/ 2920928 w 4095481"/>
                <a:gd name="connsiteY166" fmla="*/ 1115309 h 1483646"/>
                <a:gd name="connsiteX167" fmla="*/ 2920929 w 4095481"/>
                <a:gd name="connsiteY167" fmla="*/ 1133340 h 1483646"/>
                <a:gd name="connsiteX168" fmla="*/ 2946686 w 4095481"/>
                <a:gd name="connsiteY168" fmla="*/ 1138493 h 1483646"/>
                <a:gd name="connsiteX169" fmla="*/ 2962140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3008504 w 4095481"/>
                <a:gd name="connsiteY171" fmla="*/ 1138493 h 1483646"/>
                <a:gd name="connsiteX172" fmla="*/ 3008504 w 4095481"/>
                <a:gd name="connsiteY172" fmla="*/ 1156523 h 1483646"/>
                <a:gd name="connsiteX173" fmla="*/ 3023960 w 4095481"/>
                <a:gd name="connsiteY173" fmla="*/ 1156524 h 1483646"/>
                <a:gd name="connsiteX174" fmla="*/ 3026535 w 4095481"/>
                <a:gd name="connsiteY174" fmla="*/ 1171978 h 1483646"/>
                <a:gd name="connsiteX175" fmla="*/ 3054868 w 4095481"/>
                <a:gd name="connsiteY175" fmla="*/ 1171978 h 1483646"/>
                <a:gd name="connsiteX176" fmla="*/ 3054868 w 4095481"/>
                <a:gd name="connsiteY176" fmla="*/ 1215766 h 1483646"/>
                <a:gd name="connsiteX177" fmla="*/ 3101232 w 4095481"/>
                <a:gd name="connsiteY177" fmla="*/ 1215766 h 1483646"/>
                <a:gd name="connsiteX178" fmla="*/ 3101232 w 4095481"/>
                <a:gd name="connsiteY178" fmla="*/ 1236372 h 1483646"/>
                <a:gd name="connsiteX179" fmla="*/ 3124414 w 4095481"/>
                <a:gd name="connsiteY179" fmla="*/ 1236372 h 1483646"/>
                <a:gd name="connsiteX180" fmla="*/ 3124414 w 4095481"/>
                <a:gd name="connsiteY180" fmla="*/ 1246675 h 1483646"/>
                <a:gd name="connsiteX181" fmla="*/ 3214566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9717 w 4095481"/>
                <a:gd name="connsiteY183" fmla="*/ 1269857 h 1483646"/>
                <a:gd name="connsiteX184" fmla="*/ 3240323 w 4095481"/>
                <a:gd name="connsiteY184" fmla="*/ 1269856 h 1483646"/>
                <a:gd name="connsiteX185" fmla="*/ 3242900 w 4095481"/>
                <a:gd name="connsiteY185" fmla="*/ 1295615 h 1483646"/>
                <a:gd name="connsiteX186" fmla="*/ 3268658 w 4095481"/>
                <a:gd name="connsiteY186" fmla="*/ 1300767 h 1483646"/>
                <a:gd name="connsiteX187" fmla="*/ 3307294 w 4095481"/>
                <a:gd name="connsiteY187" fmla="*/ 1300767 h 1483646"/>
                <a:gd name="connsiteX188" fmla="*/ 3307294 w 4095481"/>
                <a:gd name="connsiteY188" fmla="*/ 1336827 h 1483646"/>
                <a:gd name="connsiteX189" fmla="*/ 3345931 w 4095481"/>
                <a:gd name="connsiteY189" fmla="*/ 1336827 h 1483646"/>
                <a:gd name="connsiteX190" fmla="*/ 3345931 w 4095481"/>
                <a:gd name="connsiteY190" fmla="*/ 1354858 h 1483646"/>
                <a:gd name="connsiteX191" fmla="*/ 3376840 w 4095481"/>
                <a:gd name="connsiteY191" fmla="*/ 1354858 h 1483646"/>
                <a:gd name="connsiteX192" fmla="*/ 3376840 w 4095481"/>
                <a:gd name="connsiteY192" fmla="*/ 1372888 h 1483646"/>
                <a:gd name="connsiteX193" fmla="*/ 3608660 w 4095481"/>
                <a:gd name="connsiteY193" fmla="*/ 1372888 h 1483646"/>
                <a:gd name="connsiteX194" fmla="*/ 3608660 w 4095481"/>
                <a:gd name="connsiteY194" fmla="*/ 1406373 h 1483646"/>
                <a:gd name="connsiteX195" fmla="*/ 3696236 w 4095481"/>
                <a:gd name="connsiteY195" fmla="*/ 1406373 h 1483646"/>
                <a:gd name="connsiteX196" fmla="*/ 3696236 w 4095481"/>
                <a:gd name="connsiteY196" fmla="*/ 1445010 h 1483646"/>
                <a:gd name="connsiteX197" fmla="*/ 3745176 w 4095481"/>
                <a:gd name="connsiteY197" fmla="*/ 1445010 h 1483646"/>
                <a:gd name="connsiteX198" fmla="*/ 3745176 w 4095481"/>
                <a:gd name="connsiteY198" fmla="*/ 1483646 h 1483646"/>
                <a:gd name="connsiteX199" fmla="*/ 4095481 w 4095481"/>
                <a:gd name="connsiteY199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8359 w 4095481"/>
                <a:gd name="connsiteY40" fmla="*/ 225890 h 1483646"/>
                <a:gd name="connsiteX41" fmla="*/ 803641 w 4095481"/>
                <a:gd name="connsiteY41" fmla="*/ 226668 h 1483646"/>
                <a:gd name="connsiteX42" fmla="*/ 803641 w 4095481"/>
                <a:gd name="connsiteY42" fmla="*/ 234396 h 1483646"/>
                <a:gd name="connsiteX43" fmla="*/ 857733 w 4095481"/>
                <a:gd name="connsiteY43" fmla="*/ 234396 h 1483646"/>
                <a:gd name="connsiteX44" fmla="*/ 857733 w 4095481"/>
                <a:gd name="connsiteY44" fmla="*/ 242123 h 1483646"/>
                <a:gd name="connsiteX45" fmla="*/ 916975 w 4095481"/>
                <a:gd name="connsiteY45" fmla="*/ 242123 h 1483646"/>
                <a:gd name="connsiteX46" fmla="*/ 916975 w 4095481"/>
                <a:gd name="connsiteY46" fmla="*/ 242123 h 1483646"/>
                <a:gd name="connsiteX47" fmla="*/ 1022582 w 4095481"/>
                <a:gd name="connsiteY47" fmla="*/ 242123 h 1483646"/>
                <a:gd name="connsiteX48" fmla="*/ 1022582 w 4095481"/>
                <a:gd name="connsiteY48" fmla="*/ 288487 h 1483646"/>
                <a:gd name="connsiteX49" fmla="*/ 1061219 w 4095481"/>
                <a:gd name="connsiteY49" fmla="*/ 288487 h 1483646"/>
                <a:gd name="connsiteX50" fmla="*/ 1061219 w 4095481"/>
                <a:gd name="connsiteY50" fmla="*/ 309093 h 1483646"/>
                <a:gd name="connsiteX51" fmla="*/ 1128189 w 4095481"/>
                <a:gd name="connsiteY51" fmla="*/ 309093 h 1483646"/>
                <a:gd name="connsiteX52" fmla="*/ 1128189 w 4095481"/>
                <a:gd name="connsiteY52" fmla="*/ 329699 h 1483646"/>
                <a:gd name="connsiteX53" fmla="*/ 1182280 w 4095481"/>
                <a:gd name="connsiteY53" fmla="*/ 329699 h 1483646"/>
                <a:gd name="connsiteX54" fmla="*/ 1182280 w 4095481"/>
                <a:gd name="connsiteY54" fmla="*/ 345154 h 1483646"/>
                <a:gd name="connsiteX55" fmla="*/ 1215765 w 4095481"/>
                <a:gd name="connsiteY55" fmla="*/ 345154 h 1483646"/>
                <a:gd name="connsiteX56" fmla="*/ 1215765 w 4095481"/>
                <a:gd name="connsiteY56" fmla="*/ 345154 h 1483646"/>
                <a:gd name="connsiteX57" fmla="*/ 1223493 w 4095481"/>
                <a:gd name="connsiteY57" fmla="*/ 352882 h 1483646"/>
                <a:gd name="connsiteX58" fmla="*/ 1244099 w 4095481"/>
                <a:gd name="connsiteY58" fmla="*/ 352882 h 1483646"/>
                <a:gd name="connsiteX59" fmla="*/ 1244099 w 4095481"/>
                <a:gd name="connsiteY59" fmla="*/ 378639 h 1483646"/>
                <a:gd name="connsiteX60" fmla="*/ 1280160 w 4095481"/>
                <a:gd name="connsiteY60" fmla="*/ 378639 h 1483646"/>
                <a:gd name="connsiteX61" fmla="*/ 1280160 w 4095481"/>
                <a:gd name="connsiteY61" fmla="*/ 378639 h 1483646"/>
                <a:gd name="connsiteX62" fmla="*/ 1290463 w 4095481"/>
                <a:gd name="connsiteY62" fmla="*/ 388942 h 1483646"/>
                <a:gd name="connsiteX63" fmla="*/ 1290463 w 4095481"/>
                <a:gd name="connsiteY63" fmla="*/ 414700 h 1483646"/>
                <a:gd name="connsiteX64" fmla="*/ 1326524 w 4095481"/>
                <a:gd name="connsiteY64" fmla="*/ 414700 h 1483646"/>
                <a:gd name="connsiteX65" fmla="*/ 1326524 w 4095481"/>
                <a:gd name="connsiteY65" fmla="*/ 437882 h 1483646"/>
                <a:gd name="connsiteX66" fmla="*/ 1406373 w 4095481"/>
                <a:gd name="connsiteY66" fmla="*/ 437882 h 1483646"/>
                <a:gd name="connsiteX67" fmla="*/ 1406373 w 4095481"/>
                <a:gd name="connsiteY67" fmla="*/ 443033 h 1483646"/>
                <a:gd name="connsiteX68" fmla="*/ 1421827 w 4095481"/>
                <a:gd name="connsiteY68" fmla="*/ 443033 h 1483646"/>
                <a:gd name="connsiteX69" fmla="*/ 1421827 w 4095481"/>
                <a:gd name="connsiteY69" fmla="*/ 453337 h 1483646"/>
                <a:gd name="connsiteX70" fmla="*/ 1450161 w 4095481"/>
                <a:gd name="connsiteY70" fmla="*/ 453337 h 1483646"/>
                <a:gd name="connsiteX71" fmla="*/ 1450161 w 4095481"/>
                <a:gd name="connsiteY71" fmla="*/ 476519 h 1483646"/>
                <a:gd name="connsiteX72" fmla="*/ 1465615 w 4095481"/>
                <a:gd name="connsiteY72" fmla="*/ 476519 h 1483646"/>
                <a:gd name="connsiteX73" fmla="*/ 1465615 w 4095481"/>
                <a:gd name="connsiteY73" fmla="*/ 489397 h 1483646"/>
                <a:gd name="connsiteX74" fmla="*/ 1475918 w 4095481"/>
                <a:gd name="connsiteY74" fmla="*/ 489397 h 1483646"/>
                <a:gd name="connsiteX75" fmla="*/ 1475918 w 4095481"/>
                <a:gd name="connsiteY75" fmla="*/ 502276 h 1483646"/>
                <a:gd name="connsiteX76" fmla="*/ 1475918 w 4095481"/>
                <a:gd name="connsiteY76" fmla="*/ 502276 h 1483646"/>
                <a:gd name="connsiteX77" fmla="*/ 1488797 w 4095481"/>
                <a:gd name="connsiteY77" fmla="*/ 515155 h 1483646"/>
                <a:gd name="connsiteX78" fmla="*/ 1527434 w 4095481"/>
                <a:gd name="connsiteY78" fmla="*/ 515155 h 1483646"/>
                <a:gd name="connsiteX79" fmla="*/ 1527434 w 4095481"/>
                <a:gd name="connsiteY79" fmla="*/ 525458 h 1483646"/>
                <a:gd name="connsiteX80" fmla="*/ 1540313 w 4095481"/>
                <a:gd name="connsiteY80" fmla="*/ 525458 h 1483646"/>
                <a:gd name="connsiteX81" fmla="*/ 1540313 w 4095481"/>
                <a:gd name="connsiteY81" fmla="*/ 538337 h 1483646"/>
                <a:gd name="connsiteX82" fmla="*/ 165622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780 w 4095481"/>
                <a:gd name="connsiteY84" fmla="*/ 569281 h 1483646"/>
                <a:gd name="connsiteX85" fmla="*/ 1705162 w 4095481"/>
                <a:gd name="connsiteY85" fmla="*/ 566670 h 1483646"/>
                <a:gd name="connsiteX86" fmla="*/ 1705162 w 4095481"/>
                <a:gd name="connsiteY86" fmla="*/ 582125 h 1483646"/>
                <a:gd name="connsiteX87" fmla="*/ 1774708 w 4095481"/>
                <a:gd name="connsiteY87" fmla="*/ 582125 h 1483646"/>
                <a:gd name="connsiteX88" fmla="*/ 1774708 w 4095481"/>
                <a:gd name="connsiteY88" fmla="*/ 600156 h 1483646"/>
                <a:gd name="connsiteX89" fmla="*/ 1846830 w 4095481"/>
                <a:gd name="connsiteY89" fmla="*/ 600156 h 1483646"/>
                <a:gd name="connsiteX90" fmla="*/ 1846830 w 4095481"/>
                <a:gd name="connsiteY90" fmla="*/ 600156 h 1483646"/>
                <a:gd name="connsiteX91" fmla="*/ 1849601 w 4095481"/>
                <a:gd name="connsiteY91" fmla="*/ 607883 h 1483646"/>
                <a:gd name="connsiteX92" fmla="*/ 1893194 w 4095481"/>
                <a:gd name="connsiteY92" fmla="*/ 607884 h 1483646"/>
                <a:gd name="connsiteX93" fmla="*/ 1893194 w 4095481"/>
                <a:gd name="connsiteY93" fmla="*/ 631065 h 1483646"/>
                <a:gd name="connsiteX94" fmla="*/ 1993649 w 4095481"/>
                <a:gd name="connsiteY94" fmla="*/ 631065 h 1483646"/>
                <a:gd name="connsiteX95" fmla="*/ 1993649 w 4095481"/>
                <a:gd name="connsiteY95" fmla="*/ 646520 h 1483646"/>
                <a:gd name="connsiteX96" fmla="*/ 2027134 w 4095481"/>
                <a:gd name="connsiteY96" fmla="*/ 646520 h 1483646"/>
                <a:gd name="connsiteX97" fmla="*/ 2027134 w 4095481"/>
                <a:gd name="connsiteY97" fmla="*/ 661974 h 1483646"/>
                <a:gd name="connsiteX98" fmla="*/ 2060619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72278 h 1483646"/>
                <a:gd name="connsiteX101" fmla="*/ 2078650 w 4095481"/>
                <a:gd name="connsiteY101" fmla="*/ 672277 h 1483646"/>
                <a:gd name="connsiteX102" fmla="*/ 2079037 w 4095481"/>
                <a:gd name="connsiteY102" fmla="*/ 678401 h 1483646"/>
                <a:gd name="connsiteX103" fmla="*/ 2093716 w 4095481"/>
                <a:gd name="connsiteY103" fmla="*/ 676993 h 1483646"/>
                <a:gd name="connsiteX104" fmla="*/ 2117286 w 4095481"/>
                <a:gd name="connsiteY104" fmla="*/ 703187 h 1483646"/>
                <a:gd name="connsiteX105" fmla="*/ 2117286 w 4095481"/>
                <a:gd name="connsiteY105" fmla="*/ 723793 h 1483646"/>
                <a:gd name="connsiteX106" fmla="*/ 2135317 w 4095481"/>
                <a:gd name="connsiteY106" fmla="*/ 723793 h 1483646"/>
                <a:gd name="connsiteX107" fmla="*/ 2135317 w 4095481"/>
                <a:gd name="connsiteY107" fmla="*/ 736672 h 1483646"/>
                <a:gd name="connsiteX108" fmla="*/ 2143044 w 4095481"/>
                <a:gd name="connsiteY108" fmla="*/ 736672 h 1483646"/>
                <a:gd name="connsiteX109" fmla="*/ 2143044 w 4095481"/>
                <a:gd name="connsiteY109" fmla="*/ 757278 h 1483646"/>
                <a:gd name="connsiteX110" fmla="*/ 2168802 w 4095481"/>
                <a:gd name="connsiteY110" fmla="*/ 757278 h 1483646"/>
                <a:gd name="connsiteX111" fmla="*/ 2168802 w 4095481"/>
                <a:gd name="connsiteY111" fmla="*/ 767581 h 1483646"/>
                <a:gd name="connsiteX112" fmla="*/ 2240924 w 4095481"/>
                <a:gd name="connsiteY112" fmla="*/ 767581 h 1483646"/>
                <a:gd name="connsiteX113" fmla="*/ 2240924 w 4095481"/>
                <a:gd name="connsiteY113" fmla="*/ 785611 h 1483646"/>
                <a:gd name="connsiteX114" fmla="*/ 2279560 w 4095481"/>
                <a:gd name="connsiteY114" fmla="*/ 785611 h 1483646"/>
                <a:gd name="connsiteX115" fmla="*/ 2279560 w 4095481"/>
                <a:gd name="connsiteY115" fmla="*/ 795915 h 1483646"/>
                <a:gd name="connsiteX116" fmla="*/ 2313045 w 4095481"/>
                <a:gd name="connsiteY116" fmla="*/ 795915 h 1483646"/>
                <a:gd name="connsiteX117" fmla="*/ 2313045 w 4095481"/>
                <a:gd name="connsiteY117" fmla="*/ 824248 h 1483646"/>
                <a:gd name="connsiteX118" fmla="*/ 2328500 w 4095481"/>
                <a:gd name="connsiteY118" fmla="*/ 824248 h 1483646"/>
                <a:gd name="connsiteX119" fmla="*/ 2333651 w 4095481"/>
                <a:gd name="connsiteY119" fmla="*/ 829399 h 1483646"/>
                <a:gd name="connsiteX120" fmla="*/ 2338803 w 4095481"/>
                <a:gd name="connsiteY120" fmla="*/ 829399 h 1483646"/>
                <a:gd name="connsiteX121" fmla="*/ 2338803 w 4095481"/>
                <a:gd name="connsiteY121" fmla="*/ 837127 h 1483646"/>
                <a:gd name="connsiteX122" fmla="*/ 2359409 w 4095481"/>
                <a:gd name="connsiteY122" fmla="*/ 837127 h 1483646"/>
                <a:gd name="connsiteX123" fmla="*/ 2359409 w 4095481"/>
                <a:gd name="connsiteY123" fmla="*/ 850006 h 1483646"/>
                <a:gd name="connsiteX124" fmla="*/ 2374864 w 4095481"/>
                <a:gd name="connsiteY124" fmla="*/ 850006 h 1483646"/>
                <a:gd name="connsiteX125" fmla="*/ 2374864 w 4095481"/>
                <a:gd name="connsiteY125" fmla="*/ 855157 h 1483646"/>
                <a:gd name="connsiteX126" fmla="*/ 2391533 w 4095481"/>
                <a:gd name="connsiteY126" fmla="*/ 859920 h 1483646"/>
                <a:gd name="connsiteX127" fmla="*/ 2388131 w 4095481"/>
                <a:gd name="connsiteY127" fmla="*/ 868424 h 1483646"/>
                <a:gd name="connsiteX128" fmla="*/ 2416076 w 4095481"/>
                <a:gd name="connsiteY128" fmla="*/ 873187 h 1483646"/>
                <a:gd name="connsiteX129" fmla="*/ 2416076 w 4095481"/>
                <a:gd name="connsiteY129" fmla="*/ 896370 h 1483646"/>
                <a:gd name="connsiteX130" fmla="*/ 2439258 w 4095481"/>
                <a:gd name="connsiteY130" fmla="*/ 896370 h 1483646"/>
                <a:gd name="connsiteX131" fmla="*/ 2439258 w 4095481"/>
                <a:gd name="connsiteY131" fmla="*/ 911824 h 1483646"/>
                <a:gd name="connsiteX132" fmla="*/ 2455926 w 4095481"/>
                <a:gd name="connsiteY132" fmla="*/ 911824 h 1483646"/>
                <a:gd name="connsiteX133" fmla="*/ 2454519 w 4095481"/>
                <a:gd name="connsiteY133" fmla="*/ 924704 h 1483646"/>
                <a:gd name="connsiteX134" fmla="*/ 2519107 w 4095481"/>
                <a:gd name="connsiteY134" fmla="*/ 924703 h 1483646"/>
                <a:gd name="connsiteX135" fmla="*/ 2519107 w 4095481"/>
                <a:gd name="connsiteY135" fmla="*/ 937582 h 1483646"/>
                <a:gd name="connsiteX136" fmla="*/ 2547441 w 4095481"/>
                <a:gd name="connsiteY136" fmla="*/ 937582 h 1483646"/>
                <a:gd name="connsiteX137" fmla="*/ 2547441 w 4095481"/>
                <a:gd name="connsiteY137" fmla="*/ 947885 h 1483646"/>
                <a:gd name="connsiteX138" fmla="*/ 2593805 w 4095481"/>
                <a:gd name="connsiteY138" fmla="*/ 947885 h 1483646"/>
                <a:gd name="connsiteX139" fmla="*/ 2593805 w 4095481"/>
                <a:gd name="connsiteY139" fmla="*/ 958188 h 1483646"/>
                <a:gd name="connsiteX140" fmla="*/ 2598956 w 4095481"/>
                <a:gd name="connsiteY140" fmla="*/ 958188 h 1483646"/>
                <a:gd name="connsiteX141" fmla="*/ 2598956 w 4095481"/>
                <a:gd name="connsiteY141" fmla="*/ 973643 h 1483646"/>
                <a:gd name="connsiteX142" fmla="*/ 2622138 w 4095481"/>
                <a:gd name="connsiteY142" fmla="*/ 973643 h 1483646"/>
                <a:gd name="connsiteX143" fmla="*/ 2622138 w 4095481"/>
                <a:gd name="connsiteY143" fmla="*/ 978795 h 1483646"/>
                <a:gd name="connsiteX144" fmla="*/ 2622138 w 4095481"/>
                <a:gd name="connsiteY144" fmla="*/ 978795 h 1483646"/>
                <a:gd name="connsiteX145" fmla="*/ 2632441 w 4095481"/>
                <a:gd name="connsiteY145" fmla="*/ 989098 h 1483646"/>
                <a:gd name="connsiteX146" fmla="*/ 2686533 w 4095481"/>
                <a:gd name="connsiteY146" fmla="*/ 989098 h 1483646"/>
                <a:gd name="connsiteX147" fmla="*/ 2686533 w 4095481"/>
                <a:gd name="connsiteY147" fmla="*/ 1017431 h 1483646"/>
                <a:gd name="connsiteX148" fmla="*/ 2698440 w 4095481"/>
                <a:gd name="connsiteY148" fmla="*/ 1017432 h 1483646"/>
                <a:gd name="connsiteX149" fmla="*/ 2699799 w 4095481"/>
                <a:gd name="connsiteY149" fmla="*/ 1035461 h 1483646"/>
                <a:gd name="connsiteX150" fmla="*/ 2714866 w 4095481"/>
                <a:gd name="connsiteY150" fmla="*/ 1035461 h 1483646"/>
                <a:gd name="connsiteX151" fmla="*/ 2714866 w 4095481"/>
                <a:gd name="connsiteY151" fmla="*/ 1048340 h 1483646"/>
                <a:gd name="connsiteX152" fmla="*/ 2735472 w 4095481"/>
                <a:gd name="connsiteY152" fmla="*/ 1048340 h 1483646"/>
                <a:gd name="connsiteX153" fmla="*/ 2735472 w 4095481"/>
                <a:gd name="connsiteY153" fmla="*/ 1056068 h 1483646"/>
                <a:gd name="connsiteX154" fmla="*/ 2776685 w 4095481"/>
                <a:gd name="connsiteY154" fmla="*/ 1056068 h 1483646"/>
                <a:gd name="connsiteX155" fmla="*/ 2779260 w 4095481"/>
                <a:gd name="connsiteY155" fmla="*/ 1063795 h 1483646"/>
                <a:gd name="connsiteX156" fmla="*/ 2807594 w 4095481"/>
                <a:gd name="connsiteY156" fmla="*/ 1061220 h 1483646"/>
                <a:gd name="connsiteX157" fmla="*/ 2807594 w 4095481"/>
                <a:gd name="connsiteY157" fmla="*/ 1076674 h 1483646"/>
                <a:gd name="connsiteX158" fmla="*/ 2807594 w 4095481"/>
                <a:gd name="connsiteY158" fmla="*/ 1076674 h 1483646"/>
                <a:gd name="connsiteX159" fmla="*/ 2820473 w 4095481"/>
                <a:gd name="connsiteY159" fmla="*/ 1076674 h 1483646"/>
                <a:gd name="connsiteX160" fmla="*/ 2864261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97280 h 1483646"/>
                <a:gd name="connsiteX163" fmla="*/ 2902898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5474 w 4095481"/>
                <a:gd name="connsiteY165" fmla="*/ 1115311 h 1483646"/>
                <a:gd name="connsiteX166" fmla="*/ 2920928 w 4095481"/>
                <a:gd name="connsiteY166" fmla="*/ 1115309 h 1483646"/>
                <a:gd name="connsiteX167" fmla="*/ 2920929 w 4095481"/>
                <a:gd name="connsiteY167" fmla="*/ 1133340 h 1483646"/>
                <a:gd name="connsiteX168" fmla="*/ 2946686 w 4095481"/>
                <a:gd name="connsiteY168" fmla="*/ 1138493 h 1483646"/>
                <a:gd name="connsiteX169" fmla="*/ 2962140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3008504 w 4095481"/>
                <a:gd name="connsiteY171" fmla="*/ 1138493 h 1483646"/>
                <a:gd name="connsiteX172" fmla="*/ 3008504 w 4095481"/>
                <a:gd name="connsiteY172" fmla="*/ 1156523 h 1483646"/>
                <a:gd name="connsiteX173" fmla="*/ 3023960 w 4095481"/>
                <a:gd name="connsiteY173" fmla="*/ 1156524 h 1483646"/>
                <a:gd name="connsiteX174" fmla="*/ 3026535 w 4095481"/>
                <a:gd name="connsiteY174" fmla="*/ 1171978 h 1483646"/>
                <a:gd name="connsiteX175" fmla="*/ 3054868 w 4095481"/>
                <a:gd name="connsiteY175" fmla="*/ 1171978 h 1483646"/>
                <a:gd name="connsiteX176" fmla="*/ 3054868 w 4095481"/>
                <a:gd name="connsiteY176" fmla="*/ 1215766 h 1483646"/>
                <a:gd name="connsiteX177" fmla="*/ 3101232 w 4095481"/>
                <a:gd name="connsiteY177" fmla="*/ 1215766 h 1483646"/>
                <a:gd name="connsiteX178" fmla="*/ 3101232 w 4095481"/>
                <a:gd name="connsiteY178" fmla="*/ 1236372 h 1483646"/>
                <a:gd name="connsiteX179" fmla="*/ 3124414 w 4095481"/>
                <a:gd name="connsiteY179" fmla="*/ 1236372 h 1483646"/>
                <a:gd name="connsiteX180" fmla="*/ 3124414 w 4095481"/>
                <a:gd name="connsiteY180" fmla="*/ 1246675 h 1483646"/>
                <a:gd name="connsiteX181" fmla="*/ 3214566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9717 w 4095481"/>
                <a:gd name="connsiteY183" fmla="*/ 1269857 h 1483646"/>
                <a:gd name="connsiteX184" fmla="*/ 3240323 w 4095481"/>
                <a:gd name="connsiteY184" fmla="*/ 1269856 h 1483646"/>
                <a:gd name="connsiteX185" fmla="*/ 3242900 w 4095481"/>
                <a:gd name="connsiteY185" fmla="*/ 1295615 h 1483646"/>
                <a:gd name="connsiteX186" fmla="*/ 3268658 w 4095481"/>
                <a:gd name="connsiteY186" fmla="*/ 1300767 h 1483646"/>
                <a:gd name="connsiteX187" fmla="*/ 3307294 w 4095481"/>
                <a:gd name="connsiteY187" fmla="*/ 1300767 h 1483646"/>
                <a:gd name="connsiteX188" fmla="*/ 3307294 w 4095481"/>
                <a:gd name="connsiteY188" fmla="*/ 1336827 h 1483646"/>
                <a:gd name="connsiteX189" fmla="*/ 3345931 w 4095481"/>
                <a:gd name="connsiteY189" fmla="*/ 1336827 h 1483646"/>
                <a:gd name="connsiteX190" fmla="*/ 3345931 w 4095481"/>
                <a:gd name="connsiteY190" fmla="*/ 1354858 h 1483646"/>
                <a:gd name="connsiteX191" fmla="*/ 3376840 w 4095481"/>
                <a:gd name="connsiteY191" fmla="*/ 1354858 h 1483646"/>
                <a:gd name="connsiteX192" fmla="*/ 3376840 w 4095481"/>
                <a:gd name="connsiteY192" fmla="*/ 1372888 h 1483646"/>
                <a:gd name="connsiteX193" fmla="*/ 3608660 w 4095481"/>
                <a:gd name="connsiteY193" fmla="*/ 1372888 h 1483646"/>
                <a:gd name="connsiteX194" fmla="*/ 3608660 w 4095481"/>
                <a:gd name="connsiteY194" fmla="*/ 1406373 h 1483646"/>
                <a:gd name="connsiteX195" fmla="*/ 3696236 w 4095481"/>
                <a:gd name="connsiteY195" fmla="*/ 1406373 h 1483646"/>
                <a:gd name="connsiteX196" fmla="*/ 3696236 w 4095481"/>
                <a:gd name="connsiteY196" fmla="*/ 1445010 h 1483646"/>
                <a:gd name="connsiteX197" fmla="*/ 3745176 w 4095481"/>
                <a:gd name="connsiteY197" fmla="*/ 1445010 h 1483646"/>
                <a:gd name="connsiteX198" fmla="*/ 3745176 w 4095481"/>
                <a:gd name="connsiteY198" fmla="*/ 1483646 h 1483646"/>
                <a:gd name="connsiteX199" fmla="*/ 4095481 w 4095481"/>
                <a:gd name="connsiteY199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8359 w 4095481"/>
                <a:gd name="connsiteY40" fmla="*/ 225890 h 1483646"/>
                <a:gd name="connsiteX41" fmla="*/ 803641 w 4095481"/>
                <a:gd name="connsiteY41" fmla="*/ 226668 h 1483646"/>
                <a:gd name="connsiteX42" fmla="*/ 803641 w 4095481"/>
                <a:gd name="connsiteY42" fmla="*/ 234396 h 1483646"/>
                <a:gd name="connsiteX43" fmla="*/ 857733 w 4095481"/>
                <a:gd name="connsiteY43" fmla="*/ 234396 h 1483646"/>
                <a:gd name="connsiteX44" fmla="*/ 857733 w 4095481"/>
                <a:gd name="connsiteY44" fmla="*/ 242123 h 1483646"/>
                <a:gd name="connsiteX45" fmla="*/ 916975 w 4095481"/>
                <a:gd name="connsiteY45" fmla="*/ 242123 h 1483646"/>
                <a:gd name="connsiteX46" fmla="*/ 916975 w 4095481"/>
                <a:gd name="connsiteY46" fmla="*/ 242123 h 1483646"/>
                <a:gd name="connsiteX47" fmla="*/ 1022582 w 4095481"/>
                <a:gd name="connsiteY47" fmla="*/ 242123 h 1483646"/>
                <a:gd name="connsiteX48" fmla="*/ 1022582 w 4095481"/>
                <a:gd name="connsiteY48" fmla="*/ 288487 h 1483646"/>
                <a:gd name="connsiteX49" fmla="*/ 1061219 w 4095481"/>
                <a:gd name="connsiteY49" fmla="*/ 288487 h 1483646"/>
                <a:gd name="connsiteX50" fmla="*/ 1061219 w 4095481"/>
                <a:gd name="connsiteY50" fmla="*/ 309093 h 1483646"/>
                <a:gd name="connsiteX51" fmla="*/ 1128189 w 4095481"/>
                <a:gd name="connsiteY51" fmla="*/ 309093 h 1483646"/>
                <a:gd name="connsiteX52" fmla="*/ 1128189 w 4095481"/>
                <a:gd name="connsiteY52" fmla="*/ 329699 h 1483646"/>
                <a:gd name="connsiteX53" fmla="*/ 1182280 w 4095481"/>
                <a:gd name="connsiteY53" fmla="*/ 329699 h 1483646"/>
                <a:gd name="connsiteX54" fmla="*/ 1182280 w 4095481"/>
                <a:gd name="connsiteY54" fmla="*/ 345154 h 1483646"/>
                <a:gd name="connsiteX55" fmla="*/ 1215765 w 4095481"/>
                <a:gd name="connsiteY55" fmla="*/ 345154 h 1483646"/>
                <a:gd name="connsiteX56" fmla="*/ 1215765 w 4095481"/>
                <a:gd name="connsiteY56" fmla="*/ 345154 h 1483646"/>
                <a:gd name="connsiteX57" fmla="*/ 1223493 w 4095481"/>
                <a:gd name="connsiteY57" fmla="*/ 352882 h 1483646"/>
                <a:gd name="connsiteX58" fmla="*/ 1244099 w 4095481"/>
                <a:gd name="connsiteY58" fmla="*/ 352882 h 1483646"/>
                <a:gd name="connsiteX59" fmla="*/ 1244099 w 4095481"/>
                <a:gd name="connsiteY59" fmla="*/ 378639 h 1483646"/>
                <a:gd name="connsiteX60" fmla="*/ 1280160 w 4095481"/>
                <a:gd name="connsiteY60" fmla="*/ 378639 h 1483646"/>
                <a:gd name="connsiteX61" fmla="*/ 1280160 w 4095481"/>
                <a:gd name="connsiteY61" fmla="*/ 378639 h 1483646"/>
                <a:gd name="connsiteX62" fmla="*/ 1290463 w 4095481"/>
                <a:gd name="connsiteY62" fmla="*/ 388942 h 1483646"/>
                <a:gd name="connsiteX63" fmla="*/ 1290463 w 4095481"/>
                <a:gd name="connsiteY63" fmla="*/ 414700 h 1483646"/>
                <a:gd name="connsiteX64" fmla="*/ 1326524 w 4095481"/>
                <a:gd name="connsiteY64" fmla="*/ 414700 h 1483646"/>
                <a:gd name="connsiteX65" fmla="*/ 1326524 w 4095481"/>
                <a:gd name="connsiteY65" fmla="*/ 437882 h 1483646"/>
                <a:gd name="connsiteX66" fmla="*/ 1406373 w 4095481"/>
                <a:gd name="connsiteY66" fmla="*/ 437882 h 1483646"/>
                <a:gd name="connsiteX67" fmla="*/ 1406373 w 4095481"/>
                <a:gd name="connsiteY67" fmla="*/ 443033 h 1483646"/>
                <a:gd name="connsiteX68" fmla="*/ 1421827 w 4095481"/>
                <a:gd name="connsiteY68" fmla="*/ 443033 h 1483646"/>
                <a:gd name="connsiteX69" fmla="*/ 1421827 w 4095481"/>
                <a:gd name="connsiteY69" fmla="*/ 453337 h 1483646"/>
                <a:gd name="connsiteX70" fmla="*/ 1450161 w 4095481"/>
                <a:gd name="connsiteY70" fmla="*/ 453337 h 1483646"/>
                <a:gd name="connsiteX71" fmla="*/ 1450161 w 4095481"/>
                <a:gd name="connsiteY71" fmla="*/ 476519 h 1483646"/>
                <a:gd name="connsiteX72" fmla="*/ 1465615 w 4095481"/>
                <a:gd name="connsiteY72" fmla="*/ 476519 h 1483646"/>
                <a:gd name="connsiteX73" fmla="*/ 1465615 w 4095481"/>
                <a:gd name="connsiteY73" fmla="*/ 489397 h 1483646"/>
                <a:gd name="connsiteX74" fmla="*/ 1475918 w 4095481"/>
                <a:gd name="connsiteY74" fmla="*/ 489397 h 1483646"/>
                <a:gd name="connsiteX75" fmla="*/ 1475918 w 4095481"/>
                <a:gd name="connsiteY75" fmla="*/ 502276 h 1483646"/>
                <a:gd name="connsiteX76" fmla="*/ 1475918 w 4095481"/>
                <a:gd name="connsiteY76" fmla="*/ 502276 h 1483646"/>
                <a:gd name="connsiteX77" fmla="*/ 1488797 w 4095481"/>
                <a:gd name="connsiteY77" fmla="*/ 515155 h 1483646"/>
                <a:gd name="connsiteX78" fmla="*/ 1527434 w 4095481"/>
                <a:gd name="connsiteY78" fmla="*/ 515155 h 1483646"/>
                <a:gd name="connsiteX79" fmla="*/ 1527434 w 4095481"/>
                <a:gd name="connsiteY79" fmla="*/ 525458 h 1483646"/>
                <a:gd name="connsiteX80" fmla="*/ 1540313 w 4095481"/>
                <a:gd name="connsiteY80" fmla="*/ 525458 h 1483646"/>
                <a:gd name="connsiteX81" fmla="*/ 1540313 w 4095481"/>
                <a:gd name="connsiteY81" fmla="*/ 538337 h 1483646"/>
                <a:gd name="connsiteX82" fmla="*/ 165622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780 w 4095481"/>
                <a:gd name="connsiteY84" fmla="*/ 569281 h 1483646"/>
                <a:gd name="connsiteX85" fmla="*/ 1705162 w 4095481"/>
                <a:gd name="connsiteY85" fmla="*/ 566670 h 1483646"/>
                <a:gd name="connsiteX86" fmla="*/ 1705162 w 4095481"/>
                <a:gd name="connsiteY86" fmla="*/ 582125 h 1483646"/>
                <a:gd name="connsiteX87" fmla="*/ 1774708 w 4095481"/>
                <a:gd name="connsiteY87" fmla="*/ 582125 h 1483646"/>
                <a:gd name="connsiteX88" fmla="*/ 1774708 w 4095481"/>
                <a:gd name="connsiteY88" fmla="*/ 600156 h 1483646"/>
                <a:gd name="connsiteX89" fmla="*/ 1846830 w 4095481"/>
                <a:gd name="connsiteY89" fmla="*/ 600156 h 1483646"/>
                <a:gd name="connsiteX90" fmla="*/ 1846830 w 4095481"/>
                <a:gd name="connsiteY90" fmla="*/ 600156 h 1483646"/>
                <a:gd name="connsiteX91" fmla="*/ 1849601 w 4095481"/>
                <a:gd name="connsiteY91" fmla="*/ 607883 h 1483646"/>
                <a:gd name="connsiteX92" fmla="*/ 1893194 w 4095481"/>
                <a:gd name="connsiteY92" fmla="*/ 607884 h 1483646"/>
                <a:gd name="connsiteX93" fmla="*/ 1893194 w 4095481"/>
                <a:gd name="connsiteY93" fmla="*/ 631065 h 1483646"/>
                <a:gd name="connsiteX94" fmla="*/ 1993649 w 4095481"/>
                <a:gd name="connsiteY94" fmla="*/ 631065 h 1483646"/>
                <a:gd name="connsiteX95" fmla="*/ 1993649 w 4095481"/>
                <a:gd name="connsiteY95" fmla="*/ 646520 h 1483646"/>
                <a:gd name="connsiteX96" fmla="*/ 2027134 w 4095481"/>
                <a:gd name="connsiteY96" fmla="*/ 646520 h 1483646"/>
                <a:gd name="connsiteX97" fmla="*/ 2027134 w 4095481"/>
                <a:gd name="connsiteY97" fmla="*/ 661974 h 1483646"/>
                <a:gd name="connsiteX98" fmla="*/ 2060619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72278 h 1483646"/>
                <a:gd name="connsiteX101" fmla="*/ 2078650 w 4095481"/>
                <a:gd name="connsiteY101" fmla="*/ 672277 h 1483646"/>
                <a:gd name="connsiteX102" fmla="*/ 2079037 w 4095481"/>
                <a:gd name="connsiteY102" fmla="*/ 678401 h 1483646"/>
                <a:gd name="connsiteX103" fmla="*/ 2093716 w 4095481"/>
                <a:gd name="connsiteY103" fmla="*/ 676993 h 1483646"/>
                <a:gd name="connsiteX104" fmla="*/ 2091092 w 4095481"/>
                <a:gd name="connsiteY104" fmla="*/ 696043 h 1483646"/>
                <a:gd name="connsiteX105" fmla="*/ 2117286 w 4095481"/>
                <a:gd name="connsiteY105" fmla="*/ 723793 h 1483646"/>
                <a:gd name="connsiteX106" fmla="*/ 2135317 w 4095481"/>
                <a:gd name="connsiteY106" fmla="*/ 723793 h 1483646"/>
                <a:gd name="connsiteX107" fmla="*/ 2135317 w 4095481"/>
                <a:gd name="connsiteY107" fmla="*/ 736672 h 1483646"/>
                <a:gd name="connsiteX108" fmla="*/ 2143044 w 4095481"/>
                <a:gd name="connsiteY108" fmla="*/ 736672 h 1483646"/>
                <a:gd name="connsiteX109" fmla="*/ 2143044 w 4095481"/>
                <a:gd name="connsiteY109" fmla="*/ 757278 h 1483646"/>
                <a:gd name="connsiteX110" fmla="*/ 2168802 w 4095481"/>
                <a:gd name="connsiteY110" fmla="*/ 757278 h 1483646"/>
                <a:gd name="connsiteX111" fmla="*/ 2168802 w 4095481"/>
                <a:gd name="connsiteY111" fmla="*/ 767581 h 1483646"/>
                <a:gd name="connsiteX112" fmla="*/ 2240924 w 4095481"/>
                <a:gd name="connsiteY112" fmla="*/ 767581 h 1483646"/>
                <a:gd name="connsiteX113" fmla="*/ 2240924 w 4095481"/>
                <a:gd name="connsiteY113" fmla="*/ 785611 h 1483646"/>
                <a:gd name="connsiteX114" fmla="*/ 2279560 w 4095481"/>
                <a:gd name="connsiteY114" fmla="*/ 785611 h 1483646"/>
                <a:gd name="connsiteX115" fmla="*/ 2279560 w 4095481"/>
                <a:gd name="connsiteY115" fmla="*/ 795915 h 1483646"/>
                <a:gd name="connsiteX116" fmla="*/ 2313045 w 4095481"/>
                <a:gd name="connsiteY116" fmla="*/ 795915 h 1483646"/>
                <a:gd name="connsiteX117" fmla="*/ 2313045 w 4095481"/>
                <a:gd name="connsiteY117" fmla="*/ 824248 h 1483646"/>
                <a:gd name="connsiteX118" fmla="*/ 2328500 w 4095481"/>
                <a:gd name="connsiteY118" fmla="*/ 824248 h 1483646"/>
                <a:gd name="connsiteX119" fmla="*/ 2333651 w 4095481"/>
                <a:gd name="connsiteY119" fmla="*/ 829399 h 1483646"/>
                <a:gd name="connsiteX120" fmla="*/ 2338803 w 4095481"/>
                <a:gd name="connsiteY120" fmla="*/ 829399 h 1483646"/>
                <a:gd name="connsiteX121" fmla="*/ 2338803 w 4095481"/>
                <a:gd name="connsiteY121" fmla="*/ 837127 h 1483646"/>
                <a:gd name="connsiteX122" fmla="*/ 2359409 w 4095481"/>
                <a:gd name="connsiteY122" fmla="*/ 837127 h 1483646"/>
                <a:gd name="connsiteX123" fmla="*/ 2359409 w 4095481"/>
                <a:gd name="connsiteY123" fmla="*/ 850006 h 1483646"/>
                <a:gd name="connsiteX124" fmla="*/ 2374864 w 4095481"/>
                <a:gd name="connsiteY124" fmla="*/ 850006 h 1483646"/>
                <a:gd name="connsiteX125" fmla="*/ 2374864 w 4095481"/>
                <a:gd name="connsiteY125" fmla="*/ 855157 h 1483646"/>
                <a:gd name="connsiteX126" fmla="*/ 2391533 w 4095481"/>
                <a:gd name="connsiteY126" fmla="*/ 859920 h 1483646"/>
                <a:gd name="connsiteX127" fmla="*/ 2388131 w 4095481"/>
                <a:gd name="connsiteY127" fmla="*/ 868424 h 1483646"/>
                <a:gd name="connsiteX128" fmla="*/ 2416076 w 4095481"/>
                <a:gd name="connsiteY128" fmla="*/ 873187 h 1483646"/>
                <a:gd name="connsiteX129" fmla="*/ 2416076 w 4095481"/>
                <a:gd name="connsiteY129" fmla="*/ 896370 h 1483646"/>
                <a:gd name="connsiteX130" fmla="*/ 2439258 w 4095481"/>
                <a:gd name="connsiteY130" fmla="*/ 896370 h 1483646"/>
                <a:gd name="connsiteX131" fmla="*/ 2439258 w 4095481"/>
                <a:gd name="connsiteY131" fmla="*/ 911824 h 1483646"/>
                <a:gd name="connsiteX132" fmla="*/ 2455926 w 4095481"/>
                <a:gd name="connsiteY132" fmla="*/ 911824 h 1483646"/>
                <a:gd name="connsiteX133" fmla="*/ 2454519 w 4095481"/>
                <a:gd name="connsiteY133" fmla="*/ 924704 h 1483646"/>
                <a:gd name="connsiteX134" fmla="*/ 2519107 w 4095481"/>
                <a:gd name="connsiteY134" fmla="*/ 924703 h 1483646"/>
                <a:gd name="connsiteX135" fmla="*/ 2519107 w 4095481"/>
                <a:gd name="connsiteY135" fmla="*/ 937582 h 1483646"/>
                <a:gd name="connsiteX136" fmla="*/ 2547441 w 4095481"/>
                <a:gd name="connsiteY136" fmla="*/ 937582 h 1483646"/>
                <a:gd name="connsiteX137" fmla="*/ 2547441 w 4095481"/>
                <a:gd name="connsiteY137" fmla="*/ 947885 h 1483646"/>
                <a:gd name="connsiteX138" fmla="*/ 2593805 w 4095481"/>
                <a:gd name="connsiteY138" fmla="*/ 947885 h 1483646"/>
                <a:gd name="connsiteX139" fmla="*/ 2593805 w 4095481"/>
                <a:gd name="connsiteY139" fmla="*/ 958188 h 1483646"/>
                <a:gd name="connsiteX140" fmla="*/ 2598956 w 4095481"/>
                <a:gd name="connsiteY140" fmla="*/ 958188 h 1483646"/>
                <a:gd name="connsiteX141" fmla="*/ 2598956 w 4095481"/>
                <a:gd name="connsiteY141" fmla="*/ 973643 h 1483646"/>
                <a:gd name="connsiteX142" fmla="*/ 2622138 w 4095481"/>
                <a:gd name="connsiteY142" fmla="*/ 973643 h 1483646"/>
                <a:gd name="connsiteX143" fmla="*/ 2622138 w 4095481"/>
                <a:gd name="connsiteY143" fmla="*/ 978795 h 1483646"/>
                <a:gd name="connsiteX144" fmla="*/ 2622138 w 4095481"/>
                <a:gd name="connsiteY144" fmla="*/ 978795 h 1483646"/>
                <a:gd name="connsiteX145" fmla="*/ 2632441 w 4095481"/>
                <a:gd name="connsiteY145" fmla="*/ 989098 h 1483646"/>
                <a:gd name="connsiteX146" fmla="*/ 2686533 w 4095481"/>
                <a:gd name="connsiteY146" fmla="*/ 989098 h 1483646"/>
                <a:gd name="connsiteX147" fmla="*/ 2686533 w 4095481"/>
                <a:gd name="connsiteY147" fmla="*/ 1017431 h 1483646"/>
                <a:gd name="connsiteX148" fmla="*/ 2698440 w 4095481"/>
                <a:gd name="connsiteY148" fmla="*/ 1017432 h 1483646"/>
                <a:gd name="connsiteX149" fmla="*/ 2699799 w 4095481"/>
                <a:gd name="connsiteY149" fmla="*/ 1035461 h 1483646"/>
                <a:gd name="connsiteX150" fmla="*/ 2714866 w 4095481"/>
                <a:gd name="connsiteY150" fmla="*/ 1035461 h 1483646"/>
                <a:gd name="connsiteX151" fmla="*/ 2714866 w 4095481"/>
                <a:gd name="connsiteY151" fmla="*/ 1048340 h 1483646"/>
                <a:gd name="connsiteX152" fmla="*/ 2735472 w 4095481"/>
                <a:gd name="connsiteY152" fmla="*/ 1048340 h 1483646"/>
                <a:gd name="connsiteX153" fmla="*/ 2735472 w 4095481"/>
                <a:gd name="connsiteY153" fmla="*/ 1056068 h 1483646"/>
                <a:gd name="connsiteX154" fmla="*/ 2776685 w 4095481"/>
                <a:gd name="connsiteY154" fmla="*/ 1056068 h 1483646"/>
                <a:gd name="connsiteX155" fmla="*/ 2779260 w 4095481"/>
                <a:gd name="connsiteY155" fmla="*/ 1063795 h 1483646"/>
                <a:gd name="connsiteX156" fmla="*/ 2807594 w 4095481"/>
                <a:gd name="connsiteY156" fmla="*/ 1061220 h 1483646"/>
                <a:gd name="connsiteX157" fmla="*/ 2807594 w 4095481"/>
                <a:gd name="connsiteY157" fmla="*/ 1076674 h 1483646"/>
                <a:gd name="connsiteX158" fmla="*/ 2807594 w 4095481"/>
                <a:gd name="connsiteY158" fmla="*/ 1076674 h 1483646"/>
                <a:gd name="connsiteX159" fmla="*/ 2820473 w 4095481"/>
                <a:gd name="connsiteY159" fmla="*/ 1076674 h 1483646"/>
                <a:gd name="connsiteX160" fmla="*/ 2864261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97280 h 1483646"/>
                <a:gd name="connsiteX163" fmla="*/ 2902898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5474 w 4095481"/>
                <a:gd name="connsiteY165" fmla="*/ 1115311 h 1483646"/>
                <a:gd name="connsiteX166" fmla="*/ 2920928 w 4095481"/>
                <a:gd name="connsiteY166" fmla="*/ 1115309 h 1483646"/>
                <a:gd name="connsiteX167" fmla="*/ 2920929 w 4095481"/>
                <a:gd name="connsiteY167" fmla="*/ 1133340 h 1483646"/>
                <a:gd name="connsiteX168" fmla="*/ 2946686 w 4095481"/>
                <a:gd name="connsiteY168" fmla="*/ 1138493 h 1483646"/>
                <a:gd name="connsiteX169" fmla="*/ 2962140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3008504 w 4095481"/>
                <a:gd name="connsiteY171" fmla="*/ 1138493 h 1483646"/>
                <a:gd name="connsiteX172" fmla="*/ 3008504 w 4095481"/>
                <a:gd name="connsiteY172" fmla="*/ 1156523 h 1483646"/>
                <a:gd name="connsiteX173" fmla="*/ 3023960 w 4095481"/>
                <a:gd name="connsiteY173" fmla="*/ 1156524 h 1483646"/>
                <a:gd name="connsiteX174" fmla="*/ 3026535 w 4095481"/>
                <a:gd name="connsiteY174" fmla="*/ 1171978 h 1483646"/>
                <a:gd name="connsiteX175" fmla="*/ 3054868 w 4095481"/>
                <a:gd name="connsiteY175" fmla="*/ 1171978 h 1483646"/>
                <a:gd name="connsiteX176" fmla="*/ 3054868 w 4095481"/>
                <a:gd name="connsiteY176" fmla="*/ 1215766 h 1483646"/>
                <a:gd name="connsiteX177" fmla="*/ 3101232 w 4095481"/>
                <a:gd name="connsiteY177" fmla="*/ 1215766 h 1483646"/>
                <a:gd name="connsiteX178" fmla="*/ 3101232 w 4095481"/>
                <a:gd name="connsiteY178" fmla="*/ 1236372 h 1483646"/>
                <a:gd name="connsiteX179" fmla="*/ 3124414 w 4095481"/>
                <a:gd name="connsiteY179" fmla="*/ 1236372 h 1483646"/>
                <a:gd name="connsiteX180" fmla="*/ 3124414 w 4095481"/>
                <a:gd name="connsiteY180" fmla="*/ 1246675 h 1483646"/>
                <a:gd name="connsiteX181" fmla="*/ 3214566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9717 w 4095481"/>
                <a:gd name="connsiteY183" fmla="*/ 1269857 h 1483646"/>
                <a:gd name="connsiteX184" fmla="*/ 3240323 w 4095481"/>
                <a:gd name="connsiteY184" fmla="*/ 1269856 h 1483646"/>
                <a:gd name="connsiteX185" fmla="*/ 3242900 w 4095481"/>
                <a:gd name="connsiteY185" fmla="*/ 1295615 h 1483646"/>
                <a:gd name="connsiteX186" fmla="*/ 3268658 w 4095481"/>
                <a:gd name="connsiteY186" fmla="*/ 1300767 h 1483646"/>
                <a:gd name="connsiteX187" fmla="*/ 3307294 w 4095481"/>
                <a:gd name="connsiteY187" fmla="*/ 1300767 h 1483646"/>
                <a:gd name="connsiteX188" fmla="*/ 3307294 w 4095481"/>
                <a:gd name="connsiteY188" fmla="*/ 1336827 h 1483646"/>
                <a:gd name="connsiteX189" fmla="*/ 3345931 w 4095481"/>
                <a:gd name="connsiteY189" fmla="*/ 1336827 h 1483646"/>
                <a:gd name="connsiteX190" fmla="*/ 3345931 w 4095481"/>
                <a:gd name="connsiteY190" fmla="*/ 1354858 h 1483646"/>
                <a:gd name="connsiteX191" fmla="*/ 3376840 w 4095481"/>
                <a:gd name="connsiteY191" fmla="*/ 1354858 h 1483646"/>
                <a:gd name="connsiteX192" fmla="*/ 3376840 w 4095481"/>
                <a:gd name="connsiteY192" fmla="*/ 1372888 h 1483646"/>
                <a:gd name="connsiteX193" fmla="*/ 3608660 w 4095481"/>
                <a:gd name="connsiteY193" fmla="*/ 1372888 h 1483646"/>
                <a:gd name="connsiteX194" fmla="*/ 3608660 w 4095481"/>
                <a:gd name="connsiteY194" fmla="*/ 1406373 h 1483646"/>
                <a:gd name="connsiteX195" fmla="*/ 3696236 w 4095481"/>
                <a:gd name="connsiteY195" fmla="*/ 1406373 h 1483646"/>
                <a:gd name="connsiteX196" fmla="*/ 3696236 w 4095481"/>
                <a:gd name="connsiteY196" fmla="*/ 1445010 h 1483646"/>
                <a:gd name="connsiteX197" fmla="*/ 3745176 w 4095481"/>
                <a:gd name="connsiteY197" fmla="*/ 1445010 h 1483646"/>
                <a:gd name="connsiteX198" fmla="*/ 3745176 w 4095481"/>
                <a:gd name="connsiteY198" fmla="*/ 1483646 h 1483646"/>
                <a:gd name="connsiteX199" fmla="*/ 4095481 w 4095481"/>
                <a:gd name="connsiteY199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8359 w 4095481"/>
                <a:gd name="connsiteY40" fmla="*/ 225890 h 1483646"/>
                <a:gd name="connsiteX41" fmla="*/ 803641 w 4095481"/>
                <a:gd name="connsiteY41" fmla="*/ 226668 h 1483646"/>
                <a:gd name="connsiteX42" fmla="*/ 803641 w 4095481"/>
                <a:gd name="connsiteY42" fmla="*/ 234396 h 1483646"/>
                <a:gd name="connsiteX43" fmla="*/ 857733 w 4095481"/>
                <a:gd name="connsiteY43" fmla="*/ 234396 h 1483646"/>
                <a:gd name="connsiteX44" fmla="*/ 857733 w 4095481"/>
                <a:gd name="connsiteY44" fmla="*/ 242123 h 1483646"/>
                <a:gd name="connsiteX45" fmla="*/ 916975 w 4095481"/>
                <a:gd name="connsiteY45" fmla="*/ 242123 h 1483646"/>
                <a:gd name="connsiteX46" fmla="*/ 916975 w 4095481"/>
                <a:gd name="connsiteY46" fmla="*/ 242123 h 1483646"/>
                <a:gd name="connsiteX47" fmla="*/ 1022582 w 4095481"/>
                <a:gd name="connsiteY47" fmla="*/ 242123 h 1483646"/>
                <a:gd name="connsiteX48" fmla="*/ 1022582 w 4095481"/>
                <a:gd name="connsiteY48" fmla="*/ 288487 h 1483646"/>
                <a:gd name="connsiteX49" fmla="*/ 1061219 w 4095481"/>
                <a:gd name="connsiteY49" fmla="*/ 288487 h 1483646"/>
                <a:gd name="connsiteX50" fmla="*/ 1061219 w 4095481"/>
                <a:gd name="connsiteY50" fmla="*/ 309093 h 1483646"/>
                <a:gd name="connsiteX51" fmla="*/ 1128189 w 4095481"/>
                <a:gd name="connsiteY51" fmla="*/ 309093 h 1483646"/>
                <a:gd name="connsiteX52" fmla="*/ 1128189 w 4095481"/>
                <a:gd name="connsiteY52" fmla="*/ 329699 h 1483646"/>
                <a:gd name="connsiteX53" fmla="*/ 1182280 w 4095481"/>
                <a:gd name="connsiteY53" fmla="*/ 329699 h 1483646"/>
                <a:gd name="connsiteX54" fmla="*/ 1182280 w 4095481"/>
                <a:gd name="connsiteY54" fmla="*/ 345154 h 1483646"/>
                <a:gd name="connsiteX55" fmla="*/ 1215765 w 4095481"/>
                <a:gd name="connsiteY55" fmla="*/ 345154 h 1483646"/>
                <a:gd name="connsiteX56" fmla="*/ 1215765 w 4095481"/>
                <a:gd name="connsiteY56" fmla="*/ 345154 h 1483646"/>
                <a:gd name="connsiteX57" fmla="*/ 1223493 w 4095481"/>
                <a:gd name="connsiteY57" fmla="*/ 352882 h 1483646"/>
                <a:gd name="connsiteX58" fmla="*/ 1244099 w 4095481"/>
                <a:gd name="connsiteY58" fmla="*/ 352882 h 1483646"/>
                <a:gd name="connsiteX59" fmla="*/ 1244099 w 4095481"/>
                <a:gd name="connsiteY59" fmla="*/ 378639 h 1483646"/>
                <a:gd name="connsiteX60" fmla="*/ 1280160 w 4095481"/>
                <a:gd name="connsiteY60" fmla="*/ 378639 h 1483646"/>
                <a:gd name="connsiteX61" fmla="*/ 1280160 w 4095481"/>
                <a:gd name="connsiteY61" fmla="*/ 378639 h 1483646"/>
                <a:gd name="connsiteX62" fmla="*/ 1290463 w 4095481"/>
                <a:gd name="connsiteY62" fmla="*/ 388942 h 1483646"/>
                <a:gd name="connsiteX63" fmla="*/ 1290463 w 4095481"/>
                <a:gd name="connsiteY63" fmla="*/ 414700 h 1483646"/>
                <a:gd name="connsiteX64" fmla="*/ 1326524 w 4095481"/>
                <a:gd name="connsiteY64" fmla="*/ 414700 h 1483646"/>
                <a:gd name="connsiteX65" fmla="*/ 1326524 w 4095481"/>
                <a:gd name="connsiteY65" fmla="*/ 437882 h 1483646"/>
                <a:gd name="connsiteX66" fmla="*/ 1406373 w 4095481"/>
                <a:gd name="connsiteY66" fmla="*/ 437882 h 1483646"/>
                <a:gd name="connsiteX67" fmla="*/ 1406373 w 4095481"/>
                <a:gd name="connsiteY67" fmla="*/ 443033 h 1483646"/>
                <a:gd name="connsiteX68" fmla="*/ 1421827 w 4095481"/>
                <a:gd name="connsiteY68" fmla="*/ 443033 h 1483646"/>
                <a:gd name="connsiteX69" fmla="*/ 1421827 w 4095481"/>
                <a:gd name="connsiteY69" fmla="*/ 453337 h 1483646"/>
                <a:gd name="connsiteX70" fmla="*/ 1450161 w 4095481"/>
                <a:gd name="connsiteY70" fmla="*/ 453337 h 1483646"/>
                <a:gd name="connsiteX71" fmla="*/ 1450161 w 4095481"/>
                <a:gd name="connsiteY71" fmla="*/ 476519 h 1483646"/>
                <a:gd name="connsiteX72" fmla="*/ 1465615 w 4095481"/>
                <a:gd name="connsiteY72" fmla="*/ 476519 h 1483646"/>
                <a:gd name="connsiteX73" fmla="*/ 1465615 w 4095481"/>
                <a:gd name="connsiteY73" fmla="*/ 489397 h 1483646"/>
                <a:gd name="connsiteX74" fmla="*/ 1475918 w 4095481"/>
                <a:gd name="connsiteY74" fmla="*/ 489397 h 1483646"/>
                <a:gd name="connsiteX75" fmla="*/ 1475918 w 4095481"/>
                <a:gd name="connsiteY75" fmla="*/ 502276 h 1483646"/>
                <a:gd name="connsiteX76" fmla="*/ 1475918 w 4095481"/>
                <a:gd name="connsiteY76" fmla="*/ 502276 h 1483646"/>
                <a:gd name="connsiteX77" fmla="*/ 1488797 w 4095481"/>
                <a:gd name="connsiteY77" fmla="*/ 515155 h 1483646"/>
                <a:gd name="connsiteX78" fmla="*/ 1527434 w 4095481"/>
                <a:gd name="connsiteY78" fmla="*/ 515155 h 1483646"/>
                <a:gd name="connsiteX79" fmla="*/ 1527434 w 4095481"/>
                <a:gd name="connsiteY79" fmla="*/ 525458 h 1483646"/>
                <a:gd name="connsiteX80" fmla="*/ 1540313 w 4095481"/>
                <a:gd name="connsiteY80" fmla="*/ 525458 h 1483646"/>
                <a:gd name="connsiteX81" fmla="*/ 1540313 w 4095481"/>
                <a:gd name="connsiteY81" fmla="*/ 538337 h 1483646"/>
                <a:gd name="connsiteX82" fmla="*/ 165622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780 w 4095481"/>
                <a:gd name="connsiteY84" fmla="*/ 569281 h 1483646"/>
                <a:gd name="connsiteX85" fmla="*/ 1705162 w 4095481"/>
                <a:gd name="connsiteY85" fmla="*/ 566670 h 1483646"/>
                <a:gd name="connsiteX86" fmla="*/ 1705162 w 4095481"/>
                <a:gd name="connsiteY86" fmla="*/ 582125 h 1483646"/>
                <a:gd name="connsiteX87" fmla="*/ 1774708 w 4095481"/>
                <a:gd name="connsiteY87" fmla="*/ 582125 h 1483646"/>
                <a:gd name="connsiteX88" fmla="*/ 1774708 w 4095481"/>
                <a:gd name="connsiteY88" fmla="*/ 600156 h 1483646"/>
                <a:gd name="connsiteX89" fmla="*/ 1846830 w 4095481"/>
                <a:gd name="connsiteY89" fmla="*/ 600156 h 1483646"/>
                <a:gd name="connsiteX90" fmla="*/ 1846830 w 4095481"/>
                <a:gd name="connsiteY90" fmla="*/ 600156 h 1483646"/>
                <a:gd name="connsiteX91" fmla="*/ 1849601 w 4095481"/>
                <a:gd name="connsiteY91" fmla="*/ 607883 h 1483646"/>
                <a:gd name="connsiteX92" fmla="*/ 1893194 w 4095481"/>
                <a:gd name="connsiteY92" fmla="*/ 607884 h 1483646"/>
                <a:gd name="connsiteX93" fmla="*/ 1893194 w 4095481"/>
                <a:gd name="connsiteY93" fmla="*/ 631065 h 1483646"/>
                <a:gd name="connsiteX94" fmla="*/ 1993649 w 4095481"/>
                <a:gd name="connsiteY94" fmla="*/ 631065 h 1483646"/>
                <a:gd name="connsiteX95" fmla="*/ 1993649 w 4095481"/>
                <a:gd name="connsiteY95" fmla="*/ 646520 h 1483646"/>
                <a:gd name="connsiteX96" fmla="*/ 2027134 w 4095481"/>
                <a:gd name="connsiteY96" fmla="*/ 646520 h 1483646"/>
                <a:gd name="connsiteX97" fmla="*/ 2027134 w 4095481"/>
                <a:gd name="connsiteY97" fmla="*/ 661974 h 1483646"/>
                <a:gd name="connsiteX98" fmla="*/ 2060619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72278 h 1483646"/>
                <a:gd name="connsiteX101" fmla="*/ 2078650 w 4095481"/>
                <a:gd name="connsiteY101" fmla="*/ 672277 h 1483646"/>
                <a:gd name="connsiteX102" fmla="*/ 2079037 w 4095481"/>
                <a:gd name="connsiteY102" fmla="*/ 678401 h 1483646"/>
                <a:gd name="connsiteX103" fmla="*/ 2093716 w 4095481"/>
                <a:gd name="connsiteY103" fmla="*/ 676993 h 1483646"/>
                <a:gd name="connsiteX104" fmla="*/ 2098236 w 4095481"/>
                <a:gd name="connsiteY104" fmla="*/ 700805 h 1483646"/>
                <a:gd name="connsiteX105" fmla="*/ 2117286 w 4095481"/>
                <a:gd name="connsiteY105" fmla="*/ 723793 h 1483646"/>
                <a:gd name="connsiteX106" fmla="*/ 2135317 w 4095481"/>
                <a:gd name="connsiteY106" fmla="*/ 723793 h 1483646"/>
                <a:gd name="connsiteX107" fmla="*/ 2135317 w 4095481"/>
                <a:gd name="connsiteY107" fmla="*/ 736672 h 1483646"/>
                <a:gd name="connsiteX108" fmla="*/ 2143044 w 4095481"/>
                <a:gd name="connsiteY108" fmla="*/ 736672 h 1483646"/>
                <a:gd name="connsiteX109" fmla="*/ 2143044 w 4095481"/>
                <a:gd name="connsiteY109" fmla="*/ 757278 h 1483646"/>
                <a:gd name="connsiteX110" fmla="*/ 2168802 w 4095481"/>
                <a:gd name="connsiteY110" fmla="*/ 757278 h 1483646"/>
                <a:gd name="connsiteX111" fmla="*/ 2168802 w 4095481"/>
                <a:gd name="connsiteY111" fmla="*/ 767581 h 1483646"/>
                <a:gd name="connsiteX112" fmla="*/ 2240924 w 4095481"/>
                <a:gd name="connsiteY112" fmla="*/ 767581 h 1483646"/>
                <a:gd name="connsiteX113" fmla="*/ 2240924 w 4095481"/>
                <a:gd name="connsiteY113" fmla="*/ 785611 h 1483646"/>
                <a:gd name="connsiteX114" fmla="*/ 2279560 w 4095481"/>
                <a:gd name="connsiteY114" fmla="*/ 785611 h 1483646"/>
                <a:gd name="connsiteX115" fmla="*/ 2279560 w 4095481"/>
                <a:gd name="connsiteY115" fmla="*/ 795915 h 1483646"/>
                <a:gd name="connsiteX116" fmla="*/ 2313045 w 4095481"/>
                <a:gd name="connsiteY116" fmla="*/ 795915 h 1483646"/>
                <a:gd name="connsiteX117" fmla="*/ 2313045 w 4095481"/>
                <a:gd name="connsiteY117" fmla="*/ 824248 h 1483646"/>
                <a:gd name="connsiteX118" fmla="*/ 2328500 w 4095481"/>
                <a:gd name="connsiteY118" fmla="*/ 824248 h 1483646"/>
                <a:gd name="connsiteX119" fmla="*/ 2333651 w 4095481"/>
                <a:gd name="connsiteY119" fmla="*/ 829399 h 1483646"/>
                <a:gd name="connsiteX120" fmla="*/ 2338803 w 4095481"/>
                <a:gd name="connsiteY120" fmla="*/ 829399 h 1483646"/>
                <a:gd name="connsiteX121" fmla="*/ 2338803 w 4095481"/>
                <a:gd name="connsiteY121" fmla="*/ 837127 h 1483646"/>
                <a:gd name="connsiteX122" fmla="*/ 2359409 w 4095481"/>
                <a:gd name="connsiteY122" fmla="*/ 837127 h 1483646"/>
                <a:gd name="connsiteX123" fmla="*/ 2359409 w 4095481"/>
                <a:gd name="connsiteY123" fmla="*/ 850006 h 1483646"/>
                <a:gd name="connsiteX124" fmla="*/ 2374864 w 4095481"/>
                <a:gd name="connsiteY124" fmla="*/ 850006 h 1483646"/>
                <a:gd name="connsiteX125" fmla="*/ 2374864 w 4095481"/>
                <a:gd name="connsiteY125" fmla="*/ 855157 h 1483646"/>
                <a:gd name="connsiteX126" fmla="*/ 2391533 w 4095481"/>
                <a:gd name="connsiteY126" fmla="*/ 859920 h 1483646"/>
                <a:gd name="connsiteX127" fmla="*/ 2388131 w 4095481"/>
                <a:gd name="connsiteY127" fmla="*/ 868424 h 1483646"/>
                <a:gd name="connsiteX128" fmla="*/ 2416076 w 4095481"/>
                <a:gd name="connsiteY128" fmla="*/ 873187 h 1483646"/>
                <a:gd name="connsiteX129" fmla="*/ 2416076 w 4095481"/>
                <a:gd name="connsiteY129" fmla="*/ 896370 h 1483646"/>
                <a:gd name="connsiteX130" fmla="*/ 2439258 w 4095481"/>
                <a:gd name="connsiteY130" fmla="*/ 896370 h 1483646"/>
                <a:gd name="connsiteX131" fmla="*/ 2439258 w 4095481"/>
                <a:gd name="connsiteY131" fmla="*/ 911824 h 1483646"/>
                <a:gd name="connsiteX132" fmla="*/ 2455926 w 4095481"/>
                <a:gd name="connsiteY132" fmla="*/ 911824 h 1483646"/>
                <a:gd name="connsiteX133" fmla="*/ 2454519 w 4095481"/>
                <a:gd name="connsiteY133" fmla="*/ 924704 h 1483646"/>
                <a:gd name="connsiteX134" fmla="*/ 2519107 w 4095481"/>
                <a:gd name="connsiteY134" fmla="*/ 924703 h 1483646"/>
                <a:gd name="connsiteX135" fmla="*/ 2519107 w 4095481"/>
                <a:gd name="connsiteY135" fmla="*/ 937582 h 1483646"/>
                <a:gd name="connsiteX136" fmla="*/ 2547441 w 4095481"/>
                <a:gd name="connsiteY136" fmla="*/ 937582 h 1483646"/>
                <a:gd name="connsiteX137" fmla="*/ 2547441 w 4095481"/>
                <a:gd name="connsiteY137" fmla="*/ 947885 h 1483646"/>
                <a:gd name="connsiteX138" fmla="*/ 2593805 w 4095481"/>
                <a:gd name="connsiteY138" fmla="*/ 947885 h 1483646"/>
                <a:gd name="connsiteX139" fmla="*/ 2593805 w 4095481"/>
                <a:gd name="connsiteY139" fmla="*/ 958188 h 1483646"/>
                <a:gd name="connsiteX140" fmla="*/ 2598956 w 4095481"/>
                <a:gd name="connsiteY140" fmla="*/ 958188 h 1483646"/>
                <a:gd name="connsiteX141" fmla="*/ 2598956 w 4095481"/>
                <a:gd name="connsiteY141" fmla="*/ 973643 h 1483646"/>
                <a:gd name="connsiteX142" fmla="*/ 2622138 w 4095481"/>
                <a:gd name="connsiteY142" fmla="*/ 973643 h 1483646"/>
                <a:gd name="connsiteX143" fmla="*/ 2622138 w 4095481"/>
                <a:gd name="connsiteY143" fmla="*/ 978795 h 1483646"/>
                <a:gd name="connsiteX144" fmla="*/ 2622138 w 4095481"/>
                <a:gd name="connsiteY144" fmla="*/ 978795 h 1483646"/>
                <a:gd name="connsiteX145" fmla="*/ 2632441 w 4095481"/>
                <a:gd name="connsiteY145" fmla="*/ 989098 h 1483646"/>
                <a:gd name="connsiteX146" fmla="*/ 2686533 w 4095481"/>
                <a:gd name="connsiteY146" fmla="*/ 989098 h 1483646"/>
                <a:gd name="connsiteX147" fmla="*/ 2686533 w 4095481"/>
                <a:gd name="connsiteY147" fmla="*/ 1017431 h 1483646"/>
                <a:gd name="connsiteX148" fmla="*/ 2698440 w 4095481"/>
                <a:gd name="connsiteY148" fmla="*/ 1017432 h 1483646"/>
                <a:gd name="connsiteX149" fmla="*/ 2699799 w 4095481"/>
                <a:gd name="connsiteY149" fmla="*/ 1035461 h 1483646"/>
                <a:gd name="connsiteX150" fmla="*/ 2714866 w 4095481"/>
                <a:gd name="connsiteY150" fmla="*/ 1035461 h 1483646"/>
                <a:gd name="connsiteX151" fmla="*/ 2714866 w 4095481"/>
                <a:gd name="connsiteY151" fmla="*/ 1048340 h 1483646"/>
                <a:gd name="connsiteX152" fmla="*/ 2735472 w 4095481"/>
                <a:gd name="connsiteY152" fmla="*/ 1048340 h 1483646"/>
                <a:gd name="connsiteX153" fmla="*/ 2735472 w 4095481"/>
                <a:gd name="connsiteY153" fmla="*/ 1056068 h 1483646"/>
                <a:gd name="connsiteX154" fmla="*/ 2776685 w 4095481"/>
                <a:gd name="connsiteY154" fmla="*/ 1056068 h 1483646"/>
                <a:gd name="connsiteX155" fmla="*/ 2779260 w 4095481"/>
                <a:gd name="connsiteY155" fmla="*/ 1063795 h 1483646"/>
                <a:gd name="connsiteX156" fmla="*/ 2807594 w 4095481"/>
                <a:gd name="connsiteY156" fmla="*/ 1061220 h 1483646"/>
                <a:gd name="connsiteX157" fmla="*/ 2807594 w 4095481"/>
                <a:gd name="connsiteY157" fmla="*/ 1076674 h 1483646"/>
                <a:gd name="connsiteX158" fmla="*/ 2807594 w 4095481"/>
                <a:gd name="connsiteY158" fmla="*/ 1076674 h 1483646"/>
                <a:gd name="connsiteX159" fmla="*/ 2820473 w 4095481"/>
                <a:gd name="connsiteY159" fmla="*/ 1076674 h 1483646"/>
                <a:gd name="connsiteX160" fmla="*/ 2864261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97280 h 1483646"/>
                <a:gd name="connsiteX163" fmla="*/ 2902898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5474 w 4095481"/>
                <a:gd name="connsiteY165" fmla="*/ 1115311 h 1483646"/>
                <a:gd name="connsiteX166" fmla="*/ 2920928 w 4095481"/>
                <a:gd name="connsiteY166" fmla="*/ 1115309 h 1483646"/>
                <a:gd name="connsiteX167" fmla="*/ 2920929 w 4095481"/>
                <a:gd name="connsiteY167" fmla="*/ 1133340 h 1483646"/>
                <a:gd name="connsiteX168" fmla="*/ 2946686 w 4095481"/>
                <a:gd name="connsiteY168" fmla="*/ 1138493 h 1483646"/>
                <a:gd name="connsiteX169" fmla="*/ 2962140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3008504 w 4095481"/>
                <a:gd name="connsiteY171" fmla="*/ 1138493 h 1483646"/>
                <a:gd name="connsiteX172" fmla="*/ 3008504 w 4095481"/>
                <a:gd name="connsiteY172" fmla="*/ 1156523 h 1483646"/>
                <a:gd name="connsiteX173" fmla="*/ 3023960 w 4095481"/>
                <a:gd name="connsiteY173" fmla="*/ 1156524 h 1483646"/>
                <a:gd name="connsiteX174" fmla="*/ 3026535 w 4095481"/>
                <a:gd name="connsiteY174" fmla="*/ 1171978 h 1483646"/>
                <a:gd name="connsiteX175" fmla="*/ 3054868 w 4095481"/>
                <a:gd name="connsiteY175" fmla="*/ 1171978 h 1483646"/>
                <a:gd name="connsiteX176" fmla="*/ 3054868 w 4095481"/>
                <a:gd name="connsiteY176" fmla="*/ 1215766 h 1483646"/>
                <a:gd name="connsiteX177" fmla="*/ 3101232 w 4095481"/>
                <a:gd name="connsiteY177" fmla="*/ 1215766 h 1483646"/>
                <a:gd name="connsiteX178" fmla="*/ 3101232 w 4095481"/>
                <a:gd name="connsiteY178" fmla="*/ 1236372 h 1483646"/>
                <a:gd name="connsiteX179" fmla="*/ 3124414 w 4095481"/>
                <a:gd name="connsiteY179" fmla="*/ 1236372 h 1483646"/>
                <a:gd name="connsiteX180" fmla="*/ 3124414 w 4095481"/>
                <a:gd name="connsiteY180" fmla="*/ 1246675 h 1483646"/>
                <a:gd name="connsiteX181" fmla="*/ 3214566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9717 w 4095481"/>
                <a:gd name="connsiteY183" fmla="*/ 1269857 h 1483646"/>
                <a:gd name="connsiteX184" fmla="*/ 3240323 w 4095481"/>
                <a:gd name="connsiteY184" fmla="*/ 1269856 h 1483646"/>
                <a:gd name="connsiteX185" fmla="*/ 3242900 w 4095481"/>
                <a:gd name="connsiteY185" fmla="*/ 1295615 h 1483646"/>
                <a:gd name="connsiteX186" fmla="*/ 3268658 w 4095481"/>
                <a:gd name="connsiteY186" fmla="*/ 1300767 h 1483646"/>
                <a:gd name="connsiteX187" fmla="*/ 3307294 w 4095481"/>
                <a:gd name="connsiteY187" fmla="*/ 1300767 h 1483646"/>
                <a:gd name="connsiteX188" fmla="*/ 3307294 w 4095481"/>
                <a:gd name="connsiteY188" fmla="*/ 1336827 h 1483646"/>
                <a:gd name="connsiteX189" fmla="*/ 3345931 w 4095481"/>
                <a:gd name="connsiteY189" fmla="*/ 1336827 h 1483646"/>
                <a:gd name="connsiteX190" fmla="*/ 3345931 w 4095481"/>
                <a:gd name="connsiteY190" fmla="*/ 1354858 h 1483646"/>
                <a:gd name="connsiteX191" fmla="*/ 3376840 w 4095481"/>
                <a:gd name="connsiteY191" fmla="*/ 1354858 h 1483646"/>
                <a:gd name="connsiteX192" fmla="*/ 3376840 w 4095481"/>
                <a:gd name="connsiteY192" fmla="*/ 1372888 h 1483646"/>
                <a:gd name="connsiteX193" fmla="*/ 3608660 w 4095481"/>
                <a:gd name="connsiteY193" fmla="*/ 1372888 h 1483646"/>
                <a:gd name="connsiteX194" fmla="*/ 3608660 w 4095481"/>
                <a:gd name="connsiteY194" fmla="*/ 1406373 h 1483646"/>
                <a:gd name="connsiteX195" fmla="*/ 3696236 w 4095481"/>
                <a:gd name="connsiteY195" fmla="*/ 1406373 h 1483646"/>
                <a:gd name="connsiteX196" fmla="*/ 3696236 w 4095481"/>
                <a:gd name="connsiteY196" fmla="*/ 1445010 h 1483646"/>
                <a:gd name="connsiteX197" fmla="*/ 3745176 w 4095481"/>
                <a:gd name="connsiteY197" fmla="*/ 1445010 h 1483646"/>
                <a:gd name="connsiteX198" fmla="*/ 3745176 w 4095481"/>
                <a:gd name="connsiteY198" fmla="*/ 1483646 h 1483646"/>
                <a:gd name="connsiteX199" fmla="*/ 4095481 w 4095481"/>
                <a:gd name="connsiteY199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8359 w 4095481"/>
                <a:gd name="connsiteY40" fmla="*/ 225890 h 1483646"/>
                <a:gd name="connsiteX41" fmla="*/ 803641 w 4095481"/>
                <a:gd name="connsiteY41" fmla="*/ 226668 h 1483646"/>
                <a:gd name="connsiteX42" fmla="*/ 803641 w 4095481"/>
                <a:gd name="connsiteY42" fmla="*/ 234396 h 1483646"/>
                <a:gd name="connsiteX43" fmla="*/ 857733 w 4095481"/>
                <a:gd name="connsiteY43" fmla="*/ 234396 h 1483646"/>
                <a:gd name="connsiteX44" fmla="*/ 857733 w 4095481"/>
                <a:gd name="connsiteY44" fmla="*/ 242123 h 1483646"/>
                <a:gd name="connsiteX45" fmla="*/ 916975 w 4095481"/>
                <a:gd name="connsiteY45" fmla="*/ 242123 h 1483646"/>
                <a:gd name="connsiteX46" fmla="*/ 916975 w 4095481"/>
                <a:gd name="connsiteY46" fmla="*/ 242123 h 1483646"/>
                <a:gd name="connsiteX47" fmla="*/ 1022582 w 4095481"/>
                <a:gd name="connsiteY47" fmla="*/ 242123 h 1483646"/>
                <a:gd name="connsiteX48" fmla="*/ 1022582 w 4095481"/>
                <a:gd name="connsiteY48" fmla="*/ 288487 h 1483646"/>
                <a:gd name="connsiteX49" fmla="*/ 1061219 w 4095481"/>
                <a:gd name="connsiteY49" fmla="*/ 288487 h 1483646"/>
                <a:gd name="connsiteX50" fmla="*/ 1061219 w 4095481"/>
                <a:gd name="connsiteY50" fmla="*/ 309093 h 1483646"/>
                <a:gd name="connsiteX51" fmla="*/ 1128189 w 4095481"/>
                <a:gd name="connsiteY51" fmla="*/ 309093 h 1483646"/>
                <a:gd name="connsiteX52" fmla="*/ 1128189 w 4095481"/>
                <a:gd name="connsiteY52" fmla="*/ 329699 h 1483646"/>
                <a:gd name="connsiteX53" fmla="*/ 1182280 w 4095481"/>
                <a:gd name="connsiteY53" fmla="*/ 329699 h 1483646"/>
                <a:gd name="connsiteX54" fmla="*/ 1182280 w 4095481"/>
                <a:gd name="connsiteY54" fmla="*/ 345154 h 1483646"/>
                <a:gd name="connsiteX55" fmla="*/ 1215765 w 4095481"/>
                <a:gd name="connsiteY55" fmla="*/ 345154 h 1483646"/>
                <a:gd name="connsiteX56" fmla="*/ 1215765 w 4095481"/>
                <a:gd name="connsiteY56" fmla="*/ 345154 h 1483646"/>
                <a:gd name="connsiteX57" fmla="*/ 1223493 w 4095481"/>
                <a:gd name="connsiteY57" fmla="*/ 352882 h 1483646"/>
                <a:gd name="connsiteX58" fmla="*/ 1244099 w 4095481"/>
                <a:gd name="connsiteY58" fmla="*/ 352882 h 1483646"/>
                <a:gd name="connsiteX59" fmla="*/ 1244099 w 4095481"/>
                <a:gd name="connsiteY59" fmla="*/ 378639 h 1483646"/>
                <a:gd name="connsiteX60" fmla="*/ 1280160 w 4095481"/>
                <a:gd name="connsiteY60" fmla="*/ 378639 h 1483646"/>
                <a:gd name="connsiteX61" fmla="*/ 1280160 w 4095481"/>
                <a:gd name="connsiteY61" fmla="*/ 378639 h 1483646"/>
                <a:gd name="connsiteX62" fmla="*/ 1290463 w 4095481"/>
                <a:gd name="connsiteY62" fmla="*/ 388942 h 1483646"/>
                <a:gd name="connsiteX63" fmla="*/ 1290463 w 4095481"/>
                <a:gd name="connsiteY63" fmla="*/ 414700 h 1483646"/>
                <a:gd name="connsiteX64" fmla="*/ 1326524 w 4095481"/>
                <a:gd name="connsiteY64" fmla="*/ 414700 h 1483646"/>
                <a:gd name="connsiteX65" fmla="*/ 1326524 w 4095481"/>
                <a:gd name="connsiteY65" fmla="*/ 437882 h 1483646"/>
                <a:gd name="connsiteX66" fmla="*/ 1406373 w 4095481"/>
                <a:gd name="connsiteY66" fmla="*/ 437882 h 1483646"/>
                <a:gd name="connsiteX67" fmla="*/ 1406373 w 4095481"/>
                <a:gd name="connsiteY67" fmla="*/ 443033 h 1483646"/>
                <a:gd name="connsiteX68" fmla="*/ 1421827 w 4095481"/>
                <a:gd name="connsiteY68" fmla="*/ 443033 h 1483646"/>
                <a:gd name="connsiteX69" fmla="*/ 1421827 w 4095481"/>
                <a:gd name="connsiteY69" fmla="*/ 453337 h 1483646"/>
                <a:gd name="connsiteX70" fmla="*/ 1450161 w 4095481"/>
                <a:gd name="connsiteY70" fmla="*/ 453337 h 1483646"/>
                <a:gd name="connsiteX71" fmla="*/ 1450161 w 4095481"/>
                <a:gd name="connsiteY71" fmla="*/ 476519 h 1483646"/>
                <a:gd name="connsiteX72" fmla="*/ 1465615 w 4095481"/>
                <a:gd name="connsiteY72" fmla="*/ 476519 h 1483646"/>
                <a:gd name="connsiteX73" fmla="*/ 1465615 w 4095481"/>
                <a:gd name="connsiteY73" fmla="*/ 489397 h 1483646"/>
                <a:gd name="connsiteX74" fmla="*/ 1475918 w 4095481"/>
                <a:gd name="connsiteY74" fmla="*/ 489397 h 1483646"/>
                <a:gd name="connsiteX75" fmla="*/ 1475918 w 4095481"/>
                <a:gd name="connsiteY75" fmla="*/ 502276 h 1483646"/>
                <a:gd name="connsiteX76" fmla="*/ 1475918 w 4095481"/>
                <a:gd name="connsiteY76" fmla="*/ 502276 h 1483646"/>
                <a:gd name="connsiteX77" fmla="*/ 1488797 w 4095481"/>
                <a:gd name="connsiteY77" fmla="*/ 515155 h 1483646"/>
                <a:gd name="connsiteX78" fmla="*/ 1527434 w 4095481"/>
                <a:gd name="connsiteY78" fmla="*/ 515155 h 1483646"/>
                <a:gd name="connsiteX79" fmla="*/ 1527434 w 4095481"/>
                <a:gd name="connsiteY79" fmla="*/ 525458 h 1483646"/>
                <a:gd name="connsiteX80" fmla="*/ 1540313 w 4095481"/>
                <a:gd name="connsiteY80" fmla="*/ 525458 h 1483646"/>
                <a:gd name="connsiteX81" fmla="*/ 1540313 w 4095481"/>
                <a:gd name="connsiteY81" fmla="*/ 538337 h 1483646"/>
                <a:gd name="connsiteX82" fmla="*/ 165622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780 w 4095481"/>
                <a:gd name="connsiteY84" fmla="*/ 569281 h 1483646"/>
                <a:gd name="connsiteX85" fmla="*/ 1705162 w 4095481"/>
                <a:gd name="connsiteY85" fmla="*/ 566670 h 1483646"/>
                <a:gd name="connsiteX86" fmla="*/ 1705162 w 4095481"/>
                <a:gd name="connsiteY86" fmla="*/ 582125 h 1483646"/>
                <a:gd name="connsiteX87" fmla="*/ 1774708 w 4095481"/>
                <a:gd name="connsiteY87" fmla="*/ 582125 h 1483646"/>
                <a:gd name="connsiteX88" fmla="*/ 1774708 w 4095481"/>
                <a:gd name="connsiteY88" fmla="*/ 600156 h 1483646"/>
                <a:gd name="connsiteX89" fmla="*/ 1846830 w 4095481"/>
                <a:gd name="connsiteY89" fmla="*/ 600156 h 1483646"/>
                <a:gd name="connsiteX90" fmla="*/ 1846830 w 4095481"/>
                <a:gd name="connsiteY90" fmla="*/ 600156 h 1483646"/>
                <a:gd name="connsiteX91" fmla="*/ 1849601 w 4095481"/>
                <a:gd name="connsiteY91" fmla="*/ 607883 h 1483646"/>
                <a:gd name="connsiteX92" fmla="*/ 1893194 w 4095481"/>
                <a:gd name="connsiteY92" fmla="*/ 607884 h 1483646"/>
                <a:gd name="connsiteX93" fmla="*/ 1893194 w 4095481"/>
                <a:gd name="connsiteY93" fmla="*/ 631065 h 1483646"/>
                <a:gd name="connsiteX94" fmla="*/ 1993649 w 4095481"/>
                <a:gd name="connsiteY94" fmla="*/ 631065 h 1483646"/>
                <a:gd name="connsiteX95" fmla="*/ 1993649 w 4095481"/>
                <a:gd name="connsiteY95" fmla="*/ 646520 h 1483646"/>
                <a:gd name="connsiteX96" fmla="*/ 2027134 w 4095481"/>
                <a:gd name="connsiteY96" fmla="*/ 646520 h 1483646"/>
                <a:gd name="connsiteX97" fmla="*/ 2027134 w 4095481"/>
                <a:gd name="connsiteY97" fmla="*/ 661974 h 1483646"/>
                <a:gd name="connsiteX98" fmla="*/ 2060619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72278 h 1483646"/>
                <a:gd name="connsiteX101" fmla="*/ 2078650 w 4095481"/>
                <a:gd name="connsiteY101" fmla="*/ 672277 h 1483646"/>
                <a:gd name="connsiteX102" fmla="*/ 2079037 w 4095481"/>
                <a:gd name="connsiteY102" fmla="*/ 678401 h 1483646"/>
                <a:gd name="connsiteX103" fmla="*/ 2093716 w 4095481"/>
                <a:gd name="connsiteY103" fmla="*/ 676993 h 1483646"/>
                <a:gd name="connsiteX104" fmla="*/ 2091092 w 4095481"/>
                <a:gd name="connsiteY104" fmla="*/ 707949 h 1483646"/>
                <a:gd name="connsiteX105" fmla="*/ 2117286 w 4095481"/>
                <a:gd name="connsiteY105" fmla="*/ 723793 h 1483646"/>
                <a:gd name="connsiteX106" fmla="*/ 2135317 w 4095481"/>
                <a:gd name="connsiteY106" fmla="*/ 723793 h 1483646"/>
                <a:gd name="connsiteX107" fmla="*/ 2135317 w 4095481"/>
                <a:gd name="connsiteY107" fmla="*/ 736672 h 1483646"/>
                <a:gd name="connsiteX108" fmla="*/ 2143044 w 4095481"/>
                <a:gd name="connsiteY108" fmla="*/ 736672 h 1483646"/>
                <a:gd name="connsiteX109" fmla="*/ 2143044 w 4095481"/>
                <a:gd name="connsiteY109" fmla="*/ 757278 h 1483646"/>
                <a:gd name="connsiteX110" fmla="*/ 2168802 w 4095481"/>
                <a:gd name="connsiteY110" fmla="*/ 757278 h 1483646"/>
                <a:gd name="connsiteX111" fmla="*/ 2168802 w 4095481"/>
                <a:gd name="connsiteY111" fmla="*/ 767581 h 1483646"/>
                <a:gd name="connsiteX112" fmla="*/ 2240924 w 4095481"/>
                <a:gd name="connsiteY112" fmla="*/ 767581 h 1483646"/>
                <a:gd name="connsiteX113" fmla="*/ 2240924 w 4095481"/>
                <a:gd name="connsiteY113" fmla="*/ 785611 h 1483646"/>
                <a:gd name="connsiteX114" fmla="*/ 2279560 w 4095481"/>
                <a:gd name="connsiteY114" fmla="*/ 785611 h 1483646"/>
                <a:gd name="connsiteX115" fmla="*/ 2279560 w 4095481"/>
                <a:gd name="connsiteY115" fmla="*/ 795915 h 1483646"/>
                <a:gd name="connsiteX116" fmla="*/ 2313045 w 4095481"/>
                <a:gd name="connsiteY116" fmla="*/ 795915 h 1483646"/>
                <a:gd name="connsiteX117" fmla="*/ 2313045 w 4095481"/>
                <a:gd name="connsiteY117" fmla="*/ 824248 h 1483646"/>
                <a:gd name="connsiteX118" fmla="*/ 2328500 w 4095481"/>
                <a:gd name="connsiteY118" fmla="*/ 824248 h 1483646"/>
                <a:gd name="connsiteX119" fmla="*/ 2333651 w 4095481"/>
                <a:gd name="connsiteY119" fmla="*/ 829399 h 1483646"/>
                <a:gd name="connsiteX120" fmla="*/ 2338803 w 4095481"/>
                <a:gd name="connsiteY120" fmla="*/ 829399 h 1483646"/>
                <a:gd name="connsiteX121" fmla="*/ 2338803 w 4095481"/>
                <a:gd name="connsiteY121" fmla="*/ 837127 h 1483646"/>
                <a:gd name="connsiteX122" fmla="*/ 2359409 w 4095481"/>
                <a:gd name="connsiteY122" fmla="*/ 837127 h 1483646"/>
                <a:gd name="connsiteX123" fmla="*/ 2359409 w 4095481"/>
                <a:gd name="connsiteY123" fmla="*/ 850006 h 1483646"/>
                <a:gd name="connsiteX124" fmla="*/ 2374864 w 4095481"/>
                <a:gd name="connsiteY124" fmla="*/ 850006 h 1483646"/>
                <a:gd name="connsiteX125" fmla="*/ 2374864 w 4095481"/>
                <a:gd name="connsiteY125" fmla="*/ 855157 h 1483646"/>
                <a:gd name="connsiteX126" fmla="*/ 2391533 w 4095481"/>
                <a:gd name="connsiteY126" fmla="*/ 859920 h 1483646"/>
                <a:gd name="connsiteX127" fmla="*/ 2388131 w 4095481"/>
                <a:gd name="connsiteY127" fmla="*/ 868424 h 1483646"/>
                <a:gd name="connsiteX128" fmla="*/ 2416076 w 4095481"/>
                <a:gd name="connsiteY128" fmla="*/ 873187 h 1483646"/>
                <a:gd name="connsiteX129" fmla="*/ 2416076 w 4095481"/>
                <a:gd name="connsiteY129" fmla="*/ 896370 h 1483646"/>
                <a:gd name="connsiteX130" fmla="*/ 2439258 w 4095481"/>
                <a:gd name="connsiteY130" fmla="*/ 896370 h 1483646"/>
                <a:gd name="connsiteX131" fmla="*/ 2439258 w 4095481"/>
                <a:gd name="connsiteY131" fmla="*/ 911824 h 1483646"/>
                <a:gd name="connsiteX132" fmla="*/ 2455926 w 4095481"/>
                <a:gd name="connsiteY132" fmla="*/ 911824 h 1483646"/>
                <a:gd name="connsiteX133" fmla="*/ 2454519 w 4095481"/>
                <a:gd name="connsiteY133" fmla="*/ 924704 h 1483646"/>
                <a:gd name="connsiteX134" fmla="*/ 2519107 w 4095481"/>
                <a:gd name="connsiteY134" fmla="*/ 924703 h 1483646"/>
                <a:gd name="connsiteX135" fmla="*/ 2519107 w 4095481"/>
                <a:gd name="connsiteY135" fmla="*/ 937582 h 1483646"/>
                <a:gd name="connsiteX136" fmla="*/ 2547441 w 4095481"/>
                <a:gd name="connsiteY136" fmla="*/ 937582 h 1483646"/>
                <a:gd name="connsiteX137" fmla="*/ 2547441 w 4095481"/>
                <a:gd name="connsiteY137" fmla="*/ 947885 h 1483646"/>
                <a:gd name="connsiteX138" fmla="*/ 2593805 w 4095481"/>
                <a:gd name="connsiteY138" fmla="*/ 947885 h 1483646"/>
                <a:gd name="connsiteX139" fmla="*/ 2593805 w 4095481"/>
                <a:gd name="connsiteY139" fmla="*/ 958188 h 1483646"/>
                <a:gd name="connsiteX140" fmla="*/ 2598956 w 4095481"/>
                <a:gd name="connsiteY140" fmla="*/ 958188 h 1483646"/>
                <a:gd name="connsiteX141" fmla="*/ 2598956 w 4095481"/>
                <a:gd name="connsiteY141" fmla="*/ 973643 h 1483646"/>
                <a:gd name="connsiteX142" fmla="*/ 2622138 w 4095481"/>
                <a:gd name="connsiteY142" fmla="*/ 973643 h 1483646"/>
                <a:gd name="connsiteX143" fmla="*/ 2622138 w 4095481"/>
                <a:gd name="connsiteY143" fmla="*/ 978795 h 1483646"/>
                <a:gd name="connsiteX144" fmla="*/ 2622138 w 4095481"/>
                <a:gd name="connsiteY144" fmla="*/ 978795 h 1483646"/>
                <a:gd name="connsiteX145" fmla="*/ 2632441 w 4095481"/>
                <a:gd name="connsiteY145" fmla="*/ 989098 h 1483646"/>
                <a:gd name="connsiteX146" fmla="*/ 2686533 w 4095481"/>
                <a:gd name="connsiteY146" fmla="*/ 989098 h 1483646"/>
                <a:gd name="connsiteX147" fmla="*/ 2686533 w 4095481"/>
                <a:gd name="connsiteY147" fmla="*/ 1017431 h 1483646"/>
                <a:gd name="connsiteX148" fmla="*/ 2698440 w 4095481"/>
                <a:gd name="connsiteY148" fmla="*/ 1017432 h 1483646"/>
                <a:gd name="connsiteX149" fmla="*/ 2699799 w 4095481"/>
                <a:gd name="connsiteY149" fmla="*/ 1035461 h 1483646"/>
                <a:gd name="connsiteX150" fmla="*/ 2714866 w 4095481"/>
                <a:gd name="connsiteY150" fmla="*/ 1035461 h 1483646"/>
                <a:gd name="connsiteX151" fmla="*/ 2714866 w 4095481"/>
                <a:gd name="connsiteY151" fmla="*/ 1048340 h 1483646"/>
                <a:gd name="connsiteX152" fmla="*/ 2735472 w 4095481"/>
                <a:gd name="connsiteY152" fmla="*/ 1048340 h 1483646"/>
                <a:gd name="connsiteX153" fmla="*/ 2735472 w 4095481"/>
                <a:gd name="connsiteY153" fmla="*/ 1056068 h 1483646"/>
                <a:gd name="connsiteX154" fmla="*/ 2776685 w 4095481"/>
                <a:gd name="connsiteY154" fmla="*/ 1056068 h 1483646"/>
                <a:gd name="connsiteX155" fmla="*/ 2779260 w 4095481"/>
                <a:gd name="connsiteY155" fmla="*/ 1063795 h 1483646"/>
                <a:gd name="connsiteX156" fmla="*/ 2807594 w 4095481"/>
                <a:gd name="connsiteY156" fmla="*/ 1061220 h 1483646"/>
                <a:gd name="connsiteX157" fmla="*/ 2807594 w 4095481"/>
                <a:gd name="connsiteY157" fmla="*/ 1076674 h 1483646"/>
                <a:gd name="connsiteX158" fmla="*/ 2807594 w 4095481"/>
                <a:gd name="connsiteY158" fmla="*/ 1076674 h 1483646"/>
                <a:gd name="connsiteX159" fmla="*/ 2820473 w 4095481"/>
                <a:gd name="connsiteY159" fmla="*/ 1076674 h 1483646"/>
                <a:gd name="connsiteX160" fmla="*/ 2864261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97280 h 1483646"/>
                <a:gd name="connsiteX163" fmla="*/ 2902898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5474 w 4095481"/>
                <a:gd name="connsiteY165" fmla="*/ 1115311 h 1483646"/>
                <a:gd name="connsiteX166" fmla="*/ 2920928 w 4095481"/>
                <a:gd name="connsiteY166" fmla="*/ 1115309 h 1483646"/>
                <a:gd name="connsiteX167" fmla="*/ 2920929 w 4095481"/>
                <a:gd name="connsiteY167" fmla="*/ 1133340 h 1483646"/>
                <a:gd name="connsiteX168" fmla="*/ 2946686 w 4095481"/>
                <a:gd name="connsiteY168" fmla="*/ 1138493 h 1483646"/>
                <a:gd name="connsiteX169" fmla="*/ 2962140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3008504 w 4095481"/>
                <a:gd name="connsiteY171" fmla="*/ 1138493 h 1483646"/>
                <a:gd name="connsiteX172" fmla="*/ 3008504 w 4095481"/>
                <a:gd name="connsiteY172" fmla="*/ 1156523 h 1483646"/>
                <a:gd name="connsiteX173" fmla="*/ 3023960 w 4095481"/>
                <a:gd name="connsiteY173" fmla="*/ 1156524 h 1483646"/>
                <a:gd name="connsiteX174" fmla="*/ 3026535 w 4095481"/>
                <a:gd name="connsiteY174" fmla="*/ 1171978 h 1483646"/>
                <a:gd name="connsiteX175" fmla="*/ 3054868 w 4095481"/>
                <a:gd name="connsiteY175" fmla="*/ 1171978 h 1483646"/>
                <a:gd name="connsiteX176" fmla="*/ 3054868 w 4095481"/>
                <a:gd name="connsiteY176" fmla="*/ 1215766 h 1483646"/>
                <a:gd name="connsiteX177" fmla="*/ 3101232 w 4095481"/>
                <a:gd name="connsiteY177" fmla="*/ 1215766 h 1483646"/>
                <a:gd name="connsiteX178" fmla="*/ 3101232 w 4095481"/>
                <a:gd name="connsiteY178" fmla="*/ 1236372 h 1483646"/>
                <a:gd name="connsiteX179" fmla="*/ 3124414 w 4095481"/>
                <a:gd name="connsiteY179" fmla="*/ 1236372 h 1483646"/>
                <a:gd name="connsiteX180" fmla="*/ 3124414 w 4095481"/>
                <a:gd name="connsiteY180" fmla="*/ 1246675 h 1483646"/>
                <a:gd name="connsiteX181" fmla="*/ 3214566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9717 w 4095481"/>
                <a:gd name="connsiteY183" fmla="*/ 1269857 h 1483646"/>
                <a:gd name="connsiteX184" fmla="*/ 3240323 w 4095481"/>
                <a:gd name="connsiteY184" fmla="*/ 1269856 h 1483646"/>
                <a:gd name="connsiteX185" fmla="*/ 3242900 w 4095481"/>
                <a:gd name="connsiteY185" fmla="*/ 1295615 h 1483646"/>
                <a:gd name="connsiteX186" fmla="*/ 3268658 w 4095481"/>
                <a:gd name="connsiteY186" fmla="*/ 1300767 h 1483646"/>
                <a:gd name="connsiteX187" fmla="*/ 3307294 w 4095481"/>
                <a:gd name="connsiteY187" fmla="*/ 1300767 h 1483646"/>
                <a:gd name="connsiteX188" fmla="*/ 3307294 w 4095481"/>
                <a:gd name="connsiteY188" fmla="*/ 1336827 h 1483646"/>
                <a:gd name="connsiteX189" fmla="*/ 3345931 w 4095481"/>
                <a:gd name="connsiteY189" fmla="*/ 1336827 h 1483646"/>
                <a:gd name="connsiteX190" fmla="*/ 3345931 w 4095481"/>
                <a:gd name="connsiteY190" fmla="*/ 1354858 h 1483646"/>
                <a:gd name="connsiteX191" fmla="*/ 3376840 w 4095481"/>
                <a:gd name="connsiteY191" fmla="*/ 1354858 h 1483646"/>
                <a:gd name="connsiteX192" fmla="*/ 3376840 w 4095481"/>
                <a:gd name="connsiteY192" fmla="*/ 1372888 h 1483646"/>
                <a:gd name="connsiteX193" fmla="*/ 3608660 w 4095481"/>
                <a:gd name="connsiteY193" fmla="*/ 1372888 h 1483646"/>
                <a:gd name="connsiteX194" fmla="*/ 3608660 w 4095481"/>
                <a:gd name="connsiteY194" fmla="*/ 1406373 h 1483646"/>
                <a:gd name="connsiteX195" fmla="*/ 3696236 w 4095481"/>
                <a:gd name="connsiteY195" fmla="*/ 1406373 h 1483646"/>
                <a:gd name="connsiteX196" fmla="*/ 3696236 w 4095481"/>
                <a:gd name="connsiteY196" fmla="*/ 1445010 h 1483646"/>
                <a:gd name="connsiteX197" fmla="*/ 3745176 w 4095481"/>
                <a:gd name="connsiteY197" fmla="*/ 1445010 h 1483646"/>
                <a:gd name="connsiteX198" fmla="*/ 3745176 w 4095481"/>
                <a:gd name="connsiteY198" fmla="*/ 1483646 h 1483646"/>
                <a:gd name="connsiteX199" fmla="*/ 4095481 w 4095481"/>
                <a:gd name="connsiteY199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8359 w 4095481"/>
                <a:gd name="connsiteY40" fmla="*/ 225890 h 1483646"/>
                <a:gd name="connsiteX41" fmla="*/ 803641 w 4095481"/>
                <a:gd name="connsiteY41" fmla="*/ 226668 h 1483646"/>
                <a:gd name="connsiteX42" fmla="*/ 803641 w 4095481"/>
                <a:gd name="connsiteY42" fmla="*/ 234396 h 1483646"/>
                <a:gd name="connsiteX43" fmla="*/ 857733 w 4095481"/>
                <a:gd name="connsiteY43" fmla="*/ 234396 h 1483646"/>
                <a:gd name="connsiteX44" fmla="*/ 857733 w 4095481"/>
                <a:gd name="connsiteY44" fmla="*/ 242123 h 1483646"/>
                <a:gd name="connsiteX45" fmla="*/ 916975 w 4095481"/>
                <a:gd name="connsiteY45" fmla="*/ 242123 h 1483646"/>
                <a:gd name="connsiteX46" fmla="*/ 916975 w 4095481"/>
                <a:gd name="connsiteY46" fmla="*/ 242123 h 1483646"/>
                <a:gd name="connsiteX47" fmla="*/ 1022582 w 4095481"/>
                <a:gd name="connsiteY47" fmla="*/ 242123 h 1483646"/>
                <a:gd name="connsiteX48" fmla="*/ 1022582 w 4095481"/>
                <a:gd name="connsiteY48" fmla="*/ 288487 h 1483646"/>
                <a:gd name="connsiteX49" fmla="*/ 1061219 w 4095481"/>
                <a:gd name="connsiteY49" fmla="*/ 288487 h 1483646"/>
                <a:gd name="connsiteX50" fmla="*/ 1061219 w 4095481"/>
                <a:gd name="connsiteY50" fmla="*/ 309093 h 1483646"/>
                <a:gd name="connsiteX51" fmla="*/ 1128189 w 4095481"/>
                <a:gd name="connsiteY51" fmla="*/ 309093 h 1483646"/>
                <a:gd name="connsiteX52" fmla="*/ 1128189 w 4095481"/>
                <a:gd name="connsiteY52" fmla="*/ 329699 h 1483646"/>
                <a:gd name="connsiteX53" fmla="*/ 1182280 w 4095481"/>
                <a:gd name="connsiteY53" fmla="*/ 329699 h 1483646"/>
                <a:gd name="connsiteX54" fmla="*/ 1182280 w 4095481"/>
                <a:gd name="connsiteY54" fmla="*/ 345154 h 1483646"/>
                <a:gd name="connsiteX55" fmla="*/ 1215765 w 4095481"/>
                <a:gd name="connsiteY55" fmla="*/ 345154 h 1483646"/>
                <a:gd name="connsiteX56" fmla="*/ 1215765 w 4095481"/>
                <a:gd name="connsiteY56" fmla="*/ 345154 h 1483646"/>
                <a:gd name="connsiteX57" fmla="*/ 1223493 w 4095481"/>
                <a:gd name="connsiteY57" fmla="*/ 352882 h 1483646"/>
                <a:gd name="connsiteX58" fmla="*/ 1244099 w 4095481"/>
                <a:gd name="connsiteY58" fmla="*/ 352882 h 1483646"/>
                <a:gd name="connsiteX59" fmla="*/ 1244099 w 4095481"/>
                <a:gd name="connsiteY59" fmla="*/ 378639 h 1483646"/>
                <a:gd name="connsiteX60" fmla="*/ 1280160 w 4095481"/>
                <a:gd name="connsiteY60" fmla="*/ 378639 h 1483646"/>
                <a:gd name="connsiteX61" fmla="*/ 1280160 w 4095481"/>
                <a:gd name="connsiteY61" fmla="*/ 378639 h 1483646"/>
                <a:gd name="connsiteX62" fmla="*/ 1290463 w 4095481"/>
                <a:gd name="connsiteY62" fmla="*/ 388942 h 1483646"/>
                <a:gd name="connsiteX63" fmla="*/ 1290463 w 4095481"/>
                <a:gd name="connsiteY63" fmla="*/ 414700 h 1483646"/>
                <a:gd name="connsiteX64" fmla="*/ 1326524 w 4095481"/>
                <a:gd name="connsiteY64" fmla="*/ 414700 h 1483646"/>
                <a:gd name="connsiteX65" fmla="*/ 1326524 w 4095481"/>
                <a:gd name="connsiteY65" fmla="*/ 437882 h 1483646"/>
                <a:gd name="connsiteX66" fmla="*/ 1406373 w 4095481"/>
                <a:gd name="connsiteY66" fmla="*/ 437882 h 1483646"/>
                <a:gd name="connsiteX67" fmla="*/ 1406373 w 4095481"/>
                <a:gd name="connsiteY67" fmla="*/ 443033 h 1483646"/>
                <a:gd name="connsiteX68" fmla="*/ 1421827 w 4095481"/>
                <a:gd name="connsiteY68" fmla="*/ 443033 h 1483646"/>
                <a:gd name="connsiteX69" fmla="*/ 1421827 w 4095481"/>
                <a:gd name="connsiteY69" fmla="*/ 453337 h 1483646"/>
                <a:gd name="connsiteX70" fmla="*/ 1450161 w 4095481"/>
                <a:gd name="connsiteY70" fmla="*/ 453337 h 1483646"/>
                <a:gd name="connsiteX71" fmla="*/ 1450161 w 4095481"/>
                <a:gd name="connsiteY71" fmla="*/ 476519 h 1483646"/>
                <a:gd name="connsiteX72" fmla="*/ 1465615 w 4095481"/>
                <a:gd name="connsiteY72" fmla="*/ 476519 h 1483646"/>
                <a:gd name="connsiteX73" fmla="*/ 1465615 w 4095481"/>
                <a:gd name="connsiteY73" fmla="*/ 489397 h 1483646"/>
                <a:gd name="connsiteX74" fmla="*/ 1475918 w 4095481"/>
                <a:gd name="connsiteY74" fmla="*/ 489397 h 1483646"/>
                <a:gd name="connsiteX75" fmla="*/ 1475918 w 4095481"/>
                <a:gd name="connsiteY75" fmla="*/ 502276 h 1483646"/>
                <a:gd name="connsiteX76" fmla="*/ 1475918 w 4095481"/>
                <a:gd name="connsiteY76" fmla="*/ 502276 h 1483646"/>
                <a:gd name="connsiteX77" fmla="*/ 1488797 w 4095481"/>
                <a:gd name="connsiteY77" fmla="*/ 515155 h 1483646"/>
                <a:gd name="connsiteX78" fmla="*/ 1527434 w 4095481"/>
                <a:gd name="connsiteY78" fmla="*/ 515155 h 1483646"/>
                <a:gd name="connsiteX79" fmla="*/ 1527434 w 4095481"/>
                <a:gd name="connsiteY79" fmla="*/ 525458 h 1483646"/>
                <a:gd name="connsiteX80" fmla="*/ 1540313 w 4095481"/>
                <a:gd name="connsiteY80" fmla="*/ 525458 h 1483646"/>
                <a:gd name="connsiteX81" fmla="*/ 1540313 w 4095481"/>
                <a:gd name="connsiteY81" fmla="*/ 538337 h 1483646"/>
                <a:gd name="connsiteX82" fmla="*/ 165622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780 w 4095481"/>
                <a:gd name="connsiteY84" fmla="*/ 569281 h 1483646"/>
                <a:gd name="connsiteX85" fmla="*/ 1705162 w 4095481"/>
                <a:gd name="connsiteY85" fmla="*/ 566670 h 1483646"/>
                <a:gd name="connsiteX86" fmla="*/ 1705162 w 4095481"/>
                <a:gd name="connsiteY86" fmla="*/ 582125 h 1483646"/>
                <a:gd name="connsiteX87" fmla="*/ 1774708 w 4095481"/>
                <a:gd name="connsiteY87" fmla="*/ 582125 h 1483646"/>
                <a:gd name="connsiteX88" fmla="*/ 1774708 w 4095481"/>
                <a:gd name="connsiteY88" fmla="*/ 600156 h 1483646"/>
                <a:gd name="connsiteX89" fmla="*/ 1846830 w 4095481"/>
                <a:gd name="connsiteY89" fmla="*/ 600156 h 1483646"/>
                <a:gd name="connsiteX90" fmla="*/ 1846830 w 4095481"/>
                <a:gd name="connsiteY90" fmla="*/ 600156 h 1483646"/>
                <a:gd name="connsiteX91" fmla="*/ 1849601 w 4095481"/>
                <a:gd name="connsiteY91" fmla="*/ 607883 h 1483646"/>
                <a:gd name="connsiteX92" fmla="*/ 1893194 w 4095481"/>
                <a:gd name="connsiteY92" fmla="*/ 607884 h 1483646"/>
                <a:gd name="connsiteX93" fmla="*/ 1893194 w 4095481"/>
                <a:gd name="connsiteY93" fmla="*/ 631065 h 1483646"/>
                <a:gd name="connsiteX94" fmla="*/ 1993649 w 4095481"/>
                <a:gd name="connsiteY94" fmla="*/ 631065 h 1483646"/>
                <a:gd name="connsiteX95" fmla="*/ 1993649 w 4095481"/>
                <a:gd name="connsiteY95" fmla="*/ 646520 h 1483646"/>
                <a:gd name="connsiteX96" fmla="*/ 2027134 w 4095481"/>
                <a:gd name="connsiteY96" fmla="*/ 646520 h 1483646"/>
                <a:gd name="connsiteX97" fmla="*/ 2027134 w 4095481"/>
                <a:gd name="connsiteY97" fmla="*/ 661974 h 1483646"/>
                <a:gd name="connsiteX98" fmla="*/ 2060619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72278 h 1483646"/>
                <a:gd name="connsiteX101" fmla="*/ 2078650 w 4095481"/>
                <a:gd name="connsiteY101" fmla="*/ 672277 h 1483646"/>
                <a:gd name="connsiteX102" fmla="*/ 2079037 w 4095481"/>
                <a:gd name="connsiteY102" fmla="*/ 678401 h 1483646"/>
                <a:gd name="connsiteX103" fmla="*/ 2093716 w 4095481"/>
                <a:gd name="connsiteY103" fmla="*/ 676993 h 1483646"/>
                <a:gd name="connsiteX104" fmla="*/ 2098236 w 4095481"/>
                <a:gd name="connsiteY104" fmla="*/ 710330 h 1483646"/>
                <a:gd name="connsiteX105" fmla="*/ 2117286 w 4095481"/>
                <a:gd name="connsiteY105" fmla="*/ 723793 h 1483646"/>
                <a:gd name="connsiteX106" fmla="*/ 2135317 w 4095481"/>
                <a:gd name="connsiteY106" fmla="*/ 723793 h 1483646"/>
                <a:gd name="connsiteX107" fmla="*/ 2135317 w 4095481"/>
                <a:gd name="connsiteY107" fmla="*/ 736672 h 1483646"/>
                <a:gd name="connsiteX108" fmla="*/ 2143044 w 4095481"/>
                <a:gd name="connsiteY108" fmla="*/ 736672 h 1483646"/>
                <a:gd name="connsiteX109" fmla="*/ 2143044 w 4095481"/>
                <a:gd name="connsiteY109" fmla="*/ 757278 h 1483646"/>
                <a:gd name="connsiteX110" fmla="*/ 2168802 w 4095481"/>
                <a:gd name="connsiteY110" fmla="*/ 757278 h 1483646"/>
                <a:gd name="connsiteX111" fmla="*/ 2168802 w 4095481"/>
                <a:gd name="connsiteY111" fmla="*/ 767581 h 1483646"/>
                <a:gd name="connsiteX112" fmla="*/ 2240924 w 4095481"/>
                <a:gd name="connsiteY112" fmla="*/ 767581 h 1483646"/>
                <a:gd name="connsiteX113" fmla="*/ 2240924 w 4095481"/>
                <a:gd name="connsiteY113" fmla="*/ 785611 h 1483646"/>
                <a:gd name="connsiteX114" fmla="*/ 2279560 w 4095481"/>
                <a:gd name="connsiteY114" fmla="*/ 785611 h 1483646"/>
                <a:gd name="connsiteX115" fmla="*/ 2279560 w 4095481"/>
                <a:gd name="connsiteY115" fmla="*/ 795915 h 1483646"/>
                <a:gd name="connsiteX116" fmla="*/ 2313045 w 4095481"/>
                <a:gd name="connsiteY116" fmla="*/ 795915 h 1483646"/>
                <a:gd name="connsiteX117" fmla="*/ 2313045 w 4095481"/>
                <a:gd name="connsiteY117" fmla="*/ 824248 h 1483646"/>
                <a:gd name="connsiteX118" fmla="*/ 2328500 w 4095481"/>
                <a:gd name="connsiteY118" fmla="*/ 824248 h 1483646"/>
                <a:gd name="connsiteX119" fmla="*/ 2333651 w 4095481"/>
                <a:gd name="connsiteY119" fmla="*/ 829399 h 1483646"/>
                <a:gd name="connsiteX120" fmla="*/ 2338803 w 4095481"/>
                <a:gd name="connsiteY120" fmla="*/ 829399 h 1483646"/>
                <a:gd name="connsiteX121" fmla="*/ 2338803 w 4095481"/>
                <a:gd name="connsiteY121" fmla="*/ 837127 h 1483646"/>
                <a:gd name="connsiteX122" fmla="*/ 2359409 w 4095481"/>
                <a:gd name="connsiteY122" fmla="*/ 837127 h 1483646"/>
                <a:gd name="connsiteX123" fmla="*/ 2359409 w 4095481"/>
                <a:gd name="connsiteY123" fmla="*/ 850006 h 1483646"/>
                <a:gd name="connsiteX124" fmla="*/ 2374864 w 4095481"/>
                <a:gd name="connsiteY124" fmla="*/ 850006 h 1483646"/>
                <a:gd name="connsiteX125" fmla="*/ 2374864 w 4095481"/>
                <a:gd name="connsiteY125" fmla="*/ 855157 h 1483646"/>
                <a:gd name="connsiteX126" fmla="*/ 2391533 w 4095481"/>
                <a:gd name="connsiteY126" fmla="*/ 859920 h 1483646"/>
                <a:gd name="connsiteX127" fmla="*/ 2388131 w 4095481"/>
                <a:gd name="connsiteY127" fmla="*/ 868424 h 1483646"/>
                <a:gd name="connsiteX128" fmla="*/ 2416076 w 4095481"/>
                <a:gd name="connsiteY128" fmla="*/ 873187 h 1483646"/>
                <a:gd name="connsiteX129" fmla="*/ 2416076 w 4095481"/>
                <a:gd name="connsiteY129" fmla="*/ 896370 h 1483646"/>
                <a:gd name="connsiteX130" fmla="*/ 2439258 w 4095481"/>
                <a:gd name="connsiteY130" fmla="*/ 896370 h 1483646"/>
                <a:gd name="connsiteX131" fmla="*/ 2439258 w 4095481"/>
                <a:gd name="connsiteY131" fmla="*/ 911824 h 1483646"/>
                <a:gd name="connsiteX132" fmla="*/ 2455926 w 4095481"/>
                <a:gd name="connsiteY132" fmla="*/ 911824 h 1483646"/>
                <a:gd name="connsiteX133" fmla="*/ 2454519 w 4095481"/>
                <a:gd name="connsiteY133" fmla="*/ 924704 h 1483646"/>
                <a:gd name="connsiteX134" fmla="*/ 2519107 w 4095481"/>
                <a:gd name="connsiteY134" fmla="*/ 924703 h 1483646"/>
                <a:gd name="connsiteX135" fmla="*/ 2519107 w 4095481"/>
                <a:gd name="connsiteY135" fmla="*/ 937582 h 1483646"/>
                <a:gd name="connsiteX136" fmla="*/ 2547441 w 4095481"/>
                <a:gd name="connsiteY136" fmla="*/ 937582 h 1483646"/>
                <a:gd name="connsiteX137" fmla="*/ 2547441 w 4095481"/>
                <a:gd name="connsiteY137" fmla="*/ 947885 h 1483646"/>
                <a:gd name="connsiteX138" fmla="*/ 2593805 w 4095481"/>
                <a:gd name="connsiteY138" fmla="*/ 947885 h 1483646"/>
                <a:gd name="connsiteX139" fmla="*/ 2593805 w 4095481"/>
                <a:gd name="connsiteY139" fmla="*/ 958188 h 1483646"/>
                <a:gd name="connsiteX140" fmla="*/ 2598956 w 4095481"/>
                <a:gd name="connsiteY140" fmla="*/ 958188 h 1483646"/>
                <a:gd name="connsiteX141" fmla="*/ 2598956 w 4095481"/>
                <a:gd name="connsiteY141" fmla="*/ 973643 h 1483646"/>
                <a:gd name="connsiteX142" fmla="*/ 2622138 w 4095481"/>
                <a:gd name="connsiteY142" fmla="*/ 973643 h 1483646"/>
                <a:gd name="connsiteX143" fmla="*/ 2622138 w 4095481"/>
                <a:gd name="connsiteY143" fmla="*/ 978795 h 1483646"/>
                <a:gd name="connsiteX144" fmla="*/ 2622138 w 4095481"/>
                <a:gd name="connsiteY144" fmla="*/ 978795 h 1483646"/>
                <a:gd name="connsiteX145" fmla="*/ 2632441 w 4095481"/>
                <a:gd name="connsiteY145" fmla="*/ 989098 h 1483646"/>
                <a:gd name="connsiteX146" fmla="*/ 2686533 w 4095481"/>
                <a:gd name="connsiteY146" fmla="*/ 989098 h 1483646"/>
                <a:gd name="connsiteX147" fmla="*/ 2686533 w 4095481"/>
                <a:gd name="connsiteY147" fmla="*/ 1017431 h 1483646"/>
                <a:gd name="connsiteX148" fmla="*/ 2698440 w 4095481"/>
                <a:gd name="connsiteY148" fmla="*/ 1017432 h 1483646"/>
                <a:gd name="connsiteX149" fmla="*/ 2699799 w 4095481"/>
                <a:gd name="connsiteY149" fmla="*/ 1035461 h 1483646"/>
                <a:gd name="connsiteX150" fmla="*/ 2714866 w 4095481"/>
                <a:gd name="connsiteY150" fmla="*/ 1035461 h 1483646"/>
                <a:gd name="connsiteX151" fmla="*/ 2714866 w 4095481"/>
                <a:gd name="connsiteY151" fmla="*/ 1048340 h 1483646"/>
                <a:gd name="connsiteX152" fmla="*/ 2735472 w 4095481"/>
                <a:gd name="connsiteY152" fmla="*/ 1048340 h 1483646"/>
                <a:gd name="connsiteX153" fmla="*/ 2735472 w 4095481"/>
                <a:gd name="connsiteY153" fmla="*/ 1056068 h 1483646"/>
                <a:gd name="connsiteX154" fmla="*/ 2776685 w 4095481"/>
                <a:gd name="connsiteY154" fmla="*/ 1056068 h 1483646"/>
                <a:gd name="connsiteX155" fmla="*/ 2779260 w 4095481"/>
                <a:gd name="connsiteY155" fmla="*/ 1063795 h 1483646"/>
                <a:gd name="connsiteX156" fmla="*/ 2807594 w 4095481"/>
                <a:gd name="connsiteY156" fmla="*/ 1061220 h 1483646"/>
                <a:gd name="connsiteX157" fmla="*/ 2807594 w 4095481"/>
                <a:gd name="connsiteY157" fmla="*/ 1076674 h 1483646"/>
                <a:gd name="connsiteX158" fmla="*/ 2807594 w 4095481"/>
                <a:gd name="connsiteY158" fmla="*/ 1076674 h 1483646"/>
                <a:gd name="connsiteX159" fmla="*/ 2820473 w 4095481"/>
                <a:gd name="connsiteY159" fmla="*/ 1076674 h 1483646"/>
                <a:gd name="connsiteX160" fmla="*/ 2864261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97280 h 1483646"/>
                <a:gd name="connsiteX163" fmla="*/ 2902898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5474 w 4095481"/>
                <a:gd name="connsiteY165" fmla="*/ 1115311 h 1483646"/>
                <a:gd name="connsiteX166" fmla="*/ 2920928 w 4095481"/>
                <a:gd name="connsiteY166" fmla="*/ 1115309 h 1483646"/>
                <a:gd name="connsiteX167" fmla="*/ 2920929 w 4095481"/>
                <a:gd name="connsiteY167" fmla="*/ 1133340 h 1483646"/>
                <a:gd name="connsiteX168" fmla="*/ 2946686 w 4095481"/>
                <a:gd name="connsiteY168" fmla="*/ 1138493 h 1483646"/>
                <a:gd name="connsiteX169" fmla="*/ 2962140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3008504 w 4095481"/>
                <a:gd name="connsiteY171" fmla="*/ 1138493 h 1483646"/>
                <a:gd name="connsiteX172" fmla="*/ 3008504 w 4095481"/>
                <a:gd name="connsiteY172" fmla="*/ 1156523 h 1483646"/>
                <a:gd name="connsiteX173" fmla="*/ 3023960 w 4095481"/>
                <a:gd name="connsiteY173" fmla="*/ 1156524 h 1483646"/>
                <a:gd name="connsiteX174" fmla="*/ 3026535 w 4095481"/>
                <a:gd name="connsiteY174" fmla="*/ 1171978 h 1483646"/>
                <a:gd name="connsiteX175" fmla="*/ 3054868 w 4095481"/>
                <a:gd name="connsiteY175" fmla="*/ 1171978 h 1483646"/>
                <a:gd name="connsiteX176" fmla="*/ 3054868 w 4095481"/>
                <a:gd name="connsiteY176" fmla="*/ 1215766 h 1483646"/>
                <a:gd name="connsiteX177" fmla="*/ 3101232 w 4095481"/>
                <a:gd name="connsiteY177" fmla="*/ 1215766 h 1483646"/>
                <a:gd name="connsiteX178" fmla="*/ 3101232 w 4095481"/>
                <a:gd name="connsiteY178" fmla="*/ 1236372 h 1483646"/>
                <a:gd name="connsiteX179" fmla="*/ 3124414 w 4095481"/>
                <a:gd name="connsiteY179" fmla="*/ 1236372 h 1483646"/>
                <a:gd name="connsiteX180" fmla="*/ 3124414 w 4095481"/>
                <a:gd name="connsiteY180" fmla="*/ 1246675 h 1483646"/>
                <a:gd name="connsiteX181" fmla="*/ 3214566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9717 w 4095481"/>
                <a:gd name="connsiteY183" fmla="*/ 1269857 h 1483646"/>
                <a:gd name="connsiteX184" fmla="*/ 3240323 w 4095481"/>
                <a:gd name="connsiteY184" fmla="*/ 1269856 h 1483646"/>
                <a:gd name="connsiteX185" fmla="*/ 3242900 w 4095481"/>
                <a:gd name="connsiteY185" fmla="*/ 1295615 h 1483646"/>
                <a:gd name="connsiteX186" fmla="*/ 3268658 w 4095481"/>
                <a:gd name="connsiteY186" fmla="*/ 1300767 h 1483646"/>
                <a:gd name="connsiteX187" fmla="*/ 3307294 w 4095481"/>
                <a:gd name="connsiteY187" fmla="*/ 1300767 h 1483646"/>
                <a:gd name="connsiteX188" fmla="*/ 3307294 w 4095481"/>
                <a:gd name="connsiteY188" fmla="*/ 1336827 h 1483646"/>
                <a:gd name="connsiteX189" fmla="*/ 3345931 w 4095481"/>
                <a:gd name="connsiteY189" fmla="*/ 1336827 h 1483646"/>
                <a:gd name="connsiteX190" fmla="*/ 3345931 w 4095481"/>
                <a:gd name="connsiteY190" fmla="*/ 1354858 h 1483646"/>
                <a:gd name="connsiteX191" fmla="*/ 3376840 w 4095481"/>
                <a:gd name="connsiteY191" fmla="*/ 1354858 h 1483646"/>
                <a:gd name="connsiteX192" fmla="*/ 3376840 w 4095481"/>
                <a:gd name="connsiteY192" fmla="*/ 1372888 h 1483646"/>
                <a:gd name="connsiteX193" fmla="*/ 3608660 w 4095481"/>
                <a:gd name="connsiteY193" fmla="*/ 1372888 h 1483646"/>
                <a:gd name="connsiteX194" fmla="*/ 3608660 w 4095481"/>
                <a:gd name="connsiteY194" fmla="*/ 1406373 h 1483646"/>
                <a:gd name="connsiteX195" fmla="*/ 3696236 w 4095481"/>
                <a:gd name="connsiteY195" fmla="*/ 1406373 h 1483646"/>
                <a:gd name="connsiteX196" fmla="*/ 3696236 w 4095481"/>
                <a:gd name="connsiteY196" fmla="*/ 1445010 h 1483646"/>
                <a:gd name="connsiteX197" fmla="*/ 3745176 w 4095481"/>
                <a:gd name="connsiteY197" fmla="*/ 1445010 h 1483646"/>
                <a:gd name="connsiteX198" fmla="*/ 3745176 w 4095481"/>
                <a:gd name="connsiteY198" fmla="*/ 1483646 h 1483646"/>
                <a:gd name="connsiteX199" fmla="*/ 4095481 w 4095481"/>
                <a:gd name="connsiteY199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8359 w 4095481"/>
                <a:gd name="connsiteY40" fmla="*/ 225890 h 1483646"/>
                <a:gd name="connsiteX41" fmla="*/ 803641 w 4095481"/>
                <a:gd name="connsiteY41" fmla="*/ 226668 h 1483646"/>
                <a:gd name="connsiteX42" fmla="*/ 803641 w 4095481"/>
                <a:gd name="connsiteY42" fmla="*/ 234396 h 1483646"/>
                <a:gd name="connsiteX43" fmla="*/ 857733 w 4095481"/>
                <a:gd name="connsiteY43" fmla="*/ 234396 h 1483646"/>
                <a:gd name="connsiteX44" fmla="*/ 857733 w 4095481"/>
                <a:gd name="connsiteY44" fmla="*/ 242123 h 1483646"/>
                <a:gd name="connsiteX45" fmla="*/ 916975 w 4095481"/>
                <a:gd name="connsiteY45" fmla="*/ 242123 h 1483646"/>
                <a:gd name="connsiteX46" fmla="*/ 916975 w 4095481"/>
                <a:gd name="connsiteY46" fmla="*/ 242123 h 1483646"/>
                <a:gd name="connsiteX47" fmla="*/ 1022582 w 4095481"/>
                <a:gd name="connsiteY47" fmla="*/ 242123 h 1483646"/>
                <a:gd name="connsiteX48" fmla="*/ 1022582 w 4095481"/>
                <a:gd name="connsiteY48" fmla="*/ 288487 h 1483646"/>
                <a:gd name="connsiteX49" fmla="*/ 1061219 w 4095481"/>
                <a:gd name="connsiteY49" fmla="*/ 288487 h 1483646"/>
                <a:gd name="connsiteX50" fmla="*/ 1061219 w 4095481"/>
                <a:gd name="connsiteY50" fmla="*/ 309093 h 1483646"/>
                <a:gd name="connsiteX51" fmla="*/ 1128189 w 4095481"/>
                <a:gd name="connsiteY51" fmla="*/ 309093 h 1483646"/>
                <a:gd name="connsiteX52" fmla="*/ 1128189 w 4095481"/>
                <a:gd name="connsiteY52" fmla="*/ 329699 h 1483646"/>
                <a:gd name="connsiteX53" fmla="*/ 1182280 w 4095481"/>
                <a:gd name="connsiteY53" fmla="*/ 329699 h 1483646"/>
                <a:gd name="connsiteX54" fmla="*/ 1182280 w 4095481"/>
                <a:gd name="connsiteY54" fmla="*/ 345154 h 1483646"/>
                <a:gd name="connsiteX55" fmla="*/ 1215765 w 4095481"/>
                <a:gd name="connsiteY55" fmla="*/ 345154 h 1483646"/>
                <a:gd name="connsiteX56" fmla="*/ 1215765 w 4095481"/>
                <a:gd name="connsiteY56" fmla="*/ 345154 h 1483646"/>
                <a:gd name="connsiteX57" fmla="*/ 1223493 w 4095481"/>
                <a:gd name="connsiteY57" fmla="*/ 352882 h 1483646"/>
                <a:gd name="connsiteX58" fmla="*/ 1244099 w 4095481"/>
                <a:gd name="connsiteY58" fmla="*/ 352882 h 1483646"/>
                <a:gd name="connsiteX59" fmla="*/ 1244099 w 4095481"/>
                <a:gd name="connsiteY59" fmla="*/ 378639 h 1483646"/>
                <a:gd name="connsiteX60" fmla="*/ 1280160 w 4095481"/>
                <a:gd name="connsiteY60" fmla="*/ 378639 h 1483646"/>
                <a:gd name="connsiteX61" fmla="*/ 1280160 w 4095481"/>
                <a:gd name="connsiteY61" fmla="*/ 378639 h 1483646"/>
                <a:gd name="connsiteX62" fmla="*/ 1290463 w 4095481"/>
                <a:gd name="connsiteY62" fmla="*/ 388942 h 1483646"/>
                <a:gd name="connsiteX63" fmla="*/ 1290463 w 4095481"/>
                <a:gd name="connsiteY63" fmla="*/ 414700 h 1483646"/>
                <a:gd name="connsiteX64" fmla="*/ 1326524 w 4095481"/>
                <a:gd name="connsiteY64" fmla="*/ 414700 h 1483646"/>
                <a:gd name="connsiteX65" fmla="*/ 1326524 w 4095481"/>
                <a:gd name="connsiteY65" fmla="*/ 437882 h 1483646"/>
                <a:gd name="connsiteX66" fmla="*/ 1406373 w 4095481"/>
                <a:gd name="connsiteY66" fmla="*/ 437882 h 1483646"/>
                <a:gd name="connsiteX67" fmla="*/ 1406373 w 4095481"/>
                <a:gd name="connsiteY67" fmla="*/ 443033 h 1483646"/>
                <a:gd name="connsiteX68" fmla="*/ 1421827 w 4095481"/>
                <a:gd name="connsiteY68" fmla="*/ 443033 h 1483646"/>
                <a:gd name="connsiteX69" fmla="*/ 1421827 w 4095481"/>
                <a:gd name="connsiteY69" fmla="*/ 453337 h 1483646"/>
                <a:gd name="connsiteX70" fmla="*/ 1450161 w 4095481"/>
                <a:gd name="connsiteY70" fmla="*/ 453337 h 1483646"/>
                <a:gd name="connsiteX71" fmla="*/ 1450161 w 4095481"/>
                <a:gd name="connsiteY71" fmla="*/ 476519 h 1483646"/>
                <a:gd name="connsiteX72" fmla="*/ 1465615 w 4095481"/>
                <a:gd name="connsiteY72" fmla="*/ 476519 h 1483646"/>
                <a:gd name="connsiteX73" fmla="*/ 1465615 w 4095481"/>
                <a:gd name="connsiteY73" fmla="*/ 489397 h 1483646"/>
                <a:gd name="connsiteX74" fmla="*/ 1475918 w 4095481"/>
                <a:gd name="connsiteY74" fmla="*/ 489397 h 1483646"/>
                <a:gd name="connsiteX75" fmla="*/ 1475918 w 4095481"/>
                <a:gd name="connsiteY75" fmla="*/ 502276 h 1483646"/>
                <a:gd name="connsiteX76" fmla="*/ 1475918 w 4095481"/>
                <a:gd name="connsiteY76" fmla="*/ 502276 h 1483646"/>
                <a:gd name="connsiteX77" fmla="*/ 1488797 w 4095481"/>
                <a:gd name="connsiteY77" fmla="*/ 515155 h 1483646"/>
                <a:gd name="connsiteX78" fmla="*/ 1527434 w 4095481"/>
                <a:gd name="connsiteY78" fmla="*/ 515155 h 1483646"/>
                <a:gd name="connsiteX79" fmla="*/ 1527434 w 4095481"/>
                <a:gd name="connsiteY79" fmla="*/ 525458 h 1483646"/>
                <a:gd name="connsiteX80" fmla="*/ 1540313 w 4095481"/>
                <a:gd name="connsiteY80" fmla="*/ 525458 h 1483646"/>
                <a:gd name="connsiteX81" fmla="*/ 1540313 w 4095481"/>
                <a:gd name="connsiteY81" fmla="*/ 538337 h 1483646"/>
                <a:gd name="connsiteX82" fmla="*/ 165622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780 w 4095481"/>
                <a:gd name="connsiteY84" fmla="*/ 569281 h 1483646"/>
                <a:gd name="connsiteX85" fmla="*/ 1705162 w 4095481"/>
                <a:gd name="connsiteY85" fmla="*/ 566670 h 1483646"/>
                <a:gd name="connsiteX86" fmla="*/ 1705162 w 4095481"/>
                <a:gd name="connsiteY86" fmla="*/ 582125 h 1483646"/>
                <a:gd name="connsiteX87" fmla="*/ 1774708 w 4095481"/>
                <a:gd name="connsiteY87" fmla="*/ 582125 h 1483646"/>
                <a:gd name="connsiteX88" fmla="*/ 1774708 w 4095481"/>
                <a:gd name="connsiteY88" fmla="*/ 600156 h 1483646"/>
                <a:gd name="connsiteX89" fmla="*/ 1846830 w 4095481"/>
                <a:gd name="connsiteY89" fmla="*/ 600156 h 1483646"/>
                <a:gd name="connsiteX90" fmla="*/ 1846830 w 4095481"/>
                <a:gd name="connsiteY90" fmla="*/ 600156 h 1483646"/>
                <a:gd name="connsiteX91" fmla="*/ 1849601 w 4095481"/>
                <a:gd name="connsiteY91" fmla="*/ 607883 h 1483646"/>
                <a:gd name="connsiteX92" fmla="*/ 1893194 w 4095481"/>
                <a:gd name="connsiteY92" fmla="*/ 607884 h 1483646"/>
                <a:gd name="connsiteX93" fmla="*/ 1893194 w 4095481"/>
                <a:gd name="connsiteY93" fmla="*/ 631065 h 1483646"/>
                <a:gd name="connsiteX94" fmla="*/ 1993649 w 4095481"/>
                <a:gd name="connsiteY94" fmla="*/ 631065 h 1483646"/>
                <a:gd name="connsiteX95" fmla="*/ 1993649 w 4095481"/>
                <a:gd name="connsiteY95" fmla="*/ 646520 h 1483646"/>
                <a:gd name="connsiteX96" fmla="*/ 2027134 w 4095481"/>
                <a:gd name="connsiteY96" fmla="*/ 646520 h 1483646"/>
                <a:gd name="connsiteX97" fmla="*/ 2027134 w 4095481"/>
                <a:gd name="connsiteY97" fmla="*/ 661974 h 1483646"/>
                <a:gd name="connsiteX98" fmla="*/ 2060619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72278 h 1483646"/>
                <a:gd name="connsiteX101" fmla="*/ 2078650 w 4095481"/>
                <a:gd name="connsiteY101" fmla="*/ 672277 h 1483646"/>
                <a:gd name="connsiteX102" fmla="*/ 2079037 w 4095481"/>
                <a:gd name="connsiteY102" fmla="*/ 678401 h 1483646"/>
                <a:gd name="connsiteX103" fmla="*/ 2093716 w 4095481"/>
                <a:gd name="connsiteY103" fmla="*/ 676993 h 1483646"/>
                <a:gd name="connsiteX104" fmla="*/ 2098236 w 4095481"/>
                <a:gd name="connsiteY104" fmla="*/ 710330 h 1483646"/>
                <a:gd name="connsiteX105" fmla="*/ 2112524 w 4095481"/>
                <a:gd name="connsiteY105" fmla="*/ 711887 h 1483646"/>
                <a:gd name="connsiteX106" fmla="*/ 2135317 w 4095481"/>
                <a:gd name="connsiteY106" fmla="*/ 723793 h 1483646"/>
                <a:gd name="connsiteX107" fmla="*/ 2135317 w 4095481"/>
                <a:gd name="connsiteY107" fmla="*/ 736672 h 1483646"/>
                <a:gd name="connsiteX108" fmla="*/ 2143044 w 4095481"/>
                <a:gd name="connsiteY108" fmla="*/ 736672 h 1483646"/>
                <a:gd name="connsiteX109" fmla="*/ 2143044 w 4095481"/>
                <a:gd name="connsiteY109" fmla="*/ 757278 h 1483646"/>
                <a:gd name="connsiteX110" fmla="*/ 2168802 w 4095481"/>
                <a:gd name="connsiteY110" fmla="*/ 757278 h 1483646"/>
                <a:gd name="connsiteX111" fmla="*/ 2168802 w 4095481"/>
                <a:gd name="connsiteY111" fmla="*/ 767581 h 1483646"/>
                <a:gd name="connsiteX112" fmla="*/ 2240924 w 4095481"/>
                <a:gd name="connsiteY112" fmla="*/ 767581 h 1483646"/>
                <a:gd name="connsiteX113" fmla="*/ 2240924 w 4095481"/>
                <a:gd name="connsiteY113" fmla="*/ 785611 h 1483646"/>
                <a:gd name="connsiteX114" fmla="*/ 2279560 w 4095481"/>
                <a:gd name="connsiteY114" fmla="*/ 785611 h 1483646"/>
                <a:gd name="connsiteX115" fmla="*/ 2279560 w 4095481"/>
                <a:gd name="connsiteY115" fmla="*/ 795915 h 1483646"/>
                <a:gd name="connsiteX116" fmla="*/ 2313045 w 4095481"/>
                <a:gd name="connsiteY116" fmla="*/ 795915 h 1483646"/>
                <a:gd name="connsiteX117" fmla="*/ 2313045 w 4095481"/>
                <a:gd name="connsiteY117" fmla="*/ 824248 h 1483646"/>
                <a:gd name="connsiteX118" fmla="*/ 2328500 w 4095481"/>
                <a:gd name="connsiteY118" fmla="*/ 824248 h 1483646"/>
                <a:gd name="connsiteX119" fmla="*/ 2333651 w 4095481"/>
                <a:gd name="connsiteY119" fmla="*/ 829399 h 1483646"/>
                <a:gd name="connsiteX120" fmla="*/ 2338803 w 4095481"/>
                <a:gd name="connsiteY120" fmla="*/ 829399 h 1483646"/>
                <a:gd name="connsiteX121" fmla="*/ 2338803 w 4095481"/>
                <a:gd name="connsiteY121" fmla="*/ 837127 h 1483646"/>
                <a:gd name="connsiteX122" fmla="*/ 2359409 w 4095481"/>
                <a:gd name="connsiteY122" fmla="*/ 837127 h 1483646"/>
                <a:gd name="connsiteX123" fmla="*/ 2359409 w 4095481"/>
                <a:gd name="connsiteY123" fmla="*/ 850006 h 1483646"/>
                <a:gd name="connsiteX124" fmla="*/ 2374864 w 4095481"/>
                <a:gd name="connsiteY124" fmla="*/ 850006 h 1483646"/>
                <a:gd name="connsiteX125" fmla="*/ 2374864 w 4095481"/>
                <a:gd name="connsiteY125" fmla="*/ 855157 h 1483646"/>
                <a:gd name="connsiteX126" fmla="*/ 2391533 w 4095481"/>
                <a:gd name="connsiteY126" fmla="*/ 859920 h 1483646"/>
                <a:gd name="connsiteX127" fmla="*/ 2388131 w 4095481"/>
                <a:gd name="connsiteY127" fmla="*/ 868424 h 1483646"/>
                <a:gd name="connsiteX128" fmla="*/ 2416076 w 4095481"/>
                <a:gd name="connsiteY128" fmla="*/ 873187 h 1483646"/>
                <a:gd name="connsiteX129" fmla="*/ 2416076 w 4095481"/>
                <a:gd name="connsiteY129" fmla="*/ 896370 h 1483646"/>
                <a:gd name="connsiteX130" fmla="*/ 2439258 w 4095481"/>
                <a:gd name="connsiteY130" fmla="*/ 896370 h 1483646"/>
                <a:gd name="connsiteX131" fmla="*/ 2439258 w 4095481"/>
                <a:gd name="connsiteY131" fmla="*/ 911824 h 1483646"/>
                <a:gd name="connsiteX132" fmla="*/ 2455926 w 4095481"/>
                <a:gd name="connsiteY132" fmla="*/ 911824 h 1483646"/>
                <a:gd name="connsiteX133" fmla="*/ 2454519 w 4095481"/>
                <a:gd name="connsiteY133" fmla="*/ 924704 h 1483646"/>
                <a:gd name="connsiteX134" fmla="*/ 2519107 w 4095481"/>
                <a:gd name="connsiteY134" fmla="*/ 924703 h 1483646"/>
                <a:gd name="connsiteX135" fmla="*/ 2519107 w 4095481"/>
                <a:gd name="connsiteY135" fmla="*/ 937582 h 1483646"/>
                <a:gd name="connsiteX136" fmla="*/ 2547441 w 4095481"/>
                <a:gd name="connsiteY136" fmla="*/ 937582 h 1483646"/>
                <a:gd name="connsiteX137" fmla="*/ 2547441 w 4095481"/>
                <a:gd name="connsiteY137" fmla="*/ 947885 h 1483646"/>
                <a:gd name="connsiteX138" fmla="*/ 2593805 w 4095481"/>
                <a:gd name="connsiteY138" fmla="*/ 947885 h 1483646"/>
                <a:gd name="connsiteX139" fmla="*/ 2593805 w 4095481"/>
                <a:gd name="connsiteY139" fmla="*/ 958188 h 1483646"/>
                <a:gd name="connsiteX140" fmla="*/ 2598956 w 4095481"/>
                <a:gd name="connsiteY140" fmla="*/ 958188 h 1483646"/>
                <a:gd name="connsiteX141" fmla="*/ 2598956 w 4095481"/>
                <a:gd name="connsiteY141" fmla="*/ 973643 h 1483646"/>
                <a:gd name="connsiteX142" fmla="*/ 2622138 w 4095481"/>
                <a:gd name="connsiteY142" fmla="*/ 973643 h 1483646"/>
                <a:gd name="connsiteX143" fmla="*/ 2622138 w 4095481"/>
                <a:gd name="connsiteY143" fmla="*/ 978795 h 1483646"/>
                <a:gd name="connsiteX144" fmla="*/ 2622138 w 4095481"/>
                <a:gd name="connsiteY144" fmla="*/ 978795 h 1483646"/>
                <a:gd name="connsiteX145" fmla="*/ 2632441 w 4095481"/>
                <a:gd name="connsiteY145" fmla="*/ 989098 h 1483646"/>
                <a:gd name="connsiteX146" fmla="*/ 2686533 w 4095481"/>
                <a:gd name="connsiteY146" fmla="*/ 989098 h 1483646"/>
                <a:gd name="connsiteX147" fmla="*/ 2686533 w 4095481"/>
                <a:gd name="connsiteY147" fmla="*/ 1017431 h 1483646"/>
                <a:gd name="connsiteX148" fmla="*/ 2698440 w 4095481"/>
                <a:gd name="connsiteY148" fmla="*/ 1017432 h 1483646"/>
                <a:gd name="connsiteX149" fmla="*/ 2699799 w 4095481"/>
                <a:gd name="connsiteY149" fmla="*/ 1035461 h 1483646"/>
                <a:gd name="connsiteX150" fmla="*/ 2714866 w 4095481"/>
                <a:gd name="connsiteY150" fmla="*/ 1035461 h 1483646"/>
                <a:gd name="connsiteX151" fmla="*/ 2714866 w 4095481"/>
                <a:gd name="connsiteY151" fmla="*/ 1048340 h 1483646"/>
                <a:gd name="connsiteX152" fmla="*/ 2735472 w 4095481"/>
                <a:gd name="connsiteY152" fmla="*/ 1048340 h 1483646"/>
                <a:gd name="connsiteX153" fmla="*/ 2735472 w 4095481"/>
                <a:gd name="connsiteY153" fmla="*/ 1056068 h 1483646"/>
                <a:gd name="connsiteX154" fmla="*/ 2776685 w 4095481"/>
                <a:gd name="connsiteY154" fmla="*/ 1056068 h 1483646"/>
                <a:gd name="connsiteX155" fmla="*/ 2779260 w 4095481"/>
                <a:gd name="connsiteY155" fmla="*/ 1063795 h 1483646"/>
                <a:gd name="connsiteX156" fmla="*/ 2807594 w 4095481"/>
                <a:gd name="connsiteY156" fmla="*/ 1061220 h 1483646"/>
                <a:gd name="connsiteX157" fmla="*/ 2807594 w 4095481"/>
                <a:gd name="connsiteY157" fmla="*/ 1076674 h 1483646"/>
                <a:gd name="connsiteX158" fmla="*/ 2807594 w 4095481"/>
                <a:gd name="connsiteY158" fmla="*/ 1076674 h 1483646"/>
                <a:gd name="connsiteX159" fmla="*/ 2820473 w 4095481"/>
                <a:gd name="connsiteY159" fmla="*/ 1076674 h 1483646"/>
                <a:gd name="connsiteX160" fmla="*/ 2864261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97280 h 1483646"/>
                <a:gd name="connsiteX163" fmla="*/ 2902898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5474 w 4095481"/>
                <a:gd name="connsiteY165" fmla="*/ 1115311 h 1483646"/>
                <a:gd name="connsiteX166" fmla="*/ 2920928 w 4095481"/>
                <a:gd name="connsiteY166" fmla="*/ 1115309 h 1483646"/>
                <a:gd name="connsiteX167" fmla="*/ 2920929 w 4095481"/>
                <a:gd name="connsiteY167" fmla="*/ 1133340 h 1483646"/>
                <a:gd name="connsiteX168" fmla="*/ 2946686 w 4095481"/>
                <a:gd name="connsiteY168" fmla="*/ 1138493 h 1483646"/>
                <a:gd name="connsiteX169" fmla="*/ 2962140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3008504 w 4095481"/>
                <a:gd name="connsiteY171" fmla="*/ 1138493 h 1483646"/>
                <a:gd name="connsiteX172" fmla="*/ 3008504 w 4095481"/>
                <a:gd name="connsiteY172" fmla="*/ 1156523 h 1483646"/>
                <a:gd name="connsiteX173" fmla="*/ 3023960 w 4095481"/>
                <a:gd name="connsiteY173" fmla="*/ 1156524 h 1483646"/>
                <a:gd name="connsiteX174" fmla="*/ 3026535 w 4095481"/>
                <a:gd name="connsiteY174" fmla="*/ 1171978 h 1483646"/>
                <a:gd name="connsiteX175" fmla="*/ 3054868 w 4095481"/>
                <a:gd name="connsiteY175" fmla="*/ 1171978 h 1483646"/>
                <a:gd name="connsiteX176" fmla="*/ 3054868 w 4095481"/>
                <a:gd name="connsiteY176" fmla="*/ 1215766 h 1483646"/>
                <a:gd name="connsiteX177" fmla="*/ 3101232 w 4095481"/>
                <a:gd name="connsiteY177" fmla="*/ 1215766 h 1483646"/>
                <a:gd name="connsiteX178" fmla="*/ 3101232 w 4095481"/>
                <a:gd name="connsiteY178" fmla="*/ 1236372 h 1483646"/>
                <a:gd name="connsiteX179" fmla="*/ 3124414 w 4095481"/>
                <a:gd name="connsiteY179" fmla="*/ 1236372 h 1483646"/>
                <a:gd name="connsiteX180" fmla="*/ 3124414 w 4095481"/>
                <a:gd name="connsiteY180" fmla="*/ 1246675 h 1483646"/>
                <a:gd name="connsiteX181" fmla="*/ 3214566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9717 w 4095481"/>
                <a:gd name="connsiteY183" fmla="*/ 1269857 h 1483646"/>
                <a:gd name="connsiteX184" fmla="*/ 3240323 w 4095481"/>
                <a:gd name="connsiteY184" fmla="*/ 1269856 h 1483646"/>
                <a:gd name="connsiteX185" fmla="*/ 3242900 w 4095481"/>
                <a:gd name="connsiteY185" fmla="*/ 1295615 h 1483646"/>
                <a:gd name="connsiteX186" fmla="*/ 3268658 w 4095481"/>
                <a:gd name="connsiteY186" fmla="*/ 1300767 h 1483646"/>
                <a:gd name="connsiteX187" fmla="*/ 3307294 w 4095481"/>
                <a:gd name="connsiteY187" fmla="*/ 1300767 h 1483646"/>
                <a:gd name="connsiteX188" fmla="*/ 3307294 w 4095481"/>
                <a:gd name="connsiteY188" fmla="*/ 1336827 h 1483646"/>
                <a:gd name="connsiteX189" fmla="*/ 3345931 w 4095481"/>
                <a:gd name="connsiteY189" fmla="*/ 1336827 h 1483646"/>
                <a:gd name="connsiteX190" fmla="*/ 3345931 w 4095481"/>
                <a:gd name="connsiteY190" fmla="*/ 1354858 h 1483646"/>
                <a:gd name="connsiteX191" fmla="*/ 3376840 w 4095481"/>
                <a:gd name="connsiteY191" fmla="*/ 1354858 h 1483646"/>
                <a:gd name="connsiteX192" fmla="*/ 3376840 w 4095481"/>
                <a:gd name="connsiteY192" fmla="*/ 1372888 h 1483646"/>
                <a:gd name="connsiteX193" fmla="*/ 3608660 w 4095481"/>
                <a:gd name="connsiteY193" fmla="*/ 1372888 h 1483646"/>
                <a:gd name="connsiteX194" fmla="*/ 3608660 w 4095481"/>
                <a:gd name="connsiteY194" fmla="*/ 1406373 h 1483646"/>
                <a:gd name="connsiteX195" fmla="*/ 3696236 w 4095481"/>
                <a:gd name="connsiteY195" fmla="*/ 1406373 h 1483646"/>
                <a:gd name="connsiteX196" fmla="*/ 3696236 w 4095481"/>
                <a:gd name="connsiteY196" fmla="*/ 1445010 h 1483646"/>
                <a:gd name="connsiteX197" fmla="*/ 3745176 w 4095481"/>
                <a:gd name="connsiteY197" fmla="*/ 1445010 h 1483646"/>
                <a:gd name="connsiteX198" fmla="*/ 3745176 w 4095481"/>
                <a:gd name="connsiteY198" fmla="*/ 1483646 h 1483646"/>
                <a:gd name="connsiteX199" fmla="*/ 4095481 w 4095481"/>
                <a:gd name="connsiteY199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8359 w 4095481"/>
                <a:gd name="connsiteY40" fmla="*/ 225890 h 1483646"/>
                <a:gd name="connsiteX41" fmla="*/ 803641 w 4095481"/>
                <a:gd name="connsiteY41" fmla="*/ 226668 h 1483646"/>
                <a:gd name="connsiteX42" fmla="*/ 803641 w 4095481"/>
                <a:gd name="connsiteY42" fmla="*/ 234396 h 1483646"/>
                <a:gd name="connsiteX43" fmla="*/ 857733 w 4095481"/>
                <a:gd name="connsiteY43" fmla="*/ 234396 h 1483646"/>
                <a:gd name="connsiteX44" fmla="*/ 857733 w 4095481"/>
                <a:gd name="connsiteY44" fmla="*/ 242123 h 1483646"/>
                <a:gd name="connsiteX45" fmla="*/ 916975 w 4095481"/>
                <a:gd name="connsiteY45" fmla="*/ 242123 h 1483646"/>
                <a:gd name="connsiteX46" fmla="*/ 916975 w 4095481"/>
                <a:gd name="connsiteY46" fmla="*/ 242123 h 1483646"/>
                <a:gd name="connsiteX47" fmla="*/ 1022582 w 4095481"/>
                <a:gd name="connsiteY47" fmla="*/ 242123 h 1483646"/>
                <a:gd name="connsiteX48" fmla="*/ 1022582 w 4095481"/>
                <a:gd name="connsiteY48" fmla="*/ 288487 h 1483646"/>
                <a:gd name="connsiteX49" fmla="*/ 1061219 w 4095481"/>
                <a:gd name="connsiteY49" fmla="*/ 288487 h 1483646"/>
                <a:gd name="connsiteX50" fmla="*/ 1061219 w 4095481"/>
                <a:gd name="connsiteY50" fmla="*/ 309093 h 1483646"/>
                <a:gd name="connsiteX51" fmla="*/ 1128189 w 4095481"/>
                <a:gd name="connsiteY51" fmla="*/ 309093 h 1483646"/>
                <a:gd name="connsiteX52" fmla="*/ 1128189 w 4095481"/>
                <a:gd name="connsiteY52" fmla="*/ 329699 h 1483646"/>
                <a:gd name="connsiteX53" fmla="*/ 1182280 w 4095481"/>
                <a:gd name="connsiteY53" fmla="*/ 329699 h 1483646"/>
                <a:gd name="connsiteX54" fmla="*/ 1182280 w 4095481"/>
                <a:gd name="connsiteY54" fmla="*/ 345154 h 1483646"/>
                <a:gd name="connsiteX55" fmla="*/ 1215765 w 4095481"/>
                <a:gd name="connsiteY55" fmla="*/ 345154 h 1483646"/>
                <a:gd name="connsiteX56" fmla="*/ 1215765 w 4095481"/>
                <a:gd name="connsiteY56" fmla="*/ 345154 h 1483646"/>
                <a:gd name="connsiteX57" fmla="*/ 1223493 w 4095481"/>
                <a:gd name="connsiteY57" fmla="*/ 352882 h 1483646"/>
                <a:gd name="connsiteX58" fmla="*/ 1244099 w 4095481"/>
                <a:gd name="connsiteY58" fmla="*/ 352882 h 1483646"/>
                <a:gd name="connsiteX59" fmla="*/ 1244099 w 4095481"/>
                <a:gd name="connsiteY59" fmla="*/ 378639 h 1483646"/>
                <a:gd name="connsiteX60" fmla="*/ 1280160 w 4095481"/>
                <a:gd name="connsiteY60" fmla="*/ 378639 h 1483646"/>
                <a:gd name="connsiteX61" fmla="*/ 1280160 w 4095481"/>
                <a:gd name="connsiteY61" fmla="*/ 378639 h 1483646"/>
                <a:gd name="connsiteX62" fmla="*/ 1290463 w 4095481"/>
                <a:gd name="connsiteY62" fmla="*/ 388942 h 1483646"/>
                <a:gd name="connsiteX63" fmla="*/ 1290463 w 4095481"/>
                <a:gd name="connsiteY63" fmla="*/ 414700 h 1483646"/>
                <a:gd name="connsiteX64" fmla="*/ 1326524 w 4095481"/>
                <a:gd name="connsiteY64" fmla="*/ 414700 h 1483646"/>
                <a:gd name="connsiteX65" fmla="*/ 1326524 w 4095481"/>
                <a:gd name="connsiteY65" fmla="*/ 437882 h 1483646"/>
                <a:gd name="connsiteX66" fmla="*/ 1406373 w 4095481"/>
                <a:gd name="connsiteY66" fmla="*/ 437882 h 1483646"/>
                <a:gd name="connsiteX67" fmla="*/ 1406373 w 4095481"/>
                <a:gd name="connsiteY67" fmla="*/ 443033 h 1483646"/>
                <a:gd name="connsiteX68" fmla="*/ 1421827 w 4095481"/>
                <a:gd name="connsiteY68" fmla="*/ 443033 h 1483646"/>
                <a:gd name="connsiteX69" fmla="*/ 1421827 w 4095481"/>
                <a:gd name="connsiteY69" fmla="*/ 453337 h 1483646"/>
                <a:gd name="connsiteX70" fmla="*/ 1450161 w 4095481"/>
                <a:gd name="connsiteY70" fmla="*/ 453337 h 1483646"/>
                <a:gd name="connsiteX71" fmla="*/ 1450161 w 4095481"/>
                <a:gd name="connsiteY71" fmla="*/ 476519 h 1483646"/>
                <a:gd name="connsiteX72" fmla="*/ 1465615 w 4095481"/>
                <a:gd name="connsiteY72" fmla="*/ 476519 h 1483646"/>
                <a:gd name="connsiteX73" fmla="*/ 1465615 w 4095481"/>
                <a:gd name="connsiteY73" fmla="*/ 489397 h 1483646"/>
                <a:gd name="connsiteX74" fmla="*/ 1475918 w 4095481"/>
                <a:gd name="connsiteY74" fmla="*/ 489397 h 1483646"/>
                <a:gd name="connsiteX75" fmla="*/ 1475918 w 4095481"/>
                <a:gd name="connsiteY75" fmla="*/ 502276 h 1483646"/>
                <a:gd name="connsiteX76" fmla="*/ 1475918 w 4095481"/>
                <a:gd name="connsiteY76" fmla="*/ 502276 h 1483646"/>
                <a:gd name="connsiteX77" fmla="*/ 1488797 w 4095481"/>
                <a:gd name="connsiteY77" fmla="*/ 515155 h 1483646"/>
                <a:gd name="connsiteX78" fmla="*/ 1527434 w 4095481"/>
                <a:gd name="connsiteY78" fmla="*/ 515155 h 1483646"/>
                <a:gd name="connsiteX79" fmla="*/ 1527434 w 4095481"/>
                <a:gd name="connsiteY79" fmla="*/ 525458 h 1483646"/>
                <a:gd name="connsiteX80" fmla="*/ 1540313 w 4095481"/>
                <a:gd name="connsiteY80" fmla="*/ 525458 h 1483646"/>
                <a:gd name="connsiteX81" fmla="*/ 1540313 w 4095481"/>
                <a:gd name="connsiteY81" fmla="*/ 538337 h 1483646"/>
                <a:gd name="connsiteX82" fmla="*/ 165622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780 w 4095481"/>
                <a:gd name="connsiteY84" fmla="*/ 569281 h 1483646"/>
                <a:gd name="connsiteX85" fmla="*/ 1705162 w 4095481"/>
                <a:gd name="connsiteY85" fmla="*/ 566670 h 1483646"/>
                <a:gd name="connsiteX86" fmla="*/ 1705162 w 4095481"/>
                <a:gd name="connsiteY86" fmla="*/ 582125 h 1483646"/>
                <a:gd name="connsiteX87" fmla="*/ 1774708 w 4095481"/>
                <a:gd name="connsiteY87" fmla="*/ 582125 h 1483646"/>
                <a:gd name="connsiteX88" fmla="*/ 1774708 w 4095481"/>
                <a:gd name="connsiteY88" fmla="*/ 600156 h 1483646"/>
                <a:gd name="connsiteX89" fmla="*/ 1846830 w 4095481"/>
                <a:gd name="connsiteY89" fmla="*/ 600156 h 1483646"/>
                <a:gd name="connsiteX90" fmla="*/ 1846830 w 4095481"/>
                <a:gd name="connsiteY90" fmla="*/ 600156 h 1483646"/>
                <a:gd name="connsiteX91" fmla="*/ 1849601 w 4095481"/>
                <a:gd name="connsiteY91" fmla="*/ 607883 h 1483646"/>
                <a:gd name="connsiteX92" fmla="*/ 1893194 w 4095481"/>
                <a:gd name="connsiteY92" fmla="*/ 607884 h 1483646"/>
                <a:gd name="connsiteX93" fmla="*/ 1893194 w 4095481"/>
                <a:gd name="connsiteY93" fmla="*/ 631065 h 1483646"/>
                <a:gd name="connsiteX94" fmla="*/ 1993649 w 4095481"/>
                <a:gd name="connsiteY94" fmla="*/ 631065 h 1483646"/>
                <a:gd name="connsiteX95" fmla="*/ 1993649 w 4095481"/>
                <a:gd name="connsiteY95" fmla="*/ 646520 h 1483646"/>
                <a:gd name="connsiteX96" fmla="*/ 2027134 w 4095481"/>
                <a:gd name="connsiteY96" fmla="*/ 646520 h 1483646"/>
                <a:gd name="connsiteX97" fmla="*/ 2027134 w 4095481"/>
                <a:gd name="connsiteY97" fmla="*/ 661974 h 1483646"/>
                <a:gd name="connsiteX98" fmla="*/ 2060619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72278 h 1483646"/>
                <a:gd name="connsiteX101" fmla="*/ 2078650 w 4095481"/>
                <a:gd name="connsiteY101" fmla="*/ 672277 h 1483646"/>
                <a:gd name="connsiteX102" fmla="*/ 2079037 w 4095481"/>
                <a:gd name="connsiteY102" fmla="*/ 678401 h 1483646"/>
                <a:gd name="connsiteX103" fmla="*/ 2093716 w 4095481"/>
                <a:gd name="connsiteY103" fmla="*/ 676993 h 1483646"/>
                <a:gd name="connsiteX104" fmla="*/ 2098236 w 4095481"/>
                <a:gd name="connsiteY104" fmla="*/ 710330 h 1483646"/>
                <a:gd name="connsiteX105" fmla="*/ 2112524 w 4095481"/>
                <a:gd name="connsiteY105" fmla="*/ 711887 h 1483646"/>
                <a:gd name="connsiteX106" fmla="*/ 2109123 w 4095481"/>
                <a:gd name="connsiteY106" fmla="*/ 730936 h 1483646"/>
                <a:gd name="connsiteX107" fmla="*/ 2135317 w 4095481"/>
                <a:gd name="connsiteY107" fmla="*/ 736672 h 1483646"/>
                <a:gd name="connsiteX108" fmla="*/ 2143044 w 4095481"/>
                <a:gd name="connsiteY108" fmla="*/ 736672 h 1483646"/>
                <a:gd name="connsiteX109" fmla="*/ 2143044 w 4095481"/>
                <a:gd name="connsiteY109" fmla="*/ 757278 h 1483646"/>
                <a:gd name="connsiteX110" fmla="*/ 2168802 w 4095481"/>
                <a:gd name="connsiteY110" fmla="*/ 757278 h 1483646"/>
                <a:gd name="connsiteX111" fmla="*/ 2168802 w 4095481"/>
                <a:gd name="connsiteY111" fmla="*/ 767581 h 1483646"/>
                <a:gd name="connsiteX112" fmla="*/ 2240924 w 4095481"/>
                <a:gd name="connsiteY112" fmla="*/ 767581 h 1483646"/>
                <a:gd name="connsiteX113" fmla="*/ 2240924 w 4095481"/>
                <a:gd name="connsiteY113" fmla="*/ 785611 h 1483646"/>
                <a:gd name="connsiteX114" fmla="*/ 2279560 w 4095481"/>
                <a:gd name="connsiteY114" fmla="*/ 785611 h 1483646"/>
                <a:gd name="connsiteX115" fmla="*/ 2279560 w 4095481"/>
                <a:gd name="connsiteY115" fmla="*/ 795915 h 1483646"/>
                <a:gd name="connsiteX116" fmla="*/ 2313045 w 4095481"/>
                <a:gd name="connsiteY116" fmla="*/ 795915 h 1483646"/>
                <a:gd name="connsiteX117" fmla="*/ 2313045 w 4095481"/>
                <a:gd name="connsiteY117" fmla="*/ 824248 h 1483646"/>
                <a:gd name="connsiteX118" fmla="*/ 2328500 w 4095481"/>
                <a:gd name="connsiteY118" fmla="*/ 824248 h 1483646"/>
                <a:gd name="connsiteX119" fmla="*/ 2333651 w 4095481"/>
                <a:gd name="connsiteY119" fmla="*/ 829399 h 1483646"/>
                <a:gd name="connsiteX120" fmla="*/ 2338803 w 4095481"/>
                <a:gd name="connsiteY120" fmla="*/ 829399 h 1483646"/>
                <a:gd name="connsiteX121" fmla="*/ 2338803 w 4095481"/>
                <a:gd name="connsiteY121" fmla="*/ 837127 h 1483646"/>
                <a:gd name="connsiteX122" fmla="*/ 2359409 w 4095481"/>
                <a:gd name="connsiteY122" fmla="*/ 837127 h 1483646"/>
                <a:gd name="connsiteX123" fmla="*/ 2359409 w 4095481"/>
                <a:gd name="connsiteY123" fmla="*/ 850006 h 1483646"/>
                <a:gd name="connsiteX124" fmla="*/ 2374864 w 4095481"/>
                <a:gd name="connsiteY124" fmla="*/ 850006 h 1483646"/>
                <a:gd name="connsiteX125" fmla="*/ 2374864 w 4095481"/>
                <a:gd name="connsiteY125" fmla="*/ 855157 h 1483646"/>
                <a:gd name="connsiteX126" fmla="*/ 2391533 w 4095481"/>
                <a:gd name="connsiteY126" fmla="*/ 859920 h 1483646"/>
                <a:gd name="connsiteX127" fmla="*/ 2388131 w 4095481"/>
                <a:gd name="connsiteY127" fmla="*/ 868424 h 1483646"/>
                <a:gd name="connsiteX128" fmla="*/ 2416076 w 4095481"/>
                <a:gd name="connsiteY128" fmla="*/ 873187 h 1483646"/>
                <a:gd name="connsiteX129" fmla="*/ 2416076 w 4095481"/>
                <a:gd name="connsiteY129" fmla="*/ 896370 h 1483646"/>
                <a:gd name="connsiteX130" fmla="*/ 2439258 w 4095481"/>
                <a:gd name="connsiteY130" fmla="*/ 896370 h 1483646"/>
                <a:gd name="connsiteX131" fmla="*/ 2439258 w 4095481"/>
                <a:gd name="connsiteY131" fmla="*/ 911824 h 1483646"/>
                <a:gd name="connsiteX132" fmla="*/ 2455926 w 4095481"/>
                <a:gd name="connsiteY132" fmla="*/ 911824 h 1483646"/>
                <a:gd name="connsiteX133" fmla="*/ 2454519 w 4095481"/>
                <a:gd name="connsiteY133" fmla="*/ 924704 h 1483646"/>
                <a:gd name="connsiteX134" fmla="*/ 2519107 w 4095481"/>
                <a:gd name="connsiteY134" fmla="*/ 924703 h 1483646"/>
                <a:gd name="connsiteX135" fmla="*/ 2519107 w 4095481"/>
                <a:gd name="connsiteY135" fmla="*/ 937582 h 1483646"/>
                <a:gd name="connsiteX136" fmla="*/ 2547441 w 4095481"/>
                <a:gd name="connsiteY136" fmla="*/ 937582 h 1483646"/>
                <a:gd name="connsiteX137" fmla="*/ 2547441 w 4095481"/>
                <a:gd name="connsiteY137" fmla="*/ 947885 h 1483646"/>
                <a:gd name="connsiteX138" fmla="*/ 2593805 w 4095481"/>
                <a:gd name="connsiteY138" fmla="*/ 947885 h 1483646"/>
                <a:gd name="connsiteX139" fmla="*/ 2593805 w 4095481"/>
                <a:gd name="connsiteY139" fmla="*/ 958188 h 1483646"/>
                <a:gd name="connsiteX140" fmla="*/ 2598956 w 4095481"/>
                <a:gd name="connsiteY140" fmla="*/ 958188 h 1483646"/>
                <a:gd name="connsiteX141" fmla="*/ 2598956 w 4095481"/>
                <a:gd name="connsiteY141" fmla="*/ 973643 h 1483646"/>
                <a:gd name="connsiteX142" fmla="*/ 2622138 w 4095481"/>
                <a:gd name="connsiteY142" fmla="*/ 973643 h 1483646"/>
                <a:gd name="connsiteX143" fmla="*/ 2622138 w 4095481"/>
                <a:gd name="connsiteY143" fmla="*/ 978795 h 1483646"/>
                <a:gd name="connsiteX144" fmla="*/ 2622138 w 4095481"/>
                <a:gd name="connsiteY144" fmla="*/ 978795 h 1483646"/>
                <a:gd name="connsiteX145" fmla="*/ 2632441 w 4095481"/>
                <a:gd name="connsiteY145" fmla="*/ 989098 h 1483646"/>
                <a:gd name="connsiteX146" fmla="*/ 2686533 w 4095481"/>
                <a:gd name="connsiteY146" fmla="*/ 989098 h 1483646"/>
                <a:gd name="connsiteX147" fmla="*/ 2686533 w 4095481"/>
                <a:gd name="connsiteY147" fmla="*/ 1017431 h 1483646"/>
                <a:gd name="connsiteX148" fmla="*/ 2698440 w 4095481"/>
                <a:gd name="connsiteY148" fmla="*/ 1017432 h 1483646"/>
                <a:gd name="connsiteX149" fmla="*/ 2699799 w 4095481"/>
                <a:gd name="connsiteY149" fmla="*/ 1035461 h 1483646"/>
                <a:gd name="connsiteX150" fmla="*/ 2714866 w 4095481"/>
                <a:gd name="connsiteY150" fmla="*/ 1035461 h 1483646"/>
                <a:gd name="connsiteX151" fmla="*/ 2714866 w 4095481"/>
                <a:gd name="connsiteY151" fmla="*/ 1048340 h 1483646"/>
                <a:gd name="connsiteX152" fmla="*/ 2735472 w 4095481"/>
                <a:gd name="connsiteY152" fmla="*/ 1048340 h 1483646"/>
                <a:gd name="connsiteX153" fmla="*/ 2735472 w 4095481"/>
                <a:gd name="connsiteY153" fmla="*/ 1056068 h 1483646"/>
                <a:gd name="connsiteX154" fmla="*/ 2776685 w 4095481"/>
                <a:gd name="connsiteY154" fmla="*/ 1056068 h 1483646"/>
                <a:gd name="connsiteX155" fmla="*/ 2779260 w 4095481"/>
                <a:gd name="connsiteY155" fmla="*/ 1063795 h 1483646"/>
                <a:gd name="connsiteX156" fmla="*/ 2807594 w 4095481"/>
                <a:gd name="connsiteY156" fmla="*/ 1061220 h 1483646"/>
                <a:gd name="connsiteX157" fmla="*/ 2807594 w 4095481"/>
                <a:gd name="connsiteY157" fmla="*/ 1076674 h 1483646"/>
                <a:gd name="connsiteX158" fmla="*/ 2807594 w 4095481"/>
                <a:gd name="connsiteY158" fmla="*/ 1076674 h 1483646"/>
                <a:gd name="connsiteX159" fmla="*/ 2820473 w 4095481"/>
                <a:gd name="connsiteY159" fmla="*/ 1076674 h 1483646"/>
                <a:gd name="connsiteX160" fmla="*/ 2864261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97280 h 1483646"/>
                <a:gd name="connsiteX163" fmla="*/ 2902898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5474 w 4095481"/>
                <a:gd name="connsiteY165" fmla="*/ 1115311 h 1483646"/>
                <a:gd name="connsiteX166" fmla="*/ 2920928 w 4095481"/>
                <a:gd name="connsiteY166" fmla="*/ 1115309 h 1483646"/>
                <a:gd name="connsiteX167" fmla="*/ 2920929 w 4095481"/>
                <a:gd name="connsiteY167" fmla="*/ 1133340 h 1483646"/>
                <a:gd name="connsiteX168" fmla="*/ 2946686 w 4095481"/>
                <a:gd name="connsiteY168" fmla="*/ 1138493 h 1483646"/>
                <a:gd name="connsiteX169" fmla="*/ 2962140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3008504 w 4095481"/>
                <a:gd name="connsiteY171" fmla="*/ 1138493 h 1483646"/>
                <a:gd name="connsiteX172" fmla="*/ 3008504 w 4095481"/>
                <a:gd name="connsiteY172" fmla="*/ 1156523 h 1483646"/>
                <a:gd name="connsiteX173" fmla="*/ 3023960 w 4095481"/>
                <a:gd name="connsiteY173" fmla="*/ 1156524 h 1483646"/>
                <a:gd name="connsiteX174" fmla="*/ 3026535 w 4095481"/>
                <a:gd name="connsiteY174" fmla="*/ 1171978 h 1483646"/>
                <a:gd name="connsiteX175" fmla="*/ 3054868 w 4095481"/>
                <a:gd name="connsiteY175" fmla="*/ 1171978 h 1483646"/>
                <a:gd name="connsiteX176" fmla="*/ 3054868 w 4095481"/>
                <a:gd name="connsiteY176" fmla="*/ 1215766 h 1483646"/>
                <a:gd name="connsiteX177" fmla="*/ 3101232 w 4095481"/>
                <a:gd name="connsiteY177" fmla="*/ 1215766 h 1483646"/>
                <a:gd name="connsiteX178" fmla="*/ 3101232 w 4095481"/>
                <a:gd name="connsiteY178" fmla="*/ 1236372 h 1483646"/>
                <a:gd name="connsiteX179" fmla="*/ 3124414 w 4095481"/>
                <a:gd name="connsiteY179" fmla="*/ 1236372 h 1483646"/>
                <a:gd name="connsiteX180" fmla="*/ 3124414 w 4095481"/>
                <a:gd name="connsiteY180" fmla="*/ 1246675 h 1483646"/>
                <a:gd name="connsiteX181" fmla="*/ 3214566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9717 w 4095481"/>
                <a:gd name="connsiteY183" fmla="*/ 1269857 h 1483646"/>
                <a:gd name="connsiteX184" fmla="*/ 3240323 w 4095481"/>
                <a:gd name="connsiteY184" fmla="*/ 1269856 h 1483646"/>
                <a:gd name="connsiteX185" fmla="*/ 3242900 w 4095481"/>
                <a:gd name="connsiteY185" fmla="*/ 1295615 h 1483646"/>
                <a:gd name="connsiteX186" fmla="*/ 3268658 w 4095481"/>
                <a:gd name="connsiteY186" fmla="*/ 1300767 h 1483646"/>
                <a:gd name="connsiteX187" fmla="*/ 3307294 w 4095481"/>
                <a:gd name="connsiteY187" fmla="*/ 1300767 h 1483646"/>
                <a:gd name="connsiteX188" fmla="*/ 3307294 w 4095481"/>
                <a:gd name="connsiteY188" fmla="*/ 1336827 h 1483646"/>
                <a:gd name="connsiteX189" fmla="*/ 3345931 w 4095481"/>
                <a:gd name="connsiteY189" fmla="*/ 1336827 h 1483646"/>
                <a:gd name="connsiteX190" fmla="*/ 3345931 w 4095481"/>
                <a:gd name="connsiteY190" fmla="*/ 1354858 h 1483646"/>
                <a:gd name="connsiteX191" fmla="*/ 3376840 w 4095481"/>
                <a:gd name="connsiteY191" fmla="*/ 1354858 h 1483646"/>
                <a:gd name="connsiteX192" fmla="*/ 3376840 w 4095481"/>
                <a:gd name="connsiteY192" fmla="*/ 1372888 h 1483646"/>
                <a:gd name="connsiteX193" fmla="*/ 3608660 w 4095481"/>
                <a:gd name="connsiteY193" fmla="*/ 1372888 h 1483646"/>
                <a:gd name="connsiteX194" fmla="*/ 3608660 w 4095481"/>
                <a:gd name="connsiteY194" fmla="*/ 1406373 h 1483646"/>
                <a:gd name="connsiteX195" fmla="*/ 3696236 w 4095481"/>
                <a:gd name="connsiteY195" fmla="*/ 1406373 h 1483646"/>
                <a:gd name="connsiteX196" fmla="*/ 3696236 w 4095481"/>
                <a:gd name="connsiteY196" fmla="*/ 1445010 h 1483646"/>
                <a:gd name="connsiteX197" fmla="*/ 3745176 w 4095481"/>
                <a:gd name="connsiteY197" fmla="*/ 1445010 h 1483646"/>
                <a:gd name="connsiteX198" fmla="*/ 3745176 w 4095481"/>
                <a:gd name="connsiteY198" fmla="*/ 1483646 h 1483646"/>
                <a:gd name="connsiteX199" fmla="*/ 4095481 w 4095481"/>
                <a:gd name="connsiteY199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8359 w 4095481"/>
                <a:gd name="connsiteY40" fmla="*/ 225890 h 1483646"/>
                <a:gd name="connsiteX41" fmla="*/ 803641 w 4095481"/>
                <a:gd name="connsiteY41" fmla="*/ 226668 h 1483646"/>
                <a:gd name="connsiteX42" fmla="*/ 803641 w 4095481"/>
                <a:gd name="connsiteY42" fmla="*/ 234396 h 1483646"/>
                <a:gd name="connsiteX43" fmla="*/ 857733 w 4095481"/>
                <a:gd name="connsiteY43" fmla="*/ 234396 h 1483646"/>
                <a:gd name="connsiteX44" fmla="*/ 857733 w 4095481"/>
                <a:gd name="connsiteY44" fmla="*/ 242123 h 1483646"/>
                <a:gd name="connsiteX45" fmla="*/ 916975 w 4095481"/>
                <a:gd name="connsiteY45" fmla="*/ 242123 h 1483646"/>
                <a:gd name="connsiteX46" fmla="*/ 916975 w 4095481"/>
                <a:gd name="connsiteY46" fmla="*/ 242123 h 1483646"/>
                <a:gd name="connsiteX47" fmla="*/ 1022582 w 4095481"/>
                <a:gd name="connsiteY47" fmla="*/ 242123 h 1483646"/>
                <a:gd name="connsiteX48" fmla="*/ 1022582 w 4095481"/>
                <a:gd name="connsiteY48" fmla="*/ 288487 h 1483646"/>
                <a:gd name="connsiteX49" fmla="*/ 1061219 w 4095481"/>
                <a:gd name="connsiteY49" fmla="*/ 288487 h 1483646"/>
                <a:gd name="connsiteX50" fmla="*/ 1061219 w 4095481"/>
                <a:gd name="connsiteY50" fmla="*/ 309093 h 1483646"/>
                <a:gd name="connsiteX51" fmla="*/ 1128189 w 4095481"/>
                <a:gd name="connsiteY51" fmla="*/ 309093 h 1483646"/>
                <a:gd name="connsiteX52" fmla="*/ 1128189 w 4095481"/>
                <a:gd name="connsiteY52" fmla="*/ 329699 h 1483646"/>
                <a:gd name="connsiteX53" fmla="*/ 1182280 w 4095481"/>
                <a:gd name="connsiteY53" fmla="*/ 329699 h 1483646"/>
                <a:gd name="connsiteX54" fmla="*/ 1182280 w 4095481"/>
                <a:gd name="connsiteY54" fmla="*/ 345154 h 1483646"/>
                <a:gd name="connsiteX55" fmla="*/ 1215765 w 4095481"/>
                <a:gd name="connsiteY55" fmla="*/ 345154 h 1483646"/>
                <a:gd name="connsiteX56" fmla="*/ 1215765 w 4095481"/>
                <a:gd name="connsiteY56" fmla="*/ 345154 h 1483646"/>
                <a:gd name="connsiteX57" fmla="*/ 1223493 w 4095481"/>
                <a:gd name="connsiteY57" fmla="*/ 352882 h 1483646"/>
                <a:gd name="connsiteX58" fmla="*/ 1244099 w 4095481"/>
                <a:gd name="connsiteY58" fmla="*/ 352882 h 1483646"/>
                <a:gd name="connsiteX59" fmla="*/ 1244099 w 4095481"/>
                <a:gd name="connsiteY59" fmla="*/ 378639 h 1483646"/>
                <a:gd name="connsiteX60" fmla="*/ 1280160 w 4095481"/>
                <a:gd name="connsiteY60" fmla="*/ 378639 h 1483646"/>
                <a:gd name="connsiteX61" fmla="*/ 1280160 w 4095481"/>
                <a:gd name="connsiteY61" fmla="*/ 378639 h 1483646"/>
                <a:gd name="connsiteX62" fmla="*/ 1290463 w 4095481"/>
                <a:gd name="connsiteY62" fmla="*/ 388942 h 1483646"/>
                <a:gd name="connsiteX63" fmla="*/ 1290463 w 4095481"/>
                <a:gd name="connsiteY63" fmla="*/ 414700 h 1483646"/>
                <a:gd name="connsiteX64" fmla="*/ 1326524 w 4095481"/>
                <a:gd name="connsiteY64" fmla="*/ 414700 h 1483646"/>
                <a:gd name="connsiteX65" fmla="*/ 1326524 w 4095481"/>
                <a:gd name="connsiteY65" fmla="*/ 437882 h 1483646"/>
                <a:gd name="connsiteX66" fmla="*/ 1406373 w 4095481"/>
                <a:gd name="connsiteY66" fmla="*/ 437882 h 1483646"/>
                <a:gd name="connsiteX67" fmla="*/ 1406373 w 4095481"/>
                <a:gd name="connsiteY67" fmla="*/ 443033 h 1483646"/>
                <a:gd name="connsiteX68" fmla="*/ 1421827 w 4095481"/>
                <a:gd name="connsiteY68" fmla="*/ 443033 h 1483646"/>
                <a:gd name="connsiteX69" fmla="*/ 1421827 w 4095481"/>
                <a:gd name="connsiteY69" fmla="*/ 453337 h 1483646"/>
                <a:gd name="connsiteX70" fmla="*/ 1450161 w 4095481"/>
                <a:gd name="connsiteY70" fmla="*/ 453337 h 1483646"/>
                <a:gd name="connsiteX71" fmla="*/ 1450161 w 4095481"/>
                <a:gd name="connsiteY71" fmla="*/ 476519 h 1483646"/>
                <a:gd name="connsiteX72" fmla="*/ 1465615 w 4095481"/>
                <a:gd name="connsiteY72" fmla="*/ 476519 h 1483646"/>
                <a:gd name="connsiteX73" fmla="*/ 1465615 w 4095481"/>
                <a:gd name="connsiteY73" fmla="*/ 489397 h 1483646"/>
                <a:gd name="connsiteX74" fmla="*/ 1475918 w 4095481"/>
                <a:gd name="connsiteY74" fmla="*/ 489397 h 1483646"/>
                <a:gd name="connsiteX75" fmla="*/ 1475918 w 4095481"/>
                <a:gd name="connsiteY75" fmla="*/ 502276 h 1483646"/>
                <a:gd name="connsiteX76" fmla="*/ 1475918 w 4095481"/>
                <a:gd name="connsiteY76" fmla="*/ 502276 h 1483646"/>
                <a:gd name="connsiteX77" fmla="*/ 1488797 w 4095481"/>
                <a:gd name="connsiteY77" fmla="*/ 515155 h 1483646"/>
                <a:gd name="connsiteX78" fmla="*/ 1527434 w 4095481"/>
                <a:gd name="connsiteY78" fmla="*/ 515155 h 1483646"/>
                <a:gd name="connsiteX79" fmla="*/ 1527434 w 4095481"/>
                <a:gd name="connsiteY79" fmla="*/ 525458 h 1483646"/>
                <a:gd name="connsiteX80" fmla="*/ 1540313 w 4095481"/>
                <a:gd name="connsiteY80" fmla="*/ 525458 h 1483646"/>
                <a:gd name="connsiteX81" fmla="*/ 1540313 w 4095481"/>
                <a:gd name="connsiteY81" fmla="*/ 538337 h 1483646"/>
                <a:gd name="connsiteX82" fmla="*/ 165622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780 w 4095481"/>
                <a:gd name="connsiteY84" fmla="*/ 569281 h 1483646"/>
                <a:gd name="connsiteX85" fmla="*/ 1705162 w 4095481"/>
                <a:gd name="connsiteY85" fmla="*/ 566670 h 1483646"/>
                <a:gd name="connsiteX86" fmla="*/ 1705162 w 4095481"/>
                <a:gd name="connsiteY86" fmla="*/ 582125 h 1483646"/>
                <a:gd name="connsiteX87" fmla="*/ 1774708 w 4095481"/>
                <a:gd name="connsiteY87" fmla="*/ 582125 h 1483646"/>
                <a:gd name="connsiteX88" fmla="*/ 1774708 w 4095481"/>
                <a:gd name="connsiteY88" fmla="*/ 600156 h 1483646"/>
                <a:gd name="connsiteX89" fmla="*/ 1846830 w 4095481"/>
                <a:gd name="connsiteY89" fmla="*/ 600156 h 1483646"/>
                <a:gd name="connsiteX90" fmla="*/ 1846830 w 4095481"/>
                <a:gd name="connsiteY90" fmla="*/ 600156 h 1483646"/>
                <a:gd name="connsiteX91" fmla="*/ 1849601 w 4095481"/>
                <a:gd name="connsiteY91" fmla="*/ 607883 h 1483646"/>
                <a:gd name="connsiteX92" fmla="*/ 1893194 w 4095481"/>
                <a:gd name="connsiteY92" fmla="*/ 607884 h 1483646"/>
                <a:gd name="connsiteX93" fmla="*/ 1893194 w 4095481"/>
                <a:gd name="connsiteY93" fmla="*/ 631065 h 1483646"/>
                <a:gd name="connsiteX94" fmla="*/ 1993649 w 4095481"/>
                <a:gd name="connsiteY94" fmla="*/ 631065 h 1483646"/>
                <a:gd name="connsiteX95" fmla="*/ 1993649 w 4095481"/>
                <a:gd name="connsiteY95" fmla="*/ 646520 h 1483646"/>
                <a:gd name="connsiteX96" fmla="*/ 2027134 w 4095481"/>
                <a:gd name="connsiteY96" fmla="*/ 646520 h 1483646"/>
                <a:gd name="connsiteX97" fmla="*/ 2027134 w 4095481"/>
                <a:gd name="connsiteY97" fmla="*/ 661974 h 1483646"/>
                <a:gd name="connsiteX98" fmla="*/ 2060619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72278 h 1483646"/>
                <a:gd name="connsiteX101" fmla="*/ 2078650 w 4095481"/>
                <a:gd name="connsiteY101" fmla="*/ 672277 h 1483646"/>
                <a:gd name="connsiteX102" fmla="*/ 2079037 w 4095481"/>
                <a:gd name="connsiteY102" fmla="*/ 678401 h 1483646"/>
                <a:gd name="connsiteX103" fmla="*/ 2093716 w 4095481"/>
                <a:gd name="connsiteY103" fmla="*/ 676993 h 1483646"/>
                <a:gd name="connsiteX104" fmla="*/ 2098236 w 4095481"/>
                <a:gd name="connsiteY104" fmla="*/ 710330 h 1483646"/>
                <a:gd name="connsiteX105" fmla="*/ 2112524 w 4095481"/>
                <a:gd name="connsiteY105" fmla="*/ 711887 h 1483646"/>
                <a:gd name="connsiteX106" fmla="*/ 2116267 w 4095481"/>
                <a:gd name="connsiteY106" fmla="*/ 728555 h 1483646"/>
                <a:gd name="connsiteX107" fmla="*/ 2135317 w 4095481"/>
                <a:gd name="connsiteY107" fmla="*/ 736672 h 1483646"/>
                <a:gd name="connsiteX108" fmla="*/ 2143044 w 4095481"/>
                <a:gd name="connsiteY108" fmla="*/ 736672 h 1483646"/>
                <a:gd name="connsiteX109" fmla="*/ 2143044 w 4095481"/>
                <a:gd name="connsiteY109" fmla="*/ 757278 h 1483646"/>
                <a:gd name="connsiteX110" fmla="*/ 2168802 w 4095481"/>
                <a:gd name="connsiteY110" fmla="*/ 757278 h 1483646"/>
                <a:gd name="connsiteX111" fmla="*/ 2168802 w 4095481"/>
                <a:gd name="connsiteY111" fmla="*/ 767581 h 1483646"/>
                <a:gd name="connsiteX112" fmla="*/ 2240924 w 4095481"/>
                <a:gd name="connsiteY112" fmla="*/ 767581 h 1483646"/>
                <a:gd name="connsiteX113" fmla="*/ 2240924 w 4095481"/>
                <a:gd name="connsiteY113" fmla="*/ 785611 h 1483646"/>
                <a:gd name="connsiteX114" fmla="*/ 2279560 w 4095481"/>
                <a:gd name="connsiteY114" fmla="*/ 785611 h 1483646"/>
                <a:gd name="connsiteX115" fmla="*/ 2279560 w 4095481"/>
                <a:gd name="connsiteY115" fmla="*/ 795915 h 1483646"/>
                <a:gd name="connsiteX116" fmla="*/ 2313045 w 4095481"/>
                <a:gd name="connsiteY116" fmla="*/ 795915 h 1483646"/>
                <a:gd name="connsiteX117" fmla="*/ 2313045 w 4095481"/>
                <a:gd name="connsiteY117" fmla="*/ 824248 h 1483646"/>
                <a:gd name="connsiteX118" fmla="*/ 2328500 w 4095481"/>
                <a:gd name="connsiteY118" fmla="*/ 824248 h 1483646"/>
                <a:gd name="connsiteX119" fmla="*/ 2333651 w 4095481"/>
                <a:gd name="connsiteY119" fmla="*/ 829399 h 1483646"/>
                <a:gd name="connsiteX120" fmla="*/ 2338803 w 4095481"/>
                <a:gd name="connsiteY120" fmla="*/ 829399 h 1483646"/>
                <a:gd name="connsiteX121" fmla="*/ 2338803 w 4095481"/>
                <a:gd name="connsiteY121" fmla="*/ 837127 h 1483646"/>
                <a:gd name="connsiteX122" fmla="*/ 2359409 w 4095481"/>
                <a:gd name="connsiteY122" fmla="*/ 837127 h 1483646"/>
                <a:gd name="connsiteX123" fmla="*/ 2359409 w 4095481"/>
                <a:gd name="connsiteY123" fmla="*/ 850006 h 1483646"/>
                <a:gd name="connsiteX124" fmla="*/ 2374864 w 4095481"/>
                <a:gd name="connsiteY124" fmla="*/ 850006 h 1483646"/>
                <a:gd name="connsiteX125" fmla="*/ 2374864 w 4095481"/>
                <a:gd name="connsiteY125" fmla="*/ 855157 h 1483646"/>
                <a:gd name="connsiteX126" fmla="*/ 2391533 w 4095481"/>
                <a:gd name="connsiteY126" fmla="*/ 859920 h 1483646"/>
                <a:gd name="connsiteX127" fmla="*/ 2388131 w 4095481"/>
                <a:gd name="connsiteY127" fmla="*/ 868424 h 1483646"/>
                <a:gd name="connsiteX128" fmla="*/ 2416076 w 4095481"/>
                <a:gd name="connsiteY128" fmla="*/ 873187 h 1483646"/>
                <a:gd name="connsiteX129" fmla="*/ 2416076 w 4095481"/>
                <a:gd name="connsiteY129" fmla="*/ 896370 h 1483646"/>
                <a:gd name="connsiteX130" fmla="*/ 2439258 w 4095481"/>
                <a:gd name="connsiteY130" fmla="*/ 896370 h 1483646"/>
                <a:gd name="connsiteX131" fmla="*/ 2439258 w 4095481"/>
                <a:gd name="connsiteY131" fmla="*/ 911824 h 1483646"/>
                <a:gd name="connsiteX132" fmla="*/ 2455926 w 4095481"/>
                <a:gd name="connsiteY132" fmla="*/ 911824 h 1483646"/>
                <a:gd name="connsiteX133" fmla="*/ 2454519 w 4095481"/>
                <a:gd name="connsiteY133" fmla="*/ 924704 h 1483646"/>
                <a:gd name="connsiteX134" fmla="*/ 2519107 w 4095481"/>
                <a:gd name="connsiteY134" fmla="*/ 924703 h 1483646"/>
                <a:gd name="connsiteX135" fmla="*/ 2519107 w 4095481"/>
                <a:gd name="connsiteY135" fmla="*/ 937582 h 1483646"/>
                <a:gd name="connsiteX136" fmla="*/ 2547441 w 4095481"/>
                <a:gd name="connsiteY136" fmla="*/ 937582 h 1483646"/>
                <a:gd name="connsiteX137" fmla="*/ 2547441 w 4095481"/>
                <a:gd name="connsiteY137" fmla="*/ 947885 h 1483646"/>
                <a:gd name="connsiteX138" fmla="*/ 2593805 w 4095481"/>
                <a:gd name="connsiteY138" fmla="*/ 947885 h 1483646"/>
                <a:gd name="connsiteX139" fmla="*/ 2593805 w 4095481"/>
                <a:gd name="connsiteY139" fmla="*/ 958188 h 1483646"/>
                <a:gd name="connsiteX140" fmla="*/ 2598956 w 4095481"/>
                <a:gd name="connsiteY140" fmla="*/ 958188 h 1483646"/>
                <a:gd name="connsiteX141" fmla="*/ 2598956 w 4095481"/>
                <a:gd name="connsiteY141" fmla="*/ 973643 h 1483646"/>
                <a:gd name="connsiteX142" fmla="*/ 2622138 w 4095481"/>
                <a:gd name="connsiteY142" fmla="*/ 973643 h 1483646"/>
                <a:gd name="connsiteX143" fmla="*/ 2622138 w 4095481"/>
                <a:gd name="connsiteY143" fmla="*/ 978795 h 1483646"/>
                <a:gd name="connsiteX144" fmla="*/ 2622138 w 4095481"/>
                <a:gd name="connsiteY144" fmla="*/ 978795 h 1483646"/>
                <a:gd name="connsiteX145" fmla="*/ 2632441 w 4095481"/>
                <a:gd name="connsiteY145" fmla="*/ 989098 h 1483646"/>
                <a:gd name="connsiteX146" fmla="*/ 2686533 w 4095481"/>
                <a:gd name="connsiteY146" fmla="*/ 989098 h 1483646"/>
                <a:gd name="connsiteX147" fmla="*/ 2686533 w 4095481"/>
                <a:gd name="connsiteY147" fmla="*/ 1017431 h 1483646"/>
                <a:gd name="connsiteX148" fmla="*/ 2698440 w 4095481"/>
                <a:gd name="connsiteY148" fmla="*/ 1017432 h 1483646"/>
                <a:gd name="connsiteX149" fmla="*/ 2699799 w 4095481"/>
                <a:gd name="connsiteY149" fmla="*/ 1035461 h 1483646"/>
                <a:gd name="connsiteX150" fmla="*/ 2714866 w 4095481"/>
                <a:gd name="connsiteY150" fmla="*/ 1035461 h 1483646"/>
                <a:gd name="connsiteX151" fmla="*/ 2714866 w 4095481"/>
                <a:gd name="connsiteY151" fmla="*/ 1048340 h 1483646"/>
                <a:gd name="connsiteX152" fmla="*/ 2735472 w 4095481"/>
                <a:gd name="connsiteY152" fmla="*/ 1048340 h 1483646"/>
                <a:gd name="connsiteX153" fmla="*/ 2735472 w 4095481"/>
                <a:gd name="connsiteY153" fmla="*/ 1056068 h 1483646"/>
                <a:gd name="connsiteX154" fmla="*/ 2776685 w 4095481"/>
                <a:gd name="connsiteY154" fmla="*/ 1056068 h 1483646"/>
                <a:gd name="connsiteX155" fmla="*/ 2779260 w 4095481"/>
                <a:gd name="connsiteY155" fmla="*/ 1063795 h 1483646"/>
                <a:gd name="connsiteX156" fmla="*/ 2807594 w 4095481"/>
                <a:gd name="connsiteY156" fmla="*/ 1061220 h 1483646"/>
                <a:gd name="connsiteX157" fmla="*/ 2807594 w 4095481"/>
                <a:gd name="connsiteY157" fmla="*/ 1076674 h 1483646"/>
                <a:gd name="connsiteX158" fmla="*/ 2807594 w 4095481"/>
                <a:gd name="connsiteY158" fmla="*/ 1076674 h 1483646"/>
                <a:gd name="connsiteX159" fmla="*/ 2820473 w 4095481"/>
                <a:gd name="connsiteY159" fmla="*/ 1076674 h 1483646"/>
                <a:gd name="connsiteX160" fmla="*/ 2864261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97280 h 1483646"/>
                <a:gd name="connsiteX163" fmla="*/ 2902898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5474 w 4095481"/>
                <a:gd name="connsiteY165" fmla="*/ 1115311 h 1483646"/>
                <a:gd name="connsiteX166" fmla="*/ 2920928 w 4095481"/>
                <a:gd name="connsiteY166" fmla="*/ 1115309 h 1483646"/>
                <a:gd name="connsiteX167" fmla="*/ 2920929 w 4095481"/>
                <a:gd name="connsiteY167" fmla="*/ 1133340 h 1483646"/>
                <a:gd name="connsiteX168" fmla="*/ 2946686 w 4095481"/>
                <a:gd name="connsiteY168" fmla="*/ 1138493 h 1483646"/>
                <a:gd name="connsiteX169" fmla="*/ 2962140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3008504 w 4095481"/>
                <a:gd name="connsiteY171" fmla="*/ 1138493 h 1483646"/>
                <a:gd name="connsiteX172" fmla="*/ 3008504 w 4095481"/>
                <a:gd name="connsiteY172" fmla="*/ 1156523 h 1483646"/>
                <a:gd name="connsiteX173" fmla="*/ 3023960 w 4095481"/>
                <a:gd name="connsiteY173" fmla="*/ 1156524 h 1483646"/>
                <a:gd name="connsiteX174" fmla="*/ 3026535 w 4095481"/>
                <a:gd name="connsiteY174" fmla="*/ 1171978 h 1483646"/>
                <a:gd name="connsiteX175" fmla="*/ 3054868 w 4095481"/>
                <a:gd name="connsiteY175" fmla="*/ 1171978 h 1483646"/>
                <a:gd name="connsiteX176" fmla="*/ 3054868 w 4095481"/>
                <a:gd name="connsiteY176" fmla="*/ 1215766 h 1483646"/>
                <a:gd name="connsiteX177" fmla="*/ 3101232 w 4095481"/>
                <a:gd name="connsiteY177" fmla="*/ 1215766 h 1483646"/>
                <a:gd name="connsiteX178" fmla="*/ 3101232 w 4095481"/>
                <a:gd name="connsiteY178" fmla="*/ 1236372 h 1483646"/>
                <a:gd name="connsiteX179" fmla="*/ 3124414 w 4095481"/>
                <a:gd name="connsiteY179" fmla="*/ 1236372 h 1483646"/>
                <a:gd name="connsiteX180" fmla="*/ 3124414 w 4095481"/>
                <a:gd name="connsiteY180" fmla="*/ 1246675 h 1483646"/>
                <a:gd name="connsiteX181" fmla="*/ 3214566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9717 w 4095481"/>
                <a:gd name="connsiteY183" fmla="*/ 1269857 h 1483646"/>
                <a:gd name="connsiteX184" fmla="*/ 3240323 w 4095481"/>
                <a:gd name="connsiteY184" fmla="*/ 1269856 h 1483646"/>
                <a:gd name="connsiteX185" fmla="*/ 3242900 w 4095481"/>
                <a:gd name="connsiteY185" fmla="*/ 1295615 h 1483646"/>
                <a:gd name="connsiteX186" fmla="*/ 3268658 w 4095481"/>
                <a:gd name="connsiteY186" fmla="*/ 1300767 h 1483646"/>
                <a:gd name="connsiteX187" fmla="*/ 3307294 w 4095481"/>
                <a:gd name="connsiteY187" fmla="*/ 1300767 h 1483646"/>
                <a:gd name="connsiteX188" fmla="*/ 3307294 w 4095481"/>
                <a:gd name="connsiteY188" fmla="*/ 1336827 h 1483646"/>
                <a:gd name="connsiteX189" fmla="*/ 3345931 w 4095481"/>
                <a:gd name="connsiteY189" fmla="*/ 1336827 h 1483646"/>
                <a:gd name="connsiteX190" fmla="*/ 3345931 w 4095481"/>
                <a:gd name="connsiteY190" fmla="*/ 1354858 h 1483646"/>
                <a:gd name="connsiteX191" fmla="*/ 3376840 w 4095481"/>
                <a:gd name="connsiteY191" fmla="*/ 1354858 h 1483646"/>
                <a:gd name="connsiteX192" fmla="*/ 3376840 w 4095481"/>
                <a:gd name="connsiteY192" fmla="*/ 1372888 h 1483646"/>
                <a:gd name="connsiteX193" fmla="*/ 3608660 w 4095481"/>
                <a:gd name="connsiteY193" fmla="*/ 1372888 h 1483646"/>
                <a:gd name="connsiteX194" fmla="*/ 3608660 w 4095481"/>
                <a:gd name="connsiteY194" fmla="*/ 1406373 h 1483646"/>
                <a:gd name="connsiteX195" fmla="*/ 3696236 w 4095481"/>
                <a:gd name="connsiteY195" fmla="*/ 1406373 h 1483646"/>
                <a:gd name="connsiteX196" fmla="*/ 3696236 w 4095481"/>
                <a:gd name="connsiteY196" fmla="*/ 1445010 h 1483646"/>
                <a:gd name="connsiteX197" fmla="*/ 3745176 w 4095481"/>
                <a:gd name="connsiteY197" fmla="*/ 1445010 h 1483646"/>
                <a:gd name="connsiteX198" fmla="*/ 3745176 w 4095481"/>
                <a:gd name="connsiteY198" fmla="*/ 1483646 h 1483646"/>
                <a:gd name="connsiteX199" fmla="*/ 4095481 w 4095481"/>
                <a:gd name="connsiteY199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8359 w 4095481"/>
                <a:gd name="connsiteY40" fmla="*/ 225890 h 1483646"/>
                <a:gd name="connsiteX41" fmla="*/ 803641 w 4095481"/>
                <a:gd name="connsiteY41" fmla="*/ 226668 h 1483646"/>
                <a:gd name="connsiteX42" fmla="*/ 803641 w 4095481"/>
                <a:gd name="connsiteY42" fmla="*/ 234396 h 1483646"/>
                <a:gd name="connsiteX43" fmla="*/ 857733 w 4095481"/>
                <a:gd name="connsiteY43" fmla="*/ 234396 h 1483646"/>
                <a:gd name="connsiteX44" fmla="*/ 857733 w 4095481"/>
                <a:gd name="connsiteY44" fmla="*/ 242123 h 1483646"/>
                <a:gd name="connsiteX45" fmla="*/ 916975 w 4095481"/>
                <a:gd name="connsiteY45" fmla="*/ 242123 h 1483646"/>
                <a:gd name="connsiteX46" fmla="*/ 916975 w 4095481"/>
                <a:gd name="connsiteY46" fmla="*/ 242123 h 1483646"/>
                <a:gd name="connsiteX47" fmla="*/ 1022582 w 4095481"/>
                <a:gd name="connsiteY47" fmla="*/ 242123 h 1483646"/>
                <a:gd name="connsiteX48" fmla="*/ 1022582 w 4095481"/>
                <a:gd name="connsiteY48" fmla="*/ 288487 h 1483646"/>
                <a:gd name="connsiteX49" fmla="*/ 1061219 w 4095481"/>
                <a:gd name="connsiteY49" fmla="*/ 288487 h 1483646"/>
                <a:gd name="connsiteX50" fmla="*/ 1061219 w 4095481"/>
                <a:gd name="connsiteY50" fmla="*/ 309093 h 1483646"/>
                <a:gd name="connsiteX51" fmla="*/ 1128189 w 4095481"/>
                <a:gd name="connsiteY51" fmla="*/ 309093 h 1483646"/>
                <a:gd name="connsiteX52" fmla="*/ 1128189 w 4095481"/>
                <a:gd name="connsiteY52" fmla="*/ 329699 h 1483646"/>
                <a:gd name="connsiteX53" fmla="*/ 1182280 w 4095481"/>
                <a:gd name="connsiteY53" fmla="*/ 329699 h 1483646"/>
                <a:gd name="connsiteX54" fmla="*/ 1182280 w 4095481"/>
                <a:gd name="connsiteY54" fmla="*/ 345154 h 1483646"/>
                <a:gd name="connsiteX55" fmla="*/ 1215765 w 4095481"/>
                <a:gd name="connsiteY55" fmla="*/ 345154 h 1483646"/>
                <a:gd name="connsiteX56" fmla="*/ 1215765 w 4095481"/>
                <a:gd name="connsiteY56" fmla="*/ 345154 h 1483646"/>
                <a:gd name="connsiteX57" fmla="*/ 1223493 w 4095481"/>
                <a:gd name="connsiteY57" fmla="*/ 352882 h 1483646"/>
                <a:gd name="connsiteX58" fmla="*/ 1244099 w 4095481"/>
                <a:gd name="connsiteY58" fmla="*/ 352882 h 1483646"/>
                <a:gd name="connsiteX59" fmla="*/ 1244099 w 4095481"/>
                <a:gd name="connsiteY59" fmla="*/ 378639 h 1483646"/>
                <a:gd name="connsiteX60" fmla="*/ 1280160 w 4095481"/>
                <a:gd name="connsiteY60" fmla="*/ 378639 h 1483646"/>
                <a:gd name="connsiteX61" fmla="*/ 1280160 w 4095481"/>
                <a:gd name="connsiteY61" fmla="*/ 378639 h 1483646"/>
                <a:gd name="connsiteX62" fmla="*/ 1290463 w 4095481"/>
                <a:gd name="connsiteY62" fmla="*/ 388942 h 1483646"/>
                <a:gd name="connsiteX63" fmla="*/ 1290463 w 4095481"/>
                <a:gd name="connsiteY63" fmla="*/ 414700 h 1483646"/>
                <a:gd name="connsiteX64" fmla="*/ 1326524 w 4095481"/>
                <a:gd name="connsiteY64" fmla="*/ 414700 h 1483646"/>
                <a:gd name="connsiteX65" fmla="*/ 1326524 w 4095481"/>
                <a:gd name="connsiteY65" fmla="*/ 437882 h 1483646"/>
                <a:gd name="connsiteX66" fmla="*/ 1406373 w 4095481"/>
                <a:gd name="connsiteY66" fmla="*/ 437882 h 1483646"/>
                <a:gd name="connsiteX67" fmla="*/ 1406373 w 4095481"/>
                <a:gd name="connsiteY67" fmla="*/ 443033 h 1483646"/>
                <a:gd name="connsiteX68" fmla="*/ 1421827 w 4095481"/>
                <a:gd name="connsiteY68" fmla="*/ 443033 h 1483646"/>
                <a:gd name="connsiteX69" fmla="*/ 1421827 w 4095481"/>
                <a:gd name="connsiteY69" fmla="*/ 453337 h 1483646"/>
                <a:gd name="connsiteX70" fmla="*/ 1450161 w 4095481"/>
                <a:gd name="connsiteY70" fmla="*/ 453337 h 1483646"/>
                <a:gd name="connsiteX71" fmla="*/ 1450161 w 4095481"/>
                <a:gd name="connsiteY71" fmla="*/ 476519 h 1483646"/>
                <a:gd name="connsiteX72" fmla="*/ 1465615 w 4095481"/>
                <a:gd name="connsiteY72" fmla="*/ 476519 h 1483646"/>
                <a:gd name="connsiteX73" fmla="*/ 1465615 w 4095481"/>
                <a:gd name="connsiteY73" fmla="*/ 489397 h 1483646"/>
                <a:gd name="connsiteX74" fmla="*/ 1475918 w 4095481"/>
                <a:gd name="connsiteY74" fmla="*/ 489397 h 1483646"/>
                <a:gd name="connsiteX75" fmla="*/ 1475918 w 4095481"/>
                <a:gd name="connsiteY75" fmla="*/ 502276 h 1483646"/>
                <a:gd name="connsiteX76" fmla="*/ 1475918 w 4095481"/>
                <a:gd name="connsiteY76" fmla="*/ 502276 h 1483646"/>
                <a:gd name="connsiteX77" fmla="*/ 1488797 w 4095481"/>
                <a:gd name="connsiteY77" fmla="*/ 515155 h 1483646"/>
                <a:gd name="connsiteX78" fmla="*/ 1527434 w 4095481"/>
                <a:gd name="connsiteY78" fmla="*/ 515155 h 1483646"/>
                <a:gd name="connsiteX79" fmla="*/ 1527434 w 4095481"/>
                <a:gd name="connsiteY79" fmla="*/ 525458 h 1483646"/>
                <a:gd name="connsiteX80" fmla="*/ 1540313 w 4095481"/>
                <a:gd name="connsiteY80" fmla="*/ 525458 h 1483646"/>
                <a:gd name="connsiteX81" fmla="*/ 1540313 w 4095481"/>
                <a:gd name="connsiteY81" fmla="*/ 538337 h 1483646"/>
                <a:gd name="connsiteX82" fmla="*/ 165622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780 w 4095481"/>
                <a:gd name="connsiteY84" fmla="*/ 569281 h 1483646"/>
                <a:gd name="connsiteX85" fmla="*/ 1705162 w 4095481"/>
                <a:gd name="connsiteY85" fmla="*/ 566670 h 1483646"/>
                <a:gd name="connsiteX86" fmla="*/ 1705162 w 4095481"/>
                <a:gd name="connsiteY86" fmla="*/ 582125 h 1483646"/>
                <a:gd name="connsiteX87" fmla="*/ 1774708 w 4095481"/>
                <a:gd name="connsiteY87" fmla="*/ 582125 h 1483646"/>
                <a:gd name="connsiteX88" fmla="*/ 1774708 w 4095481"/>
                <a:gd name="connsiteY88" fmla="*/ 600156 h 1483646"/>
                <a:gd name="connsiteX89" fmla="*/ 1846830 w 4095481"/>
                <a:gd name="connsiteY89" fmla="*/ 600156 h 1483646"/>
                <a:gd name="connsiteX90" fmla="*/ 1846830 w 4095481"/>
                <a:gd name="connsiteY90" fmla="*/ 600156 h 1483646"/>
                <a:gd name="connsiteX91" fmla="*/ 1849601 w 4095481"/>
                <a:gd name="connsiteY91" fmla="*/ 607883 h 1483646"/>
                <a:gd name="connsiteX92" fmla="*/ 1893194 w 4095481"/>
                <a:gd name="connsiteY92" fmla="*/ 607884 h 1483646"/>
                <a:gd name="connsiteX93" fmla="*/ 1893194 w 4095481"/>
                <a:gd name="connsiteY93" fmla="*/ 631065 h 1483646"/>
                <a:gd name="connsiteX94" fmla="*/ 1993649 w 4095481"/>
                <a:gd name="connsiteY94" fmla="*/ 631065 h 1483646"/>
                <a:gd name="connsiteX95" fmla="*/ 1993649 w 4095481"/>
                <a:gd name="connsiteY95" fmla="*/ 646520 h 1483646"/>
                <a:gd name="connsiteX96" fmla="*/ 2027134 w 4095481"/>
                <a:gd name="connsiteY96" fmla="*/ 646520 h 1483646"/>
                <a:gd name="connsiteX97" fmla="*/ 2027134 w 4095481"/>
                <a:gd name="connsiteY97" fmla="*/ 661974 h 1483646"/>
                <a:gd name="connsiteX98" fmla="*/ 2060619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72278 h 1483646"/>
                <a:gd name="connsiteX101" fmla="*/ 2078650 w 4095481"/>
                <a:gd name="connsiteY101" fmla="*/ 672277 h 1483646"/>
                <a:gd name="connsiteX102" fmla="*/ 2079037 w 4095481"/>
                <a:gd name="connsiteY102" fmla="*/ 678401 h 1483646"/>
                <a:gd name="connsiteX103" fmla="*/ 2093716 w 4095481"/>
                <a:gd name="connsiteY103" fmla="*/ 676993 h 1483646"/>
                <a:gd name="connsiteX104" fmla="*/ 2098236 w 4095481"/>
                <a:gd name="connsiteY104" fmla="*/ 710330 h 1483646"/>
                <a:gd name="connsiteX105" fmla="*/ 2112524 w 4095481"/>
                <a:gd name="connsiteY105" fmla="*/ 711887 h 1483646"/>
                <a:gd name="connsiteX106" fmla="*/ 2109123 w 4095481"/>
                <a:gd name="connsiteY106" fmla="*/ 728555 h 1483646"/>
                <a:gd name="connsiteX107" fmla="*/ 2135317 w 4095481"/>
                <a:gd name="connsiteY107" fmla="*/ 736672 h 1483646"/>
                <a:gd name="connsiteX108" fmla="*/ 2143044 w 4095481"/>
                <a:gd name="connsiteY108" fmla="*/ 736672 h 1483646"/>
                <a:gd name="connsiteX109" fmla="*/ 2143044 w 4095481"/>
                <a:gd name="connsiteY109" fmla="*/ 757278 h 1483646"/>
                <a:gd name="connsiteX110" fmla="*/ 2168802 w 4095481"/>
                <a:gd name="connsiteY110" fmla="*/ 757278 h 1483646"/>
                <a:gd name="connsiteX111" fmla="*/ 2168802 w 4095481"/>
                <a:gd name="connsiteY111" fmla="*/ 767581 h 1483646"/>
                <a:gd name="connsiteX112" fmla="*/ 2240924 w 4095481"/>
                <a:gd name="connsiteY112" fmla="*/ 767581 h 1483646"/>
                <a:gd name="connsiteX113" fmla="*/ 2240924 w 4095481"/>
                <a:gd name="connsiteY113" fmla="*/ 785611 h 1483646"/>
                <a:gd name="connsiteX114" fmla="*/ 2279560 w 4095481"/>
                <a:gd name="connsiteY114" fmla="*/ 785611 h 1483646"/>
                <a:gd name="connsiteX115" fmla="*/ 2279560 w 4095481"/>
                <a:gd name="connsiteY115" fmla="*/ 795915 h 1483646"/>
                <a:gd name="connsiteX116" fmla="*/ 2313045 w 4095481"/>
                <a:gd name="connsiteY116" fmla="*/ 795915 h 1483646"/>
                <a:gd name="connsiteX117" fmla="*/ 2313045 w 4095481"/>
                <a:gd name="connsiteY117" fmla="*/ 824248 h 1483646"/>
                <a:gd name="connsiteX118" fmla="*/ 2328500 w 4095481"/>
                <a:gd name="connsiteY118" fmla="*/ 824248 h 1483646"/>
                <a:gd name="connsiteX119" fmla="*/ 2333651 w 4095481"/>
                <a:gd name="connsiteY119" fmla="*/ 829399 h 1483646"/>
                <a:gd name="connsiteX120" fmla="*/ 2338803 w 4095481"/>
                <a:gd name="connsiteY120" fmla="*/ 829399 h 1483646"/>
                <a:gd name="connsiteX121" fmla="*/ 2338803 w 4095481"/>
                <a:gd name="connsiteY121" fmla="*/ 837127 h 1483646"/>
                <a:gd name="connsiteX122" fmla="*/ 2359409 w 4095481"/>
                <a:gd name="connsiteY122" fmla="*/ 837127 h 1483646"/>
                <a:gd name="connsiteX123" fmla="*/ 2359409 w 4095481"/>
                <a:gd name="connsiteY123" fmla="*/ 850006 h 1483646"/>
                <a:gd name="connsiteX124" fmla="*/ 2374864 w 4095481"/>
                <a:gd name="connsiteY124" fmla="*/ 850006 h 1483646"/>
                <a:gd name="connsiteX125" fmla="*/ 2374864 w 4095481"/>
                <a:gd name="connsiteY125" fmla="*/ 855157 h 1483646"/>
                <a:gd name="connsiteX126" fmla="*/ 2391533 w 4095481"/>
                <a:gd name="connsiteY126" fmla="*/ 859920 h 1483646"/>
                <a:gd name="connsiteX127" fmla="*/ 2388131 w 4095481"/>
                <a:gd name="connsiteY127" fmla="*/ 868424 h 1483646"/>
                <a:gd name="connsiteX128" fmla="*/ 2416076 w 4095481"/>
                <a:gd name="connsiteY128" fmla="*/ 873187 h 1483646"/>
                <a:gd name="connsiteX129" fmla="*/ 2416076 w 4095481"/>
                <a:gd name="connsiteY129" fmla="*/ 896370 h 1483646"/>
                <a:gd name="connsiteX130" fmla="*/ 2439258 w 4095481"/>
                <a:gd name="connsiteY130" fmla="*/ 896370 h 1483646"/>
                <a:gd name="connsiteX131" fmla="*/ 2439258 w 4095481"/>
                <a:gd name="connsiteY131" fmla="*/ 911824 h 1483646"/>
                <a:gd name="connsiteX132" fmla="*/ 2455926 w 4095481"/>
                <a:gd name="connsiteY132" fmla="*/ 911824 h 1483646"/>
                <a:gd name="connsiteX133" fmla="*/ 2454519 w 4095481"/>
                <a:gd name="connsiteY133" fmla="*/ 924704 h 1483646"/>
                <a:gd name="connsiteX134" fmla="*/ 2519107 w 4095481"/>
                <a:gd name="connsiteY134" fmla="*/ 924703 h 1483646"/>
                <a:gd name="connsiteX135" fmla="*/ 2519107 w 4095481"/>
                <a:gd name="connsiteY135" fmla="*/ 937582 h 1483646"/>
                <a:gd name="connsiteX136" fmla="*/ 2547441 w 4095481"/>
                <a:gd name="connsiteY136" fmla="*/ 937582 h 1483646"/>
                <a:gd name="connsiteX137" fmla="*/ 2547441 w 4095481"/>
                <a:gd name="connsiteY137" fmla="*/ 947885 h 1483646"/>
                <a:gd name="connsiteX138" fmla="*/ 2593805 w 4095481"/>
                <a:gd name="connsiteY138" fmla="*/ 947885 h 1483646"/>
                <a:gd name="connsiteX139" fmla="*/ 2593805 w 4095481"/>
                <a:gd name="connsiteY139" fmla="*/ 958188 h 1483646"/>
                <a:gd name="connsiteX140" fmla="*/ 2598956 w 4095481"/>
                <a:gd name="connsiteY140" fmla="*/ 958188 h 1483646"/>
                <a:gd name="connsiteX141" fmla="*/ 2598956 w 4095481"/>
                <a:gd name="connsiteY141" fmla="*/ 973643 h 1483646"/>
                <a:gd name="connsiteX142" fmla="*/ 2622138 w 4095481"/>
                <a:gd name="connsiteY142" fmla="*/ 973643 h 1483646"/>
                <a:gd name="connsiteX143" fmla="*/ 2622138 w 4095481"/>
                <a:gd name="connsiteY143" fmla="*/ 978795 h 1483646"/>
                <a:gd name="connsiteX144" fmla="*/ 2622138 w 4095481"/>
                <a:gd name="connsiteY144" fmla="*/ 978795 h 1483646"/>
                <a:gd name="connsiteX145" fmla="*/ 2632441 w 4095481"/>
                <a:gd name="connsiteY145" fmla="*/ 989098 h 1483646"/>
                <a:gd name="connsiteX146" fmla="*/ 2686533 w 4095481"/>
                <a:gd name="connsiteY146" fmla="*/ 989098 h 1483646"/>
                <a:gd name="connsiteX147" fmla="*/ 2686533 w 4095481"/>
                <a:gd name="connsiteY147" fmla="*/ 1017431 h 1483646"/>
                <a:gd name="connsiteX148" fmla="*/ 2698440 w 4095481"/>
                <a:gd name="connsiteY148" fmla="*/ 1017432 h 1483646"/>
                <a:gd name="connsiteX149" fmla="*/ 2699799 w 4095481"/>
                <a:gd name="connsiteY149" fmla="*/ 1035461 h 1483646"/>
                <a:gd name="connsiteX150" fmla="*/ 2714866 w 4095481"/>
                <a:gd name="connsiteY150" fmla="*/ 1035461 h 1483646"/>
                <a:gd name="connsiteX151" fmla="*/ 2714866 w 4095481"/>
                <a:gd name="connsiteY151" fmla="*/ 1048340 h 1483646"/>
                <a:gd name="connsiteX152" fmla="*/ 2735472 w 4095481"/>
                <a:gd name="connsiteY152" fmla="*/ 1048340 h 1483646"/>
                <a:gd name="connsiteX153" fmla="*/ 2735472 w 4095481"/>
                <a:gd name="connsiteY153" fmla="*/ 1056068 h 1483646"/>
                <a:gd name="connsiteX154" fmla="*/ 2776685 w 4095481"/>
                <a:gd name="connsiteY154" fmla="*/ 1056068 h 1483646"/>
                <a:gd name="connsiteX155" fmla="*/ 2779260 w 4095481"/>
                <a:gd name="connsiteY155" fmla="*/ 1063795 h 1483646"/>
                <a:gd name="connsiteX156" fmla="*/ 2807594 w 4095481"/>
                <a:gd name="connsiteY156" fmla="*/ 1061220 h 1483646"/>
                <a:gd name="connsiteX157" fmla="*/ 2807594 w 4095481"/>
                <a:gd name="connsiteY157" fmla="*/ 1076674 h 1483646"/>
                <a:gd name="connsiteX158" fmla="*/ 2807594 w 4095481"/>
                <a:gd name="connsiteY158" fmla="*/ 1076674 h 1483646"/>
                <a:gd name="connsiteX159" fmla="*/ 2820473 w 4095481"/>
                <a:gd name="connsiteY159" fmla="*/ 1076674 h 1483646"/>
                <a:gd name="connsiteX160" fmla="*/ 2864261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97280 h 1483646"/>
                <a:gd name="connsiteX163" fmla="*/ 2902898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5474 w 4095481"/>
                <a:gd name="connsiteY165" fmla="*/ 1115311 h 1483646"/>
                <a:gd name="connsiteX166" fmla="*/ 2920928 w 4095481"/>
                <a:gd name="connsiteY166" fmla="*/ 1115309 h 1483646"/>
                <a:gd name="connsiteX167" fmla="*/ 2920929 w 4095481"/>
                <a:gd name="connsiteY167" fmla="*/ 1133340 h 1483646"/>
                <a:gd name="connsiteX168" fmla="*/ 2946686 w 4095481"/>
                <a:gd name="connsiteY168" fmla="*/ 1138493 h 1483646"/>
                <a:gd name="connsiteX169" fmla="*/ 2962140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3008504 w 4095481"/>
                <a:gd name="connsiteY171" fmla="*/ 1138493 h 1483646"/>
                <a:gd name="connsiteX172" fmla="*/ 3008504 w 4095481"/>
                <a:gd name="connsiteY172" fmla="*/ 1156523 h 1483646"/>
                <a:gd name="connsiteX173" fmla="*/ 3023960 w 4095481"/>
                <a:gd name="connsiteY173" fmla="*/ 1156524 h 1483646"/>
                <a:gd name="connsiteX174" fmla="*/ 3026535 w 4095481"/>
                <a:gd name="connsiteY174" fmla="*/ 1171978 h 1483646"/>
                <a:gd name="connsiteX175" fmla="*/ 3054868 w 4095481"/>
                <a:gd name="connsiteY175" fmla="*/ 1171978 h 1483646"/>
                <a:gd name="connsiteX176" fmla="*/ 3054868 w 4095481"/>
                <a:gd name="connsiteY176" fmla="*/ 1215766 h 1483646"/>
                <a:gd name="connsiteX177" fmla="*/ 3101232 w 4095481"/>
                <a:gd name="connsiteY177" fmla="*/ 1215766 h 1483646"/>
                <a:gd name="connsiteX178" fmla="*/ 3101232 w 4095481"/>
                <a:gd name="connsiteY178" fmla="*/ 1236372 h 1483646"/>
                <a:gd name="connsiteX179" fmla="*/ 3124414 w 4095481"/>
                <a:gd name="connsiteY179" fmla="*/ 1236372 h 1483646"/>
                <a:gd name="connsiteX180" fmla="*/ 3124414 w 4095481"/>
                <a:gd name="connsiteY180" fmla="*/ 1246675 h 1483646"/>
                <a:gd name="connsiteX181" fmla="*/ 3214566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9717 w 4095481"/>
                <a:gd name="connsiteY183" fmla="*/ 1269857 h 1483646"/>
                <a:gd name="connsiteX184" fmla="*/ 3240323 w 4095481"/>
                <a:gd name="connsiteY184" fmla="*/ 1269856 h 1483646"/>
                <a:gd name="connsiteX185" fmla="*/ 3242900 w 4095481"/>
                <a:gd name="connsiteY185" fmla="*/ 1295615 h 1483646"/>
                <a:gd name="connsiteX186" fmla="*/ 3268658 w 4095481"/>
                <a:gd name="connsiteY186" fmla="*/ 1300767 h 1483646"/>
                <a:gd name="connsiteX187" fmla="*/ 3307294 w 4095481"/>
                <a:gd name="connsiteY187" fmla="*/ 1300767 h 1483646"/>
                <a:gd name="connsiteX188" fmla="*/ 3307294 w 4095481"/>
                <a:gd name="connsiteY188" fmla="*/ 1336827 h 1483646"/>
                <a:gd name="connsiteX189" fmla="*/ 3345931 w 4095481"/>
                <a:gd name="connsiteY189" fmla="*/ 1336827 h 1483646"/>
                <a:gd name="connsiteX190" fmla="*/ 3345931 w 4095481"/>
                <a:gd name="connsiteY190" fmla="*/ 1354858 h 1483646"/>
                <a:gd name="connsiteX191" fmla="*/ 3376840 w 4095481"/>
                <a:gd name="connsiteY191" fmla="*/ 1354858 h 1483646"/>
                <a:gd name="connsiteX192" fmla="*/ 3376840 w 4095481"/>
                <a:gd name="connsiteY192" fmla="*/ 1372888 h 1483646"/>
                <a:gd name="connsiteX193" fmla="*/ 3608660 w 4095481"/>
                <a:gd name="connsiteY193" fmla="*/ 1372888 h 1483646"/>
                <a:gd name="connsiteX194" fmla="*/ 3608660 w 4095481"/>
                <a:gd name="connsiteY194" fmla="*/ 1406373 h 1483646"/>
                <a:gd name="connsiteX195" fmla="*/ 3696236 w 4095481"/>
                <a:gd name="connsiteY195" fmla="*/ 1406373 h 1483646"/>
                <a:gd name="connsiteX196" fmla="*/ 3696236 w 4095481"/>
                <a:gd name="connsiteY196" fmla="*/ 1445010 h 1483646"/>
                <a:gd name="connsiteX197" fmla="*/ 3745176 w 4095481"/>
                <a:gd name="connsiteY197" fmla="*/ 1445010 h 1483646"/>
                <a:gd name="connsiteX198" fmla="*/ 3745176 w 4095481"/>
                <a:gd name="connsiteY198" fmla="*/ 1483646 h 1483646"/>
                <a:gd name="connsiteX199" fmla="*/ 4095481 w 4095481"/>
                <a:gd name="connsiteY199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8359 w 4095481"/>
                <a:gd name="connsiteY40" fmla="*/ 225890 h 1483646"/>
                <a:gd name="connsiteX41" fmla="*/ 803641 w 4095481"/>
                <a:gd name="connsiteY41" fmla="*/ 226668 h 1483646"/>
                <a:gd name="connsiteX42" fmla="*/ 803641 w 4095481"/>
                <a:gd name="connsiteY42" fmla="*/ 234396 h 1483646"/>
                <a:gd name="connsiteX43" fmla="*/ 857733 w 4095481"/>
                <a:gd name="connsiteY43" fmla="*/ 234396 h 1483646"/>
                <a:gd name="connsiteX44" fmla="*/ 857733 w 4095481"/>
                <a:gd name="connsiteY44" fmla="*/ 242123 h 1483646"/>
                <a:gd name="connsiteX45" fmla="*/ 916975 w 4095481"/>
                <a:gd name="connsiteY45" fmla="*/ 242123 h 1483646"/>
                <a:gd name="connsiteX46" fmla="*/ 916975 w 4095481"/>
                <a:gd name="connsiteY46" fmla="*/ 242123 h 1483646"/>
                <a:gd name="connsiteX47" fmla="*/ 1022582 w 4095481"/>
                <a:gd name="connsiteY47" fmla="*/ 242123 h 1483646"/>
                <a:gd name="connsiteX48" fmla="*/ 1022582 w 4095481"/>
                <a:gd name="connsiteY48" fmla="*/ 288487 h 1483646"/>
                <a:gd name="connsiteX49" fmla="*/ 1061219 w 4095481"/>
                <a:gd name="connsiteY49" fmla="*/ 288487 h 1483646"/>
                <a:gd name="connsiteX50" fmla="*/ 1061219 w 4095481"/>
                <a:gd name="connsiteY50" fmla="*/ 309093 h 1483646"/>
                <a:gd name="connsiteX51" fmla="*/ 1128189 w 4095481"/>
                <a:gd name="connsiteY51" fmla="*/ 309093 h 1483646"/>
                <a:gd name="connsiteX52" fmla="*/ 1128189 w 4095481"/>
                <a:gd name="connsiteY52" fmla="*/ 329699 h 1483646"/>
                <a:gd name="connsiteX53" fmla="*/ 1182280 w 4095481"/>
                <a:gd name="connsiteY53" fmla="*/ 329699 h 1483646"/>
                <a:gd name="connsiteX54" fmla="*/ 1182280 w 4095481"/>
                <a:gd name="connsiteY54" fmla="*/ 345154 h 1483646"/>
                <a:gd name="connsiteX55" fmla="*/ 1215765 w 4095481"/>
                <a:gd name="connsiteY55" fmla="*/ 345154 h 1483646"/>
                <a:gd name="connsiteX56" fmla="*/ 1215765 w 4095481"/>
                <a:gd name="connsiteY56" fmla="*/ 345154 h 1483646"/>
                <a:gd name="connsiteX57" fmla="*/ 1223493 w 4095481"/>
                <a:gd name="connsiteY57" fmla="*/ 352882 h 1483646"/>
                <a:gd name="connsiteX58" fmla="*/ 1244099 w 4095481"/>
                <a:gd name="connsiteY58" fmla="*/ 352882 h 1483646"/>
                <a:gd name="connsiteX59" fmla="*/ 1244099 w 4095481"/>
                <a:gd name="connsiteY59" fmla="*/ 378639 h 1483646"/>
                <a:gd name="connsiteX60" fmla="*/ 1280160 w 4095481"/>
                <a:gd name="connsiteY60" fmla="*/ 378639 h 1483646"/>
                <a:gd name="connsiteX61" fmla="*/ 1280160 w 4095481"/>
                <a:gd name="connsiteY61" fmla="*/ 378639 h 1483646"/>
                <a:gd name="connsiteX62" fmla="*/ 1290463 w 4095481"/>
                <a:gd name="connsiteY62" fmla="*/ 388942 h 1483646"/>
                <a:gd name="connsiteX63" fmla="*/ 1290463 w 4095481"/>
                <a:gd name="connsiteY63" fmla="*/ 414700 h 1483646"/>
                <a:gd name="connsiteX64" fmla="*/ 1326524 w 4095481"/>
                <a:gd name="connsiteY64" fmla="*/ 414700 h 1483646"/>
                <a:gd name="connsiteX65" fmla="*/ 1326524 w 4095481"/>
                <a:gd name="connsiteY65" fmla="*/ 437882 h 1483646"/>
                <a:gd name="connsiteX66" fmla="*/ 1406373 w 4095481"/>
                <a:gd name="connsiteY66" fmla="*/ 437882 h 1483646"/>
                <a:gd name="connsiteX67" fmla="*/ 1406373 w 4095481"/>
                <a:gd name="connsiteY67" fmla="*/ 443033 h 1483646"/>
                <a:gd name="connsiteX68" fmla="*/ 1421827 w 4095481"/>
                <a:gd name="connsiteY68" fmla="*/ 443033 h 1483646"/>
                <a:gd name="connsiteX69" fmla="*/ 1421827 w 4095481"/>
                <a:gd name="connsiteY69" fmla="*/ 453337 h 1483646"/>
                <a:gd name="connsiteX70" fmla="*/ 1450161 w 4095481"/>
                <a:gd name="connsiteY70" fmla="*/ 453337 h 1483646"/>
                <a:gd name="connsiteX71" fmla="*/ 1450161 w 4095481"/>
                <a:gd name="connsiteY71" fmla="*/ 476519 h 1483646"/>
                <a:gd name="connsiteX72" fmla="*/ 1465615 w 4095481"/>
                <a:gd name="connsiteY72" fmla="*/ 476519 h 1483646"/>
                <a:gd name="connsiteX73" fmla="*/ 1465615 w 4095481"/>
                <a:gd name="connsiteY73" fmla="*/ 489397 h 1483646"/>
                <a:gd name="connsiteX74" fmla="*/ 1475918 w 4095481"/>
                <a:gd name="connsiteY74" fmla="*/ 489397 h 1483646"/>
                <a:gd name="connsiteX75" fmla="*/ 1475918 w 4095481"/>
                <a:gd name="connsiteY75" fmla="*/ 502276 h 1483646"/>
                <a:gd name="connsiteX76" fmla="*/ 1475918 w 4095481"/>
                <a:gd name="connsiteY76" fmla="*/ 502276 h 1483646"/>
                <a:gd name="connsiteX77" fmla="*/ 1488797 w 4095481"/>
                <a:gd name="connsiteY77" fmla="*/ 515155 h 1483646"/>
                <a:gd name="connsiteX78" fmla="*/ 1527434 w 4095481"/>
                <a:gd name="connsiteY78" fmla="*/ 515155 h 1483646"/>
                <a:gd name="connsiteX79" fmla="*/ 1527434 w 4095481"/>
                <a:gd name="connsiteY79" fmla="*/ 525458 h 1483646"/>
                <a:gd name="connsiteX80" fmla="*/ 1540313 w 4095481"/>
                <a:gd name="connsiteY80" fmla="*/ 525458 h 1483646"/>
                <a:gd name="connsiteX81" fmla="*/ 1540313 w 4095481"/>
                <a:gd name="connsiteY81" fmla="*/ 538337 h 1483646"/>
                <a:gd name="connsiteX82" fmla="*/ 165622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780 w 4095481"/>
                <a:gd name="connsiteY84" fmla="*/ 569281 h 1483646"/>
                <a:gd name="connsiteX85" fmla="*/ 1705162 w 4095481"/>
                <a:gd name="connsiteY85" fmla="*/ 566670 h 1483646"/>
                <a:gd name="connsiteX86" fmla="*/ 1705162 w 4095481"/>
                <a:gd name="connsiteY86" fmla="*/ 582125 h 1483646"/>
                <a:gd name="connsiteX87" fmla="*/ 1774708 w 4095481"/>
                <a:gd name="connsiteY87" fmla="*/ 582125 h 1483646"/>
                <a:gd name="connsiteX88" fmla="*/ 1774708 w 4095481"/>
                <a:gd name="connsiteY88" fmla="*/ 600156 h 1483646"/>
                <a:gd name="connsiteX89" fmla="*/ 1846830 w 4095481"/>
                <a:gd name="connsiteY89" fmla="*/ 600156 h 1483646"/>
                <a:gd name="connsiteX90" fmla="*/ 1846830 w 4095481"/>
                <a:gd name="connsiteY90" fmla="*/ 600156 h 1483646"/>
                <a:gd name="connsiteX91" fmla="*/ 1849601 w 4095481"/>
                <a:gd name="connsiteY91" fmla="*/ 607883 h 1483646"/>
                <a:gd name="connsiteX92" fmla="*/ 1893194 w 4095481"/>
                <a:gd name="connsiteY92" fmla="*/ 607884 h 1483646"/>
                <a:gd name="connsiteX93" fmla="*/ 1893194 w 4095481"/>
                <a:gd name="connsiteY93" fmla="*/ 631065 h 1483646"/>
                <a:gd name="connsiteX94" fmla="*/ 1993649 w 4095481"/>
                <a:gd name="connsiteY94" fmla="*/ 631065 h 1483646"/>
                <a:gd name="connsiteX95" fmla="*/ 1993649 w 4095481"/>
                <a:gd name="connsiteY95" fmla="*/ 646520 h 1483646"/>
                <a:gd name="connsiteX96" fmla="*/ 2027134 w 4095481"/>
                <a:gd name="connsiteY96" fmla="*/ 646520 h 1483646"/>
                <a:gd name="connsiteX97" fmla="*/ 2027134 w 4095481"/>
                <a:gd name="connsiteY97" fmla="*/ 661974 h 1483646"/>
                <a:gd name="connsiteX98" fmla="*/ 2060619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72278 h 1483646"/>
                <a:gd name="connsiteX101" fmla="*/ 2078650 w 4095481"/>
                <a:gd name="connsiteY101" fmla="*/ 672277 h 1483646"/>
                <a:gd name="connsiteX102" fmla="*/ 2079037 w 4095481"/>
                <a:gd name="connsiteY102" fmla="*/ 678401 h 1483646"/>
                <a:gd name="connsiteX103" fmla="*/ 2093716 w 4095481"/>
                <a:gd name="connsiteY103" fmla="*/ 676993 h 1483646"/>
                <a:gd name="connsiteX104" fmla="*/ 2098236 w 4095481"/>
                <a:gd name="connsiteY104" fmla="*/ 710330 h 1483646"/>
                <a:gd name="connsiteX105" fmla="*/ 2112524 w 4095481"/>
                <a:gd name="connsiteY105" fmla="*/ 711887 h 1483646"/>
                <a:gd name="connsiteX106" fmla="*/ 2109123 w 4095481"/>
                <a:gd name="connsiteY106" fmla="*/ 728555 h 1483646"/>
                <a:gd name="connsiteX107" fmla="*/ 2135317 w 4095481"/>
                <a:gd name="connsiteY107" fmla="*/ 736672 h 1483646"/>
                <a:gd name="connsiteX108" fmla="*/ 2143044 w 4095481"/>
                <a:gd name="connsiteY108" fmla="*/ 736672 h 1483646"/>
                <a:gd name="connsiteX109" fmla="*/ 2143044 w 4095481"/>
                <a:gd name="connsiteY109" fmla="*/ 757278 h 1483646"/>
                <a:gd name="connsiteX110" fmla="*/ 2168802 w 4095481"/>
                <a:gd name="connsiteY110" fmla="*/ 757278 h 1483646"/>
                <a:gd name="connsiteX111" fmla="*/ 2168802 w 4095481"/>
                <a:gd name="connsiteY111" fmla="*/ 767581 h 1483646"/>
                <a:gd name="connsiteX112" fmla="*/ 2240924 w 4095481"/>
                <a:gd name="connsiteY112" fmla="*/ 767581 h 1483646"/>
                <a:gd name="connsiteX113" fmla="*/ 2240924 w 4095481"/>
                <a:gd name="connsiteY113" fmla="*/ 785611 h 1483646"/>
                <a:gd name="connsiteX114" fmla="*/ 2279560 w 4095481"/>
                <a:gd name="connsiteY114" fmla="*/ 785611 h 1483646"/>
                <a:gd name="connsiteX115" fmla="*/ 2279560 w 4095481"/>
                <a:gd name="connsiteY115" fmla="*/ 795915 h 1483646"/>
                <a:gd name="connsiteX116" fmla="*/ 2313045 w 4095481"/>
                <a:gd name="connsiteY116" fmla="*/ 795915 h 1483646"/>
                <a:gd name="connsiteX117" fmla="*/ 2313045 w 4095481"/>
                <a:gd name="connsiteY117" fmla="*/ 824248 h 1483646"/>
                <a:gd name="connsiteX118" fmla="*/ 2328500 w 4095481"/>
                <a:gd name="connsiteY118" fmla="*/ 824248 h 1483646"/>
                <a:gd name="connsiteX119" fmla="*/ 2333651 w 4095481"/>
                <a:gd name="connsiteY119" fmla="*/ 829399 h 1483646"/>
                <a:gd name="connsiteX120" fmla="*/ 2338803 w 4095481"/>
                <a:gd name="connsiteY120" fmla="*/ 829399 h 1483646"/>
                <a:gd name="connsiteX121" fmla="*/ 2338803 w 4095481"/>
                <a:gd name="connsiteY121" fmla="*/ 837127 h 1483646"/>
                <a:gd name="connsiteX122" fmla="*/ 2359409 w 4095481"/>
                <a:gd name="connsiteY122" fmla="*/ 837127 h 1483646"/>
                <a:gd name="connsiteX123" fmla="*/ 2359409 w 4095481"/>
                <a:gd name="connsiteY123" fmla="*/ 850006 h 1483646"/>
                <a:gd name="connsiteX124" fmla="*/ 2374864 w 4095481"/>
                <a:gd name="connsiteY124" fmla="*/ 850006 h 1483646"/>
                <a:gd name="connsiteX125" fmla="*/ 2374864 w 4095481"/>
                <a:gd name="connsiteY125" fmla="*/ 855157 h 1483646"/>
                <a:gd name="connsiteX126" fmla="*/ 2391533 w 4095481"/>
                <a:gd name="connsiteY126" fmla="*/ 859920 h 1483646"/>
                <a:gd name="connsiteX127" fmla="*/ 2388131 w 4095481"/>
                <a:gd name="connsiteY127" fmla="*/ 868424 h 1483646"/>
                <a:gd name="connsiteX128" fmla="*/ 2416076 w 4095481"/>
                <a:gd name="connsiteY128" fmla="*/ 873187 h 1483646"/>
                <a:gd name="connsiteX129" fmla="*/ 2416076 w 4095481"/>
                <a:gd name="connsiteY129" fmla="*/ 896370 h 1483646"/>
                <a:gd name="connsiteX130" fmla="*/ 2439258 w 4095481"/>
                <a:gd name="connsiteY130" fmla="*/ 896370 h 1483646"/>
                <a:gd name="connsiteX131" fmla="*/ 2439258 w 4095481"/>
                <a:gd name="connsiteY131" fmla="*/ 911824 h 1483646"/>
                <a:gd name="connsiteX132" fmla="*/ 2455926 w 4095481"/>
                <a:gd name="connsiteY132" fmla="*/ 911824 h 1483646"/>
                <a:gd name="connsiteX133" fmla="*/ 2454519 w 4095481"/>
                <a:gd name="connsiteY133" fmla="*/ 924704 h 1483646"/>
                <a:gd name="connsiteX134" fmla="*/ 2519107 w 4095481"/>
                <a:gd name="connsiteY134" fmla="*/ 924703 h 1483646"/>
                <a:gd name="connsiteX135" fmla="*/ 2519107 w 4095481"/>
                <a:gd name="connsiteY135" fmla="*/ 937582 h 1483646"/>
                <a:gd name="connsiteX136" fmla="*/ 2547441 w 4095481"/>
                <a:gd name="connsiteY136" fmla="*/ 937582 h 1483646"/>
                <a:gd name="connsiteX137" fmla="*/ 2547441 w 4095481"/>
                <a:gd name="connsiteY137" fmla="*/ 947885 h 1483646"/>
                <a:gd name="connsiteX138" fmla="*/ 2593805 w 4095481"/>
                <a:gd name="connsiteY138" fmla="*/ 947885 h 1483646"/>
                <a:gd name="connsiteX139" fmla="*/ 2593805 w 4095481"/>
                <a:gd name="connsiteY139" fmla="*/ 958188 h 1483646"/>
                <a:gd name="connsiteX140" fmla="*/ 2598956 w 4095481"/>
                <a:gd name="connsiteY140" fmla="*/ 958188 h 1483646"/>
                <a:gd name="connsiteX141" fmla="*/ 2598956 w 4095481"/>
                <a:gd name="connsiteY141" fmla="*/ 973643 h 1483646"/>
                <a:gd name="connsiteX142" fmla="*/ 2622138 w 4095481"/>
                <a:gd name="connsiteY142" fmla="*/ 973643 h 1483646"/>
                <a:gd name="connsiteX143" fmla="*/ 2622138 w 4095481"/>
                <a:gd name="connsiteY143" fmla="*/ 978795 h 1483646"/>
                <a:gd name="connsiteX144" fmla="*/ 2622138 w 4095481"/>
                <a:gd name="connsiteY144" fmla="*/ 978795 h 1483646"/>
                <a:gd name="connsiteX145" fmla="*/ 2632441 w 4095481"/>
                <a:gd name="connsiteY145" fmla="*/ 989098 h 1483646"/>
                <a:gd name="connsiteX146" fmla="*/ 2686533 w 4095481"/>
                <a:gd name="connsiteY146" fmla="*/ 989098 h 1483646"/>
                <a:gd name="connsiteX147" fmla="*/ 2686533 w 4095481"/>
                <a:gd name="connsiteY147" fmla="*/ 1017431 h 1483646"/>
                <a:gd name="connsiteX148" fmla="*/ 2698440 w 4095481"/>
                <a:gd name="connsiteY148" fmla="*/ 1017432 h 1483646"/>
                <a:gd name="connsiteX149" fmla="*/ 2699799 w 4095481"/>
                <a:gd name="connsiteY149" fmla="*/ 1035461 h 1483646"/>
                <a:gd name="connsiteX150" fmla="*/ 2714866 w 4095481"/>
                <a:gd name="connsiteY150" fmla="*/ 1035461 h 1483646"/>
                <a:gd name="connsiteX151" fmla="*/ 2714866 w 4095481"/>
                <a:gd name="connsiteY151" fmla="*/ 1048340 h 1483646"/>
                <a:gd name="connsiteX152" fmla="*/ 2735472 w 4095481"/>
                <a:gd name="connsiteY152" fmla="*/ 1048340 h 1483646"/>
                <a:gd name="connsiteX153" fmla="*/ 2735472 w 4095481"/>
                <a:gd name="connsiteY153" fmla="*/ 1056068 h 1483646"/>
                <a:gd name="connsiteX154" fmla="*/ 2776685 w 4095481"/>
                <a:gd name="connsiteY154" fmla="*/ 1056068 h 1483646"/>
                <a:gd name="connsiteX155" fmla="*/ 2779260 w 4095481"/>
                <a:gd name="connsiteY155" fmla="*/ 1063795 h 1483646"/>
                <a:gd name="connsiteX156" fmla="*/ 2807594 w 4095481"/>
                <a:gd name="connsiteY156" fmla="*/ 1061220 h 1483646"/>
                <a:gd name="connsiteX157" fmla="*/ 2807594 w 4095481"/>
                <a:gd name="connsiteY157" fmla="*/ 1076674 h 1483646"/>
                <a:gd name="connsiteX158" fmla="*/ 2807594 w 4095481"/>
                <a:gd name="connsiteY158" fmla="*/ 1076674 h 1483646"/>
                <a:gd name="connsiteX159" fmla="*/ 2820473 w 4095481"/>
                <a:gd name="connsiteY159" fmla="*/ 1076674 h 1483646"/>
                <a:gd name="connsiteX160" fmla="*/ 2864261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97280 h 1483646"/>
                <a:gd name="connsiteX163" fmla="*/ 2902898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5474 w 4095481"/>
                <a:gd name="connsiteY165" fmla="*/ 1115311 h 1483646"/>
                <a:gd name="connsiteX166" fmla="*/ 2920928 w 4095481"/>
                <a:gd name="connsiteY166" fmla="*/ 1115309 h 1483646"/>
                <a:gd name="connsiteX167" fmla="*/ 2920929 w 4095481"/>
                <a:gd name="connsiteY167" fmla="*/ 1133340 h 1483646"/>
                <a:gd name="connsiteX168" fmla="*/ 2946686 w 4095481"/>
                <a:gd name="connsiteY168" fmla="*/ 1138493 h 1483646"/>
                <a:gd name="connsiteX169" fmla="*/ 2962140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3008504 w 4095481"/>
                <a:gd name="connsiteY171" fmla="*/ 1138493 h 1483646"/>
                <a:gd name="connsiteX172" fmla="*/ 3008504 w 4095481"/>
                <a:gd name="connsiteY172" fmla="*/ 1156523 h 1483646"/>
                <a:gd name="connsiteX173" fmla="*/ 3023960 w 4095481"/>
                <a:gd name="connsiteY173" fmla="*/ 1156524 h 1483646"/>
                <a:gd name="connsiteX174" fmla="*/ 3026535 w 4095481"/>
                <a:gd name="connsiteY174" fmla="*/ 1171978 h 1483646"/>
                <a:gd name="connsiteX175" fmla="*/ 3054868 w 4095481"/>
                <a:gd name="connsiteY175" fmla="*/ 1171978 h 1483646"/>
                <a:gd name="connsiteX176" fmla="*/ 3054868 w 4095481"/>
                <a:gd name="connsiteY176" fmla="*/ 1215766 h 1483646"/>
                <a:gd name="connsiteX177" fmla="*/ 3101232 w 4095481"/>
                <a:gd name="connsiteY177" fmla="*/ 1215766 h 1483646"/>
                <a:gd name="connsiteX178" fmla="*/ 3101232 w 4095481"/>
                <a:gd name="connsiteY178" fmla="*/ 1236372 h 1483646"/>
                <a:gd name="connsiteX179" fmla="*/ 3124414 w 4095481"/>
                <a:gd name="connsiteY179" fmla="*/ 1236372 h 1483646"/>
                <a:gd name="connsiteX180" fmla="*/ 3124414 w 4095481"/>
                <a:gd name="connsiteY180" fmla="*/ 1246675 h 1483646"/>
                <a:gd name="connsiteX181" fmla="*/ 3214566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9717 w 4095481"/>
                <a:gd name="connsiteY183" fmla="*/ 1269857 h 1483646"/>
                <a:gd name="connsiteX184" fmla="*/ 3240323 w 4095481"/>
                <a:gd name="connsiteY184" fmla="*/ 1269856 h 1483646"/>
                <a:gd name="connsiteX185" fmla="*/ 3242900 w 4095481"/>
                <a:gd name="connsiteY185" fmla="*/ 1295615 h 1483646"/>
                <a:gd name="connsiteX186" fmla="*/ 3268658 w 4095481"/>
                <a:gd name="connsiteY186" fmla="*/ 1300767 h 1483646"/>
                <a:gd name="connsiteX187" fmla="*/ 3307294 w 4095481"/>
                <a:gd name="connsiteY187" fmla="*/ 1300767 h 1483646"/>
                <a:gd name="connsiteX188" fmla="*/ 3307294 w 4095481"/>
                <a:gd name="connsiteY188" fmla="*/ 1336827 h 1483646"/>
                <a:gd name="connsiteX189" fmla="*/ 3345931 w 4095481"/>
                <a:gd name="connsiteY189" fmla="*/ 1336827 h 1483646"/>
                <a:gd name="connsiteX190" fmla="*/ 3345931 w 4095481"/>
                <a:gd name="connsiteY190" fmla="*/ 1354858 h 1483646"/>
                <a:gd name="connsiteX191" fmla="*/ 3376840 w 4095481"/>
                <a:gd name="connsiteY191" fmla="*/ 1354858 h 1483646"/>
                <a:gd name="connsiteX192" fmla="*/ 3376840 w 4095481"/>
                <a:gd name="connsiteY192" fmla="*/ 1372888 h 1483646"/>
                <a:gd name="connsiteX193" fmla="*/ 3608660 w 4095481"/>
                <a:gd name="connsiteY193" fmla="*/ 1372888 h 1483646"/>
                <a:gd name="connsiteX194" fmla="*/ 3608660 w 4095481"/>
                <a:gd name="connsiteY194" fmla="*/ 1406373 h 1483646"/>
                <a:gd name="connsiteX195" fmla="*/ 3696236 w 4095481"/>
                <a:gd name="connsiteY195" fmla="*/ 1406373 h 1483646"/>
                <a:gd name="connsiteX196" fmla="*/ 3696236 w 4095481"/>
                <a:gd name="connsiteY196" fmla="*/ 1445010 h 1483646"/>
                <a:gd name="connsiteX197" fmla="*/ 3745176 w 4095481"/>
                <a:gd name="connsiteY197" fmla="*/ 1445010 h 1483646"/>
                <a:gd name="connsiteX198" fmla="*/ 3745176 w 4095481"/>
                <a:gd name="connsiteY198" fmla="*/ 1483646 h 1483646"/>
                <a:gd name="connsiteX199" fmla="*/ 4095481 w 4095481"/>
                <a:gd name="connsiteY199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8359 w 4095481"/>
                <a:gd name="connsiteY40" fmla="*/ 225890 h 1483646"/>
                <a:gd name="connsiteX41" fmla="*/ 803641 w 4095481"/>
                <a:gd name="connsiteY41" fmla="*/ 226668 h 1483646"/>
                <a:gd name="connsiteX42" fmla="*/ 803641 w 4095481"/>
                <a:gd name="connsiteY42" fmla="*/ 234396 h 1483646"/>
                <a:gd name="connsiteX43" fmla="*/ 857733 w 4095481"/>
                <a:gd name="connsiteY43" fmla="*/ 234396 h 1483646"/>
                <a:gd name="connsiteX44" fmla="*/ 857733 w 4095481"/>
                <a:gd name="connsiteY44" fmla="*/ 242123 h 1483646"/>
                <a:gd name="connsiteX45" fmla="*/ 916975 w 4095481"/>
                <a:gd name="connsiteY45" fmla="*/ 242123 h 1483646"/>
                <a:gd name="connsiteX46" fmla="*/ 916975 w 4095481"/>
                <a:gd name="connsiteY46" fmla="*/ 242123 h 1483646"/>
                <a:gd name="connsiteX47" fmla="*/ 1022582 w 4095481"/>
                <a:gd name="connsiteY47" fmla="*/ 242123 h 1483646"/>
                <a:gd name="connsiteX48" fmla="*/ 1022582 w 4095481"/>
                <a:gd name="connsiteY48" fmla="*/ 288487 h 1483646"/>
                <a:gd name="connsiteX49" fmla="*/ 1061219 w 4095481"/>
                <a:gd name="connsiteY49" fmla="*/ 288487 h 1483646"/>
                <a:gd name="connsiteX50" fmla="*/ 1061219 w 4095481"/>
                <a:gd name="connsiteY50" fmla="*/ 309093 h 1483646"/>
                <a:gd name="connsiteX51" fmla="*/ 1128189 w 4095481"/>
                <a:gd name="connsiteY51" fmla="*/ 309093 h 1483646"/>
                <a:gd name="connsiteX52" fmla="*/ 1128189 w 4095481"/>
                <a:gd name="connsiteY52" fmla="*/ 329699 h 1483646"/>
                <a:gd name="connsiteX53" fmla="*/ 1182280 w 4095481"/>
                <a:gd name="connsiteY53" fmla="*/ 329699 h 1483646"/>
                <a:gd name="connsiteX54" fmla="*/ 1182280 w 4095481"/>
                <a:gd name="connsiteY54" fmla="*/ 345154 h 1483646"/>
                <a:gd name="connsiteX55" fmla="*/ 1215765 w 4095481"/>
                <a:gd name="connsiteY55" fmla="*/ 345154 h 1483646"/>
                <a:gd name="connsiteX56" fmla="*/ 1215765 w 4095481"/>
                <a:gd name="connsiteY56" fmla="*/ 345154 h 1483646"/>
                <a:gd name="connsiteX57" fmla="*/ 1223493 w 4095481"/>
                <a:gd name="connsiteY57" fmla="*/ 352882 h 1483646"/>
                <a:gd name="connsiteX58" fmla="*/ 1244099 w 4095481"/>
                <a:gd name="connsiteY58" fmla="*/ 352882 h 1483646"/>
                <a:gd name="connsiteX59" fmla="*/ 1244099 w 4095481"/>
                <a:gd name="connsiteY59" fmla="*/ 378639 h 1483646"/>
                <a:gd name="connsiteX60" fmla="*/ 1280160 w 4095481"/>
                <a:gd name="connsiteY60" fmla="*/ 378639 h 1483646"/>
                <a:gd name="connsiteX61" fmla="*/ 1280160 w 4095481"/>
                <a:gd name="connsiteY61" fmla="*/ 378639 h 1483646"/>
                <a:gd name="connsiteX62" fmla="*/ 1290463 w 4095481"/>
                <a:gd name="connsiteY62" fmla="*/ 388942 h 1483646"/>
                <a:gd name="connsiteX63" fmla="*/ 1290463 w 4095481"/>
                <a:gd name="connsiteY63" fmla="*/ 414700 h 1483646"/>
                <a:gd name="connsiteX64" fmla="*/ 1326524 w 4095481"/>
                <a:gd name="connsiteY64" fmla="*/ 414700 h 1483646"/>
                <a:gd name="connsiteX65" fmla="*/ 1326524 w 4095481"/>
                <a:gd name="connsiteY65" fmla="*/ 437882 h 1483646"/>
                <a:gd name="connsiteX66" fmla="*/ 1406373 w 4095481"/>
                <a:gd name="connsiteY66" fmla="*/ 437882 h 1483646"/>
                <a:gd name="connsiteX67" fmla="*/ 1406373 w 4095481"/>
                <a:gd name="connsiteY67" fmla="*/ 443033 h 1483646"/>
                <a:gd name="connsiteX68" fmla="*/ 1421827 w 4095481"/>
                <a:gd name="connsiteY68" fmla="*/ 443033 h 1483646"/>
                <a:gd name="connsiteX69" fmla="*/ 1421827 w 4095481"/>
                <a:gd name="connsiteY69" fmla="*/ 453337 h 1483646"/>
                <a:gd name="connsiteX70" fmla="*/ 1450161 w 4095481"/>
                <a:gd name="connsiteY70" fmla="*/ 453337 h 1483646"/>
                <a:gd name="connsiteX71" fmla="*/ 1450161 w 4095481"/>
                <a:gd name="connsiteY71" fmla="*/ 476519 h 1483646"/>
                <a:gd name="connsiteX72" fmla="*/ 1465615 w 4095481"/>
                <a:gd name="connsiteY72" fmla="*/ 476519 h 1483646"/>
                <a:gd name="connsiteX73" fmla="*/ 1465615 w 4095481"/>
                <a:gd name="connsiteY73" fmla="*/ 489397 h 1483646"/>
                <a:gd name="connsiteX74" fmla="*/ 1475918 w 4095481"/>
                <a:gd name="connsiteY74" fmla="*/ 489397 h 1483646"/>
                <a:gd name="connsiteX75" fmla="*/ 1475918 w 4095481"/>
                <a:gd name="connsiteY75" fmla="*/ 502276 h 1483646"/>
                <a:gd name="connsiteX76" fmla="*/ 1475918 w 4095481"/>
                <a:gd name="connsiteY76" fmla="*/ 502276 h 1483646"/>
                <a:gd name="connsiteX77" fmla="*/ 1488797 w 4095481"/>
                <a:gd name="connsiteY77" fmla="*/ 515155 h 1483646"/>
                <a:gd name="connsiteX78" fmla="*/ 1527434 w 4095481"/>
                <a:gd name="connsiteY78" fmla="*/ 515155 h 1483646"/>
                <a:gd name="connsiteX79" fmla="*/ 1527434 w 4095481"/>
                <a:gd name="connsiteY79" fmla="*/ 525458 h 1483646"/>
                <a:gd name="connsiteX80" fmla="*/ 1540313 w 4095481"/>
                <a:gd name="connsiteY80" fmla="*/ 525458 h 1483646"/>
                <a:gd name="connsiteX81" fmla="*/ 1540313 w 4095481"/>
                <a:gd name="connsiteY81" fmla="*/ 538337 h 1483646"/>
                <a:gd name="connsiteX82" fmla="*/ 165622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780 w 4095481"/>
                <a:gd name="connsiteY84" fmla="*/ 569281 h 1483646"/>
                <a:gd name="connsiteX85" fmla="*/ 1705162 w 4095481"/>
                <a:gd name="connsiteY85" fmla="*/ 566670 h 1483646"/>
                <a:gd name="connsiteX86" fmla="*/ 1705162 w 4095481"/>
                <a:gd name="connsiteY86" fmla="*/ 582125 h 1483646"/>
                <a:gd name="connsiteX87" fmla="*/ 1774708 w 4095481"/>
                <a:gd name="connsiteY87" fmla="*/ 582125 h 1483646"/>
                <a:gd name="connsiteX88" fmla="*/ 1774708 w 4095481"/>
                <a:gd name="connsiteY88" fmla="*/ 600156 h 1483646"/>
                <a:gd name="connsiteX89" fmla="*/ 1846830 w 4095481"/>
                <a:gd name="connsiteY89" fmla="*/ 600156 h 1483646"/>
                <a:gd name="connsiteX90" fmla="*/ 1846830 w 4095481"/>
                <a:gd name="connsiteY90" fmla="*/ 600156 h 1483646"/>
                <a:gd name="connsiteX91" fmla="*/ 1849601 w 4095481"/>
                <a:gd name="connsiteY91" fmla="*/ 607883 h 1483646"/>
                <a:gd name="connsiteX92" fmla="*/ 1893194 w 4095481"/>
                <a:gd name="connsiteY92" fmla="*/ 607884 h 1483646"/>
                <a:gd name="connsiteX93" fmla="*/ 1893194 w 4095481"/>
                <a:gd name="connsiteY93" fmla="*/ 631065 h 1483646"/>
                <a:gd name="connsiteX94" fmla="*/ 1993649 w 4095481"/>
                <a:gd name="connsiteY94" fmla="*/ 631065 h 1483646"/>
                <a:gd name="connsiteX95" fmla="*/ 1993649 w 4095481"/>
                <a:gd name="connsiteY95" fmla="*/ 646520 h 1483646"/>
                <a:gd name="connsiteX96" fmla="*/ 2027134 w 4095481"/>
                <a:gd name="connsiteY96" fmla="*/ 646520 h 1483646"/>
                <a:gd name="connsiteX97" fmla="*/ 2027134 w 4095481"/>
                <a:gd name="connsiteY97" fmla="*/ 661974 h 1483646"/>
                <a:gd name="connsiteX98" fmla="*/ 2060619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72278 h 1483646"/>
                <a:gd name="connsiteX101" fmla="*/ 2078650 w 4095481"/>
                <a:gd name="connsiteY101" fmla="*/ 672277 h 1483646"/>
                <a:gd name="connsiteX102" fmla="*/ 2079037 w 4095481"/>
                <a:gd name="connsiteY102" fmla="*/ 678401 h 1483646"/>
                <a:gd name="connsiteX103" fmla="*/ 2093716 w 4095481"/>
                <a:gd name="connsiteY103" fmla="*/ 676993 h 1483646"/>
                <a:gd name="connsiteX104" fmla="*/ 2098236 w 4095481"/>
                <a:gd name="connsiteY104" fmla="*/ 710330 h 1483646"/>
                <a:gd name="connsiteX105" fmla="*/ 2112524 w 4095481"/>
                <a:gd name="connsiteY105" fmla="*/ 711887 h 1483646"/>
                <a:gd name="connsiteX106" fmla="*/ 2113885 w 4095481"/>
                <a:gd name="connsiteY106" fmla="*/ 728555 h 1483646"/>
                <a:gd name="connsiteX107" fmla="*/ 2135317 w 4095481"/>
                <a:gd name="connsiteY107" fmla="*/ 736672 h 1483646"/>
                <a:gd name="connsiteX108" fmla="*/ 2143044 w 4095481"/>
                <a:gd name="connsiteY108" fmla="*/ 736672 h 1483646"/>
                <a:gd name="connsiteX109" fmla="*/ 2143044 w 4095481"/>
                <a:gd name="connsiteY109" fmla="*/ 757278 h 1483646"/>
                <a:gd name="connsiteX110" fmla="*/ 2168802 w 4095481"/>
                <a:gd name="connsiteY110" fmla="*/ 757278 h 1483646"/>
                <a:gd name="connsiteX111" fmla="*/ 2168802 w 4095481"/>
                <a:gd name="connsiteY111" fmla="*/ 767581 h 1483646"/>
                <a:gd name="connsiteX112" fmla="*/ 2240924 w 4095481"/>
                <a:gd name="connsiteY112" fmla="*/ 767581 h 1483646"/>
                <a:gd name="connsiteX113" fmla="*/ 2240924 w 4095481"/>
                <a:gd name="connsiteY113" fmla="*/ 785611 h 1483646"/>
                <a:gd name="connsiteX114" fmla="*/ 2279560 w 4095481"/>
                <a:gd name="connsiteY114" fmla="*/ 785611 h 1483646"/>
                <a:gd name="connsiteX115" fmla="*/ 2279560 w 4095481"/>
                <a:gd name="connsiteY115" fmla="*/ 795915 h 1483646"/>
                <a:gd name="connsiteX116" fmla="*/ 2313045 w 4095481"/>
                <a:gd name="connsiteY116" fmla="*/ 795915 h 1483646"/>
                <a:gd name="connsiteX117" fmla="*/ 2313045 w 4095481"/>
                <a:gd name="connsiteY117" fmla="*/ 824248 h 1483646"/>
                <a:gd name="connsiteX118" fmla="*/ 2328500 w 4095481"/>
                <a:gd name="connsiteY118" fmla="*/ 824248 h 1483646"/>
                <a:gd name="connsiteX119" fmla="*/ 2333651 w 4095481"/>
                <a:gd name="connsiteY119" fmla="*/ 829399 h 1483646"/>
                <a:gd name="connsiteX120" fmla="*/ 2338803 w 4095481"/>
                <a:gd name="connsiteY120" fmla="*/ 829399 h 1483646"/>
                <a:gd name="connsiteX121" fmla="*/ 2338803 w 4095481"/>
                <a:gd name="connsiteY121" fmla="*/ 837127 h 1483646"/>
                <a:gd name="connsiteX122" fmla="*/ 2359409 w 4095481"/>
                <a:gd name="connsiteY122" fmla="*/ 837127 h 1483646"/>
                <a:gd name="connsiteX123" fmla="*/ 2359409 w 4095481"/>
                <a:gd name="connsiteY123" fmla="*/ 850006 h 1483646"/>
                <a:gd name="connsiteX124" fmla="*/ 2374864 w 4095481"/>
                <a:gd name="connsiteY124" fmla="*/ 850006 h 1483646"/>
                <a:gd name="connsiteX125" fmla="*/ 2374864 w 4095481"/>
                <a:gd name="connsiteY125" fmla="*/ 855157 h 1483646"/>
                <a:gd name="connsiteX126" fmla="*/ 2391533 w 4095481"/>
                <a:gd name="connsiteY126" fmla="*/ 859920 h 1483646"/>
                <a:gd name="connsiteX127" fmla="*/ 2388131 w 4095481"/>
                <a:gd name="connsiteY127" fmla="*/ 868424 h 1483646"/>
                <a:gd name="connsiteX128" fmla="*/ 2416076 w 4095481"/>
                <a:gd name="connsiteY128" fmla="*/ 873187 h 1483646"/>
                <a:gd name="connsiteX129" fmla="*/ 2416076 w 4095481"/>
                <a:gd name="connsiteY129" fmla="*/ 896370 h 1483646"/>
                <a:gd name="connsiteX130" fmla="*/ 2439258 w 4095481"/>
                <a:gd name="connsiteY130" fmla="*/ 896370 h 1483646"/>
                <a:gd name="connsiteX131" fmla="*/ 2439258 w 4095481"/>
                <a:gd name="connsiteY131" fmla="*/ 911824 h 1483646"/>
                <a:gd name="connsiteX132" fmla="*/ 2455926 w 4095481"/>
                <a:gd name="connsiteY132" fmla="*/ 911824 h 1483646"/>
                <a:gd name="connsiteX133" fmla="*/ 2454519 w 4095481"/>
                <a:gd name="connsiteY133" fmla="*/ 924704 h 1483646"/>
                <a:gd name="connsiteX134" fmla="*/ 2519107 w 4095481"/>
                <a:gd name="connsiteY134" fmla="*/ 924703 h 1483646"/>
                <a:gd name="connsiteX135" fmla="*/ 2519107 w 4095481"/>
                <a:gd name="connsiteY135" fmla="*/ 937582 h 1483646"/>
                <a:gd name="connsiteX136" fmla="*/ 2547441 w 4095481"/>
                <a:gd name="connsiteY136" fmla="*/ 937582 h 1483646"/>
                <a:gd name="connsiteX137" fmla="*/ 2547441 w 4095481"/>
                <a:gd name="connsiteY137" fmla="*/ 947885 h 1483646"/>
                <a:gd name="connsiteX138" fmla="*/ 2593805 w 4095481"/>
                <a:gd name="connsiteY138" fmla="*/ 947885 h 1483646"/>
                <a:gd name="connsiteX139" fmla="*/ 2593805 w 4095481"/>
                <a:gd name="connsiteY139" fmla="*/ 958188 h 1483646"/>
                <a:gd name="connsiteX140" fmla="*/ 2598956 w 4095481"/>
                <a:gd name="connsiteY140" fmla="*/ 958188 h 1483646"/>
                <a:gd name="connsiteX141" fmla="*/ 2598956 w 4095481"/>
                <a:gd name="connsiteY141" fmla="*/ 973643 h 1483646"/>
                <a:gd name="connsiteX142" fmla="*/ 2622138 w 4095481"/>
                <a:gd name="connsiteY142" fmla="*/ 973643 h 1483646"/>
                <a:gd name="connsiteX143" fmla="*/ 2622138 w 4095481"/>
                <a:gd name="connsiteY143" fmla="*/ 978795 h 1483646"/>
                <a:gd name="connsiteX144" fmla="*/ 2622138 w 4095481"/>
                <a:gd name="connsiteY144" fmla="*/ 978795 h 1483646"/>
                <a:gd name="connsiteX145" fmla="*/ 2632441 w 4095481"/>
                <a:gd name="connsiteY145" fmla="*/ 989098 h 1483646"/>
                <a:gd name="connsiteX146" fmla="*/ 2686533 w 4095481"/>
                <a:gd name="connsiteY146" fmla="*/ 989098 h 1483646"/>
                <a:gd name="connsiteX147" fmla="*/ 2686533 w 4095481"/>
                <a:gd name="connsiteY147" fmla="*/ 1017431 h 1483646"/>
                <a:gd name="connsiteX148" fmla="*/ 2698440 w 4095481"/>
                <a:gd name="connsiteY148" fmla="*/ 1017432 h 1483646"/>
                <a:gd name="connsiteX149" fmla="*/ 2699799 w 4095481"/>
                <a:gd name="connsiteY149" fmla="*/ 1035461 h 1483646"/>
                <a:gd name="connsiteX150" fmla="*/ 2714866 w 4095481"/>
                <a:gd name="connsiteY150" fmla="*/ 1035461 h 1483646"/>
                <a:gd name="connsiteX151" fmla="*/ 2714866 w 4095481"/>
                <a:gd name="connsiteY151" fmla="*/ 1048340 h 1483646"/>
                <a:gd name="connsiteX152" fmla="*/ 2735472 w 4095481"/>
                <a:gd name="connsiteY152" fmla="*/ 1048340 h 1483646"/>
                <a:gd name="connsiteX153" fmla="*/ 2735472 w 4095481"/>
                <a:gd name="connsiteY153" fmla="*/ 1056068 h 1483646"/>
                <a:gd name="connsiteX154" fmla="*/ 2776685 w 4095481"/>
                <a:gd name="connsiteY154" fmla="*/ 1056068 h 1483646"/>
                <a:gd name="connsiteX155" fmla="*/ 2779260 w 4095481"/>
                <a:gd name="connsiteY155" fmla="*/ 1063795 h 1483646"/>
                <a:gd name="connsiteX156" fmla="*/ 2807594 w 4095481"/>
                <a:gd name="connsiteY156" fmla="*/ 1061220 h 1483646"/>
                <a:gd name="connsiteX157" fmla="*/ 2807594 w 4095481"/>
                <a:gd name="connsiteY157" fmla="*/ 1076674 h 1483646"/>
                <a:gd name="connsiteX158" fmla="*/ 2807594 w 4095481"/>
                <a:gd name="connsiteY158" fmla="*/ 1076674 h 1483646"/>
                <a:gd name="connsiteX159" fmla="*/ 2820473 w 4095481"/>
                <a:gd name="connsiteY159" fmla="*/ 1076674 h 1483646"/>
                <a:gd name="connsiteX160" fmla="*/ 2864261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97280 h 1483646"/>
                <a:gd name="connsiteX163" fmla="*/ 2902898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5474 w 4095481"/>
                <a:gd name="connsiteY165" fmla="*/ 1115311 h 1483646"/>
                <a:gd name="connsiteX166" fmla="*/ 2920928 w 4095481"/>
                <a:gd name="connsiteY166" fmla="*/ 1115309 h 1483646"/>
                <a:gd name="connsiteX167" fmla="*/ 2920929 w 4095481"/>
                <a:gd name="connsiteY167" fmla="*/ 1133340 h 1483646"/>
                <a:gd name="connsiteX168" fmla="*/ 2946686 w 4095481"/>
                <a:gd name="connsiteY168" fmla="*/ 1138493 h 1483646"/>
                <a:gd name="connsiteX169" fmla="*/ 2962140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3008504 w 4095481"/>
                <a:gd name="connsiteY171" fmla="*/ 1138493 h 1483646"/>
                <a:gd name="connsiteX172" fmla="*/ 3008504 w 4095481"/>
                <a:gd name="connsiteY172" fmla="*/ 1156523 h 1483646"/>
                <a:gd name="connsiteX173" fmla="*/ 3023960 w 4095481"/>
                <a:gd name="connsiteY173" fmla="*/ 1156524 h 1483646"/>
                <a:gd name="connsiteX174" fmla="*/ 3026535 w 4095481"/>
                <a:gd name="connsiteY174" fmla="*/ 1171978 h 1483646"/>
                <a:gd name="connsiteX175" fmla="*/ 3054868 w 4095481"/>
                <a:gd name="connsiteY175" fmla="*/ 1171978 h 1483646"/>
                <a:gd name="connsiteX176" fmla="*/ 3054868 w 4095481"/>
                <a:gd name="connsiteY176" fmla="*/ 1215766 h 1483646"/>
                <a:gd name="connsiteX177" fmla="*/ 3101232 w 4095481"/>
                <a:gd name="connsiteY177" fmla="*/ 1215766 h 1483646"/>
                <a:gd name="connsiteX178" fmla="*/ 3101232 w 4095481"/>
                <a:gd name="connsiteY178" fmla="*/ 1236372 h 1483646"/>
                <a:gd name="connsiteX179" fmla="*/ 3124414 w 4095481"/>
                <a:gd name="connsiteY179" fmla="*/ 1236372 h 1483646"/>
                <a:gd name="connsiteX180" fmla="*/ 3124414 w 4095481"/>
                <a:gd name="connsiteY180" fmla="*/ 1246675 h 1483646"/>
                <a:gd name="connsiteX181" fmla="*/ 3214566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9717 w 4095481"/>
                <a:gd name="connsiteY183" fmla="*/ 1269857 h 1483646"/>
                <a:gd name="connsiteX184" fmla="*/ 3240323 w 4095481"/>
                <a:gd name="connsiteY184" fmla="*/ 1269856 h 1483646"/>
                <a:gd name="connsiteX185" fmla="*/ 3242900 w 4095481"/>
                <a:gd name="connsiteY185" fmla="*/ 1295615 h 1483646"/>
                <a:gd name="connsiteX186" fmla="*/ 3268658 w 4095481"/>
                <a:gd name="connsiteY186" fmla="*/ 1300767 h 1483646"/>
                <a:gd name="connsiteX187" fmla="*/ 3307294 w 4095481"/>
                <a:gd name="connsiteY187" fmla="*/ 1300767 h 1483646"/>
                <a:gd name="connsiteX188" fmla="*/ 3307294 w 4095481"/>
                <a:gd name="connsiteY188" fmla="*/ 1336827 h 1483646"/>
                <a:gd name="connsiteX189" fmla="*/ 3345931 w 4095481"/>
                <a:gd name="connsiteY189" fmla="*/ 1336827 h 1483646"/>
                <a:gd name="connsiteX190" fmla="*/ 3345931 w 4095481"/>
                <a:gd name="connsiteY190" fmla="*/ 1354858 h 1483646"/>
                <a:gd name="connsiteX191" fmla="*/ 3376840 w 4095481"/>
                <a:gd name="connsiteY191" fmla="*/ 1354858 h 1483646"/>
                <a:gd name="connsiteX192" fmla="*/ 3376840 w 4095481"/>
                <a:gd name="connsiteY192" fmla="*/ 1372888 h 1483646"/>
                <a:gd name="connsiteX193" fmla="*/ 3608660 w 4095481"/>
                <a:gd name="connsiteY193" fmla="*/ 1372888 h 1483646"/>
                <a:gd name="connsiteX194" fmla="*/ 3608660 w 4095481"/>
                <a:gd name="connsiteY194" fmla="*/ 1406373 h 1483646"/>
                <a:gd name="connsiteX195" fmla="*/ 3696236 w 4095481"/>
                <a:gd name="connsiteY195" fmla="*/ 1406373 h 1483646"/>
                <a:gd name="connsiteX196" fmla="*/ 3696236 w 4095481"/>
                <a:gd name="connsiteY196" fmla="*/ 1445010 h 1483646"/>
                <a:gd name="connsiteX197" fmla="*/ 3745176 w 4095481"/>
                <a:gd name="connsiteY197" fmla="*/ 1445010 h 1483646"/>
                <a:gd name="connsiteX198" fmla="*/ 3745176 w 4095481"/>
                <a:gd name="connsiteY198" fmla="*/ 1483646 h 1483646"/>
                <a:gd name="connsiteX199" fmla="*/ 4095481 w 4095481"/>
                <a:gd name="connsiteY199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8359 w 4095481"/>
                <a:gd name="connsiteY40" fmla="*/ 225890 h 1483646"/>
                <a:gd name="connsiteX41" fmla="*/ 803641 w 4095481"/>
                <a:gd name="connsiteY41" fmla="*/ 226668 h 1483646"/>
                <a:gd name="connsiteX42" fmla="*/ 803641 w 4095481"/>
                <a:gd name="connsiteY42" fmla="*/ 234396 h 1483646"/>
                <a:gd name="connsiteX43" fmla="*/ 857733 w 4095481"/>
                <a:gd name="connsiteY43" fmla="*/ 234396 h 1483646"/>
                <a:gd name="connsiteX44" fmla="*/ 857733 w 4095481"/>
                <a:gd name="connsiteY44" fmla="*/ 242123 h 1483646"/>
                <a:gd name="connsiteX45" fmla="*/ 916975 w 4095481"/>
                <a:gd name="connsiteY45" fmla="*/ 242123 h 1483646"/>
                <a:gd name="connsiteX46" fmla="*/ 916975 w 4095481"/>
                <a:gd name="connsiteY46" fmla="*/ 242123 h 1483646"/>
                <a:gd name="connsiteX47" fmla="*/ 1022582 w 4095481"/>
                <a:gd name="connsiteY47" fmla="*/ 242123 h 1483646"/>
                <a:gd name="connsiteX48" fmla="*/ 1022582 w 4095481"/>
                <a:gd name="connsiteY48" fmla="*/ 288487 h 1483646"/>
                <a:gd name="connsiteX49" fmla="*/ 1061219 w 4095481"/>
                <a:gd name="connsiteY49" fmla="*/ 288487 h 1483646"/>
                <a:gd name="connsiteX50" fmla="*/ 1061219 w 4095481"/>
                <a:gd name="connsiteY50" fmla="*/ 309093 h 1483646"/>
                <a:gd name="connsiteX51" fmla="*/ 1128189 w 4095481"/>
                <a:gd name="connsiteY51" fmla="*/ 309093 h 1483646"/>
                <a:gd name="connsiteX52" fmla="*/ 1128189 w 4095481"/>
                <a:gd name="connsiteY52" fmla="*/ 329699 h 1483646"/>
                <a:gd name="connsiteX53" fmla="*/ 1182280 w 4095481"/>
                <a:gd name="connsiteY53" fmla="*/ 329699 h 1483646"/>
                <a:gd name="connsiteX54" fmla="*/ 1182280 w 4095481"/>
                <a:gd name="connsiteY54" fmla="*/ 345154 h 1483646"/>
                <a:gd name="connsiteX55" fmla="*/ 1215765 w 4095481"/>
                <a:gd name="connsiteY55" fmla="*/ 345154 h 1483646"/>
                <a:gd name="connsiteX56" fmla="*/ 1215765 w 4095481"/>
                <a:gd name="connsiteY56" fmla="*/ 345154 h 1483646"/>
                <a:gd name="connsiteX57" fmla="*/ 1223493 w 4095481"/>
                <a:gd name="connsiteY57" fmla="*/ 352882 h 1483646"/>
                <a:gd name="connsiteX58" fmla="*/ 1244099 w 4095481"/>
                <a:gd name="connsiteY58" fmla="*/ 352882 h 1483646"/>
                <a:gd name="connsiteX59" fmla="*/ 1244099 w 4095481"/>
                <a:gd name="connsiteY59" fmla="*/ 378639 h 1483646"/>
                <a:gd name="connsiteX60" fmla="*/ 1280160 w 4095481"/>
                <a:gd name="connsiteY60" fmla="*/ 378639 h 1483646"/>
                <a:gd name="connsiteX61" fmla="*/ 1280160 w 4095481"/>
                <a:gd name="connsiteY61" fmla="*/ 378639 h 1483646"/>
                <a:gd name="connsiteX62" fmla="*/ 1290463 w 4095481"/>
                <a:gd name="connsiteY62" fmla="*/ 388942 h 1483646"/>
                <a:gd name="connsiteX63" fmla="*/ 1290463 w 4095481"/>
                <a:gd name="connsiteY63" fmla="*/ 414700 h 1483646"/>
                <a:gd name="connsiteX64" fmla="*/ 1326524 w 4095481"/>
                <a:gd name="connsiteY64" fmla="*/ 414700 h 1483646"/>
                <a:gd name="connsiteX65" fmla="*/ 1326524 w 4095481"/>
                <a:gd name="connsiteY65" fmla="*/ 437882 h 1483646"/>
                <a:gd name="connsiteX66" fmla="*/ 1406373 w 4095481"/>
                <a:gd name="connsiteY66" fmla="*/ 437882 h 1483646"/>
                <a:gd name="connsiteX67" fmla="*/ 1406373 w 4095481"/>
                <a:gd name="connsiteY67" fmla="*/ 443033 h 1483646"/>
                <a:gd name="connsiteX68" fmla="*/ 1421827 w 4095481"/>
                <a:gd name="connsiteY68" fmla="*/ 443033 h 1483646"/>
                <a:gd name="connsiteX69" fmla="*/ 1421827 w 4095481"/>
                <a:gd name="connsiteY69" fmla="*/ 453337 h 1483646"/>
                <a:gd name="connsiteX70" fmla="*/ 1450161 w 4095481"/>
                <a:gd name="connsiteY70" fmla="*/ 453337 h 1483646"/>
                <a:gd name="connsiteX71" fmla="*/ 1450161 w 4095481"/>
                <a:gd name="connsiteY71" fmla="*/ 476519 h 1483646"/>
                <a:gd name="connsiteX72" fmla="*/ 1465615 w 4095481"/>
                <a:gd name="connsiteY72" fmla="*/ 476519 h 1483646"/>
                <a:gd name="connsiteX73" fmla="*/ 1465615 w 4095481"/>
                <a:gd name="connsiteY73" fmla="*/ 489397 h 1483646"/>
                <a:gd name="connsiteX74" fmla="*/ 1475918 w 4095481"/>
                <a:gd name="connsiteY74" fmla="*/ 489397 h 1483646"/>
                <a:gd name="connsiteX75" fmla="*/ 1475918 w 4095481"/>
                <a:gd name="connsiteY75" fmla="*/ 502276 h 1483646"/>
                <a:gd name="connsiteX76" fmla="*/ 1475918 w 4095481"/>
                <a:gd name="connsiteY76" fmla="*/ 502276 h 1483646"/>
                <a:gd name="connsiteX77" fmla="*/ 1488797 w 4095481"/>
                <a:gd name="connsiteY77" fmla="*/ 515155 h 1483646"/>
                <a:gd name="connsiteX78" fmla="*/ 1527434 w 4095481"/>
                <a:gd name="connsiteY78" fmla="*/ 515155 h 1483646"/>
                <a:gd name="connsiteX79" fmla="*/ 1527434 w 4095481"/>
                <a:gd name="connsiteY79" fmla="*/ 525458 h 1483646"/>
                <a:gd name="connsiteX80" fmla="*/ 1540313 w 4095481"/>
                <a:gd name="connsiteY80" fmla="*/ 525458 h 1483646"/>
                <a:gd name="connsiteX81" fmla="*/ 1540313 w 4095481"/>
                <a:gd name="connsiteY81" fmla="*/ 538337 h 1483646"/>
                <a:gd name="connsiteX82" fmla="*/ 165622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780 w 4095481"/>
                <a:gd name="connsiteY84" fmla="*/ 569281 h 1483646"/>
                <a:gd name="connsiteX85" fmla="*/ 1705162 w 4095481"/>
                <a:gd name="connsiteY85" fmla="*/ 566670 h 1483646"/>
                <a:gd name="connsiteX86" fmla="*/ 1705162 w 4095481"/>
                <a:gd name="connsiteY86" fmla="*/ 582125 h 1483646"/>
                <a:gd name="connsiteX87" fmla="*/ 1774708 w 4095481"/>
                <a:gd name="connsiteY87" fmla="*/ 582125 h 1483646"/>
                <a:gd name="connsiteX88" fmla="*/ 1774708 w 4095481"/>
                <a:gd name="connsiteY88" fmla="*/ 600156 h 1483646"/>
                <a:gd name="connsiteX89" fmla="*/ 1846830 w 4095481"/>
                <a:gd name="connsiteY89" fmla="*/ 600156 h 1483646"/>
                <a:gd name="connsiteX90" fmla="*/ 1846830 w 4095481"/>
                <a:gd name="connsiteY90" fmla="*/ 600156 h 1483646"/>
                <a:gd name="connsiteX91" fmla="*/ 1849601 w 4095481"/>
                <a:gd name="connsiteY91" fmla="*/ 607883 h 1483646"/>
                <a:gd name="connsiteX92" fmla="*/ 1893194 w 4095481"/>
                <a:gd name="connsiteY92" fmla="*/ 607884 h 1483646"/>
                <a:gd name="connsiteX93" fmla="*/ 1893194 w 4095481"/>
                <a:gd name="connsiteY93" fmla="*/ 631065 h 1483646"/>
                <a:gd name="connsiteX94" fmla="*/ 1993649 w 4095481"/>
                <a:gd name="connsiteY94" fmla="*/ 631065 h 1483646"/>
                <a:gd name="connsiteX95" fmla="*/ 1993649 w 4095481"/>
                <a:gd name="connsiteY95" fmla="*/ 646520 h 1483646"/>
                <a:gd name="connsiteX96" fmla="*/ 2027134 w 4095481"/>
                <a:gd name="connsiteY96" fmla="*/ 646520 h 1483646"/>
                <a:gd name="connsiteX97" fmla="*/ 2027134 w 4095481"/>
                <a:gd name="connsiteY97" fmla="*/ 661974 h 1483646"/>
                <a:gd name="connsiteX98" fmla="*/ 2060619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72278 h 1483646"/>
                <a:gd name="connsiteX101" fmla="*/ 2078650 w 4095481"/>
                <a:gd name="connsiteY101" fmla="*/ 672277 h 1483646"/>
                <a:gd name="connsiteX102" fmla="*/ 2079037 w 4095481"/>
                <a:gd name="connsiteY102" fmla="*/ 678401 h 1483646"/>
                <a:gd name="connsiteX103" fmla="*/ 2093716 w 4095481"/>
                <a:gd name="connsiteY103" fmla="*/ 676993 h 1483646"/>
                <a:gd name="connsiteX104" fmla="*/ 2098236 w 4095481"/>
                <a:gd name="connsiteY104" fmla="*/ 710330 h 1483646"/>
                <a:gd name="connsiteX105" fmla="*/ 2112524 w 4095481"/>
                <a:gd name="connsiteY105" fmla="*/ 711887 h 1483646"/>
                <a:gd name="connsiteX106" fmla="*/ 2111504 w 4095481"/>
                <a:gd name="connsiteY106" fmla="*/ 735699 h 1483646"/>
                <a:gd name="connsiteX107" fmla="*/ 2135317 w 4095481"/>
                <a:gd name="connsiteY107" fmla="*/ 736672 h 1483646"/>
                <a:gd name="connsiteX108" fmla="*/ 2143044 w 4095481"/>
                <a:gd name="connsiteY108" fmla="*/ 736672 h 1483646"/>
                <a:gd name="connsiteX109" fmla="*/ 2143044 w 4095481"/>
                <a:gd name="connsiteY109" fmla="*/ 757278 h 1483646"/>
                <a:gd name="connsiteX110" fmla="*/ 2168802 w 4095481"/>
                <a:gd name="connsiteY110" fmla="*/ 757278 h 1483646"/>
                <a:gd name="connsiteX111" fmla="*/ 2168802 w 4095481"/>
                <a:gd name="connsiteY111" fmla="*/ 767581 h 1483646"/>
                <a:gd name="connsiteX112" fmla="*/ 2240924 w 4095481"/>
                <a:gd name="connsiteY112" fmla="*/ 767581 h 1483646"/>
                <a:gd name="connsiteX113" fmla="*/ 2240924 w 4095481"/>
                <a:gd name="connsiteY113" fmla="*/ 785611 h 1483646"/>
                <a:gd name="connsiteX114" fmla="*/ 2279560 w 4095481"/>
                <a:gd name="connsiteY114" fmla="*/ 785611 h 1483646"/>
                <a:gd name="connsiteX115" fmla="*/ 2279560 w 4095481"/>
                <a:gd name="connsiteY115" fmla="*/ 795915 h 1483646"/>
                <a:gd name="connsiteX116" fmla="*/ 2313045 w 4095481"/>
                <a:gd name="connsiteY116" fmla="*/ 795915 h 1483646"/>
                <a:gd name="connsiteX117" fmla="*/ 2313045 w 4095481"/>
                <a:gd name="connsiteY117" fmla="*/ 824248 h 1483646"/>
                <a:gd name="connsiteX118" fmla="*/ 2328500 w 4095481"/>
                <a:gd name="connsiteY118" fmla="*/ 824248 h 1483646"/>
                <a:gd name="connsiteX119" fmla="*/ 2333651 w 4095481"/>
                <a:gd name="connsiteY119" fmla="*/ 829399 h 1483646"/>
                <a:gd name="connsiteX120" fmla="*/ 2338803 w 4095481"/>
                <a:gd name="connsiteY120" fmla="*/ 829399 h 1483646"/>
                <a:gd name="connsiteX121" fmla="*/ 2338803 w 4095481"/>
                <a:gd name="connsiteY121" fmla="*/ 837127 h 1483646"/>
                <a:gd name="connsiteX122" fmla="*/ 2359409 w 4095481"/>
                <a:gd name="connsiteY122" fmla="*/ 837127 h 1483646"/>
                <a:gd name="connsiteX123" fmla="*/ 2359409 w 4095481"/>
                <a:gd name="connsiteY123" fmla="*/ 850006 h 1483646"/>
                <a:gd name="connsiteX124" fmla="*/ 2374864 w 4095481"/>
                <a:gd name="connsiteY124" fmla="*/ 850006 h 1483646"/>
                <a:gd name="connsiteX125" fmla="*/ 2374864 w 4095481"/>
                <a:gd name="connsiteY125" fmla="*/ 855157 h 1483646"/>
                <a:gd name="connsiteX126" fmla="*/ 2391533 w 4095481"/>
                <a:gd name="connsiteY126" fmla="*/ 859920 h 1483646"/>
                <a:gd name="connsiteX127" fmla="*/ 2388131 w 4095481"/>
                <a:gd name="connsiteY127" fmla="*/ 868424 h 1483646"/>
                <a:gd name="connsiteX128" fmla="*/ 2416076 w 4095481"/>
                <a:gd name="connsiteY128" fmla="*/ 873187 h 1483646"/>
                <a:gd name="connsiteX129" fmla="*/ 2416076 w 4095481"/>
                <a:gd name="connsiteY129" fmla="*/ 896370 h 1483646"/>
                <a:gd name="connsiteX130" fmla="*/ 2439258 w 4095481"/>
                <a:gd name="connsiteY130" fmla="*/ 896370 h 1483646"/>
                <a:gd name="connsiteX131" fmla="*/ 2439258 w 4095481"/>
                <a:gd name="connsiteY131" fmla="*/ 911824 h 1483646"/>
                <a:gd name="connsiteX132" fmla="*/ 2455926 w 4095481"/>
                <a:gd name="connsiteY132" fmla="*/ 911824 h 1483646"/>
                <a:gd name="connsiteX133" fmla="*/ 2454519 w 4095481"/>
                <a:gd name="connsiteY133" fmla="*/ 924704 h 1483646"/>
                <a:gd name="connsiteX134" fmla="*/ 2519107 w 4095481"/>
                <a:gd name="connsiteY134" fmla="*/ 924703 h 1483646"/>
                <a:gd name="connsiteX135" fmla="*/ 2519107 w 4095481"/>
                <a:gd name="connsiteY135" fmla="*/ 937582 h 1483646"/>
                <a:gd name="connsiteX136" fmla="*/ 2547441 w 4095481"/>
                <a:gd name="connsiteY136" fmla="*/ 937582 h 1483646"/>
                <a:gd name="connsiteX137" fmla="*/ 2547441 w 4095481"/>
                <a:gd name="connsiteY137" fmla="*/ 947885 h 1483646"/>
                <a:gd name="connsiteX138" fmla="*/ 2593805 w 4095481"/>
                <a:gd name="connsiteY138" fmla="*/ 947885 h 1483646"/>
                <a:gd name="connsiteX139" fmla="*/ 2593805 w 4095481"/>
                <a:gd name="connsiteY139" fmla="*/ 958188 h 1483646"/>
                <a:gd name="connsiteX140" fmla="*/ 2598956 w 4095481"/>
                <a:gd name="connsiteY140" fmla="*/ 958188 h 1483646"/>
                <a:gd name="connsiteX141" fmla="*/ 2598956 w 4095481"/>
                <a:gd name="connsiteY141" fmla="*/ 973643 h 1483646"/>
                <a:gd name="connsiteX142" fmla="*/ 2622138 w 4095481"/>
                <a:gd name="connsiteY142" fmla="*/ 973643 h 1483646"/>
                <a:gd name="connsiteX143" fmla="*/ 2622138 w 4095481"/>
                <a:gd name="connsiteY143" fmla="*/ 978795 h 1483646"/>
                <a:gd name="connsiteX144" fmla="*/ 2622138 w 4095481"/>
                <a:gd name="connsiteY144" fmla="*/ 978795 h 1483646"/>
                <a:gd name="connsiteX145" fmla="*/ 2632441 w 4095481"/>
                <a:gd name="connsiteY145" fmla="*/ 989098 h 1483646"/>
                <a:gd name="connsiteX146" fmla="*/ 2686533 w 4095481"/>
                <a:gd name="connsiteY146" fmla="*/ 989098 h 1483646"/>
                <a:gd name="connsiteX147" fmla="*/ 2686533 w 4095481"/>
                <a:gd name="connsiteY147" fmla="*/ 1017431 h 1483646"/>
                <a:gd name="connsiteX148" fmla="*/ 2698440 w 4095481"/>
                <a:gd name="connsiteY148" fmla="*/ 1017432 h 1483646"/>
                <a:gd name="connsiteX149" fmla="*/ 2699799 w 4095481"/>
                <a:gd name="connsiteY149" fmla="*/ 1035461 h 1483646"/>
                <a:gd name="connsiteX150" fmla="*/ 2714866 w 4095481"/>
                <a:gd name="connsiteY150" fmla="*/ 1035461 h 1483646"/>
                <a:gd name="connsiteX151" fmla="*/ 2714866 w 4095481"/>
                <a:gd name="connsiteY151" fmla="*/ 1048340 h 1483646"/>
                <a:gd name="connsiteX152" fmla="*/ 2735472 w 4095481"/>
                <a:gd name="connsiteY152" fmla="*/ 1048340 h 1483646"/>
                <a:gd name="connsiteX153" fmla="*/ 2735472 w 4095481"/>
                <a:gd name="connsiteY153" fmla="*/ 1056068 h 1483646"/>
                <a:gd name="connsiteX154" fmla="*/ 2776685 w 4095481"/>
                <a:gd name="connsiteY154" fmla="*/ 1056068 h 1483646"/>
                <a:gd name="connsiteX155" fmla="*/ 2779260 w 4095481"/>
                <a:gd name="connsiteY155" fmla="*/ 1063795 h 1483646"/>
                <a:gd name="connsiteX156" fmla="*/ 2807594 w 4095481"/>
                <a:gd name="connsiteY156" fmla="*/ 1061220 h 1483646"/>
                <a:gd name="connsiteX157" fmla="*/ 2807594 w 4095481"/>
                <a:gd name="connsiteY157" fmla="*/ 1076674 h 1483646"/>
                <a:gd name="connsiteX158" fmla="*/ 2807594 w 4095481"/>
                <a:gd name="connsiteY158" fmla="*/ 1076674 h 1483646"/>
                <a:gd name="connsiteX159" fmla="*/ 2820473 w 4095481"/>
                <a:gd name="connsiteY159" fmla="*/ 1076674 h 1483646"/>
                <a:gd name="connsiteX160" fmla="*/ 2864261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97280 h 1483646"/>
                <a:gd name="connsiteX163" fmla="*/ 2902898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5474 w 4095481"/>
                <a:gd name="connsiteY165" fmla="*/ 1115311 h 1483646"/>
                <a:gd name="connsiteX166" fmla="*/ 2920928 w 4095481"/>
                <a:gd name="connsiteY166" fmla="*/ 1115309 h 1483646"/>
                <a:gd name="connsiteX167" fmla="*/ 2920929 w 4095481"/>
                <a:gd name="connsiteY167" fmla="*/ 1133340 h 1483646"/>
                <a:gd name="connsiteX168" fmla="*/ 2946686 w 4095481"/>
                <a:gd name="connsiteY168" fmla="*/ 1138493 h 1483646"/>
                <a:gd name="connsiteX169" fmla="*/ 2962140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3008504 w 4095481"/>
                <a:gd name="connsiteY171" fmla="*/ 1138493 h 1483646"/>
                <a:gd name="connsiteX172" fmla="*/ 3008504 w 4095481"/>
                <a:gd name="connsiteY172" fmla="*/ 1156523 h 1483646"/>
                <a:gd name="connsiteX173" fmla="*/ 3023960 w 4095481"/>
                <a:gd name="connsiteY173" fmla="*/ 1156524 h 1483646"/>
                <a:gd name="connsiteX174" fmla="*/ 3026535 w 4095481"/>
                <a:gd name="connsiteY174" fmla="*/ 1171978 h 1483646"/>
                <a:gd name="connsiteX175" fmla="*/ 3054868 w 4095481"/>
                <a:gd name="connsiteY175" fmla="*/ 1171978 h 1483646"/>
                <a:gd name="connsiteX176" fmla="*/ 3054868 w 4095481"/>
                <a:gd name="connsiteY176" fmla="*/ 1215766 h 1483646"/>
                <a:gd name="connsiteX177" fmla="*/ 3101232 w 4095481"/>
                <a:gd name="connsiteY177" fmla="*/ 1215766 h 1483646"/>
                <a:gd name="connsiteX178" fmla="*/ 3101232 w 4095481"/>
                <a:gd name="connsiteY178" fmla="*/ 1236372 h 1483646"/>
                <a:gd name="connsiteX179" fmla="*/ 3124414 w 4095481"/>
                <a:gd name="connsiteY179" fmla="*/ 1236372 h 1483646"/>
                <a:gd name="connsiteX180" fmla="*/ 3124414 w 4095481"/>
                <a:gd name="connsiteY180" fmla="*/ 1246675 h 1483646"/>
                <a:gd name="connsiteX181" fmla="*/ 3214566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9717 w 4095481"/>
                <a:gd name="connsiteY183" fmla="*/ 1269857 h 1483646"/>
                <a:gd name="connsiteX184" fmla="*/ 3240323 w 4095481"/>
                <a:gd name="connsiteY184" fmla="*/ 1269856 h 1483646"/>
                <a:gd name="connsiteX185" fmla="*/ 3242900 w 4095481"/>
                <a:gd name="connsiteY185" fmla="*/ 1295615 h 1483646"/>
                <a:gd name="connsiteX186" fmla="*/ 3268658 w 4095481"/>
                <a:gd name="connsiteY186" fmla="*/ 1300767 h 1483646"/>
                <a:gd name="connsiteX187" fmla="*/ 3307294 w 4095481"/>
                <a:gd name="connsiteY187" fmla="*/ 1300767 h 1483646"/>
                <a:gd name="connsiteX188" fmla="*/ 3307294 w 4095481"/>
                <a:gd name="connsiteY188" fmla="*/ 1336827 h 1483646"/>
                <a:gd name="connsiteX189" fmla="*/ 3345931 w 4095481"/>
                <a:gd name="connsiteY189" fmla="*/ 1336827 h 1483646"/>
                <a:gd name="connsiteX190" fmla="*/ 3345931 w 4095481"/>
                <a:gd name="connsiteY190" fmla="*/ 1354858 h 1483646"/>
                <a:gd name="connsiteX191" fmla="*/ 3376840 w 4095481"/>
                <a:gd name="connsiteY191" fmla="*/ 1354858 h 1483646"/>
                <a:gd name="connsiteX192" fmla="*/ 3376840 w 4095481"/>
                <a:gd name="connsiteY192" fmla="*/ 1372888 h 1483646"/>
                <a:gd name="connsiteX193" fmla="*/ 3608660 w 4095481"/>
                <a:gd name="connsiteY193" fmla="*/ 1372888 h 1483646"/>
                <a:gd name="connsiteX194" fmla="*/ 3608660 w 4095481"/>
                <a:gd name="connsiteY194" fmla="*/ 1406373 h 1483646"/>
                <a:gd name="connsiteX195" fmla="*/ 3696236 w 4095481"/>
                <a:gd name="connsiteY195" fmla="*/ 1406373 h 1483646"/>
                <a:gd name="connsiteX196" fmla="*/ 3696236 w 4095481"/>
                <a:gd name="connsiteY196" fmla="*/ 1445010 h 1483646"/>
                <a:gd name="connsiteX197" fmla="*/ 3745176 w 4095481"/>
                <a:gd name="connsiteY197" fmla="*/ 1445010 h 1483646"/>
                <a:gd name="connsiteX198" fmla="*/ 3745176 w 4095481"/>
                <a:gd name="connsiteY198" fmla="*/ 1483646 h 1483646"/>
                <a:gd name="connsiteX199" fmla="*/ 4095481 w 4095481"/>
                <a:gd name="connsiteY199" fmla="*/ 1483646 h 1483646"/>
                <a:gd name="connsiteX0" fmla="*/ 0 w 4095481"/>
                <a:gd name="connsiteY0" fmla="*/ 0 h 1483646"/>
                <a:gd name="connsiteX1" fmla="*/ 121061 w 4095481"/>
                <a:gd name="connsiteY1" fmla="*/ 0 h 1483646"/>
                <a:gd name="connsiteX2" fmla="*/ 121061 w 4095481"/>
                <a:gd name="connsiteY2" fmla="*/ 12879 h 1483646"/>
                <a:gd name="connsiteX3" fmla="*/ 242122 w 4095481"/>
                <a:gd name="connsiteY3" fmla="*/ 12879 h 1483646"/>
                <a:gd name="connsiteX4" fmla="*/ 242122 w 4095481"/>
                <a:gd name="connsiteY4" fmla="*/ 20606 h 1483646"/>
                <a:gd name="connsiteX5" fmla="*/ 296214 w 4095481"/>
                <a:gd name="connsiteY5" fmla="*/ 20606 h 1483646"/>
                <a:gd name="connsiteX6" fmla="*/ 296213 w 4095481"/>
                <a:gd name="connsiteY6" fmla="*/ 28333 h 1483646"/>
                <a:gd name="connsiteX7" fmla="*/ 329699 w 4095481"/>
                <a:gd name="connsiteY7" fmla="*/ 28333 h 1483646"/>
                <a:gd name="connsiteX8" fmla="*/ 329699 w 4095481"/>
                <a:gd name="connsiteY8" fmla="*/ 38637 h 1483646"/>
                <a:gd name="connsiteX9" fmla="*/ 399245 w 4095481"/>
                <a:gd name="connsiteY9" fmla="*/ 38637 h 1483646"/>
                <a:gd name="connsiteX10" fmla="*/ 399245 w 4095481"/>
                <a:gd name="connsiteY10" fmla="*/ 46364 h 1483646"/>
                <a:gd name="connsiteX11" fmla="*/ 468791 w 4095481"/>
                <a:gd name="connsiteY11" fmla="*/ 46364 h 1483646"/>
                <a:gd name="connsiteX12" fmla="*/ 468791 w 4095481"/>
                <a:gd name="connsiteY12" fmla="*/ 46364 h 1483646"/>
                <a:gd name="connsiteX13" fmla="*/ 473943 w 4095481"/>
                <a:gd name="connsiteY13" fmla="*/ 51516 h 1483646"/>
                <a:gd name="connsiteX14" fmla="*/ 473943 w 4095481"/>
                <a:gd name="connsiteY14" fmla="*/ 69546 h 1483646"/>
                <a:gd name="connsiteX15" fmla="*/ 494548 w 4095481"/>
                <a:gd name="connsiteY15" fmla="*/ 69546 h 1483646"/>
                <a:gd name="connsiteX16" fmla="*/ 494548 w 4095481"/>
                <a:gd name="connsiteY16" fmla="*/ 82425 h 1483646"/>
                <a:gd name="connsiteX17" fmla="*/ 507427 w 4095481"/>
                <a:gd name="connsiteY17" fmla="*/ 82425 h 1483646"/>
                <a:gd name="connsiteX18" fmla="*/ 507427 w 4095481"/>
                <a:gd name="connsiteY18" fmla="*/ 82425 h 1483646"/>
                <a:gd name="connsiteX19" fmla="*/ 533185 w 4095481"/>
                <a:gd name="connsiteY19" fmla="*/ 82425 h 1483646"/>
                <a:gd name="connsiteX20" fmla="*/ 533185 w 4095481"/>
                <a:gd name="connsiteY20" fmla="*/ 108183 h 1483646"/>
                <a:gd name="connsiteX21" fmla="*/ 533185 w 4095481"/>
                <a:gd name="connsiteY21" fmla="*/ 108183 h 1483646"/>
                <a:gd name="connsiteX22" fmla="*/ 566670 w 4095481"/>
                <a:gd name="connsiteY22" fmla="*/ 108183 h 1483646"/>
                <a:gd name="connsiteX23" fmla="*/ 566670 w 4095481"/>
                <a:gd name="connsiteY23" fmla="*/ 121062 h 1483646"/>
                <a:gd name="connsiteX24" fmla="*/ 589852 w 4095481"/>
                <a:gd name="connsiteY24" fmla="*/ 121062 h 1483646"/>
                <a:gd name="connsiteX25" fmla="*/ 597579 w 4095481"/>
                <a:gd name="connsiteY25" fmla="*/ 128789 h 1483646"/>
                <a:gd name="connsiteX26" fmla="*/ 610458 w 4095481"/>
                <a:gd name="connsiteY26" fmla="*/ 128789 h 1483646"/>
                <a:gd name="connsiteX27" fmla="*/ 610458 w 4095481"/>
                <a:gd name="connsiteY27" fmla="*/ 149395 h 1483646"/>
                <a:gd name="connsiteX28" fmla="*/ 643943 w 4095481"/>
                <a:gd name="connsiteY28" fmla="*/ 149395 h 1483646"/>
                <a:gd name="connsiteX29" fmla="*/ 643943 w 4095481"/>
                <a:gd name="connsiteY29" fmla="*/ 164850 h 1483646"/>
                <a:gd name="connsiteX30" fmla="*/ 672277 w 4095481"/>
                <a:gd name="connsiteY30" fmla="*/ 164850 h 1483646"/>
                <a:gd name="connsiteX31" fmla="*/ 680004 w 4095481"/>
                <a:gd name="connsiteY31" fmla="*/ 172577 h 1483646"/>
                <a:gd name="connsiteX32" fmla="*/ 690307 w 4095481"/>
                <a:gd name="connsiteY32" fmla="*/ 172577 h 1483646"/>
                <a:gd name="connsiteX33" fmla="*/ 690307 w 4095481"/>
                <a:gd name="connsiteY33" fmla="*/ 180304 h 1483646"/>
                <a:gd name="connsiteX34" fmla="*/ 723792 w 4095481"/>
                <a:gd name="connsiteY34" fmla="*/ 180304 h 1483646"/>
                <a:gd name="connsiteX35" fmla="*/ 723792 w 4095481"/>
                <a:gd name="connsiteY35" fmla="*/ 188032 h 1483646"/>
                <a:gd name="connsiteX36" fmla="*/ 723792 w 4095481"/>
                <a:gd name="connsiteY36" fmla="*/ 188032 h 1483646"/>
                <a:gd name="connsiteX37" fmla="*/ 739246 w 4095481"/>
                <a:gd name="connsiteY37" fmla="*/ 203486 h 1483646"/>
                <a:gd name="connsiteX38" fmla="*/ 765005 w 4095481"/>
                <a:gd name="connsiteY38" fmla="*/ 203486 h 1483646"/>
                <a:gd name="connsiteX39" fmla="*/ 765005 w 4095481"/>
                <a:gd name="connsiteY39" fmla="*/ 203486 h 1483646"/>
                <a:gd name="connsiteX40" fmla="*/ 768359 w 4095481"/>
                <a:gd name="connsiteY40" fmla="*/ 225890 h 1483646"/>
                <a:gd name="connsiteX41" fmla="*/ 803641 w 4095481"/>
                <a:gd name="connsiteY41" fmla="*/ 226668 h 1483646"/>
                <a:gd name="connsiteX42" fmla="*/ 803641 w 4095481"/>
                <a:gd name="connsiteY42" fmla="*/ 234396 h 1483646"/>
                <a:gd name="connsiteX43" fmla="*/ 857733 w 4095481"/>
                <a:gd name="connsiteY43" fmla="*/ 234396 h 1483646"/>
                <a:gd name="connsiteX44" fmla="*/ 857733 w 4095481"/>
                <a:gd name="connsiteY44" fmla="*/ 242123 h 1483646"/>
                <a:gd name="connsiteX45" fmla="*/ 916975 w 4095481"/>
                <a:gd name="connsiteY45" fmla="*/ 242123 h 1483646"/>
                <a:gd name="connsiteX46" fmla="*/ 916975 w 4095481"/>
                <a:gd name="connsiteY46" fmla="*/ 242123 h 1483646"/>
                <a:gd name="connsiteX47" fmla="*/ 1022582 w 4095481"/>
                <a:gd name="connsiteY47" fmla="*/ 242123 h 1483646"/>
                <a:gd name="connsiteX48" fmla="*/ 1022582 w 4095481"/>
                <a:gd name="connsiteY48" fmla="*/ 288487 h 1483646"/>
                <a:gd name="connsiteX49" fmla="*/ 1061219 w 4095481"/>
                <a:gd name="connsiteY49" fmla="*/ 288487 h 1483646"/>
                <a:gd name="connsiteX50" fmla="*/ 1061219 w 4095481"/>
                <a:gd name="connsiteY50" fmla="*/ 309093 h 1483646"/>
                <a:gd name="connsiteX51" fmla="*/ 1128189 w 4095481"/>
                <a:gd name="connsiteY51" fmla="*/ 309093 h 1483646"/>
                <a:gd name="connsiteX52" fmla="*/ 1128189 w 4095481"/>
                <a:gd name="connsiteY52" fmla="*/ 329699 h 1483646"/>
                <a:gd name="connsiteX53" fmla="*/ 1182280 w 4095481"/>
                <a:gd name="connsiteY53" fmla="*/ 329699 h 1483646"/>
                <a:gd name="connsiteX54" fmla="*/ 1182280 w 4095481"/>
                <a:gd name="connsiteY54" fmla="*/ 345154 h 1483646"/>
                <a:gd name="connsiteX55" fmla="*/ 1215765 w 4095481"/>
                <a:gd name="connsiteY55" fmla="*/ 345154 h 1483646"/>
                <a:gd name="connsiteX56" fmla="*/ 1215765 w 4095481"/>
                <a:gd name="connsiteY56" fmla="*/ 345154 h 1483646"/>
                <a:gd name="connsiteX57" fmla="*/ 1223493 w 4095481"/>
                <a:gd name="connsiteY57" fmla="*/ 352882 h 1483646"/>
                <a:gd name="connsiteX58" fmla="*/ 1244099 w 4095481"/>
                <a:gd name="connsiteY58" fmla="*/ 352882 h 1483646"/>
                <a:gd name="connsiteX59" fmla="*/ 1244099 w 4095481"/>
                <a:gd name="connsiteY59" fmla="*/ 378639 h 1483646"/>
                <a:gd name="connsiteX60" fmla="*/ 1280160 w 4095481"/>
                <a:gd name="connsiteY60" fmla="*/ 378639 h 1483646"/>
                <a:gd name="connsiteX61" fmla="*/ 1280160 w 4095481"/>
                <a:gd name="connsiteY61" fmla="*/ 378639 h 1483646"/>
                <a:gd name="connsiteX62" fmla="*/ 1290463 w 4095481"/>
                <a:gd name="connsiteY62" fmla="*/ 388942 h 1483646"/>
                <a:gd name="connsiteX63" fmla="*/ 1290463 w 4095481"/>
                <a:gd name="connsiteY63" fmla="*/ 414700 h 1483646"/>
                <a:gd name="connsiteX64" fmla="*/ 1326524 w 4095481"/>
                <a:gd name="connsiteY64" fmla="*/ 414700 h 1483646"/>
                <a:gd name="connsiteX65" fmla="*/ 1326524 w 4095481"/>
                <a:gd name="connsiteY65" fmla="*/ 437882 h 1483646"/>
                <a:gd name="connsiteX66" fmla="*/ 1406373 w 4095481"/>
                <a:gd name="connsiteY66" fmla="*/ 437882 h 1483646"/>
                <a:gd name="connsiteX67" fmla="*/ 1406373 w 4095481"/>
                <a:gd name="connsiteY67" fmla="*/ 443033 h 1483646"/>
                <a:gd name="connsiteX68" fmla="*/ 1421827 w 4095481"/>
                <a:gd name="connsiteY68" fmla="*/ 443033 h 1483646"/>
                <a:gd name="connsiteX69" fmla="*/ 1421827 w 4095481"/>
                <a:gd name="connsiteY69" fmla="*/ 453337 h 1483646"/>
                <a:gd name="connsiteX70" fmla="*/ 1450161 w 4095481"/>
                <a:gd name="connsiteY70" fmla="*/ 453337 h 1483646"/>
                <a:gd name="connsiteX71" fmla="*/ 1450161 w 4095481"/>
                <a:gd name="connsiteY71" fmla="*/ 476519 h 1483646"/>
                <a:gd name="connsiteX72" fmla="*/ 1465615 w 4095481"/>
                <a:gd name="connsiteY72" fmla="*/ 476519 h 1483646"/>
                <a:gd name="connsiteX73" fmla="*/ 1465615 w 4095481"/>
                <a:gd name="connsiteY73" fmla="*/ 489397 h 1483646"/>
                <a:gd name="connsiteX74" fmla="*/ 1475918 w 4095481"/>
                <a:gd name="connsiteY74" fmla="*/ 489397 h 1483646"/>
                <a:gd name="connsiteX75" fmla="*/ 1475918 w 4095481"/>
                <a:gd name="connsiteY75" fmla="*/ 502276 h 1483646"/>
                <a:gd name="connsiteX76" fmla="*/ 1475918 w 4095481"/>
                <a:gd name="connsiteY76" fmla="*/ 502276 h 1483646"/>
                <a:gd name="connsiteX77" fmla="*/ 1488797 w 4095481"/>
                <a:gd name="connsiteY77" fmla="*/ 515155 h 1483646"/>
                <a:gd name="connsiteX78" fmla="*/ 1527434 w 4095481"/>
                <a:gd name="connsiteY78" fmla="*/ 515155 h 1483646"/>
                <a:gd name="connsiteX79" fmla="*/ 1527434 w 4095481"/>
                <a:gd name="connsiteY79" fmla="*/ 525458 h 1483646"/>
                <a:gd name="connsiteX80" fmla="*/ 1540313 w 4095481"/>
                <a:gd name="connsiteY80" fmla="*/ 525458 h 1483646"/>
                <a:gd name="connsiteX81" fmla="*/ 1540313 w 4095481"/>
                <a:gd name="connsiteY81" fmla="*/ 538337 h 1483646"/>
                <a:gd name="connsiteX82" fmla="*/ 1656223 w 4095481"/>
                <a:gd name="connsiteY82" fmla="*/ 538337 h 1483646"/>
                <a:gd name="connsiteX83" fmla="*/ 1656223 w 4095481"/>
                <a:gd name="connsiteY83" fmla="*/ 538337 h 1483646"/>
                <a:gd name="connsiteX84" fmla="*/ 1656780 w 4095481"/>
                <a:gd name="connsiteY84" fmla="*/ 569281 h 1483646"/>
                <a:gd name="connsiteX85" fmla="*/ 1705162 w 4095481"/>
                <a:gd name="connsiteY85" fmla="*/ 566670 h 1483646"/>
                <a:gd name="connsiteX86" fmla="*/ 1705162 w 4095481"/>
                <a:gd name="connsiteY86" fmla="*/ 582125 h 1483646"/>
                <a:gd name="connsiteX87" fmla="*/ 1774708 w 4095481"/>
                <a:gd name="connsiteY87" fmla="*/ 582125 h 1483646"/>
                <a:gd name="connsiteX88" fmla="*/ 1774708 w 4095481"/>
                <a:gd name="connsiteY88" fmla="*/ 600156 h 1483646"/>
                <a:gd name="connsiteX89" fmla="*/ 1846830 w 4095481"/>
                <a:gd name="connsiteY89" fmla="*/ 600156 h 1483646"/>
                <a:gd name="connsiteX90" fmla="*/ 1846830 w 4095481"/>
                <a:gd name="connsiteY90" fmla="*/ 600156 h 1483646"/>
                <a:gd name="connsiteX91" fmla="*/ 1849601 w 4095481"/>
                <a:gd name="connsiteY91" fmla="*/ 607883 h 1483646"/>
                <a:gd name="connsiteX92" fmla="*/ 1893194 w 4095481"/>
                <a:gd name="connsiteY92" fmla="*/ 607884 h 1483646"/>
                <a:gd name="connsiteX93" fmla="*/ 1893194 w 4095481"/>
                <a:gd name="connsiteY93" fmla="*/ 631065 h 1483646"/>
                <a:gd name="connsiteX94" fmla="*/ 1993649 w 4095481"/>
                <a:gd name="connsiteY94" fmla="*/ 631065 h 1483646"/>
                <a:gd name="connsiteX95" fmla="*/ 1993649 w 4095481"/>
                <a:gd name="connsiteY95" fmla="*/ 646520 h 1483646"/>
                <a:gd name="connsiteX96" fmla="*/ 2027134 w 4095481"/>
                <a:gd name="connsiteY96" fmla="*/ 646520 h 1483646"/>
                <a:gd name="connsiteX97" fmla="*/ 2027134 w 4095481"/>
                <a:gd name="connsiteY97" fmla="*/ 661974 h 1483646"/>
                <a:gd name="connsiteX98" fmla="*/ 2060619 w 4095481"/>
                <a:gd name="connsiteY98" fmla="*/ 661974 h 1483646"/>
                <a:gd name="connsiteX99" fmla="*/ 2060619 w 4095481"/>
                <a:gd name="connsiteY99" fmla="*/ 661974 h 1483646"/>
                <a:gd name="connsiteX100" fmla="*/ 2060619 w 4095481"/>
                <a:gd name="connsiteY100" fmla="*/ 672278 h 1483646"/>
                <a:gd name="connsiteX101" fmla="*/ 2078650 w 4095481"/>
                <a:gd name="connsiteY101" fmla="*/ 672277 h 1483646"/>
                <a:gd name="connsiteX102" fmla="*/ 2079037 w 4095481"/>
                <a:gd name="connsiteY102" fmla="*/ 678401 h 1483646"/>
                <a:gd name="connsiteX103" fmla="*/ 2093716 w 4095481"/>
                <a:gd name="connsiteY103" fmla="*/ 676993 h 1483646"/>
                <a:gd name="connsiteX104" fmla="*/ 2098236 w 4095481"/>
                <a:gd name="connsiteY104" fmla="*/ 710330 h 1483646"/>
                <a:gd name="connsiteX105" fmla="*/ 2112524 w 4095481"/>
                <a:gd name="connsiteY105" fmla="*/ 711887 h 1483646"/>
                <a:gd name="connsiteX106" fmla="*/ 2111504 w 4095481"/>
                <a:gd name="connsiteY106" fmla="*/ 733318 h 1483646"/>
                <a:gd name="connsiteX107" fmla="*/ 2135317 w 4095481"/>
                <a:gd name="connsiteY107" fmla="*/ 736672 h 1483646"/>
                <a:gd name="connsiteX108" fmla="*/ 2143044 w 4095481"/>
                <a:gd name="connsiteY108" fmla="*/ 736672 h 1483646"/>
                <a:gd name="connsiteX109" fmla="*/ 2143044 w 4095481"/>
                <a:gd name="connsiteY109" fmla="*/ 757278 h 1483646"/>
                <a:gd name="connsiteX110" fmla="*/ 2168802 w 4095481"/>
                <a:gd name="connsiteY110" fmla="*/ 757278 h 1483646"/>
                <a:gd name="connsiteX111" fmla="*/ 2168802 w 4095481"/>
                <a:gd name="connsiteY111" fmla="*/ 767581 h 1483646"/>
                <a:gd name="connsiteX112" fmla="*/ 2240924 w 4095481"/>
                <a:gd name="connsiteY112" fmla="*/ 767581 h 1483646"/>
                <a:gd name="connsiteX113" fmla="*/ 2240924 w 4095481"/>
                <a:gd name="connsiteY113" fmla="*/ 785611 h 1483646"/>
                <a:gd name="connsiteX114" fmla="*/ 2279560 w 4095481"/>
                <a:gd name="connsiteY114" fmla="*/ 785611 h 1483646"/>
                <a:gd name="connsiteX115" fmla="*/ 2279560 w 4095481"/>
                <a:gd name="connsiteY115" fmla="*/ 795915 h 1483646"/>
                <a:gd name="connsiteX116" fmla="*/ 2313045 w 4095481"/>
                <a:gd name="connsiteY116" fmla="*/ 795915 h 1483646"/>
                <a:gd name="connsiteX117" fmla="*/ 2313045 w 4095481"/>
                <a:gd name="connsiteY117" fmla="*/ 824248 h 1483646"/>
                <a:gd name="connsiteX118" fmla="*/ 2328500 w 4095481"/>
                <a:gd name="connsiteY118" fmla="*/ 824248 h 1483646"/>
                <a:gd name="connsiteX119" fmla="*/ 2333651 w 4095481"/>
                <a:gd name="connsiteY119" fmla="*/ 829399 h 1483646"/>
                <a:gd name="connsiteX120" fmla="*/ 2338803 w 4095481"/>
                <a:gd name="connsiteY120" fmla="*/ 829399 h 1483646"/>
                <a:gd name="connsiteX121" fmla="*/ 2338803 w 4095481"/>
                <a:gd name="connsiteY121" fmla="*/ 837127 h 1483646"/>
                <a:gd name="connsiteX122" fmla="*/ 2359409 w 4095481"/>
                <a:gd name="connsiteY122" fmla="*/ 837127 h 1483646"/>
                <a:gd name="connsiteX123" fmla="*/ 2359409 w 4095481"/>
                <a:gd name="connsiteY123" fmla="*/ 850006 h 1483646"/>
                <a:gd name="connsiteX124" fmla="*/ 2374864 w 4095481"/>
                <a:gd name="connsiteY124" fmla="*/ 850006 h 1483646"/>
                <a:gd name="connsiteX125" fmla="*/ 2374864 w 4095481"/>
                <a:gd name="connsiteY125" fmla="*/ 855157 h 1483646"/>
                <a:gd name="connsiteX126" fmla="*/ 2391533 w 4095481"/>
                <a:gd name="connsiteY126" fmla="*/ 859920 h 1483646"/>
                <a:gd name="connsiteX127" fmla="*/ 2388131 w 4095481"/>
                <a:gd name="connsiteY127" fmla="*/ 868424 h 1483646"/>
                <a:gd name="connsiteX128" fmla="*/ 2416076 w 4095481"/>
                <a:gd name="connsiteY128" fmla="*/ 873187 h 1483646"/>
                <a:gd name="connsiteX129" fmla="*/ 2416076 w 4095481"/>
                <a:gd name="connsiteY129" fmla="*/ 896370 h 1483646"/>
                <a:gd name="connsiteX130" fmla="*/ 2439258 w 4095481"/>
                <a:gd name="connsiteY130" fmla="*/ 896370 h 1483646"/>
                <a:gd name="connsiteX131" fmla="*/ 2439258 w 4095481"/>
                <a:gd name="connsiteY131" fmla="*/ 911824 h 1483646"/>
                <a:gd name="connsiteX132" fmla="*/ 2455926 w 4095481"/>
                <a:gd name="connsiteY132" fmla="*/ 911824 h 1483646"/>
                <a:gd name="connsiteX133" fmla="*/ 2454519 w 4095481"/>
                <a:gd name="connsiteY133" fmla="*/ 924704 h 1483646"/>
                <a:gd name="connsiteX134" fmla="*/ 2519107 w 4095481"/>
                <a:gd name="connsiteY134" fmla="*/ 924703 h 1483646"/>
                <a:gd name="connsiteX135" fmla="*/ 2519107 w 4095481"/>
                <a:gd name="connsiteY135" fmla="*/ 937582 h 1483646"/>
                <a:gd name="connsiteX136" fmla="*/ 2547441 w 4095481"/>
                <a:gd name="connsiteY136" fmla="*/ 937582 h 1483646"/>
                <a:gd name="connsiteX137" fmla="*/ 2547441 w 4095481"/>
                <a:gd name="connsiteY137" fmla="*/ 947885 h 1483646"/>
                <a:gd name="connsiteX138" fmla="*/ 2593805 w 4095481"/>
                <a:gd name="connsiteY138" fmla="*/ 947885 h 1483646"/>
                <a:gd name="connsiteX139" fmla="*/ 2593805 w 4095481"/>
                <a:gd name="connsiteY139" fmla="*/ 958188 h 1483646"/>
                <a:gd name="connsiteX140" fmla="*/ 2598956 w 4095481"/>
                <a:gd name="connsiteY140" fmla="*/ 958188 h 1483646"/>
                <a:gd name="connsiteX141" fmla="*/ 2598956 w 4095481"/>
                <a:gd name="connsiteY141" fmla="*/ 973643 h 1483646"/>
                <a:gd name="connsiteX142" fmla="*/ 2622138 w 4095481"/>
                <a:gd name="connsiteY142" fmla="*/ 973643 h 1483646"/>
                <a:gd name="connsiteX143" fmla="*/ 2622138 w 4095481"/>
                <a:gd name="connsiteY143" fmla="*/ 978795 h 1483646"/>
                <a:gd name="connsiteX144" fmla="*/ 2622138 w 4095481"/>
                <a:gd name="connsiteY144" fmla="*/ 978795 h 1483646"/>
                <a:gd name="connsiteX145" fmla="*/ 2632441 w 4095481"/>
                <a:gd name="connsiteY145" fmla="*/ 989098 h 1483646"/>
                <a:gd name="connsiteX146" fmla="*/ 2686533 w 4095481"/>
                <a:gd name="connsiteY146" fmla="*/ 989098 h 1483646"/>
                <a:gd name="connsiteX147" fmla="*/ 2686533 w 4095481"/>
                <a:gd name="connsiteY147" fmla="*/ 1017431 h 1483646"/>
                <a:gd name="connsiteX148" fmla="*/ 2698440 w 4095481"/>
                <a:gd name="connsiteY148" fmla="*/ 1017432 h 1483646"/>
                <a:gd name="connsiteX149" fmla="*/ 2699799 w 4095481"/>
                <a:gd name="connsiteY149" fmla="*/ 1035461 h 1483646"/>
                <a:gd name="connsiteX150" fmla="*/ 2714866 w 4095481"/>
                <a:gd name="connsiteY150" fmla="*/ 1035461 h 1483646"/>
                <a:gd name="connsiteX151" fmla="*/ 2714866 w 4095481"/>
                <a:gd name="connsiteY151" fmla="*/ 1048340 h 1483646"/>
                <a:gd name="connsiteX152" fmla="*/ 2735472 w 4095481"/>
                <a:gd name="connsiteY152" fmla="*/ 1048340 h 1483646"/>
                <a:gd name="connsiteX153" fmla="*/ 2735472 w 4095481"/>
                <a:gd name="connsiteY153" fmla="*/ 1056068 h 1483646"/>
                <a:gd name="connsiteX154" fmla="*/ 2776685 w 4095481"/>
                <a:gd name="connsiteY154" fmla="*/ 1056068 h 1483646"/>
                <a:gd name="connsiteX155" fmla="*/ 2779260 w 4095481"/>
                <a:gd name="connsiteY155" fmla="*/ 1063795 h 1483646"/>
                <a:gd name="connsiteX156" fmla="*/ 2807594 w 4095481"/>
                <a:gd name="connsiteY156" fmla="*/ 1061220 h 1483646"/>
                <a:gd name="connsiteX157" fmla="*/ 2807594 w 4095481"/>
                <a:gd name="connsiteY157" fmla="*/ 1076674 h 1483646"/>
                <a:gd name="connsiteX158" fmla="*/ 2807594 w 4095481"/>
                <a:gd name="connsiteY158" fmla="*/ 1076674 h 1483646"/>
                <a:gd name="connsiteX159" fmla="*/ 2820473 w 4095481"/>
                <a:gd name="connsiteY159" fmla="*/ 1076674 h 1483646"/>
                <a:gd name="connsiteX160" fmla="*/ 2864261 w 4095481"/>
                <a:gd name="connsiteY160" fmla="*/ 1076674 h 1483646"/>
                <a:gd name="connsiteX161" fmla="*/ 2864261 w 4095481"/>
                <a:gd name="connsiteY161" fmla="*/ 1076674 h 1483646"/>
                <a:gd name="connsiteX162" fmla="*/ 2864261 w 4095481"/>
                <a:gd name="connsiteY162" fmla="*/ 1097280 h 1483646"/>
                <a:gd name="connsiteX163" fmla="*/ 2902898 w 4095481"/>
                <a:gd name="connsiteY163" fmla="*/ 1097280 h 1483646"/>
                <a:gd name="connsiteX164" fmla="*/ 2902898 w 4095481"/>
                <a:gd name="connsiteY164" fmla="*/ 1097280 h 1483646"/>
                <a:gd name="connsiteX165" fmla="*/ 2905474 w 4095481"/>
                <a:gd name="connsiteY165" fmla="*/ 1115311 h 1483646"/>
                <a:gd name="connsiteX166" fmla="*/ 2920928 w 4095481"/>
                <a:gd name="connsiteY166" fmla="*/ 1115309 h 1483646"/>
                <a:gd name="connsiteX167" fmla="*/ 2920929 w 4095481"/>
                <a:gd name="connsiteY167" fmla="*/ 1133340 h 1483646"/>
                <a:gd name="connsiteX168" fmla="*/ 2946686 w 4095481"/>
                <a:gd name="connsiteY168" fmla="*/ 1138493 h 1483646"/>
                <a:gd name="connsiteX169" fmla="*/ 2962140 w 4095481"/>
                <a:gd name="connsiteY169" fmla="*/ 1138493 h 1483646"/>
                <a:gd name="connsiteX170" fmla="*/ 2962140 w 4095481"/>
                <a:gd name="connsiteY170" fmla="*/ 1138493 h 1483646"/>
                <a:gd name="connsiteX171" fmla="*/ 3008504 w 4095481"/>
                <a:gd name="connsiteY171" fmla="*/ 1138493 h 1483646"/>
                <a:gd name="connsiteX172" fmla="*/ 3008504 w 4095481"/>
                <a:gd name="connsiteY172" fmla="*/ 1156523 h 1483646"/>
                <a:gd name="connsiteX173" fmla="*/ 3023960 w 4095481"/>
                <a:gd name="connsiteY173" fmla="*/ 1156524 h 1483646"/>
                <a:gd name="connsiteX174" fmla="*/ 3026535 w 4095481"/>
                <a:gd name="connsiteY174" fmla="*/ 1171978 h 1483646"/>
                <a:gd name="connsiteX175" fmla="*/ 3054868 w 4095481"/>
                <a:gd name="connsiteY175" fmla="*/ 1171978 h 1483646"/>
                <a:gd name="connsiteX176" fmla="*/ 3054868 w 4095481"/>
                <a:gd name="connsiteY176" fmla="*/ 1215766 h 1483646"/>
                <a:gd name="connsiteX177" fmla="*/ 3101232 w 4095481"/>
                <a:gd name="connsiteY177" fmla="*/ 1215766 h 1483646"/>
                <a:gd name="connsiteX178" fmla="*/ 3101232 w 4095481"/>
                <a:gd name="connsiteY178" fmla="*/ 1236372 h 1483646"/>
                <a:gd name="connsiteX179" fmla="*/ 3124414 w 4095481"/>
                <a:gd name="connsiteY179" fmla="*/ 1236372 h 1483646"/>
                <a:gd name="connsiteX180" fmla="*/ 3124414 w 4095481"/>
                <a:gd name="connsiteY180" fmla="*/ 1246675 h 1483646"/>
                <a:gd name="connsiteX181" fmla="*/ 3214566 w 4095481"/>
                <a:gd name="connsiteY181" fmla="*/ 1246675 h 1483646"/>
                <a:gd name="connsiteX182" fmla="*/ 3214566 w 4095481"/>
                <a:gd name="connsiteY182" fmla="*/ 1246675 h 1483646"/>
                <a:gd name="connsiteX183" fmla="*/ 3219717 w 4095481"/>
                <a:gd name="connsiteY183" fmla="*/ 1269857 h 1483646"/>
                <a:gd name="connsiteX184" fmla="*/ 3240323 w 4095481"/>
                <a:gd name="connsiteY184" fmla="*/ 1269856 h 1483646"/>
                <a:gd name="connsiteX185" fmla="*/ 3242900 w 4095481"/>
                <a:gd name="connsiteY185" fmla="*/ 1295615 h 1483646"/>
                <a:gd name="connsiteX186" fmla="*/ 3268658 w 4095481"/>
                <a:gd name="connsiteY186" fmla="*/ 1300767 h 1483646"/>
                <a:gd name="connsiteX187" fmla="*/ 3307294 w 4095481"/>
                <a:gd name="connsiteY187" fmla="*/ 1300767 h 1483646"/>
                <a:gd name="connsiteX188" fmla="*/ 3307294 w 4095481"/>
                <a:gd name="connsiteY188" fmla="*/ 1336827 h 1483646"/>
                <a:gd name="connsiteX189" fmla="*/ 3345931 w 4095481"/>
                <a:gd name="connsiteY189" fmla="*/ 1336827 h 1483646"/>
                <a:gd name="connsiteX190" fmla="*/ 3345931 w 4095481"/>
                <a:gd name="connsiteY190" fmla="*/ 1354858 h 1483646"/>
                <a:gd name="connsiteX191" fmla="*/ 3376840 w 4095481"/>
                <a:gd name="connsiteY191" fmla="*/ 1354858 h 1483646"/>
                <a:gd name="connsiteX192" fmla="*/ 3376840 w 4095481"/>
                <a:gd name="connsiteY192" fmla="*/ 1372888 h 1483646"/>
                <a:gd name="connsiteX193" fmla="*/ 3608660 w 4095481"/>
                <a:gd name="connsiteY193" fmla="*/ 1372888 h 1483646"/>
                <a:gd name="connsiteX194" fmla="*/ 3608660 w 4095481"/>
                <a:gd name="connsiteY194" fmla="*/ 1406373 h 1483646"/>
                <a:gd name="connsiteX195" fmla="*/ 3696236 w 4095481"/>
                <a:gd name="connsiteY195" fmla="*/ 1406373 h 1483646"/>
                <a:gd name="connsiteX196" fmla="*/ 3696236 w 4095481"/>
                <a:gd name="connsiteY196" fmla="*/ 1445010 h 1483646"/>
                <a:gd name="connsiteX197" fmla="*/ 3745176 w 4095481"/>
                <a:gd name="connsiteY197" fmla="*/ 1445010 h 1483646"/>
                <a:gd name="connsiteX198" fmla="*/ 3745176 w 4095481"/>
                <a:gd name="connsiteY198" fmla="*/ 1483646 h 1483646"/>
                <a:gd name="connsiteX199" fmla="*/ 4095481 w 4095481"/>
                <a:gd name="connsiteY199" fmla="*/ 1483646 h 148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4095481" h="1483646">
                  <a:moveTo>
                    <a:pt x="0" y="0"/>
                  </a:moveTo>
                  <a:lnTo>
                    <a:pt x="121061" y="0"/>
                  </a:lnTo>
                  <a:lnTo>
                    <a:pt x="121061" y="12879"/>
                  </a:lnTo>
                  <a:lnTo>
                    <a:pt x="242122" y="12879"/>
                  </a:lnTo>
                  <a:lnTo>
                    <a:pt x="242122" y="20606"/>
                  </a:lnTo>
                  <a:lnTo>
                    <a:pt x="296214" y="20606"/>
                  </a:lnTo>
                  <a:cubicBezTo>
                    <a:pt x="296214" y="23182"/>
                    <a:pt x="296213" y="25757"/>
                    <a:pt x="296213" y="28333"/>
                  </a:cubicBezTo>
                  <a:lnTo>
                    <a:pt x="329699" y="28333"/>
                  </a:lnTo>
                  <a:lnTo>
                    <a:pt x="329699" y="38637"/>
                  </a:lnTo>
                  <a:lnTo>
                    <a:pt x="399245" y="38637"/>
                  </a:lnTo>
                  <a:lnTo>
                    <a:pt x="399245" y="46364"/>
                  </a:lnTo>
                  <a:lnTo>
                    <a:pt x="468791" y="46364"/>
                  </a:lnTo>
                  <a:lnTo>
                    <a:pt x="468791" y="46364"/>
                  </a:lnTo>
                  <a:lnTo>
                    <a:pt x="473943" y="51516"/>
                  </a:lnTo>
                  <a:lnTo>
                    <a:pt x="473943" y="69546"/>
                  </a:lnTo>
                  <a:lnTo>
                    <a:pt x="494548" y="69546"/>
                  </a:lnTo>
                  <a:lnTo>
                    <a:pt x="494548" y="82425"/>
                  </a:lnTo>
                  <a:lnTo>
                    <a:pt x="507427" y="82425"/>
                  </a:lnTo>
                  <a:lnTo>
                    <a:pt x="507427" y="82425"/>
                  </a:lnTo>
                  <a:lnTo>
                    <a:pt x="533185" y="82425"/>
                  </a:lnTo>
                  <a:lnTo>
                    <a:pt x="533185" y="108183"/>
                  </a:lnTo>
                  <a:lnTo>
                    <a:pt x="533185" y="108183"/>
                  </a:lnTo>
                  <a:lnTo>
                    <a:pt x="566670" y="108183"/>
                  </a:lnTo>
                  <a:lnTo>
                    <a:pt x="566670" y="121062"/>
                  </a:lnTo>
                  <a:lnTo>
                    <a:pt x="589852" y="121062"/>
                  </a:lnTo>
                  <a:lnTo>
                    <a:pt x="597579" y="128789"/>
                  </a:lnTo>
                  <a:lnTo>
                    <a:pt x="610458" y="128789"/>
                  </a:lnTo>
                  <a:lnTo>
                    <a:pt x="610458" y="149395"/>
                  </a:lnTo>
                  <a:lnTo>
                    <a:pt x="643943" y="149395"/>
                  </a:lnTo>
                  <a:lnTo>
                    <a:pt x="643943" y="164850"/>
                  </a:lnTo>
                  <a:lnTo>
                    <a:pt x="672277" y="164850"/>
                  </a:lnTo>
                  <a:lnTo>
                    <a:pt x="680004" y="172577"/>
                  </a:lnTo>
                  <a:lnTo>
                    <a:pt x="690307" y="172577"/>
                  </a:lnTo>
                  <a:lnTo>
                    <a:pt x="690307" y="180304"/>
                  </a:lnTo>
                  <a:lnTo>
                    <a:pt x="723792" y="180304"/>
                  </a:lnTo>
                  <a:lnTo>
                    <a:pt x="723792" y="188032"/>
                  </a:lnTo>
                  <a:lnTo>
                    <a:pt x="723792" y="188032"/>
                  </a:lnTo>
                  <a:lnTo>
                    <a:pt x="739246" y="203486"/>
                  </a:lnTo>
                  <a:lnTo>
                    <a:pt x="765005" y="203486"/>
                  </a:lnTo>
                  <a:lnTo>
                    <a:pt x="765005" y="203486"/>
                  </a:lnTo>
                  <a:cubicBezTo>
                    <a:pt x="765329" y="208573"/>
                    <a:pt x="768035" y="220803"/>
                    <a:pt x="768359" y="225890"/>
                  </a:cubicBezTo>
                  <a:lnTo>
                    <a:pt x="803641" y="226668"/>
                  </a:lnTo>
                  <a:lnTo>
                    <a:pt x="803641" y="234396"/>
                  </a:lnTo>
                  <a:lnTo>
                    <a:pt x="857733" y="234396"/>
                  </a:lnTo>
                  <a:lnTo>
                    <a:pt x="857733" y="242123"/>
                  </a:lnTo>
                  <a:lnTo>
                    <a:pt x="916975" y="242123"/>
                  </a:lnTo>
                  <a:lnTo>
                    <a:pt x="916975" y="242123"/>
                  </a:lnTo>
                  <a:lnTo>
                    <a:pt x="1022582" y="242123"/>
                  </a:lnTo>
                  <a:lnTo>
                    <a:pt x="1022582" y="288487"/>
                  </a:lnTo>
                  <a:lnTo>
                    <a:pt x="1061219" y="288487"/>
                  </a:lnTo>
                  <a:lnTo>
                    <a:pt x="1061219" y="309093"/>
                  </a:lnTo>
                  <a:lnTo>
                    <a:pt x="1128189" y="309093"/>
                  </a:lnTo>
                  <a:lnTo>
                    <a:pt x="1128189" y="329699"/>
                  </a:lnTo>
                  <a:lnTo>
                    <a:pt x="1182280" y="329699"/>
                  </a:lnTo>
                  <a:lnTo>
                    <a:pt x="1182280" y="345154"/>
                  </a:lnTo>
                  <a:lnTo>
                    <a:pt x="1215765" y="345154"/>
                  </a:lnTo>
                  <a:lnTo>
                    <a:pt x="1215765" y="345154"/>
                  </a:lnTo>
                  <a:lnTo>
                    <a:pt x="1223493" y="352882"/>
                  </a:lnTo>
                  <a:lnTo>
                    <a:pt x="1244099" y="352882"/>
                  </a:lnTo>
                  <a:lnTo>
                    <a:pt x="1244099" y="378639"/>
                  </a:lnTo>
                  <a:lnTo>
                    <a:pt x="1280160" y="378639"/>
                  </a:lnTo>
                  <a:lnTo>
                    <a:pt x="1280160" y="378639"/>
                  </a:lnTo>
                  <a:lnTo>
                    <a:pt x="1290463" y="388942"/>
                  </a:lnTo>
                  <a:lnTo>
                    <a:pt x="1290463" y="414700"/>
                  </a:lnTo>
                  <a:lnTo>
                    <a:pt x="1326524" y="414700"/>
                  </a:lnTo>
                  <a:lnTo>
                    <a:pt x="1326524" y="437882"/>
                  </a:lnTo>
                  <a:lnTo>
                    <a:pt x="1406373" y="437882"/>
                  </a:lnTo>
                  <a:lnTo>
                    <a:pt x="1406373" y="443033"/>
                  </a:lnTo>
                  <a:lnTo>
                    <a:pt x="1421827" y="443033"/>
                  </a:lnTo>
                  <a:lnTo>
                    <a:pt x="1421827" y="453337"/>
                  </a:lnTo>
                  <a:lnTo>
                    <a:pt x="1450161" y="453337"/>
                  </a:lnTo>
                  <a:lnTo>
                    <a:pt x="1450161" y="476519"/>
                  </a:lnTo>
                  <a:lnTo>
                    <a:pt x="1465615" y="476519"/>
                  </a:lnTo>
                  <a:lnTo>
                    <a:pt x="1465615" y="489397"/>
                  </a:lnTo>
                  <a:lnTo>
                    <a:pt x="1475918" y="489397"/>
                  </a:lnTo>
                  <a:lnTo>
                    <a:pt x="1475918" y="502276"/>
                  </a:lnTo>
                  <a:lnTo>
                    <a:pt x="1475918" y="502276"/>
                  </a:lnTo>
                  <a:lnTo>
                    <a:pt x="1488797" y="515155"/>
                  </a:lnTo>
                  <a:lnTo>
                    <a:pt x="1527434" y="515155"/>
                  </a:lnTo>
                  <a:lnTo>
                    <a:pt x="1527434" y="525458"/>
                  </a:lnTo>
                  <a:lnTo>
                    <a:pt x="1540313" y="525458"/>
                  </a:lnTo>
                  <a:lnTo>
                    <a:pt x="1540313" y="538337"/>
                  </a:lnTo>
                  <a:lnTo>
                    <a:pt x="1656223" y="538337"/>
                  </a:lnTo>
                  <a:lnTo>
                    <a:pt x="1656223" y="538337"/>
                  </a:lnTo>
                  <a:cubicBezTo>
                    <a:pt x="1656409" y="550239"/>
                    <a:pt x="1656594" y="557379"/>
                    <a:pt x="1656780" y="569281"/>
                  </a:cubicBezTo>
                  <a:lnTo>
                    <a:pt x="1705162" y="566670"/>
                  </a:lnTo>
                  <a:lnTo>
                    <a:pt x="1705162" y="582125"/>
                  </a:lnTo>
                  <a:lnTo>
                    <a:pt x="1774708" y="582125"/>
                  </a:lnTo>
                  <a:lnTo>
                    <a:pt x="1774708" y="600156"/>
                  </a:lnTo>
                  <a:lnTo>
                    <a:pt x="1846830" y="600156"/>
                  </a:lnTo>
                  <a:lnTo>
                    <a:pt x="1846830" y="600156"/>
                  </a:lnTo>
                  <a:lnTo>
                    <a:pt x="1849601" y="607883"/>
                  </a:lnTo>
                  <a:lnTo>
                    <a:pt x="1893194" y="607884"/>
                  </a:lnTo>
                  <a:lnTo>
                    <a:pt x="1893194" y="631065"/>
                  </a:lnTo>
                  <a:lnTo>
                    <a:pt x="1993649" y="631065"/>
                  </a:lnTo>
                  <a:lnTo>
                    <a:pt x="1993649" y="646520"/>
                  </a:lnTo>
                  <a:lnTo>
                    <a:pt x="2027134" y="646520"/>
                  </a:lnTo>
                  <a:lnTo>
                    <a:pt x="2027134" y="661974"/>
                  </a:lnTo>
                  <a:lnTo>
                    <a:pt x="2060619" y="661974"/>
                  </a:lnTo>
                  <a:lnTo>
                    <a:pt x="2060619" y="661974"/>
                  </a:lnTo>
                  <a:lnTo>
                    <a:pt x="2060619" y="672278"/>
                  </a:lnTo>
                  <a:lnTo>
                    <a:pt x="2078650" y="672277"/>
                  </a:lnTo>
                  <a:lnTo>
                    <a:pt x="2079037" y="678401"/>
                  </a:lnTo>
                  <a:lnTo>
                    <a:pt x="2093716" y="676993"/>
                  </a:lnTo>
                  <a:lnTo>
                    <a:pt x="2098236" y="710330"/>
                  </a:lnTo>
                  <a:lnTo>
                    <a:pt x="2112524" y="711887"/>
                  </a:lnTo>
                  <a:lnTo>
                    <a:pt x="2111504" y="733318"/>
                  </a:lnTo>
                  <a:lnTo>
                    <a:pt x="2135317" y="736672"/>
                  </a:lnTo>
                  <a:lnTo>
                    <a:pt x="2143044" y="736672"/>
                  </a:lnTo>
                  <a:lnTo>
                    <a:pt x="2143044" y="757278"/>
                  </a:lnTo>
                  <a:lnTo>
                    <a:pt x="2168802" y="757278"/>
                  </a:lnTo>
                  <a:lnTo>
                    <a:pt x="2168802" y="767581"/>
                  </a:lnTo>
                  <a:lnTo>
                    <a:pt x="2240924" y="767581"/>
                  </a:lnTo>
                  <a:lnTo>
                    <a:pt x="2240924" y="785611"/>
                  </a:lnTo>
                  <a:lnTo>
                    <a:pt x="2279560" y="785611"/>
                  </a:lnTo>
                  <a:lnTo>
                    <a:pt x="2279560" y="795915"/>
                  </a:lnTo>
                  <a:lnTo>
                    <a:pt x="2313045" y="795915"/>
                  </a:lnTo>
                  <a:lnTo>
                    <a:pt x="2313045" y="824248"/>
                  </a:lnTo>
                  <a:lnTo>
                    <a:pt x="2328500" y="824248"/>
                  </a:lnTo>
                  <a:lnTo>
                    <a:pt x="2333651" y="829399"/>
                  </a:lnTo>
                  <a:lnTo>
                    <a:pt x="2338803" y="829399"/>
                  </a:lnTo>
                  <a:lnTo>
                    <a:pt x="2338803" y="837127"/>
                  </a:lnTo>
                  <a:lnTo>
                    <a:pt x="2359409" y="837127"/>
                  </a:lnTo>
                  <a:lnTo>
                    <a:pt x="2359409" y="850006"/>
                  </a:lnTo>
                  <a:lnTo>
                    <a:pt x="2374864" y="850006"/>
                  </a:lnTo>
                  <a:lnTo>
                    <a:pt x="2374864" y="855157"/>
                  </a:lnTo>
                  <a:lnTo>
                    <a:pt x="2391533" y="859920"/>
                  </a:lnTo>
                  <a:cubicBezTo>
                    <a:pt x="2391987" y="867517"/>
                    <a:pt x="2387677" y="860827"/>
                    <a:pt x="2388131" y="868424"/>
                  </a:cubicBezTo>
                  <a:lnTo>
                    <a:pt x="2416076" y="873187"/>
                  </a:lnTo>
                  <a:lnTo>
                    <a:pt x="2416076" y="896370"/>
                  </a:lnTo>
                  <a:lnTo>
                    <a:pt x="2439258" y="896370"/>
                  </a:lnTo>
                  <a:lnTo>
                    <a:pt x="2439258" y="911824"/>
                  </a:lnTo>
                  <a:lnTo>
                    <a:pt x="2455926" y="911824"/>
                  </a:lnTo>
                  <a:lnTo>
                    <a:pt x="2454519" y="924704"/>
                  </a:lnTo>
                  <a:lnTo>
                    <a:pt x="2519107" y="924703"/>
                  </a:lnTo>
                  <a:lnTo>
                    <a:pt x="2519107" y="937582"/>
                  </a:lnTo>
                  <a:lnTo>
                    <a:pt x="2547441" y="937582"/>
                  </a:lnTo>
                  <a:lnTo>
                    <a:pt x="2547441" y="947885"/>
                  </a:lnTo>
                  <a:lnTo>
                    <a:pt x="2593805" y="947885"/>
                  </a:lnTo>
                  <a:lnTo>
                    <a:pt x="2593805" y="958188"/>
                  </a:lnTo>
                  <a:lnTo>
                    <a:pt x="2598956" y="958188"/>
                  </a:lnTo>
                  <a:lnTo>
                    <a:pt x="2598956" y="973643"/>
                  </a:lnTo>
                  <a:lnTo>
                    <a:pt x="2622138" y="973643"/>
                  </a:lnTo>
                  <a:lnTo>
                    <a:pt x="2622138" y="978795"/>
                  </a:lnTo>
                  <a:lnTo>
                    <a:pt x="2622138" y="978795"/>
                  </a:lnTo>
                  <a:lnTo>
                    <a:pt x="2632441" y="989098"/>
                  </a:lnTo>
                  <a:lnTo>
                    <a:pt x="2686533" y="989098"/>
                  </a:lnTo>
                  <a:lnTo>
                    <a:pt x="2686533" y="1017431"/>
                  </a:lnTo>
                  <a:lnTo>
                    <a:pt x="2698440" y="1017432"/>
                  </a:lnTo>
                  <a:lnTo>
                    <a:pt x="2699799" y="1035461"/>
                  </a:lnTo>
                  <a:lnTo>
                    <a:pt x="2714866" y="1035461"/>
                  </a:lnTo>
                  <a:lnTo>
                    <a:pt x="2714866" y="1048340"/>
                  </a:lnTo>
                  <a:lnTo>
                    <a:pt x="2735472" y="1048340"/>
                  </a:lnTo>
                  <a:lnTo>
                    <a:pt x="2735472" y="1056068"/>
                  </a:lnTo>
                  <a:lnTo>
                    <a:pt x="2776685" y="1056068"/>
                  </a:lnTo>
                  <a:lnTo>
                    <a:pt x="2779260" y="1063795"/>
                  </a:lnTo>
                  <a:lnTo>
                    <a:pt x="2807594" y="1061220"/>
                  </a:lnTo>
                  <a:lnTo>
                    <a:pt x="2807594" y="1076674"/>
                  </a:lnTo>
                  <a:lnTo>
                    <a:pt x="2807594" y="1076674"/>
                  </a:lnTo>
                  <a:lnTo>
                    <a:pt x="2820473" y="1076674"/>
                  </a:lnTo>
                  <a:lnTo>
                    <a:pt x="2864261" y="1076674"/>
                  </a:lnTo>
                  <a:lnTo>
                    <a:pt x="2864261" y="1076674"/>
                  </a:lnTo>
                  <a:lnTo>
                    <a:pt x="2864261" y="1097280"/>
                  </a:lnTo>
                  <a:lnTo>
                    <a:pt x="2902898" y="1097280"/>
                  </a:lnTo>
                  <a:lnTo>
                    <a:pt x="2902898" y="1097280"/>
                  </a:lnTo>
                  <a:lnTo>
                    <a:pt x="2905474" y="1115311"/>
                  </a:lnTo>
                  <a:lnTo>
                    <a:pt x="2920928" y="1115309"/>
                  </a:lnTo>
                  <a:cubicBezTo>
                    <a:pt x="2920928" y="1121319"/>
                    <a:pt x="2920929" y="1127330"/>
                    <a:pt x="2920929" y="1133340"/>
                  </a:cubicBezTo>
                  <a:lnTo>
                    <a:pt x="2946686" y="1138493"/>
                  </a:lnTo>
                  <a:lnTo>
                    <a:pt x="2962140" y="1138493"/>
                  </a:lnTo>
                  <a:lnTo>
                    <a:pt x="2962140" y="1138493"/>
                  </a:lnTo>
                  <a:lnTo>
                    <a:pt x="3008504" y="1138493"/>
                  </a:lnTo>
                  <a:lnTo>
                    <a:pt x="3008504" y="1156523"/>
                  </a:lnTo>
                  <a:lnTo>
                    <a:pt x="3023960" y="1156524"/>
                  </a:lnTo>
                  <a:lnTo>
                    <a:pt x="3026535" y="1171978"/>
                  </a:lnTo>
                  <a:lnTo>
                    <a:pt x="3054868" y="1171978"/>
                  </a:lnTo>
                  <a:lnTo>
                    <a:pt x="3054868" y="1215766"/>
                  </a:lnTo>
                  <a:lnTo>
                    <a:pt x="3101232" y="1215766"/>
                  </a:lnTo>
                  <a:lnTo>
                    <a:pt x="3101232" y="1236372"/>
                  </a:lnTo>
                  <a:lnTo>
                    <a:pt x="3124414" y="1236372"/>
                  </a:lnTo>
                  <a:lnTo>
                    <a:pt x="3124414" y="1246675"/>
                  </a:lnTo>
                  <a:lnTo>
                    <a:pt x="3214566" y="1246675"/>
                  </a:lnTo>
                  <a:lnTo>
                    <a:pt x="3214566" y="1246675"/>
                  </a:lnTo>
                  <a:lnTo>
                    <a:pt x="3219717" y="1269857"/>
                  </a:lnTo>
                  <a:lnTo>
                    <a:pt x="3240323" y="1269856"/>
                  </a:lnTo>
                  <a:lnTo>
                    <a:pt x="3242900" y="1295615"/>
                  </a:lnTo>
                  <a:lnTo>
                    <a:pt x="3268658" y="1300767"/>
                  </a:lnTo>
                  <a:lnTo>
                    <a:pt x="3307294" y="1300767"/>
                  </a:lnTo>
                  <a:lnTo>
                    <a:pt x="3307294" y="1336827"/>
                  </a:lnTo>
                  <a:lnTo>
                    <a:pt x="3345931" y="1336827"/>
                  </a:lnTo>
                  <a:lnTo>
                    <a:pt x="3345931" y="1354858"/>
                  </a:lnTo>
                  <a:lnTo>
                    <a:pt x="3376840" y="1354858"/>
                  </a:lnTo>
                  <a:lnTo>
                    <a:pt x="3376840" y="1372888"/>
                  </a:lnTo>
                  <a:lnTo>
                    <a:pt x="3608660" y="1372888"/>
                  </a:lnTo>
                  <a:lnTo>
                    <a:pt x="3608660" y="1406373"/>
                  </a:lnTo>
                  <a:lnTo>
                    <a:pt x="3696236" y="1406373"/>
                  </a:lnTo>
                  <a:lnTo>
                    <a:pt x="3696236" y="1445010"/>
                  </a:lnTo>
                  <a:lnTo>
                    <a:pt x="3745176" y="1445010"/>
                  </a:lnTo>
                  <a:lnTo>
                    <a:pt x="3745176" y="1483646"/>
                  </a:lnTo>
                  <a:lnTo>
                    <a:pt x="4095481" y="1483646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67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0745C5-120F-491B-885F-644A54274D42}"/>
                </a:ext>
              </a:extLst>
            </p:cNvPr>
            <p:cNvGrpSpPr/>
            <p:nvPr/>
          </p:nvGrpSpPr>
          <p:grpSpPr>
            <a:xfrm>
              <a:off x="7159295" y="2352256"/>
              <a:ext cx="95540" cy="95540"/>
              <a:chOff x="9455079" y="3830324"/>
              <a:chExt cx="95540" cy="9554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10C3328-E7EB-4E87-BFB7-15229575D2E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3634AA4A-1C71-486B-A869-3ED7562717B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EC53DCC4-C41B-4083-B5F4-4A86A2CC0FF2}"/>
                </a:ext>
              </a:extLst>
            </p:cNvPr>
            <p:cNvGrpSpPr/>
            <p:nvPr/>
          </p:nvGrpSpPr>
          <p:grpSpPr>
            <a:xfrm>
              <a:off x="7211030" y="2353201"/>
              <a:ext cx="95540" cy="95540"/>
              <a:chOff x="9455079" y="3830324"/>
              <a:chExt cx="95540" cy="95540"/>
            </a:xfrm>
          </p:grpSpPr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901D7B4E-2757-417B-9748-6BFD9E26FA8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B7482AB7-50FD-40DB-922B-E755EBAC757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FA69BBED-0464-49E9-BE6C-5EC00C838049}"/>
                </a:ext>
              </a:extLst>
            </p:cNvPr>
            <p:cNvGrpSpPr/>
            <p:nvPr/>
          </p:nvGrpSpPr>
          <p:grpSpPr>
            <a:xfrm>
              <a:off x="7405030" y="2372280"/>
              <a:ext cx="95540" cy="95540"/>
              <a:chOff x="9455079" y="3830324"/>
              <a:chExt cx="95540" cy="95540"/>
            </a:xfrm>
          </p:grpSpPr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74FD2C87-39C9-4645-8691-41445A84DD6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1A9474C8-FFB5-429E-8020-EBFE1421B02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D83496E2-19F7-4844-89E2-B1AD356D08FD}"/>
                </a:ext>
              </a:extLst>
            </p:cNvPr>
            <p:cNvGrpSpPr/>
            <p:nvPr/>
          </p:nvGrpSpPr>
          <p:grpSpPr>
            <a:xfrm>
              <a:off x="7586259" y="2400026"/>
              <a:ext cx="95540" cy="95540"/>
              <a:chOff x="9455079" y="3830324"/>
              <a:chExt cx="95540" cy="95540"/>
            </a:xfrm>
          </p:grpSpPr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BAC09197-B4C6-4D58-9E1B-4C003C78F65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6A8579E8-5E53-42A9-9172-F0E181D99A2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8C24A0EC-97BF-43DE-9E8D-9292E6BCAEAF}"/>
                </a:ext>
              </a:extLst>
            </p:cNvPr>
            <p:cNvGrpSpPr/>
            <p:nvPr/>
          </p:nvGrpSpPr>
          <p:grpSpPr>
            <a:xfrm>
              <a:off x="8352277" y="2701357"/>
              <a:ext cx="95540" cy="95540"/>
              <a:chOff x="9455079" y="3830324"/>
              <a:chExt cx="95540" cy="95540"/>
            </a:xfrm>
          </p:grpSpPr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FF63E9D8-A81D-4478-8C66-74E5EEFE85D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BF64E963-686B-4765-90DE-DAA9446CFC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97479A87-374C-4A0F-97CA-0F9B9551C0D7}"/>
                </a:ext>
              </a:extLst>
            </p:cNvPr>
            <p:cNvGrpSpPr/>
            <p:nvPr/>
          </p:nvGrpSpPr>
          <p:grpSpPr>
            <a:xfrm>
              <a:off x="8416074" y="2734767"/>
              <a:ext cx="95540" cy="95540"/>
              <a:chOff x="9455079" y="3830324"/>
              <a:chExt cx="95540" cy="95540"/>
            </a:xfrm>
          </p:grpSpPr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12E152A9-A5DF-4060-847A-63BD086D4DF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33A3E71D-BF15-42F6-AD6D-E3716C6F52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C1B2FF9D-704C-4D57-A0D1-7136E3625076}"/>
                </a:ext>
              </a:extLst>
            </p:cNvPr>
            <p:cNvGrpSpPr/>
            <p:nvPr/>
          </p:nvGrpSpPr>
          <p:grpSpPr>
            <a:xfrm>
              <a:off x="8437801" y="2757032"/>
              <a:ext cx="95540" cy="95540"/>
              <a:chOff x="9455079" y="3830324"/>
              <a:chExt cx="95540" cy="95540"/>
            </a:xfrm>
          </p:grpSpPr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0D10E231-B3BA-4846-AC6A-F7C9F9A8F9A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68E1E5D1-3F62-42E5-9FF9-C99DB349ABB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529FD923-A97D-4C13-BA22-14014DB022FA}"/>
                </a:ext>
              </a:extLst>
            </p:cNvPr>
            <p:cNvGrpSpPr/>
            <p:nvPr/>
          </p:nvGrpSpPr>
          <p:grpSpPr>
            <a:xfrm>
              <a:off x="8471650" y="2777933"/>
              <a:ext cx="95540" cy="95540"/>
              <a:chOff x="9455079" y="3830324"/>
              <a:chExt cx="95540" cy="95540"/>
            </a:xfrm>
          </p:grpSpPr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7E24C038-FC18-4DDA-A342-2DE04AD721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16E82809-A629-42EF-99D1-F075E3F472F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E12CB890-AE7C-4B70-8AAA-903BA9C6B1C6}"/>
                </a:ext>
              </a:extLst>
            </p:cNvPr>
            <p:cNvGrpSpPr/>
            <p:nvPr/>
          </p:nvGrpSpPr>
          <p:grpSpPr>
            <a:xfrm>
              <a:off x="8503005" y="2782497"/>
              <a:ext cx="95540" cy="95540"/>
              <a:chOff x="9455079" y="3830324"/>
              <a:chExt cx="95540" cy="95540"/>
            </a:xfrm>
          </p:grpSpPr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A44266D0-DEF7-48A4-B4CA-71114DEF778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9167A5F6-5EF7-49FF-817B-E0DC35213D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61336802-F868-4339-AE8B-F89E63340BB8}"/>
                </a:ext>
              </a:extLst>
            </p:cNvPr>
            <p:cNvGrpSpPr/>
            <p:nvPr/>
          </p:nvGrpSpPr>
          <p:grpSpPr>
            <a:xfrm>
              <a:off x="8798717" y="2903902"/>
              <a:ext cx="95540" cy="95540"/>
              <a:chOff x="9455079" y="3830324"/>
              <a:chExt cx="95540" cy="95540"/>
            </a:xfrm>
          </p:grpSpPr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64E694E2-98CD-4BF6-87C4-79DC30FBCDD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50EE9C24-27A1-449B-8BC6-F6989BFA2DE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07BF3603-5193-4346-8906-110A04EFF04B}"/>
                </a:ext>
              </a:extLst>
            </p:cNvPr>
            <p:cNvGrpSpPr/>
            <p:nvPr/>
          </p:nvGrpSpPr>
          <p:grpSpPr>
            <a:xfrm>
              <a:off x="8873629" y="2936342"/>
              <a:ext cx="95540" cy="95540"/>
              <a:chOff x="9455079" y="3830324"/>
              <a:chExt cx="95540" cy="95540"/>
            </a:xfrm>
          </p:grpSpPr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2ECDC639-B0C4-4D59-B38F-130D9AC5893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6A595790-1682-459D-A8CF-E22F6F74A3F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5BC24120-ADC8-42EB-B415-6DEAE2B49038}"/>
                </a:ext>
              </a:extLst>
            </p:cNvPr>
            <p:cNvGrpSpPr/>
            <p:nvPr/>
          </p:nvGrpSpPr>
          <p:grpSpPr>
            <a:xfrm>
              <a:off x="8904106" y="2936641"/>
              <a:ext cx="95540" cy="95540"/>
              <a:chOff x="9455079" y="3830324"/>
              <a:chExt cx="95540" cy="95540"/>
            </a:xfrm>
          </p:grpSpPr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C2969F11-AD62-4CED-A4EB-98BC2A6618A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1953A25F-31CD-43D3-B935-62D6C93E078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C8BDF79A-52D4-44D6-BFE4-3AE904576EB2}"/>
                </a:ext>
              </a:extLst>
            </p:cNvPr>
            <p:cNvGrpSpPr/>
            <p:nvPr/>
          </p:nvGrpSpPr>
          <p:grpSpPr>
            <a:xfrm>
              <a:off x="9138153" y="2987774"/>
              <a:ext cx="95540" cy="95540"/>
              <a:chOff x="9455079" y="3830324"/>
              <a:chExt cx="95540" cy="95540"/>
            </a:xfrm>
          </p:grpSpPr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89A4A96E-2111-4865-ADD3-EF4568C273F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AAC90683-17D0-421B-A1B0-7FD47B2A5F4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75BCB21A-8AAB-451A-BD26-A91A4E314064}"/>
                </a:ext>
              </a:extLst>
            </p:cNvPr>
            <p:cNvGrpSpPr/>
            <p:nvPr/>
          </p:nvGrpSpPr>
          <p:grpSpPr>
            <a:xfrm>
              <a:off x="9635135" y="3286086"/>
              <a:ext cx="95540" cy="95540"/>
              <a:chOff x="9455079" y="3830324"/>
              <a:chExt cx="95540" cy="95540"/>
            </a:xfrm>
          </p:grpSpPr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1520D67E-0D92-4C94-9CA8-91B319D8FDB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2F74A53F-5B70-46B0-9A9F-5CA34C4D94C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919FD8B5-366E-4211-A765-6F8F741FB9BB}"/>
                </a:ext>
              </a:extLst>
            </p:cNvPr>
            <p:cNvGrpSpPr/>
            <p:nvPr/>
          </p:nvGrpSpPr>
          <p:grpSpPr>
            <a:xfrm>
              <a:off x="10050692" y="3456748"/>
              <a:ext cx="95540" cy="95540"/>
              <a:chOff x="9455079" y="3830324"/>
              <a:chExt cx="95540" cy="95540"/>
            </a:xfrm>
          </p:grpSpPr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4D284D55-41F4-4220-9187-E0E02F9958D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BE1A288D-271A-4975-A8E6-7F0994D9FBD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3F9FCAF3-5656-483B-AD5E-6D9C3190E33D}"/>
                </a:ext>
              </a:extLst>
            </p:cNvPr>
            <p:cNvGrpSpPr/>
            <p:nvPr/>
          </p:nvGrpSpPr>
          <p:grpSpPr>
            <a:xfrm>
              <a:off x="10236346" y="3566383"/>
              <a:ext cx="95540" cy="95540"/>
              <a:chOff x="9455079" y="3830324"/>
              <a:chExt cx="95540" cy="95540"/>
            </a:xfrm>
          </p:grpSpPr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EB8938CF-88BD-4EE1-80CC-BE83242A34A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AE2E1433-DE58-4DFF-82DA-65D421224DC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38" name="Group 337">
              <a:extLst>
                <a:ext uri="{FF2B5EF4-FFF2-40B4-BE49-F238E27FC236}">
                  <a16:creationId xmlns:a16="http://schemas.microsoft.com/office/drawing/2014/main" id="{938312E9-D40F-4F27-888B-1CB092E6649F}"/>
                </a:ext>
              </a:extLst>
            </p:cNvPr>
            <p:cNvGrpSpPr/>
            <p:nvPr/>
          </p:nvGrpSpPr>
          <p:grpSpPr>
            <a:xfrm>
              <a:off x="10272864" y="3580362"/>
              <a:ext cx="95540" cy="95540"/>
              <a:chOff x="9455079" y="3830324"/>
              <a:chExt cx="95540" cy="95540"/>
            </a:xfrm>
          </p:grpSpPr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D0FFFB4B-71AE-43DB-8A33-3BC2D37D4D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05328814-77BC-4D87-9726-AFA4381303E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1EE52E80-99C4-4E9A-8D71-577597025672}"/>
                </a:ext>
              </a:extLst>
            </p:cNvPr>
            <p:cNvGrpSpPr/>
            <p:nvPr/>
          </p:nvGrpSpPr>
          <p:grpSpPr>
            <a:xfrm>
              <a:off x="10280733" y="3589313"/>
              <a:ext cx="95540" cy="95540"/>
              <a:chOff x="9455079" y="3830324"/>
              <a:chExt cx="95540" cy="95540"/>
            </a:xfrm>
          </p:grpSpPr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ABD79D3B-F263-47C7-9609-9A72658583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476317D7-82F7-4F5E-AD9A-066CED8592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8E434DD6-92AD-4A7E-BA4C-FC9A2E978B82}"/>
                </a:ext>
              </a:extLst>
            </p:cNvPr>
            <p:cNvGrpSpPr/>
            <p:nvPr/>
          </p:nvGrpSpPr>
          <p:grpSpPr>
            <a:xfrm>
              <a:off x="10302883" y="3587714"/>
              <a:ext cx="95540" cy="95540"/>
              <a:chOff x="9455079" y="3830324"/>
              <a:chExt cx="95540" cy="95540"/>
            </a:xfrm>
          </p:grpSpPr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4C7132D7-A319-404D-B7D3-042049F4B3B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BF23B945-2B6B-4CED-8151-226A68D0BE7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66DA9FE9-4308-4C7A-A15A-BE1D5B837CC9}"/>
                </a:ext>
              </a:extLst>
            </p:cNvPr>
            <p:cNvGrpSpPr/>
            <p:nvPr/>
          </p:nvGrpSpPr>
          <p:grpSpPr>
            <a:xfrm>
              <a:off x="10330483" y="3587324"/>
              <a:ext cx="95540" cy="95540"/>
              <a:chOff x="9455079" y="3830324"/>
              <a:chExt cx="95540" cy="95540"/>
            </a:xfrm>
          </p:grpSpPr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3A3B9602-ECC3-4BAB-8B3E-4AF31F2CED9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653B364B-E66A-4BBF-9700-E1A94519C00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5E573844-775E-4389-B8B1-D3F8846FA8AA}"/>
                </a:ext>
              </a:extLst>
            </p:cNvPr>
            <p:cNvGrpSpPr/>
            <p:nvPr/>
          </p:nvGrpSpPr>
          <p:grpSpPr>
            <a:xfrm>
              <a:off x="10357728" y="3597043"/>
              <a:ext cx="95540" cy="95540"/>
              <a:chOff x="9455079" y="3830324"/>
              <a:chExt cx="95540" cy="95540"/>
            </a:xfrm>
          </p:grpSpPr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92CF9914-BB88-4ECA-86E2-B0662538288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C295F660-D10A-4093-A21D-2D9161FAC15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DDD3B02B-EBF2-4F80-9A1E-FA852B8C23A5}"/>
                </a:ext>
              </a:extLst>
            </p:cNvPr>
            <p:cNvGrpSpPr/>
            <p:nvPr/>
          </p:nvGrpSpPr>
          <p:grpSpPr>
            <a:xfrm>
              <a:off x="10384870" y="3606154"/>
              <a:ext cx="95540" cy="95540"/>
              <a:chOff x="9455079" y="3830324"/>
              <a:chExt cx="95540" cy="95540"/>
            </a:xfrm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69DDC392-DA78-43F5-8EAD-57127F4992C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129527D5-2094-4B54-A910-4FEB4852902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B3C8358E-48A0-4B6C-B5DF-92BD0F015DEC}"/>
                </a:ext>
              </a:extLst>
            </p:cNvPr>
            <p:cNvGrpSpPr/>
            <p:nvPr/>
          </p:nvGrpSpPr>
          <p:grpSpPr>
            <a:xfrm>
              <a:off x="10398422" y="3628525"/>
              <a:ext cx="95540" cy="95540"/>
              <a:chOff x="9455079" y="3830324"/>
              <a:chExt cx="95540" cy="95540"/>
            </a:xfrm>
          </p:grpSpPr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ECA08B65-0CAC-4277-9DDB-80E7F0F1F27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B6BC5C4C-7B23-4573-963D-F11C0DE4592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BD7813CD-32D0-478D-B344-C73F89E39650}"/>
                </a:ext>
              </a:extLst>
            </p:cNvPr>
            <p:cNvGrpSpPr/>
            <p:nvPr/>
          </p:nvGrpSpPr>
          <p:grpSpPr>
            <a:xfrm>
              <a:off x="10424195" y="3642504"/>
              <a:ext cx="95540" cy="95540"/>
              <a:chOff x="9455079" y="3830324"/>
              <a:chExt cx="95540" cy="95540"/>
            </a:xfrm>
          </p:grpSpPr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40F0E2D0-AFED-4096-A7E4-BBA6287215C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1" name="Straight Connector 360">
                <a:extLst>
                  <a:ext uri="{FF2B5EF4-FFF2-40B4-BE49-F238E27FC236}">
                    <a16:creationId xmlns:a16="http://schemas.microsoft.com/office/drawing/2014/main" id="{B6DD5651-B928-4C82-B516-FE9835C9555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65BB74E7-C8AE-4D7F-9E9B-3A17FDEBA6D1}"/>
                </a:ext>
              </a:extLst>
            </p:cNvPr>
            <p:cNvGrpSpPr/>
            <p:nvPr/>
          </p:nvGrpSpPr>
          <p:grpSpPr>
            <a:xfrm>
              <a:off x="10451336" y="3656952"/>
              <a:ext cx="95540" cy="95540"/>
              <a:chOff x="9455079" y="3830324"/>
              <a:chExt cx="95540" cy="95540"/>
            </a:xfrm>
          </p:grpSpPr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081783E3-1381-4020-BA63-00144F7A278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70DE77B4-0B57-4DDA-8A18-42CA1C2E4B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44A7227A-7350-458D-AE6B-D7945198D338}"/>
                </a:ext>
              </a:extLst>
            </p:cNvPr>
            <p:cNvGrpSpPr/>
            <p:nvPr/>
          </p:nvGrpSpPr>
          <p:grpSpPr>
            <a:xfrm>
              <a:off x="10473335" y="3676972"/>
              <a:ext cx="95540" cy="95540"/>
              <a:chOff x="9455079" y="3830324"/>
              <a:chExt cx="95540" cy="95540"/>
            </a:xfrm>
          </p:grpSpPr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03A9C514-468F-4685-B583-ADDBDA9311B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84F7A04C-12E8-4659-9A5C-0DA2B4C55EF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F05FF69C-4930-4E2E-8A47-598206D47881}"/>
                </a:ext>
              </a:extLst>
            </p:cNvPr>
            <p:cNvGrpSpPr/>
            <p:nvPr/>
          </p:nvGrpSpPr>
          <p:grpSpPr>
            <a:xfrm>
              <a:off x="10536269" y="3715001"/>
              <a:ext cx="95540" cy="95540"/>
              <a:chOff x="9455079" y="3830324"/>
              <a:chExt cx="95540" cy="95540"/>
            </a:xfrm>
          </p:grpSpPr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31CC6742-65E5-42C6-9FFA-E110200D0E5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F6FA7847-B6FC-4613-8F31-E24D25476BE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62C73AC7-360A-4935-B39E-5B1CE686AA52}"/>
                </a:ext>
              </a:extLst>
            </p:cNvPr>
            <p:cNvGrpSpPr/>
            <p:nvPr/>
          </p:nvGrpSpPr>
          <p:grpSpPr>
            <a:xfrm>
              <a:off x="10492230" y="3693310"/>
              <a:ext cx="95540" cy="95540"/>
              <a:chOff x="9455079" y="3830324"/>
              <a:chExt cx="95540" cy="95540"/>
            </a:xfrm>
          </p:grpSpPr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AFE13D41-2083-435C-AB91-01E8B814F95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76953EC6-55B6-4B85-AE53-1F6337BC620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7726DCB5-3693-4E9B-87D2-02EE1532DC6C}"/>
                </a:ext>
              </a:extLst>
            </p:cNvPr>
            <p:cNvGrpSpPr/>
            <p:nvPr/>
          </p:nvGrpSpPr>
          <p:grpSpPr>
            <a:xfrm>
              <a:off x="10517039" y="3694380"/>
              <a:ext cx="95540" cy="95540"/>
              <a:chOff x="9455079" y="3830324"/>
              <a:chExt cx="95540" cy="95540"/>
            </a:xfrm>
          </p:grpSpPr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31D52619-B111-4978-9D2E-1F90C15C43A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284D911E-E138-4FBA-8B5A-94D2D6FD808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99563409-11CC-4B26-8AFD-4F56B6D21C6A}"/>
                </a:ext>
              </a:extLst>
            </p:cNvPr>
            <p:cNvGrpSpPr/>
            <p:nvPr/>
          </p:nvGrpSpPr>
          <p:grpSpPr>
            <a:xfrm>
              <a:off x="10559716" y="3715001"/>
              <a:ext cx="95540" cy="95540"/>
              <a:chOff x="9455079" y="3830324"/>
              <a:chExt cx="95540" cy="95540"/>
            </a:xfrm>
          </p:grpSpPr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6D2E621F-D5EF-48C2-B49C-05E9F8EFAD7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75F52122-6EE8-447A-BA0C-FE20008A32A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B8B04FB3-C8F0-4E8C-BD70-1D2A22244659}"/>
                </a:ext>
              </a:extLst>
            </p:cNvPr>
            <p:cNvGrpSpPr/>
            <p:nvPr/>
          </p:nvGrpSpPr>
          <p:grpSpPr>
            <a:xfrm>
              <a:off x="10583120" y="3715001"/>
              <a:ext cx="95540" cy="95540"/>
              <a:chOff x="9455079" y="3830324"/>
              <a:chExt cx="95540" cy="95540"/>
            </a:xfrm>
          </p:grpSpPr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156D801E-E68E-4C89-806A-7BA0C40FF04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3F6BABEF-6EB4-4D06-A7EF-58B26B51099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2FB72E86-F0CE-43CC-805E-4E61568E87A6}"/>
                </a:ext>
              </a:extLst>
            </p:cNvPr>
            <p:cNvGrpSpPr/>
            <p:nvPr/>
          </p:nvGrpSpPr>
          <p:grpSpPr>
            <a:xfrm>
              <a:off x="10614679" y="3711802"/>
              <a:ext cx="95540" cy="95540"/>
              <a:chOff x="9455079" y="3830324"/>
              <a:chExt cx="95540" cy="95540"/>
            </a:xfrm>
          </p:grpSpPr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607D67E8-C209-4F45-AE33-60645EBC9A1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196B45E2-FCFF-456A-91EA-9E61DEC81B4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87" name="Group 386">
              <a:extLst>
                <a:ext uri="{FF2B5EF4-FFF2-40B4-BE49-F238E27FC236}">
                  <a16:creationId xmlns:a16="http://schemas.microsoft.com/office/drawing/2014/main" id="{2B3859D4-507C-4406-9425-D766CAF767D0}"/>
                </a:ext>
              </a:extLst>
            </p:cNvPr>
            <p:cNvGrpSpPr/>
            <p:nvPr/>
          </p:nvGrpSpPr>
          <p:grpSpPr>
            <a:xfrm>
              <a:off x="10639487" y="3711802"/>
              <a:ext cx="95540" cy="95540"/>
              <a:chOff x="9455079" y="3830324"/>
              <a:chExt cx="95540" cy="95540"/>
            </a:xfrm>
          </p:grpSpPr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65BA408C-2306-4642-808D-4FFEB398A54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A8A067D2-9545-4332-A58C-B9D8845124A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ABF24273-C3B8-4F47-847E-9512604D2E58}"/>
                </a:ext>
              </a:extLst>
            </p:cNvPr>
            <p:cNvGrpSpPr/>
            <p:nvPr/>
          </p:nvGrpSpPr>
          <p:grpSpPr>
            <a:xfrm>
              <a:off x="10669183" y="3711802"/>
              <a:ext cx="95540" cy="95540"/>
              <a:chOff x="9455079" y="3830324"/>
              <a:chExt cx="95540" cy="95540"/>
            </a:xfrm>
          </p:grpSpPr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0E4AAA0C-0609-4610-9F55-9B20DA4BAF6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BF11D5A5-ECBB-48AC-B7FD-E301236E6F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0D8B3EDE-1FE4-4DA8-8F74-14A20DD978C7}"/>
                </a:ext>
              </a:extLst>
            </p:cNvPr>
            <p:cNvGrpSpPr/>
            <p:nvPr/>
          </p:nvGrpSpPr>
          <p:grpSpPr>
            <a:xfrm>
              <a:off x="10700748" y="3711802"/>
              <a:ext cx="95540" cy="95540"/>
              <a:chOff x="9455079" y="3830324"/>
              <a:chExt cx="95540" cy="95540"/>
            </a:xfrm>
          </p:grpSpPr>
          <p:cxnSp>
            <p:nvCxnSpPr>
              <p:cNvPr id="394" name="Straight Connector 393">
                <a:extLst>
                  <a:ext uri="{FF2B5EF4-FFF2-40B4-BE49-F238E27FC236}">
                    <a16:creationId xmlns:a16="http://schemas.microsoft.com/office/drawing/2014/main" id="{D7AB67BC-E5B5-4387-9B56-14C36A2FCC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5" name="Straight Connector 394">
                <a:extLst>
                  <a:ext uri="{FF2B5EF4-FFF2-40B4-BE49-F238E27FC236}">
                    <a16:creationId xmlns:a16="http://schemas.microsoft.com/office/drawing/2014/main" id="{0EB18C1C-7BA7-4ED8-98CF-7138A26AE79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502B0503-4671-4BA5-990D-25CFE15E476F}"/>
                </a:ext>
              </a:extLst>
            </p:cNvPr>
            <p:cNvGrpSpPr/>
            <p:nvPr/>
          </p:nvGrpSpPr>
          <p:grpSpPr>
            <a:xfrm>
              <a:off x="10731570" y="3711802"/>
              <a:ext cx="95540" cy="95540"/>
              <a:chOff x="9455079" y="3830324"/>
              <a:chExt cx="95540" cy="95540"/>
            </a:xfrm>
          </p:grpSpPr>
          <p:cxnSp>
            <p:nvCxnSpPr>
              <p:cNvPr id="397" name="Straight Connector 396">
                <a:extLst>
                  <a:ext uri="{FF2B5EF4-FFF2-40B4-BE49-F238E27FC236}">
                    <a16:creationId xmlns:a16="http://schemas.microsoft.com/office/drawing/2014/main" id="{623DA66E-B7DB-42EB-9909-1988F5A978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8" name="Straight Connector 397">
                <a:extLst>
                  <a:ext uri="{FF2B5EF4-FFF2-40B4-BE49-F238E27FC236}">
                    <a16:creationId xmlns:a16="http://schemas.microsoft.com/office/drawing/2014/main" id="{822C656F-C6C5-4997-A5CD-7DDE55A45D4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id="{EE7EE7C2-E820-4D41-B202-6293ECB088F9}"/>
                </a:ext>
              </a:extLst>
            </p:cNvPr>
            <p:cNvGrpSpPr/>
            <p:nvPr/>
          </p:nvGrpSpPr>
          <p:grpSpPr>
            <a:xfrm>
              <a:off x="10750460" y="3742150"/>
              <a:ext cx="95540" cy="95540"/>
              <a:chOff x="9455079" y="3830324"/>
              <a:chExt cx="95540" cy="95540"/>
            </a:xfrm>
          </p:grpSpPr>
          <p:cxnSp>
            <p:nvCxnSpPr>
              <p:cNvPr id="400" name="Straight Connector 399">
                <a:extLst>
                  <a:ext uri="{FF2B5EF4-FFF2-40B4-BE49-F238E27FC236}">
                    <a16:creationId xmlns:a16="http://schemas.microsoft.com/office/drawing/2014/main" id="{02E5B4A0-8ACD-4EBD-9460-2CDE833C514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B4EC84C8-0DE5-4ADD-9D4D-AD75005A05C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EA9F94FD-4CB1-49A8-979F-C8CA6B87C473}"/>
                </a:ext>
              </a:extLst>
            </p:cNvPr>
            <p:cNvGrpSpPr/>
            <p:nvPr/>
          </p:nvGrpSpPr>
          <p:grpSpPr>
            <a:xfrm>
              <a:off x="10773639" y="3742150"/>
              <a:ext cx="95540" cy="95540"/>
              <a:chOff x="9455079" y="3830324"/>
              <a:chExt cx="95540" cy="95540"/>
            </a:xfrm>
          </p:grpSpPr>
          <p:cxnSp>
            <p:nvCxnSpPr>
              <p:cNvPr id="403" name="Straight Connector 402">
                <a:extLst>
                  <a:ext uri="{FF2B5EF4-FFF2-40B4-BE49-F238E27FC236}">
                    <a16:creationId xmlns:a16="http://schemas.microsoft.com/office/drawing/2014/main" id="{53A3185C-E3C3-4488-8F4E-3563D870A36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4" name="Straight Connector 403">
                <a:extLst>
                  <a:ext uri="{FF2B5EF4-FFF2-40B4-BE49-F238E27FC236}">
                    <a16:creationId xmlns:a16="http://schemas.microsoft.com/office/drawing/2014/main" id="{517FA817-1423-49B1-8AC6-2BCC390302B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05" name="Group 404">
              <a:extLst>
                <a:ext uri="{FF2B5EF4-FFF2-40B4-BE49-F238E27FC236}">
                  <a16:creationId xmlns:a16="http://schemas.microsoft.com/office/drawing/2014/main" id="{F53279F7-C8B4-48BE-ABBB-6DEE6201A3EA}"/>
                </a:ext>
              </a:extLst>
            </p:cNvPr>
            <p:cNvGrpSpPr/>
            <p:nvPr/>
          </p:nvGrpSpPr>
          <p:grpSpPr>
            <a:xfrm>
              <a:off x="10794851" y="3742150"/>
              <a:ext cx="95540" cy="95540"/>
              <a:chOff x="9455079" y="3830324"/>
              <a:chExt cx="95540" cy="95540"/>
            </a:xfrm>
          </p:grpSpPr>
          <p:cxnSp>
            <p:nvCxnSpPr>
              <p:cNvPr id="406" name="Straight Connector 405">
                <a:extLst>
                  <a:ext uri="{FF2B5EF4-FFF2-40B4-BE49-F238E27FC236}">
                    <a16:creationId xmlns:a16="http://schemas.microsoft.com/office/drawing/2014/main" id="{B7B1A665-2BB9-46E0-8520-34F91E2280F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7" name="Straight Connector 406">
                <a:extLst>
                  <a:ext uri="{FF2B5EF4-FFF2-40B4-BE49-F238E27FC236}">
                    <a16:creationId xmlns:a16="http://schemas.microsoft.com/office/drawing/2014/main" id="{C949D1C1-AB36-47C9-857A-1CEF81BB42F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08" name="Group 407">
              <a:extLst>
                <a:ext uri="{FF2B5EF4-FFF2-40B4-BE49-F238E27FC236}">
                  <a16:creationId xmlns:a16="http://schemas.microsoft.com/office/drawing/2014/main" id="{2D5501FE-B1F4-48FB-9FBF-6CC6DE3D0931}"/>
                </a:ext>
              </a:extLst>
            </p:cNvPr>
            <p:cNvGrpSpPr/>
            <p:nvPr/>
          </p:nvGrpSpPr>
          <p:grpSpPr>
            <a:xfrm>
              <a:off x="10824771" y="3742150"/>
              <a:ext cx="95540" cy="95540"/>
              <a:chOff x="9455079" y="3830324"/>
              <a:chExt cx="95540" cy="95540"/>
            </a:xfrm>
          </p:grpSpPr>
          <p:cxnSp>
            <p:nvCxnSpPr>
              <p:cNvPr id="409" name="Straight Connector 408">
                <a:extLst>
                  <a:ext uri="{FF2B5EF4-FFF2-40B4-BE49-F238E27FC236}">
                    <a16:creationId xmlns:a16="http://schemas.microsoft.com/office/drawing/2014/main" id="{00F7F569-DD43-4820-88D2-05267816044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0" name="Straight Connector 409">
                <a:extLst>
                  <a:ext uri="{FF2B5EF4-FFF2-40B4-BE49-F238E27FC236}">
                    <a16:creationId xmlns:a16="http://schemas.microsoft.com/office/drawing/2014/main" id="{BE7C3766-A728-4B9C-AC38-BB74ABE655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BCCEBEB3-7F6D-4C4E-8F68-9585F641964C}"/>
                </a:ext>
              </a:extLst>
            </p:cNvPr>
            <p:cNvGrpSpPr/>
            <p:nvPr/>
          </p:nvGrpSpPr>
          <p:grpSpPr>
            <a:xfrm>
              <a:off x="10841014" y="3795514"/>
              <a:ext cx="95540" cy="95540"/>
              <a:chOff x="9455079" y="3830324"/>
              <a:chExt cx="95540" cy="95540"/>
            </a:xfrm>
          </p:grpSpPr>
          <p:cxnSp>
            <p:nvCxnSpPr>
              <p:cNvPr id="412" name="Straight Connector 411">
                <a:extLst>
                  <a:ext uri="{FF2B5EF4-FFF2-40B4-BE49-F238E27FC236}">
                    <a16:creationId xmlns:a16="http://schemas.microsoft.com/office/drawing/2014/main" id="{350DE23F-D8C7-4B2E-ADF2-D58FCB8A55E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3" name="Straight Connector 412">
                <a:extLst>
                  <a:ext uri="{FF2B5EF4-FFF2-40B4-BE49-F238E27FC236}">
                    <a16:creationId xmlns:a16="http://schemas.microsoft.com/office/drawing/2014/main" id="{7AB630A0-FEB6-450B-B1CA-C947A41A9CE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id="{EE923A23-CF84-48EF-9C5E-0588FD3A44DA}"/>
                </a:ext>
              </a:extLst>
            </p:cNvPr>
            <p:cNvGrpSpPr/>
            <p:nvPr/>
          </p:nvGrpSpPr>
          <p:grpSpPr>
            <a:xfrm>
              <a:off x="10872888" y="3795513"/>
              <a:ext cx="95540" cy="95540"/>
              <a:chOff x="9455079" y="3830324"/>
              <a:chExt cx="95540" cy="95540"/>
            </a:xfrm>
          </p:grpSpPr>
          <p:cxnSp>
            <p:nvCxnSpPr>
              <p:cNvPr id="415" name="Straight Connector 414">
                <a:extLst>
                  <a:ext uri="{FF2B5EF4-FFF2-40B4-BE49-F238E27FC236}">
                    <a16:creationId xmlns:a16="http://schemas.microsoft.com/office/drawing/2014/main" id="{ABD019EE-97F4-4AF0-A3F8-5FCC1B31AA9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6" name="Straight Connector 415">
                <a:extLst>
                  <a:ext uri="{FF2B5EF4-FFF2-40B4-BE49-F238E27FC236}">
                    <a16:creationId xmlns:a16="http://schemas.microsoft.com/office/drawing/2014/main" id="{6CFB574E-3E99-4832-AC5D-77CFE9982B9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id="{8801E7C4-A7D8-40A4-B52C-383B3F8EEBC3}"/>
                </a:ext>
              </a:extLst>
            </p:cNvPr>
            <p:cNvGrpSpPr/>
            <p:nvPr/>
          </p:nvGrpSpPr>
          <p:grpSpPr>
            <a:xfrm>
              <a:off x="10899128" y="3794949"/>
              <a:ext cx="95540" cy="95540"/>
              <a:chOff x="9455079" y="3830324"/>
              <a:chExt cx="95540" cy="95540"/>
            </a:xfrm>
          </p:grpSpPr>
          <p:cxnSp>
            <p:nvCxnSpPr>
              <p:cNvPr id="418" name="Straight Connector 417">
                <a:extLst>
                  <a:ext uri="{FF2B5EF4-FFF2-40B4-BE49-F238E27FC236}">
                    <a16:creationId xmlns:a16="http://schemas.microsoft.com/office/drawing/2014/main" id="{71D77FF1-0192-422B-82D7-0230D328690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9" name="Straight Connector 418">
                <a:extLst>
                  <a:ext uri="{FF2B5EF4-FFF2-40B4-BE49-F238E27FC236}">
                    <a16:creationId xmlns:a16="http://schemas.microsoft.com/office/drawing/2014/main" id="{D62F2A36-9915-447A-A694-C9F0076262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140BB2E8-1159-40FB-A04C-D8DDE0D899C0}"/>
                </a:ext>
              </a:extLst>
            </p:cNvPr>
            <p:cNvGrpSpPr/>
            <p:nvPr/>
          </p:nvGrpSpPr>
          <p:grpSpPr>
            <a:xfrm>
              <a:off x="10906159" y="3836455"/>
              <a:ext cx="95540" cy="95540"/>
              <a:chOff x="9455079" y="3830324"/>
              <a:chExt cx="95540" cy="95540"/>
            </a:xfrm>
          </p:grpSpPr>
          <p:cxnSp>
            <p:nvCxnSpPr>
              <p:cNvPr id="421" name="Straight Connector 420">
                <a:extLst>
                  <a:ext uri="{FF2B5EF4-FFF2-40B4-BE49-F238E27FC236}">
                    <a16:creationId xmlns:a16="http://schemas.microsoft.com/office/drawing/2014/main" id="{A83BA6FA-665E-414C-B173-DBEBA5A953C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0695EE56-8C71-4140-AAEE-B106D8461E8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23" name="Group 422">
              <a:extLst>
                <a:ext uri="{FF2B5EF4-FFF2-40B4-BE49-F238E27FC236}">
                  <a16:creationId xmlns:a16="http://schemas.microsoft.com/office/drawing/2014/main" id="{24593127-0CBC-462B-A15C-EEBD1BF91DF9}"/>
                </a:ext>
              </a:extLst>
            </p:cNvPr>
            <p:cNvGrpSpPr/>
            <p:nvPr/>
          </p:nvGrpSpPr>
          <p:grpSpPr>
            <a:xfrm>
              <a:off x="10936407" y="3836455"/>
              <a:ext cx="95540" cy="95540"/>
              <a:chOff x="9455079" y="3830324"/>
              <a:chExt cx="95540" cy="95540"/>
            </a:xfrm>
          </p:grpSpPr>
          <p:cxnSp>
            <p:nvCxnSpPr>
              <p:cNvPr id="424" name="Straight Connector 423">
                <a:extLst>
                  <a:ext uri="{FF2B5EF4-FFF2-40B4-BE49-F238E27FC236}">
                    <a16:creationId xmlns:a16="http://schemas.microsoft.com/office/drawing/2014/main" id="{314BD16E-D3D1-4DEA-9AF9-ED537AA9C16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5" name="Straight Connector 424">
                <a:extLst>
                  <a:ext uri="{FF2B5EF4-FFF2-40B4-BE49-F238E27FC236}">
                    <a16:creationId xmlns:a16="http://schemas.microsoft.com/office/drawing/2014/main" id="{3A0C47C8-E12F-4068-B050-17430CB33ED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91BDB53A-F315-4818-BF9C-00ED9D5F7778}"/>
                </a:ext>
              </a:extLst>
            </p:cNvPr>
            <p:cNvGrpSpPr/>
            <p:nvPr/>
          </p:nvGrpSpPr>
          <p:grpSpPr>
            <a:xfrm>
              <a:off x="10920311" y="3834896"/>
              <a:ext cx="95540" cy="95540"/>
              <a:chOff x="9455079" y="3830324"/>
              <a:chExt cx="95540" cy="95540"/>
            </a:xfrm>
          </p:grpSpPr>
          <p:cxnSp>
            <p:nvCxnSpPr>
              <p:cNvPr id="427" name="Straight Connector 426">
                <a:extLst>
                  <a:ext uri="{FF2B5EF4-FFF2-40B4-BE49-F238E27FC236}">
                    <a16:creationId xmlns:a16="http://schemas.microsoft.com/office/drawing/2014/main" id="{A22568FD-78CC-46F2-8DB6-7F8B236E975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8" name="Straight Connector 427">
                <a:extLst>
                  <a:ext uri="{FF2B5EF4-FFF2-40B4-BE49-F238E27FC236}">
                    <a16:creationId xmlns:a16="http://schemas.microsoft.com/office/drawing/2014/main" id="{7A0C26AB-5BC4-4DCD-8DC8-7E33811748A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48204ACC-7058-414D-AC08-172F26A76218}"/>
                </a:ext>
              </a:extLst>
            </p:cNvPr>
            <p:cNvGrpSpPr/>
            <p:nvPr/>
          </p:nvGrpSpPr>
          <p:grpSpPr>
            <a:xfrm>
              <a:off x="10985455" y="3837814"/>
              <a:ext cx="95540" cy="95540"/>
              <a:chOff x="9455079" y="3830324"/>
              <a:chExt cx="95540" cy="95540"/>
            </a:xfrm>
          </p:grpSpPr>
          <p:cxnSp>
            <p:nvCxnSpPr>
              <p:cNvPr id="430" name="Straight Connector 429">
                <a:extLst>
                  <a:ext uri="{FF2B5EF4-FFF2-40B4-BE49-F238E27FC236}">
                    <a16:creationId xmlns:a16="http://schemas.microsoft.com/office/drawing/2014/main" id="{C11E33BD-4E04-490A-B974-25662AD1863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1" name="Straight Connector 430">
                <a:extLst>
                  <a:ext uri="{FF2B5EF4-FFF2-40B4-BE49-F238E27FC236}">
                    <a16:creationId xmlns:a16="http://schemas.microsoft.com/office/drawing/2014/main" id="{CF5E9374-0575-4E29-AE44-154C0ED4418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169A16EC-3BED-4352-8EA1-3F70E7E5D662}"/>
                </a:ext>
              </a:extLst>
            </p:cNvPr>
            <p:cNvGrpSpPr/>
            <p:nvPr/>
          </p:nvGrpSpPr>
          <p:grpSpPr>
            <a:xfrm>
              <a:off x="11007045" y="3837421"/>
              <a:ext cx="95540" cy="95540"/>
              <a:chOff x="9455079" y="3830324"/>
              <a:chExt cx="95540" cy="95540"/>
            </a:xfrm>
          </p:grpSpPr>
          <p:cxnSp>
            <p:nvCxnSpPr>
              <p:cNvPr id="433" name="Straight Connector 432">
                <a:extLst>
                  <a:ext uri="{FF2B5EF4-FFF2-40B4-BE49-F238E27FC236}">
                    <a16:creationId xmlns:a16="http://schemas.microsoft.com/office/drawing/2014/main" id="{4188CF49-3D15-46DA-BF4B-F9592DD467A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64C725EE-59C5-4EC6-B4DD-D3695C6DD1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A2B1219A-838F-49E6-AC24-44E0154573BA}"/>
                </a:ext>
              </a:extLst>
            </p:cNvPr>
            <p:cNvGrpSpPr/>
            <p:nvPr/>
          </p:nvGrpSpPr>
          <p:grpSpPr>
            <a:xfrm>
              <a:off x="10978672" y="3838187"/>
              <a:ext cx="95540" cy="95540"/>
              <a:chOff x="9455079" y="3830324"/>
              <a:chExt cx="95540" cy="95540"/>
            </a:xfrm>
          </p:grpSpPr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D17820AE-0721-416A-8FB2-2E415DF7551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9374DF07-36A7-4737-A72A-6474D40E9FA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38" name="Group 437">
              <a:extLst>
                <a:ext uri="{FF2B5EF4-FFF2-40B4-BE49-F238E27FC236}">
                  <a16:creationId xmlns:a16="http://schemas.microsoft.com/office/drawing/2014/main" id="{122B22EF-CCE6-4D5A-8B56-586902039B2A}"/>
                </a:ext>
              </a:extLst>
            </p:cNvPr>
            <p:cNvGrpSpPr/>
            <p:nvPr/>
          </p:nvGrpSpPr>
          <p:grpSpPr>
            <a:xfrm>
              <a:off x="11044201" y="3836455"/>
              <a:ext cx="95540" cy="95540"/>
              <a:chOff x="9455079" y="3830324"/>
              <a:chExt cx="95540" cy="95540"/>
            </a:xfrm>
          </p:grpSpPr>
          <p:cxnSp>
            <p:nvCxnSpPr>
              <p:cNvPr id="439" name="Straight Connector 438">
                <a:extLst>
                  <a:ext uri="{FF2B5EF4-FFF2-40B4-BE49-F238E27FC236}">
                    <a16:creationId xmlns:a16="http://schemas.microsoft.com/office/drawing/2014/main" id="{6E34357B-60E9-45C8-9A47-4FC3D79E524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DAADCD2D-0849-4D7C-AF71-7B510C48E7A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41" name="Group 440">
              <a:extLst>
                <a:ext uri="{FF2B5EF4-FFF2-40B4-BE49-F238E27FC236}">
                  <a16:creationId xmlns:a16="http://schemas.microsoft.com/office/drawing/2014/main" id="{2ED61772-0D75-4122-B9F7-8303B3FA6AF8}"/>
                </a:ext>
              </a:extLst>
            </p:cNvPr>
            <p:cNvGrpSpPr/>
            <p:nvPr/>
          </p:nvGrpSpPr>
          <p:grpSpPr>
            <a:xfrm>
              <a:off x="11070298" y="3834896"/>
              <a:ext cx="95540" cy="95540"/>
              <a:chOff x="9455079" y="3830324"/>
              <a:chExt cx="95540" cy="95540"/>
            </a:xfrm>
          </p:grpSpPr>
          <p:cxnSp>
            <p:nvCxnSpPr>
              <p:cNvPr id="442" name="Straight Connector 441">
                <a:extLst>
                  <a:ext uri="{FF2B5EF4-FFF2-40B4-BE49-F238E27FC236}">
                    <a16:creationId xmlns:a16="http://schemas.microsoft.com/office/drawing/2014/main" id="{4CE213BC-44BA-42D4-A5AF-8A379FA0F7D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3" name="Straight Connector 442">
                <a:extLst>
                  <a:ext uri="{FF2B5EF4-FFF2-40B4-BE49-F238E27FC236}">
                    <a16:creationId xmlns:a16="http://schemas.microsoft.com/office/drawing/2014/main" id="{80A57445-C208-458C-8F28-4DCE154CD8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47F5A5EC-AB3F-4346-9007-226752642F8B}"/>
                </a:ext>
              </a:extLst>
            </p:cNvPr>
            <p:cNvGrpSpPr/>
            <p:nvPr/>
          </p:nvGrpSpPr>
          <p:grpSpPr>
            <a:xfrm>
              <a:off x="11084543" y="3836413"/>
              <a:ext cx="95540" cy="95540"/>
              <a:chOff x="9455079" y="3830324"/>
              <a:chExt cx="95540" cy="95540"/>
            </a:xfrm>
          </p:grpSpPr>
          <p:cxnSp>
            <p:nvCxnSpPr>
              <p:cNvPr id="445" name="Straight Connector 444">
                <a:extLst>
                  <a:ext uri="{FF2B5EF4-FFF2-40B4-BE49-F238E27FC236}">
                    <a16:creationId xmlns:a16="http://schemas.microsoft.com/office/drawing/2014/main" id="{49F67FD4-C012-4AF8-81CD-CF9A6B6177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6" name="Straight Connector 445">
                <a:extLst>
                  <a:ext uri="{FF2B5EF4-FFF2-40B4-BE49-F238E27FC236}">
                    <a16:creationId xmlns:a16="http://schemas.microsoft.com/office/drawing/2014/main" id="{6C46C0AA-40E8-41C9-87D9-D3A83453F55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DD1F44C0-3CA6-4358-97BE-1DB5DCBE8277}"/>
                </a:ext>
              </a:extLst>
            </p:cNvPr>
            <p:cNvGrpSpPr/>
            <p:nvPr/>
          </p:nvGrpSpPr>
          <p:grpSpPr>
            <a:xfrm>
              <a:off x="11129145" y="3834896"/>
              <a:ext cx="95540" cy="95540"/>
              <a:chOff x="9455079" y="3830324"/>
              <a:chExt cx="95540" cy="95540"/>
            </a:xfrm>
          </p:grpSpPr>
          <p:cxnSp>
            <p:nvCxnSpPr>
              <p:cNvPr id="448" name="Straight Connector 447">
                <a:extLst>
                  <a:ext uri="{FF2B5EF4-FFF2-40B4-BE49-F238E27FC236}">
                    <a16:creationId xmlns:a16="http://schemas.microsoft.com/office/drawing/2014/main" id="{13F9198C-E4CE-4CCA-89AB-D4D4DFB0DED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9" name="Straight Connector 448">
                <a:extLst>
                  <a:ext uri="{FF2B5EF4-FFF2-40B4-BE49-F238E27FC236}">
                    <a16:creationId xmlns:a16="http://schemas.microsoft.com/office/drawing/2014/main" id="{16D3A85E-D502-49BC-9D00-1904CBE3404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32E161E1-4C97-4364-851E-1638E0A61979}"/>
                </a:ext>
              </a:extLst>
            </p:cNvPr>
            <p:cNvGrpSpPr/>
            <p:nvPr/>
          </p:nvGrpSpPr>
          <p:grpSpPr>
            <a:xfrm>
              <a:off x="11171180" y="3830324"/>
              <a:ext cx="95540" cy="95540"/>
              <a:chOff x="9455079" y="3830324"/>
              <a:chExt cx="95540" cy="95540"/>
            </a:xfrm>
          </p:grpSpPr>
          <p:cxnSp>
            <p:nvCxnSpPr>
              <p:cNvPr id="451" name="Straight Connector 450">
                <a:extLst>
                  <a:ext uri="{FF2B5EF4-FFF2-40B4-BE49-F238E27FC236}">
                    <a16:creationId xmlns:a16="http://schemas.microsoft.com/office/drawing/2014/main" id="{44070D99-14AB-49AA-AB06-A6EDADF3C70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2" name="Straight Connector 451">
                <a:extLst>
                  <a:ext uri="{FF2B5EF4-FFF2-40B4-BE49-F238E27FC236}">
                    <a16:creationId xmlns:a16="http://schemas.microsoft.com/office/drawing/2014/main" id="{03BDC46F-D002-4A50-8CB2-B753818DEF8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id="{E0D2816A-4FD2-4987-BC79-D5E81FB73798}"/>
                </a:ext>
              </a:extLst>
            </p:cNvPr>
            <p:cNvGrpSpPr/>
            <p:nvPr/>
          </p:nvGrpSpPr>
          <p:grpSpPr>
            <a:xfrm>
              <a:off x="11219215" y="3834711"/>
              <a:ext cx="95540" cy="95540"/>
              <a:chOff x="9455079" y="3830324"/>
              <a:chExt cx="95540" cy="95540"/>
            </a:xfrm>
          </p:grpSpPr>
          <p:cxnSp>
            <p:nvCxnSpPr>
              <p:cNvPr id="454" name="Straight Connector 453">
                <a:extLst>
                  <a:ext uri="{FF2B5EF4-FFF2-40B4-BE49-F238E27FC236}">
                    <a16:creationId xmlns:a16="http://schemas.microsoft.com/office/drawing/2014/main" id="{D80371EB-6C87-47F8-8F93-CA699E4969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5" name="Straight Connector 454">
                <a:extLst>
                  <a:ext uri="{FF2B5EF4-FFF2-40B4-BE49-F238E27FC236}">
                    <a16:creationId xmlns:a16="http://schemas.microsoft.com/office/drawing/2014/main" id="{C2161DD8-65E3-4B61-9F1C-765F3E11603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1DF79F9-1EE0-4B76-99E7-39161388E402}"/>
                </a:ext>
              </a:extLst>
            </p:cNvPr>
            <p:cNvGrpSpPr/>
            <p:nvPr/>
          </p:nvGrpSpPr>
          <p:grpSpPr>
            <a:xfrm>
              <a:off x="7198519" y="2402681"/>
              <a:ext cx="4079081" cy="1547813"/>
              <a:chOff x="7198519" y="2402681"/>
              <a:chExt cx="4079081" cy="1547813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3BC5BD9-2D2C-43E5-86BB-6E956DED5735}"/>
                  </a:ext>
                </a:extLst>
              </p:cNvPr>
              <p:cNvSpPr/>
              <p:nvPr/>
            </p:nvSpPr>
            <p:spPr bwMode="auto">
              <a:xfrm>
                <a:off x="7198519" y="2402681"/>
                <a:ext cx="1400175" cy="673894"/>
              </a:xfrm>
              <a:custGeom>
                <a:avLst/>
                <a:gdLst>
                  <a:gd name="connsiteX0" fmla="*/ 0 w 1400175"/>
                  <a:gd name="connsiteY0" fmla="*/ 0 h 673894"/>
                  <a:gd name="connsiteX1" fmla="*/ 57150 w 1400175"/>
                  <a:gd name="connsiteY1" fmla="*/ 0 h 673894"/>
                  <a:gd name="connsiteX2" fmla="*/ 57150 w 1400175"/>
                  <a:gd name="connsiteY2" fmla="*/ 21432 h 673894"/>
                  <a:gd name="connsiteX3" fmla="*/ 71437 w 1400175"/>
                  <a:gd name="connsiteY3" fmla="*/ 21432 h 673894"/>
                  <a:gd name="connsiteX4" fmla="*/ 71437 w 1400175"/>
                  <a:gd name="connsiteY4" fmla="*/ 21432 h 673894"/>
                  <a:gd name="connsiteX5" fmla="*/ 128587 w 1400175"/>
                  <a:gd name="connsiteY5" fmla="*/ 21432 h 673894"/>
                  <a:gd name="connsiteX6" fmla="*/ 128587 w 1400175"/>
                  <a:gd name="connsiteY6" fmla="*/ 38100 h 673894"/>
                  <a:gd name="connsiteX7" fmla="*/ 138112 w 1400175"/>
                  <a:gd name="connsiteY7" fmla="*/ 38100 h 673894"/>
                  <a:gd name="connsiteX8" fmla="*/ 138112 w 1400175"/>
                  <a:gd name="connsiteY8" fmla="*/ 52388 h 673894"/>
                  <a:gd name="connsiteX9" fmla="*/ 202406 w 1400175"/>
                  <a:gd name="connsiteY9" fmla="*/ 52388 h 673894"/>
                  <a:gd name="connsiteX10" fmla="*/ 202406 w 1400175"/>
                  <a:gd name="connsiteY10" fmla="*/ 69057 h 673894"/>
                  <a:gd name="connsiteX11" fmla="*/ 230981 w 1400175"/>
                  <a:gd name="connsiteY11" fmla="*/ 69057 h 673894"/>
                  <a:gd name="connsiteX12" fmla="*/ 230981 w 1400175"/>
                  <a:gd name="connsiteY12" fmla="*/ 69057 h 673894"/>
                  <a:gd name="connsiteX13" fmla="*/ 230981 w 1400175"/>
                  <a:gd name="connsiteY13" fmla="*/ 69057 h 673894"/>
                  <a:gd name="connsiteX14" fmla="*/ 230981 w 1400175"/>
                  <a:gd name="connsiteY14" fmla="*/ 78582 h 673894"/>
                  <a:gd name="connsiteX15" fmla="*/ 297656 w 1400175"/>
                  <a:gd name="connsiteY15" fmla="*/ 78582 h 673894"/>
                  <a:gd name="connsiteX16" fmla="*/ 297656 w 1400175"/>
                  <a:gd name="connsiteY16" fmla="*/ 78582 h 673894"/>
                  <a:gd name="connsiteX17" fmla="*/ 297656 w 1400175"/>
                  <a:gd name="connsiteY17" fmla="*/ 92869 h 673894"/>
                  <a:gd name="connsiteX18" fmla="*/ 319087 w 1400175"/>
                  <a:gd name="connsiteY18" fmla="*/ 92869 h 673894"/>
                  <a:gd name="connsiteX19" fmla="*/ 319087 w 1400175"/>
                  <a:gd name="connsiteY19" fmla="*/ 102394 h 673894"/>
                  <a:gd name="connsiteX20" fmla="*/ 338137 w 1400175"/>
                  <a:gd name="connsiteY20" fmla="*/ 102394 h 673894"/>
                  <a:gd name="connsiteX21" fmla="*/ 338137 w 1400175"/>
                  <a:gd name="connsiteY21" fmla="*/ 109538 h 673894"/>
                  <a:gd name="connsiteX22" fmla="*/ 364331 w 1400175"/>
                  <a:gd name="connsiteY22" fmla="*/ 109538 h 673894"/>
                  <a:gd name="connsiteX23" fmla="*/ 364331 w 1400175"/>
                  <a:gd name="connsiteY23" fmla="*/ 109538 h 673894"/>
                  <a:gd name="connsiteX24" fmla="*/ 376237 w 1400175"/>
                  <a:gd name="connsiteY24" fmla="*/ 121444 h 673894"/>
                  <a:gd name="connsiteX25" fmla="*/ 376237 w 1400175"/>
                  <a:gd name="connsiteY25" fmla="*/ 133350 h 673894"/>
                  <a:gd name="connsiteX26" fmla="*/ 385762 w 1400175"/>
                  <a:gd name="connsiteY26" fmla="*/ 133350 h 673894"/>
                  <a:gd name="connsiteX27" fmla="*/ 385762 w 1400175"/>
                  <a:gd name="connsiteY27" fmla="*/ 152400 h 673894"/>
                  <a:gd name="connsiteX28" fmla="*/ 492919 w 1400175"/>
                  <a:gd name="connsiteY28" fmla="*/ 152400 h 673894"/>
                  <a:gd name="connsiteX29" fmla="*/ 500062 w 1400175"/>
                  <a:gd name="connsiteY29" fmla="*/ 159543 h 673894"/>
                  <a:gd name="connsiteX30" fmla="*/ 554831 w 1400175"/>
                  <a:gd name="connsiteY30" fmla="*/ 159543 h 673894"/>
                  <a:gd name="connsiteX31" fmla="*/ 554831 w 1400175"/>
                  <a:gd name="connsiteY31" fmla="*/ 159543 h 673894"/>
                  <a:gd name="connsiteX32" fmla="*/ 554831 w 1400175"/>
                  <a:gd name="connsiteY32" fmla="*/ 159543 h 673894"/>
                  <a:gd name="connsiteX33" fmla="*/ 554831 w 1400175"/>
                  <a:gd name="connsiteY33" fmla="*/ 178594 h 673894"/>
                  <a:gd name="connsiteX34" fmla="*/ 588169 w 1400175"/>
                  <a:gd name="connsiteY34" fmla="*/ 178594 h 673894"/>
                  <a:gd name="connsiteX35" fmla="*/ 588169 w 1400175"/>
                  <a:gd name="connsiteY35" fmla="*/ 178594 h 673894"/>
                  <a:gd name="connsiteX36" fmla="*/ 600075 w 1400175"/>
                  <a:gd name="connsiteY36" fmla="*/ 190500 h 673894"/>
                  <a:gd name="connsiteX37" fmla="*/ 600075 w 1400175"/>
                  <a:gd name="connsiteY37" fmla="*/ 202407 h 673894"/>
                  <a:gd name="connsiteX38" fmla="*/ 642937 w 1400175"/>
                  <a:gd name="connsiteY38" fmla="*/ 202407 h 673894"/>
                  <a:gd name="connsiteX39" fmla="*/ 642937 w 1400175"/>
                  <a:gd name="connsiteY39" fmla="*/ 214313 h 673894"/>
                  <a:gd name="connsiteX40" fmla="*/ 661987 w 1400175"/>
                  <a:gd name="connsiteY40" fmla="*/ 214313 h 673894"/>
                  <a:gd name="connsiteX41" fmla="*/ 664368 w 1400175"/>
                  <a:gd name="connsiteY41" fmla="*/ 216694 h 673894"/>
                  <a:gd name="connsiteX42" fmla="*/ 664368 w 1400175"/>
                  <a:gd name="connsiteY42" fmla="*/ 230982 h 673894"/>
                  <a:gd name="connsiteX43" fmla="*/ 676275 w 1400175"/>
                  <a:gd name="connsiteY43" fmla="*/ 230982 h 673894"/>
                  <a:gd name="connsiteX44" fmla="*/ 676275 w 1400175"/>
                  <a:gd name="connsiteY44" fmla="*/ 238125 h 673894"/>
                  <a:gd name="connsiteX45" fmla="*/ 692944 w 1400175"/>
                  <a:gd name="connsiteY45" fmla="*/ 238125 h 673894"/>
                  <a:gd name="connsiteX46" fmla="*/ 692944 w 1400175"/>
                  <a:gd name="connsiteY46" fmla="*/ 259557 h 673894"/>
                  <a:gd name="connsiteX47" fmla="*/ 723900 w 1400175"/>
                  <a:gd name="connsiteY47" fmla="*/ 259557 h 673894"/>
                  <a:gd name="connsiteX48" fmla="*/ 723900 w 1400175"/>
                  <a:gd name="connsiteY48" fmla="*/ 269082 h 673894"/>
                  <a:gd name="connsiteX49" fmla="*/ 750094 w 1400175"/>
                  <a:gd name="connsiteY49" fmla="*/ 269082 h 673894"/>
                  <a:gd name="connsiteX50" fmla="*/ 750094 w 1400175"/>
                  <a:gd name="connsiteY50" fmla="*/ 280988 h 673894"/>
                  <a:gd name="connsiteX51" fmla="*/ 762000 w 1400175"/>
                  <a:gd name="connsiteY51" fmla="*/ 280988 h 673894"/>
                  <a:gd name="connsiteX52" fmla="*/ 762000 w 1400175"/>
                  <a:gd name="connsiteY52" fmla="*/ 309563 h 673894"/>
                  <a:gd name="connsiteX53" fmla="*/ 781050 w 1400175"/>
                  <a:gd name="connsiteY53" fmla="*/ 309563 h 673894"/>
                  <a:gd name="connsiteX54" fmla="*/ 781050 w 1400175"/>
                  <a:gd name="connsiteY54" fmla="*/ 319088 h 673894"/>
                  <a:gd name="connsiteX55" fmla="*/ 812006 w 1400175"/>
                  <a:gd name="connsiteY55" fmla="*/ 319088 h 673894"/>
                  <a:gd name="connsiteX56" fmla="*/ 812006 w 1400175"/>
                  <a:gd name="connsiteY56" fmla="*/ 326232 h 673894"/>
                  <a:gd name="connsiteX57" fmla="*/ 847725 w 1400175"/>
                  <a:gd name="connsiteY57" fmla="*/ 326232 h 673894"/>
                  <a:gd name="connsiteX58" fmla="*/ 847725 w 1400175"/>
                  <a:gd name="connsiteY58" fmla="*/ 338138 h 673894"/>
                  <a:gd name="connsiteX59" fmla="*/ 862012 w 1400175"/>
                  <a:gd name="connsiteY59" fmla="*/ 338138 h 673894"/>
                  <a:gd name="connsiteX60" fmla="*/ 862012 w 1400175"/>
                  <a:gd name="connsiteY60" fmla="*/ 350044 h 673894"/>
                  <a:gd name="connsiteX61" fmla="*/ 871537 w 1400175"/>
                  <a:gd name="connsiteY61" fmla="*/ 350044 h 673894"/>
                  <a:gd name="connsiteX62" fmla="*/ 871537 w 1400175"/>
                  <a:gd name="connsiteY62" fmla="*/ 361950 h 673894"/>
                  <a:gd name="connsiteX63" fmla="*/ 904875 w 1400175"/>
                  <a:gd name="connsiteY63" fmla="*/ 361950 h 673894"/>
                  <a:gd name="connsiteX64" fmla="*/ 904875 w 1400175"/>
                  <a:gd name="connsiteY64" fmla="*/ 385763 h 673894"/>
                  <a:gd name="connsiteX65" fmla="*/ 919162 w 1400175"/>
                  <a:gd name="connsiteY65" fmla="*/ 385763 h 673894"/>
                  <a:gd name="connsiteX66" fmla="*/ 919162 w 1400175"/>
                  <a:gd name="connsiteY66" fmla="*/ 404813 h 673894"/>
                  <a:gd name="connsiteX67" fmla="*/ 931069 w 1400175"/>
                  <a:gd name="connsiteY67" fmla="*/ 404813 h 673894"/>
                  <a:gd name="connsiteX68" fmla="*/ 931069 w 1400175"/>
                  <a:gd name="connsiteY68" fmla="*/ 419100 h 673894"/>
                  <a:gd name="connsiteX69" fmla="*/ 962025 w 1400175"/>
                  <a:gd name="connsiteY69" fmla="*/ 419100 h 673894"/>
                  <a:gd name="connsiteX70" fmla="*/ 962025 w 1400175"/>
                  <a:gd name="connsiteY70" fmla="*/ 426244 h 673894"/>
                  <a:gd name="connsiteX71" fmla="*/ 985837 w 1400175"/>
                  <a:gd name="connsiteY71" fmla="*/ 426244 h 673894"/>
                  <a:gd name="connsiteX72" fmla="*/ 985837 w 1400175"/>
                  <a:gd name="connsiteY72" fmla="*/ 433388 h 673894"/>
                  <a:gd name="connsiteX73" fmla="*/ 1002506 w 1400175"/>
                  <a:gd name="connsiteY73" fmla="*/ 433388 h 673894"/>
                  <a:gd name="connsiteX74" fmla="*/ 1002506 w 1400175"/>
                  <a:gd name="connsiteY74" fmla="*/ 454819 h 673894"/>
                  <a:gd name="connsiteX75" fmla="*/ 1019175 w 1400175"/>
                  <a:gd name="connsiteY75" fmla="*/ 454819 h 673894"/>
                  <a:gd name="connsiteX76" fmla="*/ 1019175 w 1400175"/>
                  <a:gd name="connsiteY76" fmla="*/ 469107 h 673894"/>
                  <a:gd name="connsiteX77" fmla="*/ 1038225 w 1400175"/>
                  <a:gd name="connsiteY77" fmla="*/ 469107 h 673894"/>
                  <a:gd name="connsiteX78" fmla="*/ 1038225 w 1400175"/>
                  <a:gd name="connsiteY78" fmla="*/ 469107 h 673894"/>
                  <a:gd name="connsiteX79" fmla="*/ 1095375 w 1400175"/>
                  <a:gd name="connsiteY79" fmla="*/ 469107 h 673894"/>
                  <a:gd name="connsiteX80" fmla="*/ 1095375 w 1400175"/>
                  <a:gd name="connsiteY80" fmla="*/ 492919 h 673894"/>
                  <a:gd name="connsiteX81" fmla="*/ 1107281 w 1400175"/>
                  <a:gd name="connsiteY81" fmla="*/ 492919 h 673894"/>
                  <a:gd name="connsiteX82" fmla="*/ 1107281 w 1400175"/>
                  <a:gd name="connsiteY82" fmla="*/ 502444 h 673894"/>
                  <a:gd name="connsiteX83" fmla="*/ 1157287 w 1400175"/>
                  <a:gd name="connsiteY83" fmla="*/ 502444 h 673894"/>
                  <a:gd name="connsiteX84" fmla="*/ 1157287 w 1400175"/>
                  <a:gd name="connsiteY84" fmla="*/ 523875 h 673894"/>
                  <a:gd name="connsiteX85" fmla="*/ 1185862 w 1400175"/>
                  <a:gd name="connsiteY85" fmla="*/ 523875 h 673894"/>
                  <a:gd name="connsiteX86" fmla="*/ 1185862 w 1400175"/>
                  <a:gd name="connsiteY86" fmla="*/ 545307 h 673894"/>
                  <a:gd name="connsiteX87" fmla="*/ 1221581 w 1400175"/>
                  <a:gd name="connsiteY87" fmla="*/ 545307 h 673894"/>
                  <a:gd name="connsiteX88" fmla="*/ 1221581 w 1400175"/>
                  <a:gd name="connsiteY88" fmla="*/ 571500 h 673894"/>
                  <a:gd name="connsiteX89" fmla="*/ 1221581 w 1400175"/>
                  <a:gd name="connsiteY89" fmla="*/ 571500 h 673894"/>
                  <a:gd name="connsiteX90" fmla="*/ 1243012 w 1400175"/>
                  <a:gd name="connsiteY90" fmla="*/ 571500 h 673894"/>
                  <a:gd name="connsiteX91" fmla="*/ 1243012 w 1400175"/>
                  <a:gd name="connsiteY91" fmla="*/ 585788 h 673894"/>
                  <a:gd name="connsiteX92" fmla="*/ 1262062 w 1400175"/>
                  <a:gd name="connsiteY92" fmla="*/ 585788 h 673894"/>
                  <a:gd name="connsiteX93" fmla="*/ 1290637 w 1400175"/>
                  <a:gd name="connsiteY93" fmla="*/ 585788 h 673894"/>
                  <a:gd name="connsiteX94" fmla="*/ 1290637 w 1400175"/>
                  <a:gd name="connsiteY94" fmla="*/ 614363 h 673894"/>
                  <a:gd name="connsiteX95" fmla="*/ 1302544 w 1400175"/>
                  <a:gd name="connsiteY95" fmla="*/ 614363 h 673894"/>
                  <a:gd name="connsiteX96" fmla="*/ 1302544 w 1400175"/>
                  <a:gd name="connsiteY96" fmla="*/ 642938 h 673894"/>
                  <a:gd name="connsiteX97" fmla="*/ 1321594 w 1400175"/>
                  <a:gd name="connsiteY97" fmla="*/ 642938 h 673894"/>
                  <a:gd name="connsiteX98" fmla="*/ 1321594 w 1400175"/>
                  <a:gd name="connsiteY98" fmla="*/ 657225 h 673894"/>
                  <a:gd name="connsiteX99" fmla="*/ 1354931 w 1400175"/>
                  <a:gd name="connsiteY99" fmla="*/ 657225 h 673894"/>
                  <a:gd name="connsiteX100" fmla="*/ 1359694 w 1400175"/>
                  <a:gd name="connsiteY100" fmla="*/ 661988 h 673894"/>
                  <a:gd name="connsiteX101" fmla="*/ 1390650 w 1400175"/>
                  <a:gd name="connsiteY101" fmla="*/ 661988 h 673894"/>
                  <a:gd name="connsiteX102" fmla="*/ 1390650 w 1400175"/>
                  <a:gd name="connsiteY102" fmla="*/ 673894 h 673894"/>
                  <a:gd name="connsiteX103" fmla="*/ 1400175 w 1400175"/>
                  <a:gd name="connsiteY103" fmla="*/ 673894 h 67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1400175" h="673894">
                    <a:moveTo>
                      <a:pt x="0" y="0"/>
                    </a:moveTo>
                    <a:lnTo>
                      <a:pt x="57150" y="0"/>
                    </a:lnTo>
                    <a:lnTo>
                      <a:pt x="57150" y="21432"/>
                    </a:lnTo>
                    <a:lnTo>
                      <a:pt x="71437" y="21432"/>
                    </a:lnTo>
                    <a:lnTo>
                      <a:pt x="71437" y="21432"/>
                    </a:lnTo>
                    <a:lnTo>
                      <a:pt x="128587" y="21432"/>
                    </a:lnTo>
                    <a:lnTo>
                      <a:pt x="128587" y="38100"/>
                    </a:lnTo>
                    <a:lnTo>
                      <a:pt x="138112" y="38100"/>
                    </a:lnTo>
                    <a:lnTo>
                      <a:pt x="138112" y="52388"/>
                    </a:lnTo>
                    <a:lnTo>
                      <a:pt x="202406" y="52388"/>
                    </a:lnTo>
                    <a:lnTo>
                      <a:pt x="202406" y="69057"/>
                    </a:lnTo>
                    <a:lnTo>
                      <a:pt x="230981" y="69057"/>
                    </a:lnTo>
                    <a:lnTo>
                      <a:pt x="230981" y="69057"/>
                    </a:lnTo>
                    <a:lnTo>
                      <a:pt x="230981" y="69057"/>
                    </a:lnTo>
                    <a:lnTo>
                      <a:pt x="230981" y="78582"/>
                    </a:lnTo>
                    <a:lnTo>
                      <a:pt x="297656" y="78582"/>
                    </a:lnTo>
                    <a:lnTo>
                      <a:pt x="297656" y="78582"/>
                    </a:lnTo>
                    <a:lnTo>
                      <a:pt x="297656" y="92869"/>
                    </a:lnTo>
                    <a:lnTo>
                      <a:pt x="319087" y="92869"/>
                    </a:lnTo>
                    <a:lnTo>
                      <a:pt x="319087" y="102394"/>
                    </a:lnTo>
                    <a:lnTo>
                      <a:pt x="338137" y="102394"/>
                    </a:lnTo>
                    <a:lnTo>
                      <a:pt x="338137" y="109538"/>
                    </a:lnTo>
                    <a:lnTo>
                      <a:pt x="364331" y="109538"/>
                    </a:lnTo>
                    <a:lnTo>
                      <a:pt x="364331" y="109538"/>
                    </a:lnTo>
                    <a:lnTo>
                      <a:pt x="376237" y="121444"/>
                    </a:lnTo>
                    <a:lnTo>
                      <a:pt x="376237" y="133350"/>
                    </a:lnTo>
                    <a:lnTo>
                      <a:pt x="385762" y="133350"/>
                    </a:lnTo>
                    <a:lnTo>
                      <a:pt x="385762" y="152400"/>
                    </a:lnTo>
                    <a:lnTo>
                      <a:pt x="492919" y="152400"/>
                    </a:lnTo>
                    <a:lnTo>
                      <a:pt x="500062" y="159543"/>
                    </a:lnTo>
                    <a:lnTo>
                      <a:pt x="554831" y="159543"/>
                    </a:lnTo>
                    <a:lnTo>
                      <a:pt x="554831" y="159543"/>
                    </a:lnTo>
                    <a:lnTo>
                      <a:pt x="554831" y="159543"/>
                    </a:lnTo>
                    <a:lnTo>
                      <a:pt x="554831" y="178594"/>
                    </a:lnTo>
                    <a:lnTo>
                      <a:pt x="588169" y="178594"/>
                    </a:lnTo>
                    <a:lnTo>
                      <a:pt x="588169" y="178594"/>
                    </a:lnTo>
                    <a:lnTo>
                      <a:pt x="600075" y="190500"/>
                    </a:lnTo>
                    <a:lnTo>
                      <a:pt x="600075" y="202407"/>
                    </a:lnTo>
                    <a:lnTo>
                      <a:pt x="642937" y="202407"/>
                    </a:lnTo>
                    <a:lnTo>
                      <a:pt x="642937" y="214313"/>
                    </a:lnTo>
                    <a:lnTo>
                      <a:pt x="661987" y="214313"/>
                    </a:lnTo>
                    <a:lnTo>
                      <a:pt x="664368" y="216694"/>
                    </a:lnTo>
                    <a:lnTo>
                      <a:pt x="664368" y="230982"/>
                    </a:lnTo>
                    <a:lnTo>
                      <a:pt x="676275" y="230982"/>
                    </a:lnTo>
                    <a:lnTo>
                      <a:pt x="676275" y="238125"/>
                    </a:lnTo>
                    <a:lnTo>
                      <a:pt x="692944" y="238125"/>
                    </a:lnTo>
                    <a:lnTo>
                      <a:pt x="692944" y="259557"/>
                    </a:lnTo>
                    <a:lnTo>
                      <a:pt x="723900" y="259557"/>
                    </a:lnTo>
                    <a:lnTo>
                      <a:pt x="723900" y="269082"/>
                    </a:lnTo>
                    <a:lnTo>
                      <a:pt x="750094" y="269082"/>
                    </a:lnTo>
                    <a:lnTo>
                      <a:pt x="750094" y="280988"/>
                    </a:lnTo>
                    <a:lnTo>
                      <a:pt x="762000" y="280988"/>
                    </a:lnTo>
                    <a:lnTo>
                      <a:pt x="762000" y="309563"/>
                    </a:lnTo>
                    <a:lnTo>
                      <a:pt x="781050" y="309563"/>
                    </a:lnTo>
                    <a:lnTo>
                      <a:pt x="781050" y="319088"/>
                    </a:lnTo>
                    <a:lnTo>
                      <a:pt x="812006" y="319088"/>
                    </a:lnTo>
                    <a:lnTo>
                      <a:pt x="812006" y="326232"/>
                    </a:lnTo>
                    <a:lnTo>
                      <a:pt x="847725" y="326232"/>
                    </a:lnTo>
                    <a:lnTo>
                      <a:pt x="847725" y="338138"/>
                    </a:lnTo>
                    <a:lnTo>
                      <a:pt x="862012" y="338138"/>
                    </a:lnTo>
                    <a:lnTo>
                      <a:pt x="862012" y="350044"/>
                    </a:lnTo>
                    <a:lnTo>
                      <a:pt x="871537" y="350044"/>
                    </a:lnTo>
                    <a:lnTo>
                      <a:pt x="871537" y="361950"/>
                    </a:lnTo>
                    <a:lnTo>
                      <a:pt x="904875" y="361950"/>
                    </a:lnTo>
                    <a:lnTo>
                      <a:pt x="904875" y="385763"/>
                    </a:lnTo>
                    <a:lnTo>
                      <a:pt x="919162" y="385763"/>
                    </a:lnTo>
                    <a:lnTo>
                      <a:pt x="919162" y="404813"/>
                    </a:lnTo>
                    <a:lnTo>
                      <a:pt x="931069" y="404813"/>
                    </a:lnTo>
                    <a:lnTo>
                      <a:pt x="931069" y="419100"/>
                    </a:lnTo>
                    <a:lnTo>
                      <a:pt x="962025" y="419100"/>
                    </a:lnTo>
                    <a:lnTo>
                      <a:pt x="962025" y="426244"/>
                    </a:lnTo>
                    <a:lnTo>
                      <a:pt x="985837" y="426244"/>
                    </a:lnTo>
                    <a:lnTo>
                      <a:pt x="985837" y="433388"/>
                    </a:lnTo>
                    <a:lnTo>
                      <a:pt x="1002506" y="433388"/>
                    </a:lnTo>
                    <a:lnTo>
                      <a:pt x="1002506" y="454819"/>
                    </a:lnTo>
                    <a:lnTo>
                      <a:pt x="1019175" y="454819"/>
                    </a:lnTo>
                    <a:lnTo>
                      <a:pt x="1019175" y="469107"/>
                    </a:lnTo>
                    <a:lnTo>
                      <a:pt x="1038225" y="469107"/>
                    </a:lnTo>
                    <a:lnTo>
                      <a:pt x="1038225" y="469107"/>
                    </a:lnTo>
                    <a:lnTo>
                      <a:pt x="1095375" y="469107"/>
                    </a:lnTo>
                    <a:lnTo>
                      <a:pt x="1095375" y="492919"/>
                    </a:lnTo>
                    <a:lnTo>
                      <a:pt x="1107281" y="492919"/>
                    </a:lnTo>
                    <a:lnTo>
                      <a:pt x="1107281" y="502444"/>
                    </a:lnTo>
                    <a:lnTo>
                      <a:pt x="1157287" y="502444"/>
                    </a:lnTo>
                    <a:lnTo>
                      <a:pt x="1157287" y="523875"/>
                    </a:lnTo>
                    <a:lnTo>
                      <a:pt x="1185862" y="523875"/>
                    </a:lnTo>
                    <a:lnTo>
                      <a:pt x="1185862" y="545307"/>
                    </a:lnTo>
                    <a:lnTo>
                      <a:pt x="1221581" y="545307"/>
                    </a:lnTo>
                    <a:lnTo>
                      <a:pt x="1221581" y="571500"/>
                    </a:lnTo>
                    <a:lnTo>
                      <a:pt x="1221581" y="571500"/>
                    </a:lnTo>
                    <a:lnTo>
                      <a:pt x="1243012" y="571500"/>
                    </a:lnTo>
                    <a:lnTo>
                      <a:pt x="1243012" y="585788"/>
                    </a:lnTo>
                    <a:lnTo>
                      <a:pt x="1262062" y="585788"/>
                    </a:lnTo>
                    <a:lnTo>
                      <a:pt x="1290637" y="585788"/>
                    </a:lnTo>
                    <a:lnTo>
                      <a:pt x="1290637" y="614363"/>
                    </a:lnTo>
                    <a:lnTo>
                      <a:pt x="1302544" y="614363"/>
                    </a:lnTo>
                    <a:lnTo>
                      <a:pt x="1302544" y="642938"/>
                    </a:lnTo>
                    <a:lnTo>
                      <a:pt x="1321594" y="642938"/>
                    </a:lnTo>
                    <a:lnTo>
                      <a:pt x="1321594" y="657225"/>
                    </a:lnTo>
                    <a:lnTo>
                      <a:pt x="1354931" y="657225"/>
                    </a:lnTo>
                    <a:lnTo>
                      <a:pt x="1359694" y="661988"/>
                    </a:lnTo>
                    <a:lnTo>
                      <a:pt x="1390650" y="661988"/>
                    </a:lnTo>
                    <a:lnTo>
                      <a:pt x="1390650" y="673894"/>
                    </a:lnTo>
                    <a:lnTo>
                      <a:pt x="1400175" y="673894"/>
                    </a:lnTo>
                  </a:path>
                </a:pathLst>
              </a:custGeom>
              <a:noFill/>
              <a:ln w="28575">
                <a:solidFill>
                  <a:schemeClr val="accent3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67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F26CB2B-476A-4268-A750-438D97E520DF}"/>
                  </a:ext>
                </a:extLst>
              </p:cNvPr>
              <p:cNvSpPr/>
              <p:nvPr/>
            </p:nvSpPr>
            <p:spPr bwMode="auto">
              <a:xfrm>
                <a:off x="8589169" y="3078956"/>
                <a:ext cx="2688431" cy="871538"/>
              </a:xfrm>
              <a:custGeom>
                <a:avLst/>
                <a:gdLst>
                  <a:gd name="connsiteX0" fmla="*/ 2688431 w 2688431"/>
                  <a:gd name="connsiteY0" fmla="*/ 871538 h 871538"/>
                  <a:gd name="connsiteX1" fmla="*/ 2269331 w 2688431"/>
                  <a:gd name="connsiteY1" fmla="*/ 871538 h 871538"/>
                  <a:gd name="connsiteX2" fmla="*/ 2269331 w 2688431"/>
                  <a:gd name="connsiteY2" fmla="*/ 838200 h 871538"/>
                  <a:gd name="connsiteX3" fmla="*/ 2112169 w 2688431"/>
                  <a:gd name="connsiteY3" fmla="*/ 838200 h 871538"/>
                  <a:gd name="connsiteX4" fmla="*/ 2112169 w 2688431"/>
                  <a:gd name="connsiteY4" fmla="*/ 816769 h 871538"/>
                  <a:gd name="connsiteX5" fmla="*/ 2033587 w 2688431"/>
                  <a:gd name="connsiteY5" fmla="*/ 816769 h 871538"/>
                  <a:gd name="connsiteX6" fmla="*/ 2033587 w 2688431"/>
                  <a:gd name="connsiteY6" fmla="*/ 802482 h 871538"/>
                  <a:gd name="connsiteX7" fmla="*/ 1957387 w 2688431"/>
                  <a:gd name="connsiteY7" fmla="*/ 802482 h 871538"/>
                  <a:gd name="connsiteX8" fmla="*/ 1957387 w 2688431"/>
                  <a:gd name="connsiteY8" fmla="*/ 802482 h 871538"/>
                  <a:gd name="connsiteX9" fmla="*/ 1945480 w 2688431"/>
                  <a:gd name="connsiteY9" fmla="*/ 790575 h 871538"/>
                  <a:gd name="connsiteX10" fmla="*/ 1945480 w 2688431"/>
                  <a:gd name="connsiteY10" fmla="*/ 776288 h 871538"/>
                  <a:gd name="connsiteX11" fmla="*/ 1857375 w 2688431"/>
                  <a:gd name="connsiteY11" fmla="*/ 776288 h 871538"/>
                  <a:gd name="connsiteX12" fmla="*/ 1857375 w 2688431"/>
                  <a:gd name="connsiteY12" fmla="*/ 776288 h 871538"/>
                  <a:gd name="connsiteX13" fmla="*/ 1821656 w 2688431"/>
                  <a:gd name="connsiteY13" fmla="*/ 776288 h 871538"/>
                  <a:gd name="connsiteX14" fmla="*/ 1821656 w 2688431"/>
                  <a:gd name="connsiteY14" fmla="*/ 750094 h 871538"/>
                  <a:gd name="connsiteX15" fmla="*/ 1783556 w 2688431"/>
                  <a:gd name="connsiteY15" fmla="*/ 750094 h 871538"/>
                  <a:gd name="connsiteX16" fmla="*/ 1783556 w 2688431"/>
                  <a:gd name="connsiteY16" fmla="*/ 738188 h 871538"/>
                  <a:gd name="connsiteX17" fmla="*/ 1762125 w 2688431"/>
                  <a:gd name="connsiteY17" fmla="*/ 738188 h 871538"/>
                  <a:gd name="connsiteX18" fmla="*/ 1762125 w 2688431"/>
                  <a:gd name="connsiteY18" fmla="*/ 723900 h 871538"/>
                  <a:gd name="connsiteX19" fmla="*/ 1709737 w 2688431"/>
                  <a:gd name="connsiteY19" fmla="*/ 723900 h 871538"/>
                  <a:gd name="connsiteX20" fmla="*/ 1702594 w 2688431"/>
                  <a:gd name="connsiteY20" fmla="*/ 716757 h 871538"/>
                  <a:gd name="connsiteX21" fmla="*/ 1690687 w 2688431"/>
                  <a:gd name="connsiteY21" fmla="*/ 716757 h 871538"/>
                  <a:gd name="connsiteX22" fmla="*/ 1690687 w 2688431"/>
                  <a:gd name="connsiteY22" fmla="*/ 707232 h 871538"/>
                  <a:gd name="connsiteX23" fmla="*/ 1671637 w 2688431"/>
                  <a:gd name="connsiteY23" fmla="*/ 707232 h 871538"/>
                  <a:gd name="connsiteX24" fmla="*/ 1671637 w 2688431"/>
                  <a:gd name="connsiteY24" fmla="*/ 678657 h 871538"/>
                  <a:gd name="connsiteX25" fmla="*/ 1593056 w 2688431"/>
                  <a:gd name="connsiteY25" fmla="*/ 678657 h 871538"/>
                  <a:gd name="connsiteX26" fmla="*/ 1593056 w 2688431"/>
                  <a:gd name="connsiteY26" fmla="*/ 678657 h 871538"/>
                  <a:gd name="connsiteX27" fmla="*/ 1583531 w 2688431"/>
                  <a:gd name="connsiteY27" fmla="*/ 669132 h 871538"/>
                  <a:gd name="connsiteX28" fmla="*/ 1583531 w 2688431"/>
                  <a:gd name="connsiteY28" fmla="*/ 669132 h 871538"/>
                  <a:gd name="connsiteX29" fmla="*/ 1574006 w 2688431"/>
                  <a:gd name="connsiteY29" fmla="*/ 659607 h 871538"/>
                  <a:gd name="connsiteX30" fmla="*/ 1526381 w 2688431"/>
                  <a:gd name="connsiteY30" fmla="*/ 659607 h 871538"/>
                  <a:gd name="connsiteX31" fmla="*/ 1526381 w 2688431"/>
                  <a:gd name="connsiteY31" fmla="*/ 647700 h 871538"/>
                  <a:gd name="connsiteX32" fmla="*/ 1509712 w 2688431"/>
                  <a:gd name="connsiteY32" fmla="*/ 647700 h 871538"/>
                  <a:gd name="connsiteX33" fmla="*/ 1509712 w 2688431"/>
                  <a:gd name="connsiteY33" fmla="*/ 635794 h 871538"/>
                  <a:gd name="connsiteX34" fmla="*/ 1454944 w 2688431"/>
                  <a:gd name="connsiteY34" fmla="*/ 635794 h 871538"/>
                  <a:gd name="connsiteX35" fmla="*/ 1450181 w 2688431"/>
                  <a:gd name="connsiteY35" fmla="*/ 631031 h 871538"/>
                  <a:gd name="connsiteX36" fmla="*/ 1426369 w 2688431"/>
                  <a:gd name="connsiteY36" fmla="*/ 631031 h 871538"/>
                  <a:gd name="connsiteX37" fmla="*/ 1426369 w 2688431"/>
                  <a:gd name="connsiteY37" fmla="*/ 616744 h 871538"/>
                  <a:gd name="connsiteX38" fmla="*/ 1419225 w 2688431"/>
                  <a:gd name="connsiteY38" fmla="*/ 616744 h 871538"/>
                  <a:gd name="connsiteX39" fmla="*/ 1419225 w 2688431"/>
                  <a:gd name="connsiteY39" fmla="*/ 609600 h 871538"/>
                  <a:gd name="connsiteX40" fmla="*/ 1414462 w 2688431"/>
                  <a:gd name="connsiteY40" fmla="*/ 609600 h 871538"/>
                  <a:gd name="connsiteX41" fmla="*/ 1414462 w 2688431"/>
                  <a:gd name="connsiteY41" fmla="*/ 592932 h 871538"/>
                  <a:gd name="connsiteX42" fmla="*/ 1364456 w 2688431"/>
                  <a:gd name="connsiteY42" fmla="*/ 592932 h 871538"/>
                  <a:gd name="connsiteX43" fmla="*/ 1364456 w 2688431"/>
                  <a:gd name="connsiteY43" fmla="*/ 576263 h 871538"/>
                  <a:gd name="connsiteX44" fmla="*/ 1316831 w 2688431"/>
                  <a:gd name="connsiteY44" fmla="*/ 576263 h 871538"/>
                  <a:gd name="connsiteX45" fmla="*/ 1316831 w 2688431"/>
                  <a:gd name="connsiteY45" fmla="*/ 569119 h 871538"/>
                  <a:gd name="connsiteX46" fmla="*/ 1278731 w 2688431"/>
                  <a:gd name="connsiteY46" fmla="*/ 569119 h 871538"/>
                  <a:gd name="connsiteX47" fmla="*/ 1278731 w 2688431"/>
                  <a:gd name="connsiteY47" fmla="*/ 547688 h 871538"/>
                  <a:gd name="connsiteX48" fmla="*/ 1257300 w 2688431"/>
                  <a:gd name="connsiteY48" fmla="*/ 547688 h 871538"/>
                  <a:gd name="connsiteX49" fmla="*/ 1257300 w 2688431"/>
                  <a:gd name="connsiteY49" fmla="*/ 538163 h 871538"/>
                  <a:gd name="connsiteX50" fmla="*/ 1240631 w 2688431"/>
                  <a:gd name="connsiteY50" fmla="*/ 538163 h 871538"/>
                  <a:gd name="connsiteX51" fmla="*/ 1240631 w 2688431"/>
                  <a:gd name="connsiteY51" fmla="*/ 526257 h 871538"/>
                  <a:gd name="connsiteX52" fmla="*/ 1228725 w 2688431"/>
                  <a:gd name="connsiteY52" fmla="*/ 526257 h 871538"/>
                  <a:gd name="connsiteX53" fmla="*/ 1228725 w 2688431"/>
                  <a:gd name="connsiteY53" fmla="*/ 519113 h 871538"/>
                  <a:gd name="connsiteX54" fmla="*/ 1162050 w 2688431"/>
                  <a:gd name="connsiteY54" fmla="*/ 519113 h 871538"/>
                  <a:gd name="connsiteX55" fmla="*/ 1162050 w 2688431"/>
                  <a:gd name="connsiteY55" fmla="*/ 507207 h 871538"/>
                  <a:gd name="connsiteX56" fmla="*/ 1126331 w 2688431"/>
                  <a:gd name="connsiteY56" fmla="*/ 507207 h 871538"/>
                  <a:gd name="connsiteX57" fmla="*/ 1126331 w 2688431"/>
                  <a:gd name="connsiteY57" fmla="*/ 492919 h 871538"/>
                  <a:gd name="connsiteX58" fmla="*/ 1092994 w 2688431"/>
                  <a:gd name="connsiteY58" fmla="*/ 492919 h 871538"/>
                  <a:gd name="connsiteX59" fmla="*/ 1092994 w 2688431"/>
                  <a:gd name="connsiteY59" fmla="*/ 471488 h 871538"/>
                  <a:gd name="connsiteX60" fmla="*/ 1076325 w 2688431"/>
                  <a:gd name="connsiteY60" fmla="*/ 471488 h 871538"/>
                  <a:gd name="connsiteX61" fmla="*/ 1076325 w 2688431"/>
                  <a:gd name="connsiteY61" fmla="*/ 459582 h 871538"/>
                  <a:gd name="connsiteX62" fmla="*/ 1021556 w 2688431"/>
                  <a:gd name="connsiteY62" fmla="*/ 459582 h 871538"/>
                  <a:gd name="connsiteX63" fmla="*/ 1021556 w 2688431"/>
                  <a:gd name="connsiteY63" fmla="*/ 450057 h 871538"/>
                  <a:gd name="connsiteX64" fmla="*/ 1004887 w 2688431"/>
                  <a:gd name="connsiteY64" fmla="*/ 450057 h 871538"/>
                  <a:gd name="connsiteX65" fmla="*/ 1004887 w 2688431"/>
                  <a:gd name="connsiteY65" fmla="*/ 433388 h 871538"/>
                  <a:gd name="connsiteX66" fmla="*/ 938212 w 2688431"/>
                  <a:gd name="connsiteY66" fmla="*/ 433388 h 871538"/>
                  <a:gd name="connsiteX67" fmla="*/ 938212 w 2688431"/>
                  <a:gd name="connsiteY67" fmla="*/ 426244 h 871538"/>
                  <a:gd name="connsiteX68" fmla="*/ 935831 w 2688431"/>
                  <a:gd name="connsiteY68" fmla="*/ 423863 h 871538"/>
                  <a:gd name="connsiteX69" fmla="*/ 864394 w 2688431"/>
                  <a:gd name="connsiteY69" fmla="*/ 423863 h 871538"/>
                  <a:gd name="connsiteX70" fmla="*/ 864394 w 2688431"/>
                  <a:gd name="connsiteY70" fmla="*/ 414338 h 871538"/>
                  <a:gd name="connsiteX71" fmla="*/ 835819 w 2688431"/>
                  <a:gd name="connsiteY71" fmla="*/ 414338 h 871538"/>
                  <a:gd name="connsiteX72" fmla="*/ 835819 w 2688431"/>
                  <a:gd name="connsiteY72" fmla="*/ 404813 h 871538"/>
                  <a:gd name="connsiteX73" fmla="*/ 750094 w 2688431"/>
                  <a:gd name="connsiteY73" fmla="*/ 404813 h 871538"/>
                  <a:gd name="connsiteX74" fmla="*/ 750094 w 2688431"/>
                  <a:gd name="connsiteY74" fmla="*/ 385763 h 871538"/>
                  <a:gd name="connsiteX75" fmla="*/ 726281 w 2688431"/>
                  <a:gd name="connsiteY75" fmla="*/ 385763 h 871538"/>
                  <a:gd name="connsiteX76" fmla="*/ 726281 w 2688431"/>
                  <a:gd name="connsiteY76" fmla="*/ 371475 h 871538"/>
                  <a:gd name="connsiteX77" fmla="*/ 716756 w 2688431"/>
                  <a:gd name="connsiteY77" fmla="*/ 371475 h 871538"/>
                  <a:gd name="connsiteX78" fmla="*/ 716756 w 2688431"/>
                  <a:gd name="connsiteY78" fmla="*/ 359569 h 871538"/>
                  <a:gd name="connsiteX79" fmla="*/ 692944 w 2688431"/>
                  <a:gd name="connsiteY79" fmla="*/ 359569 h 871538"/>
                  <a:gd name="connsiteX80" fmla="*/ 692944 w 2688431"/>
                  <a:gd name="connsiteY80" fmla="*/ 338138 h 871538"/>
                  <a:gd name="connsiteX81" fmla="*/ 623887 w 2688431"/>
                  <a:gd name="connsiteY81" fmla="*/ 338138 h 871538"/>
                  <a:gd name="connsiteX82" fmla="*/ 623887 w 2688431"/>
                  <a:gd name="connsiteY82" fmla="*/ 319088 h 871538"/>
                  <a:gd name="connsiteX83" fmla="*/ 590550 w 2688431"/>
                  <a:gd name="connsiteY83" fmla="*/ 319088 h 871538"/>
                  <a:gd name="connsiteX84" fmla="*/ 590550 w 2688431"/>
                  <a:gd name="connsiteY84" fmla="*/ 311944 h 871538"/>
                  <a:gd name="connsiteX85" fmla="*/ 550069 w 2688431"/>
                  <a:gd name="connsiteY85" fmla="*/ 311944 h 871538"/>
                  <a:gd name="connsiteX86" fmla="*/ 550069 w 2688431"/>
                  <a:gd name="connsiteY86" fmla="*/ 300038 h 871538"/>
                  <a:gd name="connsiteX87" fmla="*/ 507206 w 2688431"/>
                  <a:gd name="connsiteY87" fmla="*/ 300038 h 871538"/>
                  <a:gd name="connsiteX88" fmla="*/ 507206 w 2688431"/>
                  <a:gd name="connsiteY88" fmla="*/ 300038 h 871538"/>
                  <a:gd name="connsiteX89" fmla="*/ 488156 w 2688431"/>
                  <a:gd name="connsiteY89" fmla="*/ 300038 h 871538"/>
                  <a:gd name="connsiteX90" fmla="*/ 488156 w 2688431"/>
                  <a:gd name="connsiteY90" fmla="*/ 273844 h 871538"/>
                  <a:gd name="connsiteX91" fmla="*/ 473869 w 2688431"/>
                  <a:gd name="connsiteY91" fmla="*/ 273844 h 871538"/>
                  <a:gd name="connsiteX92" fmla="*/ 473869 w 2688431"/>
                  <a:gd name="connsiteY92" fmla="*/ 266700 h 871538"/>
                  <a:gd name="connsiteX93" fmla="*/ 438150 w 2688431"/>
                  <a:gd name="connsiteY93" fmla="*/ 266700 h 871538"/>
                  <a:gd name="connsiteX94" fmla="*/ 438150 w 2688431"/>
                  <a:gd name="connsiteY94" fmla="*/ 250032 h 871538"/>
                  <a:gd name="connsiteX95" fmla="*/ 414337 w 2688431"/>
                  <a:gd name="connsiteY95" fmla="*/ 250032 h 871538"/>
                  <a:gd name="connsiteX96" fmla="*/ 414337 w 2688431"/>
                  <a:gd name="connsiteY96" fmla="*/ 223838 h 871538"/>
                  <a:gd name="connsiteX97" fmla="*/ 400050 w 2688431"/>
                  <a:gd name="connsiteY97" fmla="*/ 223838 h 871538"/>
                  <a:gd name="connsiteX98" fmla="*/ 400050 w 2688431"/>
                  <a:gd name="connsiteY98" fmla="*/ 214313 h 871538"/>
                  <a:gd name="connsiteX99" fmla="*/ 359569 w 2688431"/>
                  <a:gd name="connsiteY99" fmla="*/ 214313 h 871538"/>
                  <a:gd name="connsiteX100" fmla="*/ 359569 w 2688431"/>
                  <a:gd name="connsiteY100" fmla="*/ 214313 h 871538"/>
                  <a:gd name="connsiteX101" fmla="*/ 347662 w 2688431"/>
                  <a:gd name="connsiteY101" fmla="*/ 202406 h 871538"/>
                  <a:gd name="connsiteX102" fmla="*/ 347662 w 2688431"/>
                  <a:gd name="connsiteY102" fmla="*/ 183357 h 871538"/>
                  <a:gd name="connsiteX103" fmla="*/ 326231 w 2688431"/>
                  <a:gd name="connsiteY103" fmla="*/ 183357 h 871538"/>
                  <a:gd name="connsiteX104" fmla="*/ 326231 w 2688431"/>
                  <a:gd name="connsiteY104" fmla="*/ 164307 h 871538"/>
                  <a:gd name="connsiteX105" fmla="*/ 228600 w 2688431"/>
                  <a:gd name="connsiteY105" fmla="*/ 164307 h 871538"/>
                  <a:gd name="connsiteX106" fmla="*/ 228600 w 2688431"/>
                  <a:gd name="connsiteY106" fmla="*/ 147638 h 871538"/>
                  <a:gd name="connsiteX107" fmla="*/ 228600 w 2688431"/>
                  <a:gd name="connsiteY107" fmla="*/ 147638 h 871538"/>
                  <a:gd name="connsiteX108" fmla="*/ 216694 w 2688431"/>
                  <a:gd name="connsiteY108" fmla="*/ 135732 h 871538"/>
                  <a:gd name="connsiteX109" fmla="*/ 195262 w 2688431"/>
                  <a:gd name="connsiteY109" fmla="*/ 135732 h 871538"/>
                  <a:gd name="connsiteX110" fmla="*/ 195262 w 2688431"/>
                  <a:gd name="connsiteY110" fmla="*/ 119063 h 871538"/>
                  <a:gd name="connsiteX111" fmla="*/ 195262 w 2688431"/>
                  <a:gd name="connsiteY111" fmla="*/ 119063 h 871538"/>
                  <a:gd name="connsiteX112" fmla="*/ 180975 w 2688431"/>
                  <a:gd name="connsiteY112" fmla="*/ 104776 h 871538"/>
                  <a:gd name="connsiteX113" fmla="*/ 169069 w 2688431"/>
                  <a:gd name="connsiteY113" fmla="*/ 104776 h 871538"/>
                  <a:gd name="connsiteX114" fmla="*/ 169069 w 2688431"/>
                  <a:gd name="connsiteY114" fmla="*/ 83344 h 871538"/>
                  <a:gd name="connsiteX115" fmla="*/ 157162 w 2688431"/>
                  <a:gd name="connsiteY115" fmla="*/ 83344 h 871538"/>
                  <a:gd name="connsiteX116" fmla="*/ 157162 w 2688431"/>
                  <a:gd name="connsiteY116" fmla="*/ 83344 h 871538"/>
                  <a:gd name="connsiteX117" fmla="*/ 142875 w 2688431"/>
                  <a:gd name="connsiteY117" fmla="*/ 69057 h 871538"/>
                  <a:gd name="connsiteX118" fmla="*/ 142875 w 2688431"/>
                  <a:gd name="connsiteY118" fmla="*/ 50007 h 871538"/>
                  <a:gd name="connsiteX119" fmla="*/ 114300 w 2688431"/>
                  <a:gd name="connsiteY119" fmla="*/ 50007 h 871538"/>
                  <a:gd name="connsiteX120" fmla="*/ 114300 w 2688431"/>
                  <a:gd name="connsiteY120" fmla="*/ 35719 h 871538"/>
                  <a:gd name="connsiteX121" fmla="*/ 114300 w 2688431"/>
                  <a:gd name="connsiteY121" fmla="*/ 35719 h 871538"/>
                  <a:gd name="connsiteX122" fmla="*/ 97631 w 2688431"/>
                  <a:gd name="connsiteY122" fmla="*/ 35719 h 871538"/>
                  <a:gd name="connsiteX123" fmla="*/ 66675 w 2688431"/>
                  <a:gd name="connsiteY123" fmla="*/ 35719 h 871538"/>
                  <a:gd name="connsiteX124" fmla="*/ 66675 w 2688431"/>
                  <a:gd name="connsiteY124" fmla="*/ 16669 h 871538"/>
                  <a:gd name="connsiteX125" fmla="*/ 50006 w 2688431"/>
                  <a:gd name="connsiteY125" fmla="*/ 16669 h 871538"/>
                  <a:gd name="connsiteX126" fmla="*/ 50006 w 2688431"/>
                  <a:gd name="connsiteY126" fmla="*/ 9525 h 871538"/>
                  <a:gd name="connsiteX127" fmla="*/ 19050 w 2688431"/>
                  <a:gd name="connsiteY127" fmla="*/ 9525 h 871538"/>
                  <a:gd name="connsiteX128" fmla="*/ 19050 w 2688431"/>
                  <a:gd name="connsiteY128" fmla="*/ 0 h 871538"/>
                  <a:gd name="connsiteX129" fmla="*/ 0 w 2688431"/>
                  <a:gd name="connsiteY129" fmla="*/ 0 h 8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2688431" h="871538">
                    <a:moveTo>
                      <a:pt x="2688431" y="871538"/>
                    </a:moveTo>
                    <a:lnTo>
                      <a:pt x="2269331" y="871538"/>
                    </a:lnTo>
                    <a:lnTo>
                      <a:pt x="2269331" y="838200"/>
                    </a:lnTo>
                    <a:lnTo>
                      <a:pt x="2112169" y="838200"/>
                    </a:lnTo>
                    <a:lnTo>
                      <a:pt x="2112169" y="816769"/>
                    </a:lnTo>
                    <a:lnTo>
                      <a:pt x="2033587" y="816769"/>
                    </a:lnTo>
                    <a:lnTo>
                      <a:pt x="2033587" y="802482"/>
                    </a:lnTo>
                    <a:lnTo>
                      <a:pt x="1957387" y="802482"/>
                    </a:lnTo>
                    <a:lnTo>
                      <a:pt x="1957387" y="802482"/>
                    </a:lnTo>
                    <a:lnTo>
                      <a:pt x="1945480" y="790575"/>
                    </a:lnTo>
                    <a:lnTo>
                      <a:pt x="1945480" y="776288"/>
                    </a:lnTo>
                    <a:lnTo>
                      <a:pt x="1857375" y="776288"/>
                    </a:lnTo>
                    <a:lnTo>
                      <a:pt x="1857375" y="776288"/>
                    </a:lnTo>
                    <a:lnTo>
                      <a:pt x="1821656" y="776288"/>
                    </a:lnTo>
                    <a:lnTo>
                      <a:pt x="1821656" y="750094"/>
                    </a:lnTo>
                    <a:lnTo>
                      <a:pt x="1783556" y="750094"/>
                    </a:lnTo>
                    <a:lnTo>
                      <a:pt x="1783556" y="738188"/>
                    </a:lnTo>
                    <a:lnTo>
                      <a:pt x="1762125" y="738188"/>
                    </a:lnTo>
                    <a:lnTo>
                      <a:pt x="1762125" y="723900"/>
                    </a:lnTo>
                    <a:lnTo>
                      <a:pt x="1709737" y="723900"/>
                    </a:lnTo>
                    <a:lnTo>
                      <a:pt x="1702594" y="716757"/>
                    </a:lnTo>
                    <a:lnTo>
                      <a:pt x="1690687" y="716757"/>
                    </a:lnTo>
                    <a:lnTo>
                      <a:pt x="1690687" y="707232"/>
                    </a:lnTo>
                    <a:lnTo>
                      <a:pt x="1671637" y="707232"/>
                    </a:lnTo>
                    <a:lnTo>
                      <a:pt x="1671637" y="678657"/>
                    </a:lnTo>
                    <a:lnTo>
                      <a:pt x="1593056" y="678657"/>
                    </a:lnTo>
                    <a:lnTo>
                      <a:pt x="1593056" y="678657"/>
                    </a:lnTo>
                    <a:lnTo>
                      <a:pt x="1583531" y="669132"/>
                    </a:lnTo>
                    <a:lnTo>
                      <a:pt x="1583531" y="669132"/>
                    </a:lnTo>
                    <a:lnTo>
                      <a:pt x="1574006" y="659607"/>
                    </a:lnTo>
                    <a:lnTo>
                      <a:pt x="1526381" y="659607"/>
                    </a:lnTo>
                    <a:lnTo>
                      <a:pt x="1526381" y="647700"/>
                    </a:lnTo>
                    <a:lnTo>
                      <a:pt x="1509712" y="647700"/>
                    </a:lnTo>
                    <a:lnTo>
                      <a:pt x="1509712" y="635794"/>
                    </a:lnTo>
                    <a:lnTo>
                      <a:pt x="1454944" y="635794"/>
                    </a:lnTo>
                    <a:lnTo>
                      <a:pt x="1450181" y="631031"/>
                    </a:lnTo>
                    <a:lnTo>
                      <a:pt x="1426369" y="631031"/>
                    </a:lnTo>
                    <a:lnTo>
                      <a:pt x="1426369" y="616744"/>
                    </a:lnTo>
                    <a:lnTo>
                      <a:pt x="1419225" y="616744"/>
                    </a:lnTo>
                    <a:lnTo>
                      <a:pt x="1419225" y="609600"/>
                    </a:lnTo>
                    <a:lnTo>
                      <a:pt x="1414462" y="609600"/>
                    </a:lnTo>
                    <a:lnTo>
                      <a:pt x="1414462" y="592932"/>
                    </a:lnTo>
                    <a:lnTo>
                      <a:pt x="1364456" y="592932"/>
                    </a:lnTo>
                    <a:lnTo>
                      <a:pt x="1364456" y="576263"/>
                    </a:lnTo>
                    <a:lnTo>
                      <a:pt x="1316831" y="576263"/>
                    </a:lnTo>
                    <a:lnTo>
                      <a:pt x="1316831" y="569119"/>
                    </a:lnTo>
                    <a:lnTo>
                      <a:pt x="1278731" y="569119"/>
                    </a:lnTo>
                    <a:lnTo>
                      <a:pt x="1278731" y="547688"/>
                    </a:lnTo>
                    <a:lnTo>
                      <a:pt x="1257300" y="547688"/>
                    </a:lnTo>
                    <a:lnTo>
                      <a:pt x="1257300" y="538163"/>
                    </a:lnTo>
                    <a:lnTo>
                      <a:pt x="1240631" y="538163"/>
                    </a:lnTo>
                    <a:lnTo>
                      <a:pt x="1240631" y="526257"/>
                    </a:lnTo>
                    <a:lnTo>
                      <a:pt x="1228725" y="526257"/>
                    </a:lnTo>
                    <a:lnTo>
                      <a:pt x="1228725" y="519113"/>
                    </a:lnTo>
                    <a:lnTo>
                      <a:pt x="1162050" y="519113"/>
                    </a:lnTo>
                    <a:lnTo>
                      <a:pt x="1162050" y="507207"/>
                    </a:lnTo>
                    <a:lnTo>
                      <a:pt x="1126331" y="507207"/>
                    </a:lnTo>
                    <a:lnTo>
                      <a:pt x="1126331" y="492919"/>
                    </a:lnTo>
                    <a:lnTo>
                      <a:pt x="1092994" y="492919"/>
                    </a:lnTo>
                    <a:lnTo>
                      <a:pt x="1092994" y="471488"/>
                    </a:lnTo>
                    <a:lnTo>
                      <a:pt x="1076325" y="471488"/>
                    </a:lnTo>
                    <a:lnTo>
                      <a:pt x="1076325" y="459582"/>
                    </a:lnTo>
                    <a:lnTo>
                      <a:pt x="1021556" y="459582"/>
                    </a:lnTo>
                    <a:lnTo>
                      <a:pt x="1021556" y="450057"/>
                    </a:lnTo>
                    <a:lnTo>
                      <a:pt x="1004887" y="450057"/>
                    </a:lnTo>
                    <a:lnTo>
                      <a:pt x="1004887" y="433388"/>
                    </a:lnTo>
                    <a:lnTo>
                      <a:pt x="938212" y="433388"/>
                    </a:lnTo>
                    <a:lnTo>
                      <a:pt x="938212" y="426244"/>
                    </a:lnTo>
                    <a:lnTo>
                      <a:pt x="935831" y="423863"/>
                    </a:lnTo>
                    <a:lnTo>
                      <a:pt x="864394" y="423863"/>
                    </a:lnTo>
                    <a:lnTo>
                      <a:pt x="864394" y="414338"/>
                    </a:lnTo>
                    <a:lnTo>
                      <a:pt x="835819" y="414338"/>
                    </a:lnTo>
                    <a:lnTo>
                      <a:pt x="835819" y="404813"/>
                    </a:lnTo>
                    <a:lnTo>
                      <a:pt x="750094" y="404813"/>
                    </a:lnTo>
                    <a:lnTo>
                      <a:pt x="750094" y="385763"/>
                    </a:lnTo>
                    <a:lnTo>
                      <a:pt x="726281" y="385763"/>
                    </a:lnTo>
                    <a:lnTo>
                      <a:pt x="726281" y="371475"/>
                    </a:lnTo>
                    <a:lnTo>
                      <a:pt x="716756" y="371475"/>
                    </a:lnTo>
                    <a:lnTo>
                      <a:pt x="716756" y="359569"/>
                    </a:lnTo>
                    <a:lnTo>
                      <a:pt x="692944" y="359569"/>
                    </a:lnTo>
                    <a:lnTo>
                      <a:pt x="692944" y="338138"/>
                    </a:lnTo>
                    <a:lnTo>
                      <a:pt x="623887" y="338138"/>
                    </a:lnTo>
                    <a:lnTo>
                      <a:pt x="623887" y="319088"/>
                    </a:lnTo>
                    <a:lnTo>
                      <a:pt x="590550" y="319088"/>
                    </a:lnTo>
                    <a:lnTo>
                      <a:pt x="590550" y="311944"/>
                    </a:lnTo>
                    <a:lnTo>
                      <a:pt x="550069" y="311944"/>
                    </a:lnTo>
                    <a:lnTo>
                      <a:pt x="550069" y="300038"/>
                    </a:lnTo>
                    <a:lnTo>
                      <a:pt x="507206" y="300038"/>
                    </a:lnTo>
                    <a:lnTo>
                      <a:pt x="507206" y="300038"/>
                    </a:lnTo>
                    <a:lnTo>
                      <a:pt x="488156" y="300038"/>
                    </a:lnTo>
                    <a:lnTo>
                      <a:pt x="488156" y="273844"/>
                    </a:lnTo>
                    <a:lnTo>
                      <a:pt x="473869" y="273844"/>
                    </a:lnTo>
                    <a:lnTo>
                      <a:pt x="473869" y="266700"/>
                    </a:lnTo>
                    <a:lnTo>
                      <a:pt x="438150" y="266700"/>
                    </a:lnTo>
                    <a:lnTo>
                      <a:pt x="438150" y="250032"/>
                    </a:lnTo>
                    <a:lnTo>
                      <a:pt x="414337" y="250032"/>
                    </a:lnTo>
                    <a:lnTo>
                      <a:pt x="414337" y="223838"/>
                    </a:lnTo>
                    <a:lnTo>
                      <a:pt x="400050" y="223838"/>
                    </a:lnTo>
                    <a:lnTo>
                      <a:pt x="400050" y="214313"/>
                    </a:lnTo>
                    <a:lnTo>
                      <a:pt x="359569" y="214313"/>
                    </a:lnTo>
                    <a:lnTo>
                      <a:pt x="359569" y="214313"/>
                    </a:lnTo>
                    <a:lnTo>
                      <a:pt x="347662" y="202406"/>
                    </a:lnTo>
                    <a:lnTo>
                      <a:pt x="347662" y="183357"/>
                    </a:lnTo>
                    <a:lnTo>
                      <a:pt x="326231" y="183357"/>
                    </a:lnTo>
                    <a:lnTo>
                      <a:pt x="326231" y="164307"/>
                    </a:lnTo>
                    <a:lnTo>
                      <a:pt x="228600" y="164307"/>
                    </a:lnTo>
                    <a:lnTo>
                      <a:pt x="228600" y="147638"/>
                    </a:lnTo>
                    <a:lnTo>
                      <a:pt x="228600" y="147638"/>
                    </a:lnTo>
                    <a:lnTo>
                      <a:pt x="216694" y="135732"/>
                    </a:lnTo>
                    <a:lnTo>
                      <a:pt x="195262" y="135732"/>
                    </a:lnTo>
                    <a:lnTo>
                      <a:pt x="195262" y="119063"/>
                    </a:lnTo>
                    <a:lnTo>
                      <a:pt x="195262" y="119063"/>
                    </a:lnTo>
                    <a:lnTo>
                      <a:pt x="180975" y="104776"/>
                    </a:lnTo>
                    <a:lnTo>
                      <a:pt x="169069" y="104776"/>
                    </a:lnTo>
                    <a:lnTo>
                      <a:pt x="169069" y="83344"/>
                    </a:lnTo>
                    <a:lnTo>
                      <a:pt x="157162" y="83344"/>
                    </a:lnTo>
                    <a:lnTo>
                      <a:pt x="157162" y="83344"/>
                    </a:lnTo>
                    <a:lnTo>
                      <a:pt x="142875" y="69057"/>
                    </a:lnTo>
                    <a:lnTo>
                      <a:pt x="142875" y="50007"/>
                    </a:lnTo>
                    <a:lnTo>
                      <a:pt x="114300" y="50007"/>
                    </a:lnTo>
                    <a:lnTo>
                      <a:pt x="114300" y="35719"/>
                    </a:lnTo>
                    <a:lnTo>
                      <a:pt x="114300" y="35719"/>
                    </a:lnTo>
                    <a:lnTo>
                      <a:pt x="97631" y="35719"/>
                    </a:lnTo>
                    <a:lnTo>
                      <a:pt x="66675" y="35719"/>
                    </a:lnTo>
                    <a:lnTo>
                      <a:pt x="66675" y="16669"/>
                    </a:lnTo>
                    <a:lnTo>
                      <a:pt x="50006" y="16669"/>
                    </a:lnTo>
                    <a:lnTo>
                      <a:pt x="50006" y="9525"/>
                    </a:lnTo>
                    <a:lnTo>
                      <a:pt x="19050" y="9525"/>
                    </a:lnTo>
                    <a:lnTo>
                      <a:pt x="19050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chemeClr val="accent3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67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6" name="Group 455">
              <a:extLst>
                <a:ext uri="{FF2B5EF4-FFF2-40B4-BE49-F238E27FC236}">
                  <a16:creationId xmlns:a16="http://schemas.microsoft.com/office/drawing/2014/main" id="{AB70AD2B-CD7A-4791-AE53-9945BA9AF42D}"/>
                </a:ext>
              </a:extLst>
            </p:cNvPr>
            <p:cNvGrpSpPr/>
            <p:nvPr/>
          </p:nvGrpSpPr>
          <p:grpSpPr>
            <a:xfrm>
              <a:off x="7138581" y="2353201"/>
              <a:ext cx="95540" cy="95540"/>
              <a:chOff x="9455079" y="3830324"/>
              <a:chExt cx="95540" cy="95540"/>
            </a:xfrm>
          </p:grpSpPr>
          <p:cxnSp>
            <p:nvCxnSpPr>
              <p:cNvPr id="457" name="Straight Connector 456">
                <a:extLst>
                  <a:ext uri="{FF2B5EF4-FFF2-40B4-BE49-F238E27FC236}">
                    <a16:creationId xmlns:a16="http://schemas.microsoft.com/office/drawing/2014/main" id="{27EE4CAB-8E07-49BA-BAE8-DEEF17A71C1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8" name="Straight Connector 457">
                <a:extLst>
                  <a:ext uri="{FF2B5EF4-FFF2-40B4-BE49-F238E27FC236}">
                    <a16:creationId xmlns:a16="http://schemas.microsoft.com/office/drawing/2014/main" id="{2D92F6FB-0915-4F98-8D11-50FFB630B33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A57ABA6C-EA65-4CCC-8204-BD66DF0E51E9}"/>
                </a:ext>
              </a:extLst>
            </p:cNvPr>
            <p:cNvGrpSpPr/>
            <p:nvPr/>
          </p:nvGrpSpPr>
          <p:grpSpPr>
            <a:xfrm>
              <a:off x="7186351" y="2352256"/>
              <a:ext cx="95540" cy="95540"/>
              <a:chOff x="9455079" y="3830324"/>
              <a:chExt cx="95540" cy="95540"/>
            </a:xfrm>
          </p:grpSpPr>
          <p:cxnSp>
            <p:nvCxnSpPr>
              <p:cNvPr id="460" name="Straight Connector 459">
                <a:extLst>
                  <a:ext uri="{FF2B5EF4-FFF2-40B4-BE49-F238E27FC236}">
                    <a16:creationId xmlns:a16="http://schemas.microsoft.com/office/drawing/2014/main" id="{08F96C4B-36B8-44D9-954A-9E84F22C461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1" name="Straight Connector 460">
                <a:extLst>
                  <a:ext uri="{FF2B5EF4-FFF2-40B4-BE49-F238E27FC236}">
                    <a16:creationId xmlns:a16="http://schemas.microsoft.com/office/drawing/2014/main" id="{714228C2-49CA-4AA5-92D3-819452A2A59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id="{2D25B2CB-5CA0-44DD-BB2A-384F201EDCDE}"/>
                </a:ext>
              </a:extLst>
            </p:cNvPr>
            <p:cNvGrpSpPr/>
            <p:nvPr/>
          </p:nvGrpSpPr>
          <p:grpSpPr>
            <a:xfrm>
              <a:off x="7243971" y="2379502"/>
              <a:ext cx="95540" cy="95540"/>
              <a:chOff x="9455079" y="3830324"/>
              <a:chExt cx="95540" cy="95540"/>
            </a:xfrm>
          </p:grpSpPr>
          <p:cxnSp>
            <p:nvCxnSpPr>
              <p:cNvPr id="463" name="Straight Connector 462">
                <a:extLst>
                  <a:ext uri="{FF2B5EF4-FFF2-40B4-BE49-F238E27FC236}">
                    <a16:creationId xmlns:a16="http://schemas.microsoft.com/office/drawing/2014/main" id="{A9737786-EA78-4607-82AA-C07701A34DE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4" name="Straight Connector 463">
                <a:extLst>
                  <a:ext uri="{FF2B5EF4-FFF2-40B4-BE49-F238E27FC236}">
                    <a16:creationId xmlns:a16="http://schemas.microsoft.com/office/drawing/2014/main" id="{DB5E8F5D-3DD1-4A42-A088-D5704E6894C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65" name="Group 464">
              <a:extLst>
                <a:ext uri="{FF2B5EF4-FFF2-40B4-BE49-F238E27FC236}">
                  <a16:creationId xmlns:a16="http://schemas.microsoft.com/office/drawing/2014/main" id="{9A9A657B-8322-4E52-BCDD-D652597C842F}"/>
                </a:ext>
              </a:extLst>
            </p:cNvPr>
            <p:cNvGrpSpPr/>
            <p:nvPr/>
          </p:nvGrpSpPr>
          <p:grpSpPr>
            <a:xfrm>
              <a:off x="7338466" y="2415162"/>
              <a:ext cx="95540" cy="95540"/>
              <a:chOff x="9455079" y="3830324"/>
              <a:chExt cx="95540" cy="95540"/>
            </a:xfrm>
          </p:grpSpPr>
          <p:cxnSp>
            <p:nvCxnSpPr>
              <p:cNvPr id="466" name="Straight Connector 465">
                <a:extLst>
                  <a:ext uri="{FF2B5EF4-FFF2-40B4-BE49-F238E27FC236}">
                    <a16:creationId xmlns:a16="http://schemas.microsoft.com/office/drawing/2014/main" id="{002BEF1E-1FCD-4E76-A1CD-FA4FEA1C20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7" name="Straight Connector 466">
                <a:extLst>
                  <a:ext uri="{FF2B5EF4-FFF2-40B4-BE49-F238E27FC236}">
                    <a16:creationId xmlns:a16="http://schemas.microsoft.com/office/drawing/2014/main" id="{4653C16B-E0C5-4FB5-8610-7A975EAC25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5B604366-3B7C-457B-82E5-CAB5B7E7E652}"/>
                </a:ext>
              </a:extLst>
            </p:cNvPr>
            <p:cNvGrpSpPr/>
            <p:nvPr/>
          </p:nvGrpSpPr>
          <p:grpSpPr>
            <a:xfrm>
              <a:off x="7543760" y="2505844"/>
              <a:ext cx="95540" cy="95540"/>
              <a:chOff x="9455079" y="3830324"/>
              <a:chExt cx="95540" cy="95540"/>
            </a:xfrm>
          </p:grpSpPr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E6549D4A-930F-4990-8635-615290ED7A7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0" name="Straight Connector 469">
                <a:extLst>
                  <a:ext uri="{FF2B5EF4-FFF2-40B4-BE49-F238E27FC236}">
                    <a16:creationId xmlns:a16="http://schemas.microsoft.com/office/drawing/2014/main" id="{B4B786B6-8205-452D-8A5C-052614BCE4F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A56507F7-D495-45D4-8BC2-93D20628A97D}"/>
                </a:ext>
              </a:extLst>
            </p:cNvPr>
            <p:cNvGrpSpPr/>
            <p:nvPr/>
          </p:nvGrpSpPr>
          <p:grpSpPr>
            <a:xfrm>
              <a:off x="7687826" y="2515449"/>
              <a:ext cx="95540" cy="95540"/>
              <a:chOff x="9455079" y="3830324"/>
              <a:chExt cx="95540" cy="95540"/>
            </a:xfrm>
          </p:grpSpPr>
          <p:cxnSp>
            <p:nvCxnSpPr>
              <p:cNvPr id="472" name="Straight Connector 471">
                <a:extLst>
                  <a:ext uri="{FF2B5EF4-FFF2-40B4-BE49-F238E27FC236}">
                    <a16:creationId xmlns:a16="http://schemas.microsoft.com/office/drawing/2014/main" id="{A71E8FEC-3590-4613-9CA8-0D783E8505D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3" name="Straight Connector 472">
                <a:extLst>
                  <a:ext uri="{FF2B5EF4-FFF2-40B4-BE49-F238E27FC236}">
                    <a16:creationId xmlns:a16="http://schemas.microsoft.com/office/drawing/2014/main" id="{B06694FB-11EB-406C-BBAB-CBE568C9BD9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EF725FFF-E3A6-4740-A973-DBE976D81973}"/>
                </a:ext>
              </a:extLst>
            </p:cNvPr>
            <p:cNvGrpSpPr/>
            <p:nvPr/>
          </p:nvGrpSpPr>
          <p:grpSpPr>
            <a:xfrm>
              <a:off x="7943352" y="2671506"/>
              <a:ext cx="95540" cy="95540"/>
              <a:chOff x="9455079" y="3830324"/>
              <a:chExt cx="95540" cy="95540"/>
            </a:xfrm>
          </p:grpSpPr>
          <p:cxnSp>
            <p:nvCxnSpPr>
              <p:cNvPr id="475" name="Straight Connector 474">
                <a:extLst>
                  <a:ext uri="{FF2B5EF4-FFF2-40B4-BE49-F238E27FC236}">
                    <a16:creationId xmlns:a16="http://schemas.microsoft.com/office/drawing/2014/main" id="{C4E99605-A6B7-47BB-9BEB-C61A5F7CCB9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D416D35B-BE2B-47F0-A32B-E21B5F58360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62DE2A75-2C68-4446-A856-B4B350F928A9}"/>
                </a:ext>
              </a:extLst>
            </p:cNvPr>
            <p:cNvGrpSpPr/>
            <p:nvPr/>
          </p:nvGrpSpPr>
          <p:grpSpPr>
            <a:xfrm>
              <a:off x="8186232" y="2822645"/>
              <a:ext cx="95540" cy="95540"/>
              <a:chOff x="9455079" y="3830324"/>
              <a:chExt cx="95540" cy="95540"/>
            </a:xfrm>
          </p:grpSpPr>
          <p:cxnSp>
            <p:nvCxnSpPr>
              <p:cNvPr id="478" name="Straight Connector 477">
                <a:extLst>
                  <a:ext uri="{FF2B5EF4-FFF2-40B4-BE49-F238E27FC236}">
                    <a16:creationId xmlns:a16="http://schemas.microsoft.com/office/drawing/2014/main" id="{C4C9745D-591F-470A-8B41-287C985A52B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9" name="Straight Connector 478">
                <a:extLst>
                  <a:ext uri="{FF2B5EF4-FFF2-40B4-BE49-F238E27FC236}">
                    <a16:creationId xmlns:a16="http://schemas.microsoft.com/office/drawing/2014/main" id="{939BCBC3-479B-49CF-B194-F4A5F257DCC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02BAEBB9-4B47-4C07-AAC3-37FDFE4E64A7}"/>
                </a:ext>
              </a:extLst>
            </p:cNvPr>
            <p:cNvGrpSpPr/>
            <p:nvPr/>
          </p:nvGrpSpPr>
          <p:grpSpPr>
            <a:xfrm>
              <a:off x="8321650" y="2876493"/>
              <a:ext cx="95540" cy="95540"/>
              <a:chOff x="9455079" y="3830324"/>
              <a:chExt cx="95540" cy="95540"/>
            </a:xfrm>
          </p:grpSpPr>
          <p:cxnSp>
            <p:nvCxnSpPr>
              <p:cNvPr id="481" name="Straight Connector 480">
                <a:extLst>
                  <a:ext uri="{FF2B5EF4-FFF2-40B4-BE49-F238E27FC236}">
                    <a16:creationId xmlns:a16="http://schemas.microsoft.com/office/drawing/2014/main" id="{1E6BE899-9857-4FD3-89F2-D0C419A9274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2" name="Straight Connector 481">
                <a:extLst>
                  <a:ext uri="{FF2B5EF4-FFF2-40B4-BE49-F238E27FC236}">
                    <a16:creationId xmlns:a16="http://schemas.microsoft.com/office/drawing/2014/main" id="{02844FAF-18F7-4751-9DF7-5DDD3B2A27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83" name="Group 482">
              <a:extLst>
                <a:ext uri="{FF2B5EF4-FFF2-40B4-BE49-F238E27FC236}">
                  <a16:creationId xmlns:a16="http://schemas.microsoft.com/office/drawing/2014/main" id="{0F12F7FE-89F7-49DB-BD60-86FA79471C68}"/>
                </a:ext>
              </a:extLst>
            </p:cNvPr>
            <p:cNvGrpSpPr/>
            <p:nvPr/>
          </p:nvGrpSpPr>
          <p:grpSpPr>
            <a:xfrm>
              <a:off x="8359106" y="2896885"/>
              <a:ext cx="95540" cy="95540"/>
              <a:chOff x="9455079" y="3830324"/>
              <a:chExt cx="95540" cy="95540"/>
            </a:xfrm>
          </p:grpSpPr>
          <p:cxnSp>
            <p:nvCxnSpPr>
              <p:cNvPr id="484" name="Straight Connector 483">
                <a:extLst>
                  <a:ext uri="{FF2B5EF4-FFF2-40B4-BE49-F238E27FC236}">
                    <a16:creationId xmlns:a16="http://schemas.microsoft.com/office/drawing/2014/main" id="{74BDC286-BE2C-4E28-93D2-3D052C28F24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5" name="Straight Connector 484">
                <a:extLst>
                  <a:ext uri="{FF2B5EF4-FFF2-40B4-BE49-F238E27FC236}">
                    <a16:creationId xmlns:a16="http://schemas.microsoft.com/office/drawing/2014/main" id="{B16BB549-B3D5-48D4-BBC6-BF69B0ACBC9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86" name="Group 485">
              <a:extLst>
                <a:ext uri="{FF2B5EF4-FFF2-40B4-BE49-F238E27FC236}">
                  <a16:creationId xmlns:a16="http://schemas.microsoft.com/office/drawing/2014/main" id="{67877EA3-0F85-46D6-884E-EB7F4EEA5575}"/>
                </a:ext>
              </a:extLst>
            </p:cNvPr>
            <p:cNvGrpSpPr/>
            <p:nvPr/>
          </p:nvGrpSpPr>
          <p:grpSpPr>
            <a:xfrm>
              <a:off x="8420952" y="2934323"/>
              <a:ext cx="95540" cy="95540"/>
              <a:chOff x="9455079" y="3830324"/>
              <a:chExt cx="95540" cy="95540"/>
            </a:xfrm>
          </p:grpSpPr>
          <p:cxnSp>
            <p:nvCxnSpPr>
              <p:cNvPr id="487" name="Straight Connector 486">
                <a:extLst>
                  <a:ext uri="{FF2B5EF4-FFF2-40B4-BE49-F238E27FC236}">
                    <a16:creationId xmlns:a16="http://schemas.microsoft.com/office/drawing/2014/main" id="{32E2CF07-6EF9-4CAF-8384-D6129EAC02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8" name="Straight Connector 487">
                <a:extLst>
                  <a:ext uri="{FF2B5EF4-FFF2-40B4-BE49-F238E27FC236}">
                    <a16:creationId xmlns:a16="http://schemas.microsoft.com/office/drawing/2014/main" id="{9A8EE537-ED1B-42B4-A028-D83C5DA6854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89" name="Group 488">
              <a:extLst>
                <a:ext uri="{FF2B5EF4-FFF2-40B4-BE49-F238E27FC236}">
                  <a16:creationId xmlns:a16="http://schemas.microsoft.com/office/drawing/2014/main" id="{F770AFF2-4507-44DA-8C02-634C2135576E}"/>
                </a:ext>
              </a:extLst>
            </p:cNvPr>
            <p:cNvGrpSpPr/>
            <p:nvPr/>
          </p:nvGrpSpPr>
          <p:grpSpPr>
            <a:xfrm>
              <a:off x="8479079" y="3005837"/>
              <a:ext cx="95540" cy="95540"/>
              <a:chOff x="9455079" y="3830324"/>
              <a:chExt cx="95540" cy="95540"/>
            </a:xfrm>
          </p:grpSpPr>
          <p:cxnSp>
            <p:nvCxnSpPr>
              <p:cNvPr id="490" name="Straight Connector 489">
                <a:extLst>
                  <a:ext uri="{FF2B5EF4-FFF2-40B4-BE49-F238E27FC236}">
                    <a16:creationId xmlns:a16="http://schemas.microsoft.com/office/drawing/2014/main" id="{29AFDA15-E530-41A1-BC8B-EB27BC738B6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1" name="Straight Connector 490">
                <a:extLst>
                  <a:ext uri="{FF2B5EF4-FFF2-40B4-BE49-F238E27FC236}">
                    <a16:creationId xmlns:a16="http://schemas.microsoft.com/office/drawing/2014/main" id="{C51054FA-0905-4106-B436-77D23C3CFDC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95" name="Group 494">
              <a:extLst>
                <a:ext uri="{FF2B5EF4-FFF2-40B4-BE49-F238E27FC236}">
                  <a16:creationId xmlns:a16="http://schemas.microsoft.com/office/drawing/2014/main" id="{94F932FE-C6E6-4AB6-ACD1-5B10E668EB21}"/>
                </a:ext>
              </a:extLst>
            </p:cNvPr>
            <p:cNvGrpSpPr/>
            <p:nvPr/>
          </p:nvGrpSpPr>
          <p:grpSpPr>
            <a:xfrm>
              <a:off x="8843365" y="3193295"/>
              <a:ext cx="95540" cy="95540"/>
              <a:chOff x="9455079" y="3830324"/>
              <a:chExt cx="95540" cy="95540"/>
            </a:xfrm>
          </p:grpSpPr>
          <p:cxnSp>
            <p:nvCxnSpPr>
              <p:cNvPr id="496" name="Straight Connector 495">
                <a:extLst>
                  <a:ext uri="{FF2B5EF4-FFF2-40B4-BE49-F238E27FC236}">
                    <a16:creationId xmlns:a16="http://schemas.microsoft.com/office/drawing/2014/main" id="{00124062-EC15-4516-A469-4989D4C226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7" name="Straight Connector 496">
                <a:extLst>
                  <a:ext uri="{FF2B5EF4-FFF2-40B4-BE49-F238E27FC236}">
                    <a16:creationId xmlns:a16="http://schemas.microsoft.com/office/drawing/2014/main" id="{711A256D-3888-4F37-A582-A3CEE05F163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98" name="Group 497">
              <a:extLst>
                <a:ext uri="{FF2B5EF4-FFF2-40B4-BE49-F238E27FC236}">
                  <a16:creationId xmlns:a16="http://schemas.microsoft.com/office/drawing/2014/main" id="{C9E5857C-A94F-490E-9AC1-C10213497DDE}"/>
                </a:ext>
              </a:extLst>
            </p:cNvPr>
            <p:cNvGrpSpPr/>
            <p:nvPr/>
          </p:nvGrpSpPr>
          <p:grpSpPr>
            <a:xfrm>
              <a:off x="8865340" y="3202406"/>
              <a:ext cx="95540" cy="95540"/>
              <a:chOff x="9455079" y="3830324"/>
              <a:chExt cx="95540" cy="95540"/>
            </a:xfrm>
          </p:grpSpPr>
          <p:cxnSp>
            <p:nvCxnSpPr>
              <p:cNvPr id="499" name="Straight Connector 498">
                <a:extLst>
                  <a:ext uri="{FF2B5EF4-FFF2-40B4-BE49-F238E27FC236}">
                    <a16:creationId xmlns:a16="http://schemas.microsoft.com/office/drawing/2014/main" id="{A6677301-FAA4-411E-A288-194A92B136F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0" name="Straight Connector 499">
                <a:extLst>
                  <a:ext uri="{FF2B5EF4-FFF2-40B4-BE49-F238E27FC236}">
                    <a16:creationId xmlns:a16="http://schemas.microsoft.com/office/drawing/2014/main" id="{CF3ACAFF-D46F-49EA-A8A1-2796E486F5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01" name="Group 500">
              <a:extLst>
                <a:ext uri="{FF2B5EF4-FFF2-40B4-BE49-F238E27FC236}">
                  <a16:creationId xmlns:a16="http://schemas.microsoft.com/office/drawing/2014/main" id="{A82F2E7F-2EBF-4D35-83A4-FF7E7B65411A}"/>
                </a:ext>
              </a:extLst>
            </p:cNvPr>
            <p:cNvGrpSpPr/>
            <p:nvPr/>
          </p:nvGrpSpPr>
          <p:grpSpPr>
            <a:xfrm>
              <a:off x="8926065" y="3245459"/>
              <a:ext cx="95540" cy="95540"/>
              <a:chOff x="9455079" y="3830324"/>
              <a:chExt cx="95540" cy="95540"/>
            </a:xfrm>
          </p:grpSpPr>
          <p:cxnSp>
            <p:nvCxnSpPr>
              <p:cNvPr id="502" name="Straight Connector 501">
                <a:extLst>
                  <a:ext uri="{FF2B5EF4-FFF2-40B4-BE49-F238E27FC236}">
                    <a16:creationId xmlns:a16="http://schemas.microsoft.com/office/drawing/2014/main" id="{DDB4A734-AB76-423F-B2A6-3924C3B2717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3" name="Straight Connector 502">
                <a:extLst>
                  <a:ext uri="{FF2B5EF4-FFF2-40B4-BE49-F238E27FC236}">
                    <a16:creationId xmlns:a16="http://schemas.microsoft.com/office/drawing/2014/main" id="{03DB7561-81EF-4CBF-8405-6A64853F9AD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2E52089F-8757-41EB-8689-0EF78B55EC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70085" y="3502909"/>
              <a:ext cx="0" cy="9554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13" name="Group 512">
              <a:extLst>
                <a:ext uri="{FF2B5EF4-FFF2-40B4-BE49-F238E27FC236}">
                  <a16:creationId xmlns:a16="http://schemas.microsoft.com/office/drawing/2014/main" id="{1F351E11-EFD4-4A6B-94A6-7CA0133682D4}"/>
                </a:ext>
              </a:extLst>
            </p:cNvPr>
            <p:cNvGrpSpPr/>
            <p:nvPr/>
          </p:nvGrpSpPr>
          <p:grpSpPr>
            <a:xfrm>
              <a:off x="10058310" y="3676972"/>
              <a:ext cx="95540" cy="95540"/>
              <a:chOff x="9455079" y="3830324"/>
              <a:chExt cx="95540" cy="95540"/>
            </a:xfrm>
          </p:grpSpPr>
          <p:cxnSp>
            <p:nvCxnSpPr>
              <p:cNvPr id="514" name="Straight Connector 513">
                <a:extLst>
                  <a:ext uri="{FF2B5EF4-FFF2-40B4-BE49-F238E27FC236}">
                    <a16:creationId xmlns:a16="http://schemas.microsoft.com/office/drawing/2014/main" id="{F53C81CA-52EC-4691-9661-0DA195B2661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5" name="Straight Connector 514">
                <a:extLst>
                  <a:ext uri="{FF2B5EF4-FFF2-40B4-BE49-F238E27FC236}">
                    <a16:creationId xmlns:a16="http://schemas.microsoft.com/office/drawing/2014/main" id="{7A4879C8-A7B3-45D8-BE63-5EE2C74159C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F71E5FD5-8B26-4071-A369-48B88F7F5DEE}"/>
                </a:ext>
              </a:extLst>
            </p:cNvPr>
            <p:cNvGrpSpPr/>
            <p:nvPr/>
          </p:nvGrpSpPr>
          <p:grpSpPr>
            <a:xfrm>
              <a:off x="10229481" y="3740320"/>
              <a:ext cx="95540" cy="95540"/>
              <a:chOff x="9455079" y="3830324"/>
              <a:chExt cx="95540" cy="95540"/>
            </a:xfrm>
          </p:grpSpPr>
          <p:cxnSp>
            <p:nvCxnSpPr>
              <p:cNvPr id="517" name="Straight Connector 516">
                <a:extLst>
                  <a:ext uri="{FF2B5EF4-FFF2-40B4-BE49-F238E27FC236}">
                    <a16:creationId xmlns:a16="http://schemas.microsoft.com/office/drawing/2014/main" id="{13444CD7-147A-461A-901A-F417786F59C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8" name="Straight Connector 517">
                <a:extLst>
                  <a:ext uri="{FF2B5EF4-FFF2-40B4-BE49-F238E27FC236}">
                    <a16:creationId xmlns:a16="http://schemas.microsoft.com/office/drawing/2014/main" id="{26F98B8B-CA30-4D9D-B0B0-F9D5D70FFBC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19" name="Group 518">
              <a:extLst>
                <a:ext uri="{FF2B5EF4-FFF2-40B4-BE49-F238E27FC236}">
                  <a16:creationId xmlns:a16="http://schemas.microsoft.com/office/drawing/2014/main" id="{62281C29-7A55-48D4-AE0C-1D40B963E469}"/>
                </a:ext>
              </a:extLst>
            </p:cNvPr>
            <p:cNvGrpSpPr/>
            <p:nvPr/>
          </p:nvGrpSpPr>
          <p:grpSpPr>
            <a:xfrm>
              <a:off x="10262751" y="3740319"/>
              <a:ext cx="95540" cy="95540"/>
              <a:chOff x="9455079" y="3830324"/>
              <a:chExt cx="95540" cy="95540"/>
            </a:xfrm>
          </p:grpSpPr>
          <p:cxnSp>
            <p:nvCxnSpPr>
              <p:cNvPr id="520" name="Straight Connector 519">
                <a:extLst>
                  <a:ext uri="{FF2B5EF4-FFF2-40B4-BE49-F238E27FC236}">
                    <a16:creationId xmlns:a16="http://schemas.microsoft.com/office/drawing/2014/main" id="{CC0675B5-BEF9-4EA5-BAE9-03B5DAD961D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1" name="Straight Connector 520">
                <a:extLst>
                  <a:ext uri="{FF2B5EF4-FFF2-40B4-BE49-F238E27FC236}">
                    <a16:creationId xmlns:a16="http://schemas.microsoft.com/office/drawing/2014/main" id="{F29647EE-A39A-461D-B8A5-1A2D2D82DE5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22" name="Group 521">
              <a:extLst>
                <a:ext uri="{FF2B5EF4-FFF2-40B4-BE49-F238E27FC236}">
                  <a16:creationId xmlns:a16="http://schemas.microsoft.com/office/drawing/2014/main" id="{A5A7E59A-8680-4237-A237-AABDF5693B3F}"/>
                </a:ext>
              </a:extLst>
            </p:cNvPr>
            <p:cNvGrpSpPr/>
            <p:nvPr/>
          </p:nvGrpSpPr>
          <p:grpSpPr>
            <a:xfrm>
              <a:off x="10305914" y="3764367"/>
              <a:ext cx="95540" cy="95540"/>
              <a:chOff x="9455079" y="3830324"/>
              <a:chExt cx="95540" cy="95540"/>
            </a:xfrm>
          </p:grpSpPr>
          <p:cxnSp>
            <p:nvCxnSpPr>
              <p:cNvPr id="523" name="Straight Connector 522">
                <a:extLst>
                  <a:ext uri="{FF2B5EF4-FFF2-40B4-BE49-F238E27FC236}">
                    <a16:creationId xmlns:a16="http://schemas.microsoft.com/office/drawing/2014/main" id="{F0677C99-B589-4CC3-96B7-C9D92213CAB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4" name="Straight Connector 523">
                <a:extLst>
                  <a:ext uri="{FF2B5EF4-FFF2-40B4-BE49-F238E27FC236}">
                    <a16:creationId xmlns:a16="http://schemas.microsoft.com/office/drawing/2014/main" id="{8F5CA911-C893-4591-8757-98AFE772CBA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C451D675-AB69-4BFF-AF4E-79D1E87CE7F0}"/>
                </a:ext>
              </a:extLst>
            </p:cNvPr>
            <p:cNvGrpSpPr/>
            <p:nvPr/>
          </p:nvGrpSpPr>
          <p:grpSpPr>
            <a:xfrm>
              <a:off x="10334511" y="3781329"/>
              <a:ext cx="95540" cy="95540"/>
              <a:chOff x="9455079" y="3830324"/>
              <a:chExt cx="95540" cy="95540"/>
            </a:xfrm>
          </p:grpSpPr>
          <p:cxnSp>
            <p:nvCxnSpPr>
              <p:cNvPr id="526" name="Straight Connector 525">
                <a:extLst>
                  <a:ext uri="{FF2B5EF4-FFF2-40B4-BE49-F238E27FC236}">
                    <a16:creationId xmlns:a16="http://schemas.microsoft.com/office/drawing/2014/main" id="{B8D760E4-F9E2-4BF2-9D43-4E2D17DA29F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7" name="Straight Connector 526">
                <a:extLst>
                  <a:ext uri="{FF2B5EF4-FFF2-40B4-BE49-F238E27FC236}">
                    <a16:creationId xmlns:a16="http://schemas.microsoft.com/office/drawing/2014/main" id="{B6C67379-8A05-43D6-9822-26D95EC4BE8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28" name="Group 527">
              <a:extLst>
                <a:ext uri="{FF2B5EF4-FFF2-40B4-BE49-F238E27FC236}">
                  <a16:creationId xmlns:a16="http://schemas.microsoft.com/office/drawing/2014/main" id="{470F7D36-E00A-4D8C-9E12-FB19661D2FC9}"/>
                </a:ext>
              </a:extLst>
            </p:cNvPr>
            <p:cNvGrpSpPr/>
            <p:nvPr/>
          </p:nvGrpSpPr>
          <p:grpSpPr>
            <a:xfrm>
              <a:off x="10383200" y="3800456"/>
              <a:ext cx="95540" cy="95540"/>
              <a:chOff x="9455079" y="3830324"/>
              <a:chExt cx="95540" cy="95540"/>
            </a:xfrm>
          </p:grpSpPr>
          <p:cxnSp>
            <p:nvCxnSpPr>
              <p:cNvPr id="529" name="Straight Connector 528">
                <a:extLst>
                  <a:ext uri="{FF2B5EF4-FFF2-40B4-BE49-F238E27FC236}">
                    <a16:creationId xmlns:a16="http://schemas.microsoft.com/office/drawing/2014/main" id="{24EBB7CF-E83C-4F9D-A0E9-C6DEBE0EAE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0" name="Straight Connector 529">
                <a:extLst>
                  <a:ext uri="{FF2B5EF4-FFF2-40B4-BE49-F238E27FC236}">
                    <a16:creationId xmlns:a16="http://schemas.microsoft.com/office/drawing/2014/main" id="{79C18AFD-7E2E-42F3-B1EB-A039F8E4D7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619A22B1-271F-4644-9D92-B3481F3EBB6F}"/>
                </a:ext>
              </a:extLst>
            </p:cNvPr>
            <p:cNvGrpSpPr/>
            <p:nvPr/>
          </p:nvGrpSpPr>
          <p:grpSpPr>
            <a:xfrm>
              <a:off x="10417817" y="3803290"/>
              <a:ext cx="95540" cy="95540"/>
              <a:chOff x="9455079" y="3830324"/>
              <a:chExt cx="95540" cy="95540"/>
            </a:xfrm>
          </p:grpSpPr>
          <p:cxnSp>
            <p:nvCxnSpPr>
              <p:cNvPr id="532" name="Straight Connector 531">
                <a:extLst>
                  <a:ext uri="{FF2B5EF4-FFF2-40B4-BE49-F238E27FC236}">
                    <a16:creationId xmlns:a16="http://schemas.microsoft.com/office/drawing/2014/main" id="{B0AB0C8A-FEF3-41CC-AF15-C775D0BE2D3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3" name="Straight Connector 532">
                <a:extLst>
                  <a:ext uri="{FF2B5EF4-FFF2-40B4-BE49-F238E27FC236}">
                    <a16:creationId xmlns:a16="http://schemas.microsoft.com/office/drawing/2014/main" id="{78B1AAF2-0000-4B39-9698-9F9C79D0703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6375AD32-D463-478C-9EE4-DCEF51D06687}"/>
                </a:ext>
              </a:extLst>
            </p:cNvPr>
            <p:cNvGrpSpPr/>
            <p:nvPr/>
          </p:nvGrpSpPr>
          <p:grpSpPr>
            <a:xfrm>
              <a:off x="10446094" y="3803290"/>
              <a:ext cx="95540" cy="95540"/>
              <a:chOff x="9455079" y="3830324"/>
              <a:chExt cx="95540" cy="95540"/>
            </a:xfrm>
          </p:grpSpPr>
          <p:cxnSp>
            <p:nvCxnSpPr>
              <p:cNvPr id="535" name="Straight Connector 534">
                <a:extLst>
                  <a:ext uri="{FF2B5EF4-FFF2-40B4-BE49-F238E27FC236}">
                    <a16:creationId xmlns:a16="http://schemas.microsoft.com/office/drawing/2014/main" id="{DA9D67F4-6A97-451C-A917-904ADD878DE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6" name="Straight Connector 535">
                <a:extLst>
                  <a:ext uri="{FF2B5EF4-FFF2-40B4-BE49-F238E27FC236}">
                    <a16:creationId xmlns:a16="http://schemas.microsoft.com/office/drawing/2014/main" id="{51905122-B2D3-4FBE-BBCB-B1D3791F895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37" name="Group 536">
              <a:extLst>
                <a:ext uri="{FF2B5EF4-FFF2-40B4-BE49-F238E27FC236}">
                  <a16:creationId xmlns:a16="http://schemas.microsoft.com/office/drawing/2014/main" id="{92343C56-D1F0-4E63-9A8D-071DD42A101F}"/>
                </a:ext>
              </a:extLst>
            </p:cNvPr>
            <p:cNvGrpSpPr/>
            <p:nvPr/>
          </p:nvGrpSpPr>
          <p:grpSpPr>
            <a:xfrm>
              <a:off x="10468006" y="3800363"/>
              <a:ext cx="95540" cy="95540"/>
              <a:chOff x="9455079" y="3830324"/>
              <a:chExt cx="95540" cy="95540"/>
            </a:xfrm>
          </p:grpSpPr>
          <p:cxnSp>
            <p:nvCxnSpPr>
              <p:cNvPr id="538" name="Straight Connector 537">
                <a:extLst>
                  <a:ext uri="{FF2B5EF4-FFF2-40B4-BE49-F238E27FC236}">
                    <a16:creationId xmlns:a16="http://schemas.microsoft.com/office/drawing/2014/main" id="{82A3A1AD-07E0-4356-B646-1A44108D5E8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9" name="Straight Connector 538">
                <a:extLst>
                  <a:ext uri="{FF2B5EF4-FFF2-40B4-BE49-F238E27FC236}">
                    <a16:creationId xmlns:a16="http://schemas.microsoft.com/office/drawing/2014/main" id="{2DC282DF-8819-478F-B364-7ECB9A8206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40" name="Group 539">
              <a:extLst>
                <a:ext uri="{FF2B5EF4-FFF2-40B4-BE49-F238E27FC236}">
                  <a16:creationId xmlns:a16="http://schemas.microsoft.com/office/drawing/2014/main" id="{E3D9B272-E6A6-47F9-8506-2C624F596446}"/>
                </a:ext>
              </a:extLst>
            </p:cNvPr>
            <p:cNvGrpSpPr/>
            <p:nvPr/>
          </p:nvGrpSpPr>
          <p:grpSpPr>
            <a:xfrm>
              <a:off x="10502303" y="3836825"/>
              <a:ext cx="95540" cy="95540"/>
              <a:chOff x="9455079" y="3830324"/>
              <a:chExt cx="95540" cy="95540"/>
            </a:xfrm>
          </p:grpSpPr>
          <p:cxnSp>
            <p:nvCxnSpPr>
              <p:cNvPr id="541" name="Straight Connector 540">
                <a:extLst>
                  <a:ext uri="{FF2B5EF4-FFF2-40B4-BE49-F238E27FC236}">
                    <a16:creationId xmlns:a16="http://schemas.microsoft.com/office/drawing/2014/main" id="{670C83C9-B1E0-4D7B-B7CB-523B37F026D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2" name="Straight Connector 541">
                <a:extLst>
                  <a:ext uri="{FF2B5EF4-FFF2-40B4-BE49-F238E27FC236}">
                    <a16:creationId xmlns:a16="http://schemas.microsoft.com/office/drawing/2014/main" id="{3395EAB5-B67E-4452-849F-E835E9A172F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43" name="Group 542">
              <a:extLst>
                <a:ext uri="{FF2B5EF4-FFF2-40B4-BE49-F238E27FC236}">
                  <a16:creationId xmlns:a16="http://schemas.microsoft.com/office/drawing/2014/main" id="{19EBC78F-3CB4-4EEB-8919-614D5610323C}"/>
                </a:ext>
              </a:extLst>
            </p:cNvPr>
            <p:cNvGrpSpPr/>
            <p:nvPr/>
          </p:nvGrpSpPr>
          <p:grpSpPr>
            <a:xfrm>
              <a:off x="10517467" y="3833331"/>
              <a:ext cx="95540" cy="95540"/>
              <a:chOff x="9455079" y="3830324"/>
              <a:chExt cx="95540" cy="95540"/>
            </a:xfrm>
          </p:grpSpPr>
          <p:cxnSp>
            <p:nvCxnSpPr>
              <p:cNvPr id="544" name="Straight Connector 543">
                <a:extLst>
                  <a:ext uri="{FF2B5EF4-FFF2-40B4-BE49-F238E27FC236}">
                    <a16:creationId xmlns:a16="http://schemas.microsoft.com/office/drawing/2014/main" id="{4FDF0FCF-AA6B-48AB-B4F2-4B490E7DA54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5" name="Straight Connector 544">
                <a:extLst>
                  <a:ext uri="{FF2B5EF4-FFF2-40B4-BE49-F238E27FC236}">
                    <a16:creationId xmlns:a16="http://schemas.microsoft.com/office/drawing/2014/main" id="{66340C21-6CDB-431B-8CAB-914D31C16A8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46" name="Group 545">
              <a:extLst>
                <a:ext uri="{FF2B5EF4-FFF2-40B4-BE49-F238E27FC236}">
                  <a16:creationId xmlns:a16="http://schemas.microsoft.com/office/drawing/2014/main" id="{447AB892-46DB-47CD-B065-C7BF6EE8DC96}"/>
                </a:ext>
              </a:extLst>
            </p:cNvPr>
            <p:cNvGrpSpPr/>
            <p:nvPr/>
          </p:nvGrpSpPr>
          <p:grpSpPr>
            <a:xfrm>
              <a:off x="10546691" y="3834491"/>
              <a:ext cx="95540" cy="95540"/>
              <a:chOff x="9455079" y="3830324"/>
              <a:chExt cx="95540" cy="95540"/>
            </a:xfrm>
          </p:grpSpPr>
          <p:cxnSp>
            <p:nvCxnSpPr>
              <p:cNvPr id="547" name="Straight Connector 546">
                <a:extLst>
                  <a:ext uri="{FF2B5EF4-FFF2-40B4-BE49-F238E27FC236}">
                    <a16:creationId xmlns:a16="http://schemas.microsoft.com/office/drawing/2014/main" id="{F8F7C089-F4F7-4953-8FF0-8B4E16B8913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8" name="Straight Connector 547">
                <a:extLst>
                  <a:ext uri="{FF2B5EF4-FFF2-40B4-BE49-F238E27FC236}">
                    <a16:creationId xmlns:a16="http://schemas.microsoft.com/office/drawing/2014/main" id="{A6886C27-4F25-4114-BE75-F227C827F9E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D2666136-64EF-466C-8D70-743EF655C7BF}"/>
                </a:ext>
              </a:extLst>
            </p:cNvPr>
            <p:cNvGrpSpPr/>
            <p:nvPr/>
          </p:nvGrpSpPr>
          <p:grpSpPr>
            <a:xfrm>
              <a:off x="10577216" y="3836290"/>
              <a:ext cx="95540" cy="95540"/>
              <a:chOff x="9455079" y="3830324"/>
              <a:chExt cx="95540" cy="95540"/>
            </a:xfrm>
          </p:grpSpPr>
          <p:cxnSp>
            <p:nvCxnSpPr>
              <p:cNvPr id="550" name="Straight Connector 549">
                <a:extLst>
                  <a:ext uri="{FF2B5EF4-FFF2-40B4-BE49-F238E27FC236}">
                    <a16:creationId xmlns:a16="http://schemas.microsoft.com/office/drawing/2014/main" id="{7326F51C-8DDC-47F2-B322-836FA9BD18E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1" name="Straight Connector 550">
                <a:extLst>
                  <a:ext uri="{FF2B5EF4-FFF2-40B4-BE49-F238E27FC236}">
                    <a16:creationId xmlns:a16="http://schemas.microsoft.com/office/drawing/2014/main" id="{FA1C6E67-5EA8-4029-8CA9-7DCB7B12D6E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52" name="Group 551">
              <a:extLst>
                <a:ext uri="{FF2B5EF4-FFF2-40B4-BE49-F238E27FC236}">
                  <a16:creationId xmlns:a16="http://schemas.microsoft.com/office/drawing/2014/main" id="{F264245A-8772-45C8-9EEA-C52CA9706C70}"/>
                </a:ext>
              </a:extLst>
            </p:cNvPr>
            <p:cNvGrpSpPr/>
            <p:nvPr/>
          </p:nvGrpSpPr>
          <p:grpSpPr>
            <a:xfrm>
              <a:off x="10613696" y="3852353"/>
              <a:ext cx="95540" cy="95540"/>
              <a:chOff x="9455079" y="3830324"/>
              <a:chExt cx="95540" cy="95540"/>
            </a:xfrm>
          </p:grpSpPr>
          <p:cxnSp>
            <p:nvCxnSpPr>
              <p:cNvPr id="553" name="Straight Connector 552">
                <a:extLst>
                  <a:ext uri="{FF2B5EF4-FFF2-40B4-BE49-F238E27FC236}">
                    <a16:creationId xmlns:a16="http://schemas.microsoft.com/office/drawing/2014/main" id="{25CD415C-2D88-45BF-94B5-11DC50737D1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4" name="Straight Connector 553">
                <a:extLst>
                  <a:ext uri="{FF2B5EF4-FFF2-40B4-BE49-F238E27FC236}">
                    <a16:creationId xmlns:a16="http://schemas.microsoft.com/office/drawing/2014/main" id="{BB6EF91B-793C-4DEF-B767-62A46619237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55" name="Group 554">
              <a:extLst>
                <a:ext uri="{FF2B5EF4-FFF2-40B4-BE49-F238E27FC236}">
                  <a16:creationId xmlns:a16="http://schemas.microsoft.com/office/drawing/2014/main" id="{90652462-C926-4066-89B8-079AD5E760CB}"/>
                </a:ext>
              </a:extLst>
            </p:cNvPr>
            <p:cNvGrpSpPr/>
            <p:nvPr/>
          </p:nvGrpSpPr>
          <p:grpSpPr>
            <a:xfrm>
              <a:off x="10646919" y="3850076"/>
              <a:ext cx="95540" cy="95540"/>
              <a:chOff x="9455079" y="3830324"/>
              <a:chExt cx="95540" cy="95540"/>
            </a:xfrm>
          </p:grpSpPr>
          <p:cxnSp>
            <p:nvCxnSpPr>
              <p:cNvPr id="556" name="Straight Connector 555">
                <a:extLst>
                  <a:ext uri="{FF2B5EF4-FFF2-40B4-BE49-F238E27FC236}">
                    <a16:creationId xmlns:a16="http://schemas.microsoft.com/office/drawing/2014/main" id="{1AC39F93-6A37-44F1-A150-71D1AD6829D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7" name="Straight Connector 556">
                <a:extLst>
                  <a:ext uri="{FF2B5EF4-FFF2-40B4-BE49-F238E27FC236}">
                    <a16:creationId xmlns:a16="http://schemas.microsoft.com/office/drawing/2014/main" id="{A7BCA38C-0178-4FE0-B2BE-4811B96F36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58" name="Group 557">
              <a:extLst>
                <a:ext uri="{FF2B5EF4-FFF2-40B4-BE49-F238E27FC236}">
                  <a16:creationId xmlns:a16="http://schemas.microsoft.com/office/drawing/2014/main" id="{3F462147-0DFC-40FE-8D0F-EFCAA1990C06}"/>
                </a:ext>
              </a:extLst>
            </p:cNvPr>
            <p:cNvGrpSpPr/>
            <p:nvPr/>
          </p:nvGrpSpPr>
          <p:grpSpPr>
            <a:xfrm>
              <a:off x="10673670" y="3857335"/>
              <a:ext cx="95540" cy="95540"/>
              <a:chOff x="9455079" y="3830324"/>
              <a:chExt cx="95540" cy="95540"/>
            </a:xfrm>
          </p:grpSpPr>
          <p:cxnSp>
            <p:nvCxnSpPr>
              <p:cNvPr id="559" name="Straight Connector 558">
                <a:extLst>
                  <a:ext uri="{FF2B5EF4-FFF2-40B4-BE49-F238E27FC236}">
                    <a16:creationId xmlns:a16="http://schemas.microsoft.com/office/drawing/2014/main" id="{C5070AB1-4DDC-4CF5-ADCB-6CDAE64E5E8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0" name="Straight Connector 559">
                <a:extLst>
                  <a:ext uri="{FF2B5EF4-FFF2-40B4-BE49-F238E27FC236}">
                    <a16:creationId xmlns:a16="http://schemas.microsoft.com/office/drawing/2014/main" id="{4CA2D673-6A4B-446C-AB34-AC7565385E7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61" name="Group 560">
              <a:extLst>
                <a:ext uri="{FF2B5EF4-FFF2-40B4-BE49-F238E27FC236}">
                  <a16:creationId xmlns:a16="http://schemas.microsoft.com/office/drawing/2014/main" id="{038984EC-46A9-4AE7-AC0C-DBF2E8F92C57}"/>
                </a:ext>
              </a:extLst>
            </p:cNvPr>
            <p:cNvGrpSpPr/>
            <p:nvPr/>
          </p:nvGrpSpPr>
          <p:grpSpPr>
            <a:xfrm>
              <a:off x="10692608" y="3863665"/>
              <a:ext cx="95540" cy="95540"/>
              <a:chOff x="9455079" y="3830324"/>
              <a:chExt cx="95540" cy="95540"/>
            </a:xfrm>
          </p:grpSpPr>
          <p:cxnSp>
            <p:nvCxnSpPr>
              <p:cNvPr id="562" name="Straight Connector 561">
                <a:extLst>
                  <a:ext uri="{FF2B5EF4-FFF2-40B4-BE49-F238E27FC236}">
                    <a16:creationId xmlns:a16="http://schemas.microsoft.com/office/drawing/2014/main" id="{B51D56F0-8A22-4685-AC2D-26E641605AE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3" name="Straight Connector 562">
                <a:extLst>
                  <a:ext uri="{FF2B5EF4-FFF2-40B4-BE49-F238E27FC236}">
                    <a16:creationId xmlns:a16="http://schemas.microsoft.com/office/drawing/2014/main" id="{54146AD3-8E4E-4C15-98C1-7EC65B4C17E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64" name="Group 563">
              <a:extLst>
                <a:ext uri="{FF2B5EF4-FFF2-40B4-BE49-F238E27FC236}">
                  <a16:creationId xmlns:a16="http://schemas.microsoft.com/office/drawing/2014/main" id="{C237F3EB-29EF-4730-A89F-6E045FCF9012}"/>
                </a:ext>
              </a:extLst>
            </p:cNvPr>
            <p:cNvGrpSpPr/>
            <p:nvPr/>
          </p:nvGrpSpPr>
          <p:grpSpPr>
            <a:xfrm>
              <a:off x="10724718" y="3866963"/>
              <a:ext cx="95540" cy="95540"/>
              <a:chOff x="9455079" y="3830324"/>
              <a:chExt cx="95540" cy="95540"/>
            </a:xfrm>
          </p:grpSpPr>
          <p:cxnSp>
            <p:nvCxnSpPr>
              <p:cNvPr id="565" name="Straight Connector 564">
                <a:extLst>
                  <a:ext uri="{FF2B5EF4-FFF2-40B4-BE49-F238E27FC236}">
                    <a16:creationId xmlns:a16="http://schemas.microsoft.com/office/drawing/2014/main" id="{206B832D-2BBA-4748-BCE3-4308B57B8A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6" name="Straight Connector 565">
                <a:extLst>
                  <a:ext uri="{FF2B5EF4-FFF2-40B4-BE49-F238E27FC236}">
                    <a16:creationId xmlns:a16="http://schemas.microsoft.com/office/drawing/2014/main" id="{A2F0306C-BD76-4FD5-B167-E67E8E5F8F6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67" name="Group 566">
              <a:extLst>
                <a:ext uri="{FF2B5EF4-FFF2-40B4-BE49-F238E27FC236}">
                  <a16:creationId xmlns:a16="http://schemas.microsoft.com/office/drawing/2014/main" id="{3B590BEF-71DD-4F9B-A898-9376A240D4DA}"/>
                </a:ext>
              </a:extLst>
            </p:cNvPr>
            <p:cNvGrpSpPr/>
            <p:nvPr/>
          </p:nvGrpSpPr>
          <p:grpSpPr>
            <a:xfrm>
              <a:off x="10756071" y="3866117"/>
              <a:ext cx="95540" cy="95540"/>
              <a:chOff x="9455079" y="3830324"/>
              <a:chExt cx="95540" cy="95540"/>
            </a:xfrm>
          </p:grpSpPr>
          <p:cxnSp>
            <p:nvCxnSpPr>
              <p:cNvPr id="568" name="Straight Connector 567">
                <a:extLst>
                  <a:ext uri="{FF2B5EF4-FFF2-40B4-BE49-F238E27FC236}">
                    <a16:creationId xmlns:a16="http://schemas.microsoft.com/office/drawing/2014/main" id="{89ABE196-6D18-4BE1-8FEB-FB9E88603B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7A2E64BA-9A12-42F8-B107-B8B8AD0EE85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CC062EAD-CF6E-4EF9-AA6D-F278E020EB1E}"/>
                </a:ext>
              </a:extLst>
            </p:cNvPr>
            <p:cNvGrpSpPr/>
            <p:nvPr/>
          </p:nvGrpSpPr>
          <p:grpSpPr>
            <a:xfrm>
              <a:off x="10782168" y="3866117"/>
              <a:ext cx="95540" cy="95540"/>
              <a:chOff x="9455079" y="3830324"/>
              <a:chExt cx="95540" cy="95540"/>
            </a:xfrm>
          </p:grpSpPr>
          <p:cxnSp>
            <p:nvCxnSpPr>
              <p:cNvPr id="571" name="Straight Connector 570">
                <a:extLst>
                  <a:ext uri="{FF2B5EF4-FFF2-40B4-BE49-F238E27FC236}">
                    <a16:creationId xmlns:a16="http://schemas.microsoft.com/office/drawing/2014/main" id="{B5398323-7757-45BF-809C-50A3D0E8A2E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2" name="Straight Connector 571">
                <a:extLst>
                  <a:ext uri="{FF2B5EF4-FFF2-40B4-BE49-F238E27FC236}">
                    <a16:creationId xmlns:a16="http://schemas.microsoft.com/office/drawing/2014/main" id="{EC3A4973-B48E-4DF7-97C2-528E9F466CB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73" name="Group 572">
              <a:extLst>
                <a:ext uri="{FF2B5EF4-FFF2-40B4-BE49-F238E27FC236}">
                  <a16:creationId xmlns:a16="http://schemas.microsoft.com/office/drawing/2014/main" id="{57CB8DCF-7FF4-4514-B449-BA086767DBB0}"/>
                </a:ext>
              </a:extLst>
            </p:cNvPr>
            <p:cNvGrpSpPr/>
            <p:nvPr/>
          </p:nvGrpSpPr>
          <p:grpSpPr>
            <a:xfrm>
              <a:off x="10807848" y="3868037"/>
              <a:ext cx="95540" cy="95540"/>
              <a:chOff x="9455079" y="3830324"/>
              <a:chExt cx="95540" cy="95540"/>
            </a:xfrm>
          </p:grpSpPr>
          <p:cxnSp>
            <p:nvCxnSpPr>
              <p:cNvPr id="574" name="Straight Connector 573">
                <a:extLst>
                  <a:ext uri="{FF2B5EF4-FFF2-40B4-BE49-F238E27FC236}">
                    <a16:creationId xmlns:a16="http://schemas.microsoft.com/office/drawing/2014/main" id="{64540712-2E76-4EAA-9B51-7A69FBAC022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5" name="Straight Connector 574">
                <a:extLst>
                  <a:ext uri="{FF2B5EF4-FFF2-40B4-BE49-F238E27FC236}">
                    <a16:creationId xmlns:a16="http://schemas.microsoft.com/office/drawing/2014/main" id="{80F2270E-1129-4D54-8D82-4EC395C72AA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76" name="Group 575">
              <a:extLst>
                <a:ext uri="{FF2B5EF4-FFF2-40B4-BE49-F238E27FC236}">
                  <a16:creationId xmlns:a16="http://schemas.microsoft.com/office/drawing/2014/main" id="{72221AE7-4A70-4ACA-B977-5047613F275F}"/>
                </a:ext>
              </a:extLst>
            </p:cNvPr>
            <p:cNvGrpSpPr/>
            <p:nvPr/>
          </p:nvGrpSpPr>
          <p:grpSpPr>
            <a:xfrm>
              <a:off x="10824494" y="3898056"/>
              <a:ext cx="95540" cy="95540"/>
              <a:chOff x="9455079" y="3830324"/>
              <a:chExt cx="95540" cy="95540"/>
            </a:xfrm>
          </p:grpSpPr>
          <p:cxnSp>
            <p:nvCxnSpPr>
              <p:cNvPr id="577" name="Straight Connector 576">
                <a:extLst>
                  <a:ext uri="{FF2B5EF4-FFF2-40B4-BE49-F238E27FC236}">
                    <a16:creationId xmlns:a16="http://schemas.microsoft.com/office/drawing/2014/main" id="{2E9AD737-BC00-4FAC-A5DA-293510030E6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8" name="Straight Connector 577">
                <a:extLst>
                  <a:ext uri="{FF2B5EF4-FFF2-40B4-BE49-F238E27FC236}">
                    <a16:creationId xmlns:a16="http://schemas.microsoft.com/office/drawing/2014/main" id="{ED140817-C39E-4DA8-9C12-9F36B37184A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79" name="Group 578">
              <a:extLst>
                <a:ext uri="{FF2B5EF4-FFF2-40B4-BE49-F238E27FC236}">
                  <a16:creationId xmlns:a16="http://schemas.microsoft.com/office/drawing/2014/main" id="{3A23E8EB-24B2-4C8E-A337-ED8949A006F1}"/>
                </a:ext>
              </a:extLst>
            </p:cNvPr>
            <p:cNvGrpSpPr/>
            <p:nvPr/>
          </p:nvGrpSpPr>
          <p:grpSpPr>
            <a:xfrm>
              <a:off x="10851358" y="3895462"/>
              <a:ext cx="95540" cy="95540"/>
              <a:chOff x="9455079" y="3830324"/>
              <a:chExt cx="95540" cy="95540"/>
            </a:xfrm>
          </p:grpSpPr>
          <p:cxnSp>
            <p:nvCxnSpPr>
              <p:cNvPr id="580" name="Straight Connector 579">
                <a:extLst>
                  <a:ext uri="{FF2B5EF4-FFF2-40B4-BE49-F238E27FC236}">
                    <a16:creationId xmlns:a16="http://schemas.microsoft.com/office/drawing/2014/main" id="{B1DE297B-96FE-43E1-BAA7-29ED9286195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1" name="Straight Connector 580">
                <a:extLst>
                  <a:ext uri="{FF2B5EF4-FFF2-40B4-BE49-F238E27FC236}">
                    <a16:creationId xmlns:a16="http://schemas.microsoft.com/office/drawing/2014/main" id="{FA4CCFE0-8B30-417F-A7EF-C3CBBB13D0A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82" name="Group 581">
              <a:extLst>
                <a:ext uri="{FF2B5EF4-FFF2-40B4-BE49-F238E27FC236}">
                  <a16:creationId xmlns:a16="http://schemas.microsoft.com/office/drawing/2014/main" id="{8E990B64-058B-447F-9CC3-4C08A36377D7}"/>
                </a:ext>
              </a:extLst>
            </p:cNvPr>
            <p:cNvGrpSpPr/>
            <p:nvPr/>
          </p:nvGrpSpPr>
          <p:grpSpPr>
            <a:xfrm>
              <a:off x="10882324" y="3898523"/>
              <a:ext cx="95540" cy="95540"/>
              <a:chOff x="9455079" y="3830324"/>
              <a:chExt cx="95540" cy="95540"/>
            </a:xfrm>
          </p:grpSpPr>
          <p:cxnSp>
            <p:nvCxnSpPr>
              <p:cNvPr id="583" name="Straight Connector 582">
                <a:extLst>
                  <a:ext uri="{FF2B5EF4-FFF2-40B4-BE49-F238E27FC236}">
                    <a16:creationId xmlns:a16="http://schemas.microsoft.com/office/drawing/2014/main" id="{455603CB-2271-4788-9CB8-800D46EEE4C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4" name="Straight Connector 583">
                <a:extLst>
                  <a:ext uri="{FF2B5EF4-FFF2-40B4-BE49-F238E27FC236}">
                    <a16:creationId xmlns:a16="http://schemas.microsoft.com/office/drawing/2014/main" id="{56E98AB6-83F2-4B78-82CB-7FA61E5464D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85" name="Group 584">
              <a:extLst>
                <a:ext uri="{FF2B5EF4-FFF2-40B4-BE49-F238E27FC236}">
                  <a16:creationId xmlns:a16="http://schemas.microsoft.com/office/drawing/2014/main" id="{0D057C6D-4163-411C-B40C-30C3D7B27913}"/>
                </a:ext>
              </a:extLst>
            </p:cNvPr>
            <p:cNvGrpSpPr/>
            <p:nvPr/>
          </p:nvGrpSpPr>
          <p:grpSpPr>
            <a:xfrm>
              <a:off x="10911144" y="3896125"/>
              <a:ext cx="95540" cy="95540"/>
              <a:chOff x="9455079" y="3830324"/>
              <a:chExt cx="95540" cy="95540"/>
            </a:xfrm>
          </p:grpSpPr>
          <p:cxnSp>
            <p:nvCxnSpPr>
              <p:cNvPr id="586" name="Straight Connector 585">
                <a:extLst>
                  <a:ext uri="{FF2B5EF4-FFF2-40B4-BE49-F238E27FC236}">
                    <a16:creationId xmlns:a16="http://schemas.microsoft.com/office/drawing/2014/main" id="{686BB252-B4F5-4D83-BA99-CEFB7E60423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7" name="Straight Connector 586">
                <a:extLst>
                  <a:ext uri="{FF2B5EF4-FFF2-40B4-BE49-F238E27FC236}">
                    <a16:creationId xmlns:a16="http://schemas.microsoft.com/office/drawing/2014/main" id="{4050F536-1719-4753-B94C-60CE48E8952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F15A3B49-D9E4-429C-A0A5-EBF9EF604E66}"/>
                </a:ext>
              </a:extLst>
            </p:cNvPr>
            <p:cNvGrpSpPr/>
            <p:nvPr/>
          </p:nvGrpSpPr>
          <p:grpSpPr>
            <a:xfrm>
              <a:off x="10933234" y="3895975"/>
              <a:ext cx="95540" cy="95540"/>
              <a:chOff x="9455079" y="3830324"/>
              <a:chExt cx="95540" cy="95540"/>
            </a:xfrm>
          </p:grpSpPr>
          <p:cxnSp>
            <p:nvCxnSpPr>
              <p:cNvPr id="589" name="Straight Connector 588">
                <a:extLst>
                  <a:ext uri="{FF2B5EF4-FFF2-40B4-BE49-F238E27FC236}">
                    <a16:creationId xmlns:a16="http://schemas.microsoft.com/office/drawing/2014/main" id="{5B23E741-E8E4-4399-B80C-EC9A36293BA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0" name="Straight Connector 589">
                <a:extLst>
                  <a:ext uri="{FF2B5EF4-FFF2-40B4-BE49-F238E27FC236}">
                    <a16:creationId xmlns:a16="http://schemas.microsoft.com/office/drawing/2014/main" id="{30A87444-093F-4A6A-B3C4-EB50F25B000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91" name="Group 590">
              <a:extLst>
                <a:ext uri="{FF2B5EF4-FFF2-40B4-BE49-F238E27FC236}">
                  <a16:creationId xmlns:a16="http://schemas.microsoft.com/office/drawing/2014/main" id="{20ACF9DB-665E-4C59-89FA-93F649AA452D}"/>
                </a:ext>
              </a:extLst>
            </p:cNvPr>
            <p:cNvGrpSpPr/>
            <p:nvPr/>
          </p:nvGrpSpPr>
          <p:grpSpPr>
            <a:xfrm>
              <a:off x="10977474" y="3893780"/>
              <a:ext cx="95540" cy="95540"/>
              <a:chOff x="9455079" y="3830324"/>
              <a:chExt cx="95540" cy="95540"/>
            </a:xfrm>
          </p:grpSpPr>
          <p:cxnSp>
            <p:nvCxnSpPr>
              <p:cNvPr id="592" name="Straight Connector 591">
                <a:extLst>
                  <a:ext uri="{FF2B5EF4-FFF2-40B4-BE49-F238E27FC236}">
                    <a16:creationId xmlns:a16="http://schemas.microsoft.com/office/drawing/2014/main" id="{ACF9F451-D22E-4FD2-85CA-871A3EA04C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3" name="Straight Connector 592">
                <a:extLst>
                  <a:ext uri="{FF2B5EF4-FFF2-40B4-BE49-F238E27FC236}">
                    <a16:creationId xmlns:a16="http://schemas.microsoft.com/office/drawing/2014/main" id="{92E8274B-857C-48F0-AAC8-589901BBCC8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051A088A-134F-42D9-8D45-33919E2CB6C5}"/>
                </a:ext>
              </a:extLst>
            </p:cNvPr>
            <p:cNvGrpSpPr/>
            <p:nvPr/>
          </p:nvGrpSpPr>
          <p:grpSpPr>
            <a:xfrm>
              <a:off x="11021720" y="3893780"/>
              <a:ext cx="95540" cy="95540"/>
              <a:chOff x="9455079" y="3830324"/>
              <a:chExt cx="95540" cy="95540"/>
            </a:xfrm>
          </p:grpSpPr>
          <p:cxnSp>
            <p:nvCxnSpPr>
              <p:cNvPr id="595" name="Straight Connector 594">
                <a:extLst>
                  <a:ext uri="{FF2B5EF4-FFF2-40B4-BE49-F238E27FC236}">
                    <a16:creationId xmlns:a16="http://schemas.microsoft.com/office/drawing/2014/main" id="{51057648-0D4E-4C36-A010-D20B2810AC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6" name="Straight Connector 595">
                <a:extLst>
                  <a:ext uri="{FF2B5EF4-FFF2-40B4-BE49-F238E27FC236}">
                    <a16:creationId xmlns:a16="http://schemas.microsoft.com/office/drawing/2014/main" id="{FEBEE6EB-5E9C-42D0-9421-C0050A1B2D6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97" name="Group 596">
              <a:extLst>
                <a:ext uri="{FF2B5EF4-FFF2-40B4-BE49-F238E27FC236}">
                  <a16:creationId xmlns:a16="http://schemas.microsoft.com/office/drawing/2014/main" id="{DA15FBC8-3303-4484-ACF9-E56EE402F873}"/>
                </a:ext>
              </a:extLst>
            </p:cNvPr>
            <p:cNvGrpSpPr/>
            <p:nvPr/>
          </p:nvGrpSpPr>
          <p:grpSpPr>
            <a:xfrm>
              <a:off x="11048522" y="3893509"/>
              <a:ext cx="95540" cy="95540"/>
              <a:chOff x="9455079" y="3830324"/>
              <a:chExt cx="95540" cy="95540"/>
            </a:xfrm>
          </p:grpSpPr>
          <p:cxnSp>
            <p:nvCxnSpPr>
              <p:cNvPr id="598" name="Straight Connector 597">
                <a:extLst>
                  <a:ext uri="{FF2B5EF4-FFF2-40B4-BE49-F238E27FC236}">
                    <a16:creationId xmlns:a16="http://schemas.microsoft.com/office/drawing/2014/main" id="{E4E5FDAC-9FCA-497F-AF55-709C319B3E3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9" name="Straight Connector 598">
                <a:extLst>
                  <a:ext uri="{FF2B5EF4-FFF2-40B4-BE49-F238E27FC236}">
                    <a16:creationId xmlns:a16="http://schemas.microsoft.com/office/drawing/2014/main" id="{5F8C05D9-7E63-49A4-AD30-4E3D5DC1257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35504661-838D-481E-84D7-DDD24D945335}"/>
                </a:ext>
              </a:extLst>
            </p:cNvPr>
            <p:cNvGrpSpPr/>
            <p:nvPr/>
          </p:nvGrpSpPr>
          <p:grpSpPr>
            <a:xfrm>
              <a:off x="11075278" y="3893689"/>
              <a:ext cx="95540" cy="95540"/>
              <a:chOff x="9455079" y="3830324"/>
              <a:chExt cx="95540" cy="95540"/>
            </a:xfrm>
          </p:grpSpPr>
          <p:cxnSp>
            <p:nvCxnSpPr>
              <p:cNvPr id="601" name="Straight Connector 600">
                <a:extLst>
                  <a:ext uri="{FF2B5EF4-FFF2-40B4-BE49-F238E27FC236}">
                    <a16:creationId xmlns:a16="http://schemas.microsoft.com/office/drawing/2014/main" id="{7EA885F4-A280-47DC-818A-E6DB5D30176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2" name="Straight Connector 601">
                <a:extLst>
                  <a:ext uri="{FF2B5EF4-FFF2-40B4-BE49-F238E27FC236}">
                    <a16:creationId xmlns:a16="http://schemas.microsoft.com/office/drawing/2014/main" id="{5584A913-BCCC-455C-AFE2-22BED957E1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03" name="Group 602">
              <a:extLst>
                <a:ext uri="{FF2B5EF4-FFF2-40B4-BE49-F238E27FC236}">
                  <a16:creationId xmlns:a16="http://schemas.microsoft.com/office/drawing/2014/main" id="{CD92BC15-8299-4401-AC2D-5F11EEB752E9}"/>
                </a:ext>
              </a:extLst>
            </p:cNvPr>
            <p:cNvGrpSpPr/>
            <p:nvPr/>
          </p:nvGrpSpPr>
          <p:grpSpPr>
            <a:xfrm>
              <a:off x="11106284" y="3894431"/>
              <a:ext cx="95540" cy="95540"/>
              <a:chOff x="9455079" y="3830324"/>
              <a:chExt cx="95540" cy="95540"/>
            </a:xfrm>
          </p:grpSpPr>
          <p:cxnSp>
            <p:nvCxnSpPr>
              <p:cNvPr id="604" name="Straight Connector 603">
                <a:extLst>
                  <a:ext uri="{FF2B5EF4-FFF2-40B4-BE49-F238E27FC236}">
                    <a16:creationId xmlns:a16="http://schemas.microsoft.com/office/drawing/2014/main" id="{0EBA165C-5955-4539-AA2E-2533A3AD9EE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5" name="Straight Connector 604">
                <a:extLst>
                  <a:ext uri="{FF2B5EF4-FFF2-40B4-BE49-F238E27FC236}">
                    <a16:creationId xmlns:a16="http://schemas.microsoft.com/office/drawing/2014/main" id="{E571BFA8-3B97-4B03-9774-E83F49F673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06" name="Group 605">
              <a:extLst>
                <a:ext uri="{FF2B5EF4-FFF2-40B4-BE49-F238E27FC236}">
                  <a16:creationId xmlns:a16="http://schemas.microsoft.com/office/drawing/2014/main" id="{BD4B08FE-E3C3-4F9C-84C2-F4C4CCA9019A}"/>
                </a:ext>
              </a:extLst>
            </p:cNvPr>
            <p:cNvGrpSpPr/>
            <p:nvPr/>
          </p:nvGrpSpPr>
          <p:grpSpPr>
            <a:xfrm>
              <a:off x="11124042" y="3894264"/>
              <a:ext cx="95540" cy="95540"/>
              <a:chOff x="9455079" y="3830324"/>
              <a:chExt cx="95540" cy="95540"/>
            </a:xfrm>
          </p:grpSpPr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id="{81902AA5-7442-4F75-A4AA-04FED11BE4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id="{3DEB7622-2C1D-4850-85CB-7CA0A124F81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09" name="Group 608">
              <a:extLst>
                <a:ext uri="{FF2B5EF4-FFF2-40B4-BE49-F238E27FC236}">
                  <a16:creationId xmlns:a16="http://schemas.microsoft.com/office/drawing/2014/main" id="{AA23FC68-57C7-4B87-9898-D4883BB4A9BC}"/>
                </a:ext>
              </a:extLst>
            </p:cNvPr>
            <p:cNvGrpSpPr/>
            <p:nvPr/>
          </p:nvGrpSpPr>
          <p:grpSpPr>
            <a:xfrm>
              <a:off x="11166166" y="3896116"/>
              <a:ext cx="95540" cy="95540"/>
              <a:chOff x="9455079" y="3830324"/>
              <a:chExt cx="95540" cy="95540"/>
            </a:xfrm>
          </p:grpSpPr>
          <p:cxnSp>
            <p:nvCxnSpPr>
              <p:cNvPr id="610" name="Straight Connector 609">
                <a:extLst>
                  <a:ext uri="{FF2B5EF4-FFF2-40B4-BE49-F238E27FC236}">
                    <a16:creationId xmlns:a16="http://schemas.microsoft.com/office/drawing/2014/main" id="{F892A6AB-048F-4DDC-B453-2B919AF1A7E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1" name="Straight Connector 610">
                <a:extLst>
                  <a:ext uri="{FF2B5EF4-FFF2-40B4-BE49-F238E27FC236}">
                    <a16:creationId xmlns:a16="http://schemas.microsoft.com/office/drawing/2014/main" id="{38E12659-72B7-4332-8201-875680C87B2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12" name="Group 611">
              <a:extLst>
                <a:ext uri="{FF2B5EF4-FFF2-40B4-BE49-F238E27FC236}">
                  <a16:creationId xmlns:a16="http://schemas.microsoft.com/office/drawing/2014/main" id="{F62C5ECF-1D65-48F8-85C2-492C15197397}"/>
                </a:ext>
              </a:extLst>
            </p:cNvPr>
            <p:cNvGrpSpPr/>
            <p:nvPr/>
          </p:nvGrpSpPr>
          <p:grpSpPr>
            <a:xfrm>
              <a:off x="11218173" y="3895002"/>
              <a:ext cx="95540" cy="95540"/>
              <a:chOff x="9455079" y="3830324"/>
              <a:chExt cx="95540" cy="95540"/>
            </a:xfrm>
          </p:grpSpPr>
          <p:cxnSp>
            <p:nvCxnSpPr>
              <p:cNvPr id="613" name="Straight Connector 612">
                <a:extLst>
                  <a:ext uri="{FF2B5EF4-FFF2-40B4-BE49-F238E27FC236}">
                    <a16:creationId xmlns:a16="http://schemas.microsoft.com/office/drawing/2014/main" id="{C75D9B2B-005B-4825-A52B-B0FB3C59F64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4" name="Straight Connector 613">
                <a:extLst>
                  <a:ext uri="{FF2B5EF4-FFF2-40B4-BE49-F238E27FC236}">
                    <a16:creationId xmlns:a16="http://schemas.microsoft.com/office/drawing/2014/main" id="{1FE3B41C-2D06-4769-959A-710B4988131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9502849" y="3830324"/>
                <a:ext cx="0" cy="9554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2CAAFFC8-CDD8-4C39-B608-E8F12B3DD134}"/>
              </a:ext>
            </a:extLst>
          </p:cNvPr>
          <p:cNvCxnSpPr>
            <a:cxnSpLocks/>
          </p:cNvCxnSpPr>
          <p:nvPr/>
        </p:nvCxnSpPr>
        <p:spPr bwMode="auto">
          <a:xfrm>
            <a:off x="7879963" y="2557206"/>
            <a:ext cx="0" cy="9554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0" name="Straight Connector 619">
            <a:extLst>
              <a:ext uri="{FF2B5EF4-FFF2-40B4-BE49-F238E27FC236}">
                <a16:creationId xmlns:a16="http://schemas.microsoft.com/office/drawing/2014/main" id="{F7A02C5C-D600-4C8B-873A-F8E63793676E}"/>
              </a:ext>
            </a:extLst>
          </p:cNvPr>
          <p:cNvCxnSpPr>
            <a:cxnSpLocks/>
          </p:cNvCxnSpPr>
          <p:nvPr/>
        </p:nvCxnSpPr>
        <p:spPr bwMode="auto">
          <a:xfrm>
            <a:off x="8194741" y="2695153"/>
            <a:ext cx="0" cy="9554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2FF4C67F-32A6-4C64-B2DD-CF368FB1B5F2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7652291" y="2612503"/>
            <a:ext cx="0" cy="9554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7436F396-7E34-47FA-B535-94F3D7151BF0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6753589" y="2243566"/>
            <a:ext cx="0" cy="9554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25" name="Group 3">
            <a:extLst>
              <a:ext uri="{FF2B5EF4-FFF2-40B4-BE49-F238E27FC236}">
                <a16:creationId xmlns:a16="http://schemas.microsoft.com/office/drawing/2014/main" id="{6D688C11-9DA0-4987-A96A-BCC3D81688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678985"/>
              </p:ext>
            </p:extLst>
          </p:nvPr>
        </p:nvGraphicFramePr>
        <p:xfrm>
          <a:off x="2177438" y="5254521"/>
          <a:ext cx="7829199" cy="1005888"/>
        </p:xfrm>
        <a:graphic>
          <a:graphicData uri="http://schemas.openxmlformats.org/drawingml/2006/table">
            <a:tbl>
              <a:tblPr/>
              <a:tblGrid>
                <a:gridCol w="2063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804058009"/>
                    </a:ext>
                  </a:extLst>
                </a:gridCol>
              </a:tblGrid>
              <a:tr h="335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PFS, Mo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Osimertinib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Erlotinib/Gefitinib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HR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EGFR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ex19del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21.4 (16.5-24.3)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11.0 (9.7-12.6)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EGFR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L858R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14.4 (11.1-18.9)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9.5 (8.1-11.0)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5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39DAE-416F-09BF-A613-FC1E503C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76"/>
            <a:ext cx="10515600" cy="124968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Evolving Treatment Landscape for </a:t>
            </a:r>
            <a:r>
              <a:rPr lang="en-US" sz="3200" i="1" dirty="0">
                <a:solidFill>
                  <a:schemeClr val="tx1"/>
                </a:solidFill>
              </a:rPr>
              <a:t>EGFR </a:t>
            </a:r>
            <a:r>
              <a:rPr lang="en-US" sz="3200" dirty="0">
                <a:solidFill>
                  <a:schemeClr val="tx1"/>
                </a:solidFill>
              </a:rPr>
              <a:t>mutant NSCLC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9EF00-F66B-7CAB-02C7-D804952A8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2011"/>
            <a:ext cx="10905067" cy="4279392"/>
          </a:xfrm>
        </p:spPr>
        <p:txBody>
          <a:bodyPr/>
          <a:lstStyle/>
          <a:p>
            <a:pPr marL="380990" indent="-38099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133" b="0" dirty="0">
                <a:solidFill>
                  <a:schemeClr val="tx1"/>
                </a:solidFill>
              </a:rPr>
              <a:t>Increased options for frontline therapy that improve efficacy with osimertinib and chemotherapy and amivantamab and lazertinib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133" b="0" dirty="0">
                <a:solidFill>
                  <a:schemeClr val="tx1"/>
                </a:solidFill>
              </a:rPr>
              <a:t>Paradigm for subsequent therapy is shifting with amivantamab and chemotherapy, patritumab deruxtecan and possibly datopotamab deruxtecan with differing mechanisms of action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133" b="0" dirty="0">
                <a:solidFill>
                  <a:schemeClr val="tx1"/>
                </a:solidFill>
              </a:rPr>
              <a:t>Adjuvant osimertinib improves OS for resected </a:t>
            </a:r>
            <a:r>
              <a:rPr lang="en-US" sz="2133" b="0" i="1" dirty="0">
                <a:solidFill>
                  <a:schemeClr val="tx1"/>
                </a:solidFill>
              </a:rPr>
              <a:t>EGFR</a:t>
            </a:r>
            <a:r>
              <a:rPr lang="en-US" sz="2133" b="0" dirty="0">
                <a:solidFill>
                  <a:schemeClr val="tx1"/>
                </a:solidFill>
              </a:rPr>
              <a:t> mutated NSCLC and should be used for most patients in this setting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133" b="0" dirty="0">
                <a:solidFill>
                  <a:schemeClr val="tx1"/>
                </a:solidFill>
              </a:rPr>
              <a:t>Consolidation osimertinib improves PFS for patients following CRT, await full results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133" b="0" dirty="0">
                <a:solidFill>
                  <a:schemeClr val="tx1"/>
                </a:solidFill>
              </a:rPr>
              <a:t>Biomarker testing should be done in the perioperative setting for the greatest benefit for all patients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133" b="0" dirty="0">
                <a:solidFill>
                  <a:schemeClr val="tx1"/>
                </a:solidFill>
              </a:rPr>
              <a:t>Biomarkers for patient selection will be essential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2133" b="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485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1425" y="1038351"/>
            <a:ext cx="3243580" cy="502702"/>
          </a:xfrm>
          <a:prstGeom prst="rect">
            <a:avLst/>
          </a:prstGeom>
          <a:solidFill>
            <a:srgbClr val="016C71"/>
          </a:solidFill>
        </p:spPr>
        <p:txBody>
          <a:bodyPr vert="horz" wrap="square" lIns="0" tIns="71120" rIns="0" bIns="0" rtlCol="0">
            <a:spAutoFit/>
          </a:bodyPr>
          <a:lstStyle/>
          <a:p>
            <a:pPr marL="307331" marR="297173" indent="434329">
              <a:spcBef>
                <a:spcPts val="560"/>
              </a:spcBef>
            </a:pP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Pts </a:t>
            </a:r>
            <a:r>
              <a:rPr sz="1400" b="1" spc="-7" dirty="0">
                <a:solidFill>
                  <a:srgbClr val="FFFFFF"/>
                </a:solidFill>
                <a:latin typeface="Arial Narrow"/>
                <a:cs typeface="Arial Narrow"/>
              </a:rPr>
              <a:t>with </a:t>
            </a: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untreated </a:t>
            </a:r>
            <a:r>
              <a:rPr sz="1400" b="1" spc="-7" dirty="0">
                <a:solidFill>
                  <a:srgbClr val="FFFFFF"/>
                </a:solidFill>
                <a:latin typeface="Arial Narrow"/>
                <a:cs typeface="Arial Narrow"/>
              </a:rPr>
              <a:t>locally  advanced </a:t>
            </a: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/ </a:t>
            </a:r>
            <a:r>
              <a:rPr sz="1400" b="1" spc="-7" dirty="0">
                <a:solidFill>
                  <a:srgbClr val="FFFFFF"/>
                </a:solidFill>
                <a:latin typeface="Arial Narrow"/>
                <a:cs typeface="Arial Narrow"/>
              </a:rPr>
              <a:t>metastatic EGFRm</a:t>
            </a:r>
            <a:r>
              <a:rPr sz="1400" b="1" spc="-1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-7" dirty="0">
                <a:solidFill>
                  <a:srgbClr val="FFFFFF"/>
                </a:solidFill>
                <a:latin typeface="Arial Narrow"/>
                <a:cs typeface="Arial Narrow"/>
              </a:rPr>
              <a:t>NSCLC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425" y="1593088"/>
            <a:ext cx="3243580" cy="1409787"/>
          </a:xfrm>
          <a:prstGeom prst="rect">
            <a:avLst/>
          </a:prstGeom>
          <a:solidFill>
            <a:srgbClr val="C0DADC"/>
          </a:solidFill>
        </p:spPr>
        <p:txBody>
          <a:bodyPr vert="horz" wrap="square" lIns="0" tIns="44873" rIns="0" bIns="0" rtlCol="0">
            <a:spAutoFit/>
          </a:bodyPr>
          <a:lstStyle/>
          <a:p>
            <a:pPr marL="95671">
              <a:spcBef>
                <a:spcPts val="353"/>
              </a:spcBef>
            </a:pPr>
            <a:r>
              <a:rPr sz="1200" b="1" spc="-7" dirty="0">
                <a:latin typeface="Arial Narrow"/>
                <a:cs typeface="Arial Narrow"/>
              </a:rPr>
              <a:t>Key inclusion</a:t>
            </a:r>
            <a:r>
              <a:rPr sz="1200" b="1" spc="-27" dirty="0">
                <a:latin typeface="Arial Narrow"/>
                <a:cs typeface="Arial Narrow"/>
              </a:rPr>
              <a:t> </a:t>
            </a:r>
            <a:r>
              <a:rPr sz="1200" b="1" spc="-7" dirty="0">
                <a:latin typeface="Arial Narrow"/>
                <a:cs typeface="Arial Narrow"/>
              </a:rPr>
              <a:t>criteria:</a:t>
            </a:r>
            <a:endParaRPr sz="1200" dirty="0">
              <a:latin typeface="Arial Narrow"/>
              <a:cs typeface="Arial Narrow"/>
            </a:endParaRPr>
          </a:p>
          <a:p>
            <a:pPr marL="217588" indent="-122764">
              <a:spcBef>
                <a:spcPts val="420"/>
              </a:spcBef>
              <a:buFont typeface="Arial"/>
              <a:buChar char="•"/>
              <a:tabLst>
                <a:tab pos="218435" algn="l"/>
              </a:tabLst>
            </a:pPr>
            <a:r>
              <a:rPr sz="1200" spc="-7" dirty="0">
                <a:latin typeface="Arial Narrow"/>
                <a:cs typeface="Arial Narrow"/>
              </a:rPr>
              <a:t>Aged ≥18 years (Japan: ≥20</a:t>
            </a:r>
            <a:r>
              <a:rPr sz="1200" spc="80" dirty="0">
                <a:latin typeface="Arial Narrow"/>
                <a:cs typeface="Arial Narrow"/>
              </a:rPr>
              <a:t> </a:t>
            </a:r>
            <a:r>
              <a:rPr sz="1200" spc="-7" dirty="0">
                <a:latin typeface="Arial Narrow"/>
                <a:cs typeface="Arial Narrow"/>
              </a:rPr>
              <a:t>years)</a:t>
            </a:r>
            <a:endParaRPr sz="1200" dirty="0">
              <a:latin typeface="Arial Narrow"/>
              <a:cs typeface="Arial Narrow"/>
            </a:endParaRPr>
          </a:p>
          <a:p>
            <a:pPr marL="217588" indent="-122764">
              <a:spcBef>
                <a:spcPts val="413"/>
              </a:spcBef>
              <a:buFont typeface="Arial"/>
              <a:buChar char="•"/>
              <a:tabLst>
                <a:tab pos="218435" algn="l"/>
              </a:tabLst>
            </a:pPr>
            <a:r>
              <a:rPr sz="1200" spc="-7" dirty="0">
                <a:latin typeface="Arial Narrow"/>
                <a:cs typeface="Arial Narrow"/>
              </a:rPr>
              <a:t>Pathologically confirmed non-squamous</a:t>
            </a:r>
            <a:r>
              <a:rPr sz="1200" spc="80" dirty="0">
                <a:latin typeface="Arial Narrow"/>
                <a:cs typeface="Arial Narrow"/>
              </a:rPr>
              <a:t> </a:t>
            </a:r>
            <a:r>
              <a:rPr sz="1200" spc="-7" dirty="0">
                <a:latin typeface="Arial Narrow"/>
                <a:cs typeface="Arial Narrow"/>
              </a:rPr>
              <a:t>NSCLC</a:t>
            </a:r>
            <a:endParaRPr sz="1200" dirty="0">
              <a:latin typeface="Arial Narrow"/>
              <a:cs typeface="Arial Narrow"/>
            </a:endParaRPr>
          </a:p>
          <a:p>
            <a:pPr marL="217588" indent="-122764">
              <a:spcBef>
                <a:spcPts val="407"/>
              </a:spcBef>
              <a:buFont typeface="Arial"/>
              <a:buChar char="•"/>
              <a:tabLst>
                <a:tab pos="218435" algn="l"/>
              </a:tabLst>
            </a:pPr>
            <a:r>
              <a:rPr sz="1200" spc="-7" dirty="0">
                <a:latin typeface="Arial Narrow"/>
                <a:cs typeface="Arial Narrow"/>
              </a:rPr>
              <a:t>Ex19del </a:t>
            </a:r>
            <a:r>
              <a:rPr sz="1200" dirty="0">
                <a:latin typeface="Arial Narrow"/>
                <a:cs typeface="Arial Narrow"/>
              </a:rPr>
              <a:t>/ </a:t>
            </a:r>
            <a:r>
              <a:rPr sz="1200" spc="-7" dirty="0">
                <a:latin typeface="Arial Narrow"/>
                <a:cs typeface="Arial Narrow"/>
              </a:rPr>
              <a:t>L858R (local </a:t>
            </a:r>
            <a:r>
              <a:rPr sz="1200" dirty="0">
                <a:latin typeface="Arial Narrow"/>
                <a:cs typeface="Arial Narrow"/>
              </a:rPr>
              <a:t>/ </a:t>
            </a:r>
            <a:r>
              <a:rPr sz="1200" spc="-7" dirty="0">
                <a:latin typeface="Arial Narrow"/>
                <a:cs typeface="Arial Narrow"/>
              </a:rPr>
              <a:t>central</a:t>
            </a:r>
            <a:r>
              <a:rPr sz="1200" spc="27" dirty="0">
                <a:latin typeface="Arial Narrow"/>
                <a:cs typeface="Arial Narrow"/>
              </a:rPr>
              <a:t> </a:t>
            </a:r>
            <a:r>
              <a:rPr sz="1200" spc="-7" dirty="0">
                <a:latin typeface="Arial Narrow"/>
                <a:cs typeface="Arial Narrow"/>
              </a:rPr>
              <a:t>test)</a:t>
            </a:r>
            <a:endParaRPr sz="1200" dirty="0">
              <a:latin typeface="Arial Narrow"/>
              <a:cs typeface="Arial Narrow"/>
            </a:endParaRPr>
          </a:p>
          <a:p>
            <a:pPr marL="217588" indent="-122764">
              <a:spcBef>
                <a:spcPts val="413"/>
              </a:spcBef>
              <a:buFont typeface="Arial"/>
              <a:buChar char="•"/>
              <a:tabLst>
                <a:tab pos="218435" algn="l"/>
              </a:tabLst>
            </a:pPr>
            <a:r>
              <a:rPr sz="1200" spc="-7" dirty="0">
                <a:latin typeface="Arial Narrow"/>
                <a:cs typeface="Arial Narrow"/>
              </a:rPr>
              <a:t>WHO </a:t>
            </a:r>
            <a:r>
              <a:rPr sz="1200" dirty="0">
                <a:latin typeface="Arial Narrow"/>
                <a:cs typeface="Arial Narrow"/>
              </a:rPr>
              <a:t>PS 0 /</a:t>
            </a:r>
            <a:r>
              <a:rPr sz="1200" spc="-40" dirty="0">
                <a:latin typeface="Arial Narrow"/>
                <a:cs typeface="Arial Narrow"/>
              </a:rPr>
              <a:t> </a:t>
            </a:r>
            <a:r>
              <a:rPr sz="1200" dirty="0">
                <a:latin typeface="Arial Narrow"/>
                <a:cs typeface="Arial Narrow"/>
              </a:rPr>
              <a:t>1</a:t>
            </a:r>
          </a:p>
          <a:p>
            <a:pPr marL="217588" indent="-122764">
              <a:spcBef>
                <a:spcPts val="420"/>
              </a:spcBef>
              <a:buFont typeface="Arial"/>
              <a:buChar char="•"/>
              <a:tabLst>
                <a:tab pos="218435" algn="l"/>
              </a:tabLst>
            </a:pPr>
            <a:r>
              <a:rPr sz="1200" spc="-7" dirty="0">
                <a:latin typeface="Arial Narrow"/>
                <a:cs typeface="Arial Narrow"/>
              </a:rPr>
              <a:t>No prior systemic therapy for advanced</a:t>
            </a:r>
            <a:r>
              <a:rPr sz="1200" spc="107" dirty="0">
                <a:latin typeface="Arial Narrow"/>
                <a:cs typeface="Arial Narrow"/>
              </a:rPr>
              <a:t> </a:t>
            </a:r>
            <a:r>
              <a:rPr sz="1200" spc="-7" dirty="0">
                <a:latin typeface="Arial Narrow"/>
                <a:cs typeface="Arial Narrow"/>
              </a:rPr>
              <a:t>NSCLC</a:t>
            </a:r>
            <a:endParaRPr sz="1200" dirty="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8170" y="2094315"/>
            <a:ext cx="181017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7" dirty="0">
                <a:latin typeface="Arial Narrow"/>
                <a:cs typeface="Arial Narrow"/>
              </a:rPr>
              <a:t>Randomisation 1:1</a:t>
            </a:r>
            <a:r>
              <a:rPr sz="1333" b="1" spc="-113" dirty="0">
                <a:latin typeface="Arial Narrow"/>
                <a:cs typeface="Arial Narrow"/>
              </a:rPr>
              <a:t> </a:t>
            </a:r>
            <a:r>
              <a:rPr sz="1333" b="1" spc="-7" dirty="0">
                <a:latin typeface="Arial Narrow"/>
                <a:cs typeface="Arial Narrow"/>
              </a:rPr>
              <a:t>(N=557)</a:t>
            </a:r>
            <a:endParaRPr sz="1333"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15511" y="2171192"/>
            <a:ext cx="19812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082" y="0"/>
                </a:lnTo>
              </a:path>
            </a:pathLst>
          </a:custGeom>
          <a:ln w="28575">
            <a:solidFill>
              <a:srgbClr val="C8473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7" name="object 7"/>
          <p:cNvSpPr/>
          <p:nvPr/>
        </p:nvSpPr>
        <p:spPr>
          <a:xfrm>
            <a:off x="3893480" y="1469813"/>
            <a:ext cx="301413" cy="721360"/>
          </a:xfrm>
          <a:custGeom>
            <a:avLst/>
            <a:gdLst/>
            <a:ahLst/>
            <a:cxnLst/>
            <a:rect l="l" t="t" r="r" b="b"/>
            <a:pathLst>
              <a:path w="226060" h="541019">
                <a:moveTo>
                  <a:pt x="140334" y="28575"/>
                </a:moveTo>
                <a:lnTo>
                  <a:pt x="6476" y="28575"/>
                </a:lnTo>
                <a:lnTo>
                  <a:pt x="0" y="35051"/>
                </a:lnTo>
                <a:lnTo>
                  <a:pt x="0" y="540512"/>
                </a:lnTo>
                <a:lnTo>
                  <a:pt x="28575" y="540512"/>
                </a:lnTo>
                <a:lnTo>
                  <a:pt x="28575" y="57150"/>
                </a:lnTo>
                <a:lnTo>
                  <a:pt x="14350" y="57150"/>
                </a:lnTo>
                <a:lnTo>
                  <a:pt x="28575" y="42925"/>
                </a:lnTo>
                <a:lnTo>
                  <a:pt x="140334" y="42925"/>
                </a:lnTo>
                <a:lnTo>
                  <a:pt x="140334" y="28575"/>
                </a:lnTo>
                <a:close/>
              </a:path>
              <a:path w="226060" h="541019">
                <a:moveTo>
                  <a:pt x="140334" y="0"/>
                </a:moveTo>
                <a:lnTo>
                  <a:pt x="140334" y="85725"/>
                </a:lnTo>
                <a:lnTo>
                  <a:pt x="197569" y="57150"/>
                </a:lnTo>
                <a:lnTo>
                  <a:pt x="154686" y="57150"/>
                </a:lnTo>
                <a:lnTo>
                  <a:pt x="154686" y="28575"/>
                </a:lnTo>
                <a:lnTo>
                  <a:pt x="197400" y="28575"/>
                </a:lnTo>
                <a:lnTo>
                  <a:pt x="140334" y="0"/>
                </a:lnTo>
                <a:close/>
              </a:path>
              <a:path w="226060" h="541019">
                <a:moveTo>
                  <a:pt x="28575" y="42925"/>
                </a:moveTo>
                <a:lnTo>
                  <a:pt x="14350" y="57150"/>
                </a:lnTo>
                <a:lnTo>
                  <a:pt x="28575" y="57150"/>
                </a:lnTo>
                <a:lnTo>
                  <a:pt x="28575" y="42925"/>
                </a:lnTo>
                <a:close/>
              </a:path>
              <a:path w="226060" h="541019">
                <a:moveTo>
                  <a:pt x="140334" y="42925"/>
                </a:moveTo>
                <a:lnTo>
                  <a:pt x="28575" y="42925"/>
                </a:lnTo>
                <a:lnTo>
                  <a:pt x="28575" y="57150"/>
                </a:lnTo>
                <a:lnTo>
                  <a:pt x="140334" y="57150"/>
                </a:lnTo>
                <a:lnTo>
                  <a:pt x="140334" y="42925"/>
                </a:lnTo>
                <a:close/>
              </a:path>
              <a:path w="226060" h="541019">
                <a:moveTo>
                  <a:pt x="197400" y="28575"/>
                </a:moveTo>
                <a:lnTo>
                  <a:pt x="154686" y="28575"/>
                </a:lnTo>
                <a:lnTo>
                  <a:pt x="154686" y="57150"/>
                </a:lnTo>
                <a:lnTo>
                  <a:pt x="197569" y="57150"/>
                </a:lnTo>
                <a:lnTo>
                  <a:pt x="226059" y="42925"/>
                </a:lnTo>
                <a:lnTo>
                  <a:pt x="197400" y="28575"/>
                </a:lnTo>
                <a:close/>
              </a:path>
            </a:pathLst>
          </a:custGeom>
          <a:solidFill>
            <a:srgbClr val="C8473D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8" name="object 8"/>
          <p:cNvSpPr/>
          <p:nvPr/>
        </p:nvSpPr>
        <p:spPr>
          <a:xfrm>
            <a:off x="3893651" y="2030984"/>
            <a:ext cx="308187" cy="811107"/>
          </a:xfrm>
          <a:custGeom>
            <a:avLst/>
            <a:gdLst/>
            <a:ahLst/>
            <a:cxnLst/>
            <a:rect l="l" t="t" r="r" b="b"/>
            <a:pathLst>
              <a:path w="231139" h="608330">
                <a:moveTo>
                  <a:pt x="145161" y="522605"/>
                </a:moveTo>
                <a:lnTo>
                  <a:pt x="145161" y="608330"/>
                </a:lnTo>
                <a:lnTo>
                  <a:pt x="202226" y="579755"/>
                </a:lnTo>
                <a:lnTo>
                  <a:pt x="159512" y="579755"/>
                </a:lnTo>
                <a:lnTo>
                  <a:pt x="159512" y="551180"/>
                </a:lnTo>
                <a:lnTo>
                  <a:pt x="202395" y="551180"/>
                </a:lnTo>
                <a:lnTo>
                  <a:pt x="145161" y="522605"/>
                </a:lnTo>
                <a:close/>
              </a:path>
              <a:path w="231139" h="608330">
                <a:moveTo>
                  <a:pt x="28575" y="0"/>
                </a:moveTo>
                <a:lnTo>
                  <a:pt x="0" y="0"/>
                </a:lnTo>
                <a:lnTo>
                  <a:pt x="0" y="573278"/>
                </a:lnTo>
                <a:lnTo>
                  <a:pt x="6350" y="579755"/>
                </a:lnTo>
                <a:lnTo>
                  <a:pt x="145161" y="579755"/>
                </a:lnTo>
                <a:lnTo>
                  <a:pt x="145161" y="565404"/>
                </a:lnTo>
                <a:lnTo>
                  <a:pt x="28575" y="565404"/>
                </a:lnTo>
                <a:lnTo>
                  <a:pt x="14224" y="551180"/>
                </a:lnTo>
                <a:lnTo>
                  <a:pt x="28575" y="551180"/>
                </a:lnTo>
                <a:lnTo>
                  <a:pt x="28575" y="0"/>
                </a:lnTo>
                <a:close/>
              </a:path>
              <a:path w="231139" h="608330">
                <a:moveTo>
                  <a:pt x="202395" y="551180"/>
                </a:moveTo>
                <a:lnTo>
                  <a:pt x="159512" y="551180"/>
                </a:lnTo>
                <a:lnTo>
                  <a:pt x="159512" y="579755"/>
                </a:lnTo>
                <a:lnTo>
                  <a:pt x="202226" y="579755"/>
                </a:lnTo>
                <a:lnTo>
                  <a:pt x="230886" y="565404"/>
                </a:lnTo>
                <a:lnTo>
                  <a:pt x="202395" y="551180"/>
                </a:lnTo>
                <a:close/>
              </a:path>
              <a:path w="231139" h="608330">
                <a:moveTo>
                  <a:pt x="28575" y="551180"/>
                </a:moveTo>
                <a:lnTo>
                  <a:pt x="14224" y="551180"/>
                </a:lnTo>
                <a:lnTo>
                  <a:pt x="28575" y="565404"/>
                </a:lnTo>
                <a:lnTo>
                  <a:pt x="28575" y="551180"/>
                </a:lnTo>
                <a:close/>
              </a:path>
              <a:path w="231139" h="608330">
                <a:moveTo>
                  <a:pt x="145161" y="551180"/>
                </a:moveTo>
                <a:lnTo>
                  <a:pt x="28575" y="551180"/>
                </a:lnTo>
                <a:lnTo>
                  <a:pt x="28575" y="565404"/>
                </a:lnTo>
                <a:lnTo>
                  <a:pt x="145161" y="565404"/>
                </a:lnTo>
                <a:lnTo>
                  <a:pt x="145161" y="551180"/>
                </a:lnTo>
                <a:close/>
              </a:path>
            </a:pathLst>
          </a:custGeom>
          <a:solidFill>
            <a:srgbClr val="C8473D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9" name="object 9"/>
          <p:cNvSpPr/>
          <p:nvPr/>
        </p:nvSpPr>
        <p:spPr>
          <a:xfrm>
            <a:off x="9012936" y="1524677"/>
            <a:ext cx="282787" cy="633307"/>
          </a:xfrm>
          <a:custGeom>
            <a:avLst/>
            <a:gdLst/>
            <a:ahLst/>
            <a:cxnLst/>
            <a:rect l="l" t="t" r="r" b="b"/>
            <a:pathLst>
              <a:path w="212090" h="474980">
                <a:moveTo>
                  <a:pt x="211708" y="474979"/>
                </a:moveTo>
                <a:lnTo>
                  <a:pt x="211708" y="0"/>
                </a:lnTo>
                <a:lnTo>
                  <a:pt x="0" y="0"/>
                </a:lnTo>
                <a:lnTo>
                  <a:pt x="0" y="1777"/>
                </a:lnTo>
              </a:path>
            </a:pathLst>
          </a:custGeom>
          <a:ln w="28575">
            <a:solidFill>
              <a:srgbClr val="C8473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" name="object 10"/>
          <p:cNvSpPr/>
          <p:nvPr/>
        </p:nvSpPr>
        <p:spPr>
          <a:xfrm>
            <a:off x="9012936" y="2154937"/>
            <a:ext cx="282787" cy="639233"/>
          </a:xfrm>
          <a:custGeom>
            <a:avLst/>
            <a:gdLst/>
            <a:ahLst/>
            <a:cxnLst/>
            <a:rect l="l" t="t" r="r" b="b"/>
            <a:pathLst>
              <a:path w="212090" h="479425">
                <a:moveTo>
                  <a:pt x="211708" y="0"/>
                </a:moveTo>
                <a:lnTo>
                  <a:pt x="211708" y="479171"/>
                </a:lnTo>
                <a:lnTo>
                  <a:pt x="0" y="479171"/>
                </a:lnTo>
                <a:lnTo>
                  <a:pt x="0" y="473456"/>
                </a:lnTo>
              </a:path>
            </a:pathLst>
          </a:custGeom>
          <a:ln w="28575">
            <a:solidFill>
              <a:srgbClr val="C8473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" name="object 11"/>
          <p:cNvSpPr/>
          <p:nvPr/>
        </p:nvSpPr>
        <p:spPr>
          <a:xfrm>
            <a:off x="9276333" y="2170176"/>
            <a:ext cx="21336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59829" y="0"/>
                </a:lnTo>
              </a:path>
            </a:pathLst>
          </a:custGeom>
          <a:ln w="30099">
            <a:solidFill>
              <a:srgbClr val="B55139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" name="object 12"/>
          <p:cNvSpPr/>
          <p:nvPr/>
        </p:nvSpPr>
        <p:spPr>
          <a:xfrm>
            <a:off x="4192015" y="1036321"/>
            <a:ext cx="4883572" cy="969433"/>
          </a:xfrm>
          <a:custGeom>
            <a:avLst/>
            <a:gdLst/>
            <a:ahLst/>
            <a:cxnLst/>
            <a:rect l="l" t="t" r="r" b="b"/>
            <a:pathLst>
              <a:path w="3662679" h="727075">
                <a:moveTo>
                  <a:pt x="0" y="726948"/>
                </a:moveTo>
                <a:lnTo>
                  <a:pt x="3662172" y="726948"/>
                </a:lnTo>
                <a:lnTo>
                  <a:pt x="3662172" y="0"/>
                </a:lnTo>
                <a:lnTo>
                  <a:pt x="0" y="0"/>
                </a:lnTo>
                <a:lnTo>
                  <a:pt x="0" y="726948"/>
                </a:lnTo>
                <a:close/>
              </a:path>
            </a:pathLst>
          </a:custGeom>
          <a:solidFill>
            <a:srgbClr val="B55139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3" name="object 13"/>
          <p:cNvSpPr txBox="1"/>
          <p:nvPr/>
        </p:nvSpPr>
        <p:spPr>
          <a:xfrm>
            <a:off x="4158149" y="1096264"/>
            <a:ext cx="4951305" cy="82364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202348" marR="193035" algn="ctr">
              <a:spcBef>
                <a:spcPts val="127"/>
              </a:spcBef>
            </a:pPr>
            <a:r>
              <a:rPr sz="1333" b="1" spc="-7" dirty="0">
                <a:solidFill>
                  <a:srgbClr val="FFFFFF"/>
                </a:solidFill>
                <a:latin typeface="Arial Narrow"/>
                <a:cs typeface="Arial Narrow"/>
              </a:rPr>
              <a:t>Osimertinib 80 </a:t>
            </a:r>
            <a:r>
              <a:rPr sz="1333" b="1" dirty="0">
                <a:solidFill>
                  <a:srgbClr val="FFFFFF"/>
                </a:solidFill>
                <a:latin typeface="Arial Narrow"/>
                <a:cs typeface="Arial Narrow"/>
              </a:rPr>
              <a:t>mg </a:t>
            </a:r>
            <a:r>
              <a:rPr sz="1333" b="1" spc="-7" dirty="0">
                <a:solidFill>
                  <a:srgbClr val="FFFFFF"/>
                </a:solidFill>
                <a:latin typeface="Arial Narrow"/>
                <a:cs typeface="Arial Narrow"/>
              </a:rPr>
              <a:t>(QD) + pemetrexed 500 </a:t>
            </a:r>
            <a:r>
              <a:rPr sz="1333" b="1" dirty="0">
                <a:solidFill>
                  <a:srgbClr val="FFFFFF"/>
                </a:solidFill>
                <a:latin typeface="Arial Narrow"/>
                <a:cs typeface="Arial Narrow"/>
              </a:rPr>
              <a:t>mg/m</a:t>
            </a:r>
            <a:r>
              <a:rPr sz="1300" b="1" baseline="25641" dirty="0">
                <a:solidFill>
                  <a:srgbClr val="FFFFFF"/>
                </a:solidFill>
                <a:latin typeface="Arial Narrow"/>
                <a:cs typeface="Arial Narrow"/>
              </a:rPr>
              <a:t>2 </a:t>
            </a:r>
            <a:r>
              <a:rPr sz="1333" b="1" spc="-7" dirty="0">
                <a:solidFill>
                  <a:srgbClr val="FFFFFF"/>
                </a:solidFill>
                <a:latin typeface="Arial Narrow"/>
                <a:cs typeface="Arial Narrow"/>
              </a:rPr>
              <a:t>+ carboplatin AUC5  </a:t>
            </a:r>
            <a:r>
              <a:rPr sz="1333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cs typeface="Arial Narrow"/>
              </a:rPr>
              <a:t>or</a:t>
            </a:r>
            <a:r>
              <a:rPr sz="1333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33" b="1" spc="-7" dirty="0">
                <a:solidFill>
                  <a:srgbClr val="FFFFFF"/>
                </a:solidFill>
                <a:latin typeface="Arial Narrow"/>
                <a:cs typeface="Arial Narrow"/>
              </a:rPr>
              <a:t>cisplatin 75 </a:t>
            </a:r>
            <a:r>
              <a:rPr sz="1333" b="1" dirty="0">
                <a:solidFill>
                  <a:srgbClr val="FFFFFF"/>
                </a:solidFill>
                <a:latin typeface="Arial Narrow"/>
                <a:cs typeface="Arial Narrow"/>
              </a:rPr>
              <a:t>mg/m</a:t>
            </a:r>
            <a:r>
              <a:rPr sz="1300" b="1" baseline="25641" dirty="0">
                <a:solidFill>
                  <a:srgbClr val="FFFFFF"/>
                </a:solidFill>
                <a:latin typeface="Arial Narrow"/>
                <a:cs typeface="Arial Narrow"/>
              </a:rPr>
              <a:t>2 </a:t>
            </a:r>
            <a:r>
              <a:rPr sz="1333" b="1" spc="-7" dirty="0">
                <a:solidFill>
                  <a:srgbClr val="FFFFFF"/>
                </a:solidFill>
                <a:latin typeface="Arial Narrow"/>
                <a:cs typeface="Arial Narrow"/>
              </a:rPr>
              <a:t>(Q3W for 4 cycles), followed by maintenance  osimertinib 80 </a:t>
            </a:r>
            <a:r>
              <a:rPr sz="1333" b="1" dirty="0">
                <a:solidFill>
                  <a:srgbClr val="FFFFFF"/>
                </a:solidFill>
                <a:latin typeface="Arial Narrow"/>
                <a:cs typeface="Arial Narrow"/>
              </a:rPr>
              <a:t>mg </a:t>
            </a:r>
            <a:r>
              <a:rPr sz="1333" b="1" spc="-7" dirty="0">
                <a:solidFill>
                  <a:srgbClr val="FFFFFF"/>
                </a:solidFill>
                <a:latin typeface="Arial Narrow"/>
                <a:cs typeface="Arial Narrow"/>
              </a:rPr>
              <a:t>(QD) + pemetrexed</a:t>
            </a:r>
            <a:r>
              <a:rPr sz="1333" b="1" spc="-113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33" b="1" spc="-7" dirty="0">
                <a:solidFill>
                  <a:srgbClr val="FFFFFF"/>
                </a:solidFill>
                <a:latin typeface="Arial Narrow"/>
                <a:cs typeface="Arial Narrow"/>
              </a:rPr>
              <a:t>(Q3W)*</a:t>
            </a:r>
            <a:endParaRPr sz="1333" dirty="0">
              <a:latin typeface="Arial Narrow"/>
              <a:cs typeface="Arial Narrow"/>
            </a:endParaRPr>
          </a:p>
          <a:p>
            <a:pPr marL="22859" algn="ctr">
              <a:lnSpc>
                <a:spcPts val="1587"/>
              </a:lnSpc>
            </a:pPr>
            <a:r>
              <a:rPr sz="1333" spc="-7" dirty="0">
                <a:solidFill>
                  <a:srgbClr val="FFFFFF"/>
                </a:solidFill>
                <a:latin typeface="Arial Narrow"/>
                <a:cs typeface="Arial Narrow"/>
              </a:rPr>
              <a:t>n=279</a:t>
            </a:r>
            <a:endParaRPr sz="1333" dirty="0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92015" y="2436368"/>
            <a:ext cx="4883572" cy="697653"/>
          </a:xfrm>
          <a:custGeom>
            <a:avLst/>
            <a:gdLst/>
            <a:ahLst/>
            <a:cxnLst/>
            <a:rect l="l" t="t" r="r" b="b"/>
            <a:pathLst>
              <a:path w="3662679" h="523239">
                <a:moveTo>
                  <a:pt x="0" y="522731"/>
                </a:moveTo>
                <a:lnTo>
                  <a:pt x="3662172" y="522731"/>
                </a:lnTo>
                <a:lnTo>
                  <a:pt x="3662172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2F6FA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" name="object 15"/>
          <p:cNvSpPr txBox="1"/>
          <p:nvPr/>
        </p:nvSpPr>
        <p:spPr>
          <a:xfrm>
            <a:off x="4192015" y="2562859"/>
            <a:ext cx="4883572" cy="413469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algn="ctr">
              <a:lnSpc>
                <a:spcPts val="1593"/>
              </a:lnSpc>
              <a:spcBef>
                <a:spcPts val="127"/>
              </a:spcBef>
            </a:pPr>
            <a:r>
              <a:rPr sz="1333" b="1" spc="-7" dirty="0">
                <a:solidFill>
                  <a:srgbClr val="FFFFFF"/>
                </a:solidFill>
                <a:latin typeface="Arial Narrow"/>
                <a:cs typeface="Arial Narrow"/>
              </a:rPr>
              <a:t>Osimertinib 80 </a:t>
            </a:r>
            <a:r>
              <a:rPr sz="1333" b="1" dirty="0">
                <a:solidFill>
                  <a:srgbClr val="FFFFFF"/>
                </a:solidFill>
                <a:latin typeface="Arial Narrow"/>
                <a:cs typeface="Arial Narrow"/>
              </a:rPr>
              <a:t>mg</a:t>
            </a:r>
            <a:r>
              <a:rPr sz="1333" b="1" spc="-6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33" b="1" spc="-13" dirty="0">
                <a:solidFill>
                  <a:srgbClr val="FFFFFF"/>
                </a:solidFill>
                <a:latin typeface="Arial Narrow"/>
                <a:cs typeface="Arial Narrow"/>
              </a:rPr>
              <a:t>(QD)</a:t>
            </a:r>
            <a:endParaRPr sz="1333" dirty="0">
              <a:latin typeface="Arial Narrow"/>
              <a:cs typeface="Arial Narrow"/>
            </a:endParaRPr>
          </a:p>
          <a:p>
            <a:pPr algn="ctr">
              <a:lnSpc>
                <a:spcPts val="1593"/>
              </a:lnSpc>
            </a:pPr>
            <a:r>
              <a:rPr sz="1333" spc="-7" dirty="0">
                <a:solidFill>
                  <a:srgbClr val="FFFFFF"/>
                </a:solidFill>
                <a:latin typeface="Arial Narrow"/>
                <a:cs typeface="Arial Narrow"/>
              </a:rPr>
              <a:t>n=278</a:t>
            </a:r>
            <a:endParaRPr sz="1333" dirty="0">
              <a:latin typeface="Arial Narrow"/>
              <a:cs typeface="Arial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489441" y="1398015"/>
            <a:ext cx="2213185" cy="1733973"/>
          </a:xfrm>
          <a:custGeom>
            <a:avLst/>
            <a:gdLst/>
            <a:ahLst/>
            <a:cxnLst/>
            <a:rect l="l" t="t" r="r" b="b"/>
            <a:pathLst>
              <a:path w="1659890" h="1300480">
                <a:moveTo>
                  <a:pt x="0" y="1299971"/>
                </a:moveTo>
                <a:lnTo>
                  <a:pt x="1659635" y="1299971"/>
                </a:lnTo>
                <a:lnTo>
                  <a:pt x="1659635" y="0"/>
                </a:lnTo>
                <a:lnTo>
                  <a:pt x="0" y="0"/>
                </a:lnTo>
                <a:lnTo>
                  <a:pt x="0" y="1299971"/>
                </a:lnTo>
                <a:close/>
              </a:path>
            </a:pathLst>
          </a:custGeom>
          <a:solidFill>
            <a:srgbClr val="C0DADC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" name="object 17"/>
          <p:cNvSpPr txBox="1"/>
          <p:nvPr/>
        </p:nvSpPr>
        <p:spPr>
          <a:xfrm>
            <a:off x="9455574" y="1777321"/>
            <a:ext cx="2280919" cy="12276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30383">
              <a:spcBef>
                <a:spcPts val="133"/>
              </a:spcBef>
            </a:pPr>
            <a:r>
              <a:rPr sz="1200" b="1" dirty="0">
                <a:solidFill>
                  <a:srgbClr val="252525"/>
                </a:solidFill>
                <a:latin typeface="Arial Narrow"/>
                <a:cs typeface="Arial Narrow"/>
              </a:rPr>
              <a:t>Primary</a:t>
            </a:r>
            <a:r>
              <a:rPr sz="1200" b="1" spc="-33" dirty="0">
                <a:solidFill>
                  <a:srgbClr val="252525"/>
                </a:solidFill>
                <a:latin typeface="Arial Narrow"/>
                <a:cs typeface="Arial Narrow"/>
              </a:rPr>
              <a:t> </a:t>
            </a:r>
            <a:r>
              <a:rPr sz="1200" b="1" spc="-7" dirty="0">
                <a:solidFill>
                  <a:srgbClr val="252525"/>
                </a:solidFill>
                <a:latin typeface="Arial Narrow"/>
                <a:cs typeface="Arial Narrow"/>
              </a:rPr>
              <a:t>endpoint:</a:t>
            </a:r>
            <a:endParaRPr sz="1200" dirty="0">
              <a:latin typeface="Arial Narrow"/>
              <a:cs typeface="Arial Narrow"/>
            </a:endParaRPr>
          </a:p>
          <a:p>
            <a:pPr marL="250607" marR="235367" indent="-120224">
              <a:buFont typeface="Arial"/>
              <a:buChar char="•"/>
              <a:tabLst>
                <a:tab pos="251454" algn="l"/>
              </a:tabLst>
            </a:pPr>
            <a:r>
              <a:rPr sz="1200" dirty="0">
                <a:solidFill>
                  <a:srgbClr val="252525"/>
                </a:solidFill>
                <a:latin typeface="Arial Narrow"/>
                <a:cs typeface="Arial Narrow"/>
              </a:rPr>
              <a:t>PFS </a:t>
            </a:r>
            <a:r>
              <a:rPr sz="1200" spc="-7" dirty="0">
                <a:solidFill>
                  <a:srgbClr val="252525"/>
                </a:solidFill>
                <a:latin typeface="Arial Narrow"/>
                <a:cs typeface="Arial Narrow"/>
              </a:rPr>
              <a:t>by investigator assessment  per RECIST</a:t>
            </a:r>
            <a:r>
              <a:rPr sz="1200" dirty="0">
                <a:solidFill>
                  <a:srgbClr val="252525"/>
                </a:solidFill>
                <a:latin typeface="Arial Narrow"/>
                <a:cs typeface="Arial Narrow"/>
              </a:rPr>
              <a:t> </a:t>
            </a:r>
            <a:r>
              <a:rPr sz="1200" spc="-7" dirty="0">
                <a:solidFill>
                  <a:srgbClr val="252525"/>
                </a:solidFill>
                <a:latin typeface="Arial Narrow"/>
                <a:cs typeface="Arial Narrow"/>
              </a:rPr>
              <a:t>1.1</a:t>
            </a:r>
            <a:r>
              <a:rPr sz="1200" spc="-9" baseline="27777" dirty="0">
                <a:solidFill>
                  <a:srgbClr val="252525"/>
                </a:solidFill>
                <a:latin typeface="Arial Narrow"/>
                <a:cs typeface="Arial Narrow"/>
              </a:rPr>
              <a:t>†‡</a:t>
            </a:r>
            <a:endParaRPr sz="1200" baseline="27777" dirty="0">
              <a:latin typeface="Arial Narrow"/>
              <a:cs typeface="Arial Narrow"/>
            </a:endParaRPr>
          </a:p>
          <a:p>
            <a:pPr marL="130383">
              <a:spcBef>
                <a:spcPts val="800"/>
              </a:spcBef>
            </a:pPr>
            <a:r>
              <a:rPr sz="1200" b="1" spc="-7" dirty="0">
                <a:solidFill>
                  <a:srgbClr val="252525"/>
                </a:solidFill>
                <a:latin typeface="Arial Narrow"/>
                <a:cs typeface="Arial Narrow"/>
              </a:rPr>
              <a:t>Key </a:t>
            </a:r>
            <a:r>
              <a:rPr sz="1200" b="1" dirty="0">
                <a:solidFill>
                  <a:srgbClr val="252525"/>
                </a:solidFill>
                <a:latin typeface="Arial Narrow"/>
                <a:cs typeface="Arial Narrow"/>
              </a:rPr>
              <a:t>secondary</a:t>
            </a:r>
            <a:r>
              <a:rPr sz="1200" b="1" spc="-7" dirty="0">
                <a:solidFill>
                  <a:srgbClr val="252525"/>
                </a:solidFill>
                <a:latin typeface="Arial Narrow"/>
                <a:cs typeface="Arial Narrow"/>
              </a:rPr>
              <a:t> endpoints:</a:t>
            </a:r>
            <a:endParaRPr sz="1200" dirty="0">
              <a:latin typeface="Arial Narrow"/>
              <a:cs typeface="Arial Narrow"/>
            </a:endParaRPr>
          </a:p>
          <a:p>
            <a:pPr marL="250607" marR="119377" indent="-120224">
              <a:buFont typeface="Arial"/>
              <a:buChar char="•"/>
              <a:tabLst>
                <a:tab pos="251454" algn="l"/>
              </a:tabLst>
            </a:pPr>
            <a:r>
              <a:rPr sz="1200" spc="-7" dirty="0">
                <a:solidFill>
                  <a:srgbClr val="252525"/>
                </a:solidFill>
                <a:latin typeface="Arial Narrow"/>
                <a:cs typeface="Arial Narrow"/>
              </a:rPr>
              <a:t>OS, ORR, DoR, DCR, HRQoL,  safety (AEs by CTCAE v5), PFS2</a:t>
            </a:r>
            <a:r>
              <a:rPr sz="1200" spc="-9" baseline="27777" dirty="0">
                <a:solidFill>
                  <a:srgbClr val="252525"/>
                </a:solidFill>
                <a:latin typeface="Arial Narrow"/>
                <a:cs typeface="Arial Narrow"/>
              </a:rPr>
              <a:t>†</a:t>
            </a:r>
            <a:endParaRPr sz="1200" baseline="27777" dirty="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96575" y="1003791"/>
            <a:ext cx="786383" cy="759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" name="object 19"/>
          <p:cNvSpPr/>
          <p:nvPr/>
        </p:nvSpPr>
        <p:spPr>
          <a:xfrm>
            <a:off x="10304272" y="1038352"/>
            <a:ext cx="650240" cy="623993"/>
          </a:xfrm>
          <a:custGeom>
            <a:avLst/>
            <a:gdLst/>
            <a:ahLst/>
            <a:cxnLst/>
            <a:rect l="l" t="t" r="r" b="b"/>
            <a:pathLst>
              <a:path w="487679" h="467994">
                <a:moveTo>
                  <a:pt x="243840" y="0"/>
                </a:moveTo>
                <a:lnTo>
                  <a:pt x="194711" y="4754"/>
                </a:lnTo>
                <a:lnTo>
                  <a:pt x="148947" y="18389"/>
                </a:lnTo>
                <a:lnTo>
                  <a:pt x="107528" y="39962"/>
                </a:lnTo>
                <a:lnTo>
                  <a:pt x="71437" y="68532"/>
                </a:lnTo>
                <a:lnTo>
                  <a:pt x="41656" y="103156"/>
                </a:lnTo>
                <a:lnTo>
                  <a:pt x="19169" y="142892"/>
                </a:lnTo>
                <a:lnTo>
                  <a:pt x="4955" y="186799"/>
                </a:lnTo>
                <a:lnTo>
                  <a:pt x="0" y="233934"/>
                </a:lnTo>
                <a:lnTo>
                  <a:pt x="4955" y="281068"/>
                </a:lnTo>
                <a:lnTo>
                  <a:pt x="19169" y="324975"/>
                </a:lnTo>
                <a:lnTo>
                  <a:pt x="41656" y="364711"/>
                </a:lnTo>
                <a:lnTo>
                  <a:pt x="71437" y="399335"/>
                </a:lnTo>
                <a:lnTo>
                  <a:pt x="107528" y="427905"/>
                </a:lnTo>
                <a:lnTo>
                  <a:pt x="148947" y="449478"/>
                </a:lnTo>
                <a:lnTo>
                  <a:pt x="194711" y="463113"/>
                </a:lnTo>
                <a:lnTo>
                  <a:pt x="243840" y="467868"/>
                </a:lnTo>
                <a:lnTo>
                  <a:pt x="292968" y="463113"/>
                </a:lnTo>
                <a:lnTo>
                  <a:pt x="338732" y="449478"/>
                </a:lnTo>
                <a:lnTo>
                  <a:pt x="380151" y="427905"/>
                </a:lnTo>
                <a:lnTo>
                  <a:pt x="416242" y="399335"/>
                </a:lnTo>
                <a:lnTo>
                  <a:pt x="446023" y="364711"/>
                </a:lnTo>
                <a:lnTo>
                  <a:pt x="468510" y="324975"/>
                </a:lnTo>
                <a:lnTo>
                  <a:pt x="482724" y="281068"/>
                </a:lnTo>
                <a:lnTo>
                  <a:pt x="487679" y="233934"/>
                </a:lnTo>
                <a:lnTo>
                  <a:pt x="482724" y="186799"/>
                </a:lnTo>
                <a:lnTo>
                  <a:pt x="468510" y="142892"/>
                </a:lnTo>
                <a:lnTo>
                  <a:pt x="446023" y="103156"/>
                </a:lnTo>
                <a:lnTo>
                  <a:pt x="416242" y="68532"/>
                </a:lnTo>
                <a:lnTo>
                  <a:pt x="380151" y="39962"/>
                </a:lnTo>
                <a:lnTo>
                  <a:pt x="338732" y="18389"/>
                </a:lnTo>
                <a:lnTo>
                  <a:pt x="292968" y="4754"/>
                </a:lnTo>
                <a:lnTo>
                  <a:pt x="243840" y="0"/>
                </a:lnTo>
                <a:close/>
              </a:path>
            </a:pathLst>
          </a:custGeom>
          <a:solidFill>
            <a:srgbClr val="2579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" name="object 20"/>
          <p:cNvSpPr/>
          <p:nvPr/>
        </p:nvSpPr>
        <p:spPr>
          <a:xfrm>
            <a:off x="10400086" y="1113536"/>
            <a:ext cx="459740" cy="413173"/>
          </a:xfrm>
          <a:custGeom>
            <a:avLst/>
            <a:gdLst/>
            <a:ahLst/>
            <a:cxnLst/>
            <a:rect l="l" t="t" r="r" b="b"/>
            <a:pathLst>
              <a:path w="344804" h="309880">
                <a:moveTo>
                  <a:pt x="114067" y="75311"/>
                </a:moveTo>
                <a:lnTo>
                  <a:pt x="101494" y="75311"/>
                </a:lnTo>
                <a:lnTo>
                  <a:pt x="76569" y="80438"/>
                </a:lnTo>
                <a:lnTo>
                  <a:pt x="44005" y="113030"/>
                </a:lnTo>
                <a:lnTo>
                  <a:pt x="23574" y="160464"/>
                </a:lnTo>
                <a:lnTo>
                  <a:pt x="5845" y="213169"/>
                </a:lnTo>
                <a:lnTo>
                  <a:pt x="0" y="264152"/>
                </a:lnTo>
                <a:lnTo>
                  <a:pt x="3244" y="286543"/>
                </a:lnTo>
                <a:lnTo>
                  <a:pt x="14751" y="302982"/>
                </a:lnTo>
                <a:lnTo>
                  <a:pt x="38629" y="309372"/>
                </a:lnTo>
                <a:lnTo>
                  <a:pt x="59225" y="305442"/>
                </a:lnTo>
                <a:lnTo>
                  <a:pt x="77666" y="295751"/>
                </a:lnTo>
                <a:lnTo>
                  <a:pt x="94940" y="283440"/>
                </a:lnTo>
                <a:lnTo>
                  <a:pt x="112035" y="271652"/>
                </a:lnTo>
                <a:lnTo>
                  <a:pt x="145563" y="237998"/>
                </a:lnTo>
                <a:lnTo>
                  <a:pt x="147244" y="222821"/>
                </a:lnTo>
                <a:lnTo>
                  <a:pt x="146817" y="207264"/>
                </a:lnTo>
                <a:lnTo>
                  <a:pt x="145224" y="191706"/>
                </a:lnTo>
                <a:lnTo>
                  <a:pt x="143404" y="176530"/>
                </a:lnTo>
                <a:lnTo>
                  <a:pt x="143404" y="156718"/>
                </a:lnTo>
                <a:lnTo>
                  <a:pt x="170582" y="136778"/>
                </a:lnTo>
                <a:lnTo>
                  <a:pt x="311847" y="136778"/>
                </a:lnTo>
                <a:lnTo>
                  <a:pt x="311044" y="134874"/>
                </a:lnTo>
                <a:lnTo>
                  <a:pt x="309104" y="130937"/>
                </a:lnTo>
                <a:lnTo>
                  <a:pt x="206269" y="130937"/>
                </a:lnTo>
                <a:lnTo>
                  <a:pt x="203587" y="128905"/>
                </a:lnTo>
                <a:lnTo>
                  <a:pt x="137054" y="128905"/>
                </a:lnTo>
                <a:lnTo>
                  <a:pt x="137054" y="121031"/>
                </a:lnTo>
                <a:lnTo>
                  <a:pt x="134338" y="108029"/>
                </a:lnTo>
                <a:lnTo>
                  <a:pt x="131038" y="94456"/>
                </a:lnTo>
                <a:lnTo>
                  <a:pt x="124999" y="82740"/>
                </a:lnTo>
                <a:lnTo>
                  <a:pt x="114067" y="75311"/>
                </a:lnTo>
                <a:close/>
              </a:path>
              <a:path w="344804" h="309880">
                <a:moveTo>
                  <a:pt x="311847" y="136778"/>
                </a:moveTo>
                <a:lnTo>
                  <a:pt x="170582" y="136778"/>
                </a:lnTo>
                <a:lnTo>
                  <a:pt x="202078" y="158623"/>
                </a:lnTo>
                <a:lnTo>
                  <a:pt x="202078" y="164592"/>
                </a:lnTo>
                <a:lnTo>
                  <a:pt x="199919" y="170561"/>
                </a:lnTo>
                <a:lnTo>
                  <a:pt x="199919" y="176530"/>
                </a:lnTo>
                <a:lnTo>
                  <a:pt x="199330" y="191706"/>
                </a:lnTo>
                <a:lnTo>
                  <a:pt x="198348" y="207264"/>
                </a:lnTo>
                <a:lnTo>
                  <a:pt x="198151" y="222821"/>
                </a:lnTo>
                <a:lnTo>
                  <a:pt x="199919" y="237998"/>
                </a:lnTo>
                <a:lnTo>
                  <a:pt x="203731" y="249650"/>
                </a:lnTo>
                <a:lnTo>
                  <a:pt x="211270" y="258540"/>
                </a:lnTo>
                <a:lnTo>
                  <a:pt x="221547" y="265572"/>
                </a:lnTo>
                <a:lnTo>
                  <a:pt x="233574" y="271652"/>
                </a:lnTo>
                <a:lnTo>
                  <a:pt x="250293" y="283440"/>
                </a:lnTo>
                <a:lnTo>
                  <a:pt x="267023" y="295751"/>
                </a:lnTo>
                <a:lnTo>
                  <a:pt x="285349" y="305442"/>
                </a:lnTo>
                <a:lnTo>
                  <a:pt x="306853" y="309372"/>
                </a:lnTo>
                <a:lnTo>
                  <a:pt x="330680" y="302982"/>
                </a:lnTo>
                <a:lnTo>
                  <a:pt x="341921" y="286543"/>
                </a:lnTo>
                <a:lnTo>
                  <a:pt x="344519" y="264152"/>
                </a:lnTo>
                <a:lnTo>
                  <a:pt x="342413" y="239902"/>
                </a:lnTo>
                <a:lnTo>
                  <a:pt x="338708" y="213169"/>
                </a:lnTo>
                <a:lnTo>
                  <a:pt x="331444" y="186626"/>
                </a:lnTo>
                <a:lnTo>
                  <a:pt x="321821" y="160464"/>
                </a:lnTo>
                <a:lnTo>
                  <a:pt x="311847" y="136778"/>
                </a:lnTo>
                <a:close/>
              </a:path>
              <a:path w="344804" h="309880">
                <a:moveTo>
                  <a:pt x="243988" y="75311"/>
                </a:moveTo>
                <a:lnTo>
                  <a:pt x="231415" y="75311"/>
                </a:lnTo>
                <a:lnTo>
                  <a:pt x="220410" y="82740"/>
                </a:lnTo>
                <a:lnTo>
                  <a:pt x="214334" y="94456"/>
                </a:lnTo>
                <a:lnTo>
                  <a:pt x="211020" y="108029"/>
                </a:lnTo>
                <a:lnTo>
                  <a:pt x="208301" y="121031"/>
                </a:lnTo>
                <a:lnTo>
                  <a:pt x="208301" y="128905"/>
                </a:lnTo>
                <a:lnTo>
                  <a:pt x="206269" y="130937"/>
                </a:lnTo>
                <a:lnTo>
                  <a:pt x="309104" y="130937"/>
                </a:lnTo>
                <a:lnTo>
                  <a:pt x="300281" y="113030"/>
                </a:lnTo>
                <a:lnTo>
                  <a:pt x="286184" y="93948"/>
                </a:lnTo>
                <a:lnTo>
                  <a:pt x="267753" y="80438"/>
                </a:lnTo>
                <a:lnTo>
                  <a:pt x="243988" y="75311"/>
                </a:lnTo>
                <a:close/>
              </a:path>
              <a:path w="344804" h="309880">
                <a:moveTo>
                  <a:pt x="183155" y="0"/>
                </a:moveTo>
                <a:lnTo>
                  <a:pt x="158136" y="0"/>
                </a:lnTo>
                <a:lnTo>
                  <a:pt x="155977" y="2032"/>
                </a:lnTo>
                <a:lnTo>
                  <a:pt x="155977" y="115062"/>
                </a:lnTo>
                <a:lnTo>
                  <a:pt x="137054" y="128905"/>
                </a:lnTo>
                <a:lnTo>
                  <a:pt x="203587" y="128905"/>
                </a:lnTo>
                <a:lnTo>
                  <a:pt x="185314" y="115062"/>
                </a:lnTo>
                <a:lnTo>
                  <a:pt x="185314" y="2032"/>
                </a:lnTo>
                <a:lnTo>
                  <a:pt x="183155" y="0"/>
                </a:lnTo>
                <a:close/>
              </a:path>
            </a:pathLst>
          </a:custGeom>
          <a:solidFill>
            <a:srgbClr val="2579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" name="object 21"/>
          <p:cNvSpPr/>
          <p:nvPr/>
        </p:nvSpPr>
        <p:spPr>
          <a:xfrm>
            <a:off x="10400086" y="1113536"/>
            <a:ext cx="459740" cy="413173"/>
          </a:xfrm>
          <a:custGeom>
            <a:avLst/>
            <a:gdLst/>
            <a:ahLst/>
            <a:cxnLst/>
            <a:rect l="l" t="t" r="r" b="b"/>
            <a:pathLst>
              <a:path w="344804" h="309880">
                <a:moveTo>
                  <a:pt x="342413" y="239902"/>
                </a:moveTo>
                <a:lnTo>
                  <a:pt x="331444" y="186626"/>
                </a:lnTo>
                <a:lnTo>
                  <a:pt x="311044" y="134874"/>
                </a:lnTo>
                <a:lnTo>
                  <a:pt x="286184" y="93948"/>
                </a:lnTo>
                <a:lnTo>
                  <a:pt x="243988" y="75311"/>
                </a:lnTo>
                <a:lnTo>
                  <a:pt x="231415" y="75311"/>
                </a:lnTo>
                <a:lnTo>
                  <a:pt x="220410" y="82740"/>
                </a:lnTo>
                <a:lnTo>
                  <a:pt x="214334" y="94456"/>
                </a:lnTo>
                <a:lnTo>
                  <a:pt x="211020" y="108029"/>
                </a:lnTo>
                <a:lnTo>
                  <a:pt x="208301" y="121031"/>
                </a:lnTo>
                <a:lnTo>
                  <a:pt x="208301" y="124968"/>
                </a:lnTo>
                <a:lnTo>
                  <a:pt x="208301" y="128905"/>
                </a:lnTo>
                <a:lnTo>
                  <a:pt x="206269" y="130937"/>
                </a:lnTo>
                <a:lnTo>
                  <a:pt x="194155" y="121759"/>
                </a:lnTo>
                <a:lnTo>
                  <a:pt x="187934" y="117046"/>
                </a:lnTo>
                <a:lnTo>
                  <a:pt x="185642" y="115310"/>
                </a:lnTo>
                <a:lnTo>
                  <a:pt x="185314" y="115062"/>
                </a:lnTo>
                <a:lnTo>
                  <a:pt x="185314" y="50817"/>
                </a:lnTo>
                <a:lnTo>
                  <a:pt x="185314" y="17827"/>
                </a:lnTo>
                <a:lnTo>
                  <a:pt x="185314" y="5673"/>
                </a:lnTo>
                <a:lnTo>
                  <a:pt x="185314" y="3937"/>
                </a:lnTo>
                <a:lnTo>
                  <a:pt x="185314" y="2032"/>
                </a:lnTo>
                <a:lnTo>
                  <a:pt x="183155" y="0"/>
                </a:lnTo>
                <a:lnTo>
                  <a:pt x="158136" y="0"/>
                </a:lnTo>
                <a:lnTo>
                  <a:pt x="155977" y="2032"/>
                </a:lnTo>
                <a:lnTo>
                  <a:pt x="155977" y="115062"/>
                </a:lnTo>
                <a:lnTo>
                  <a:pt x="137054" y="128905"/>
                </a:lnTo>
                <a:lnTo>
                  <a:pt x="137054" y="126873"/>
                </a:lnTo>
                <a:lnTo>
                  <a:pt x="137054" y="124968"/>
                </a:lnTo>
                <a:lnTo>
                  <a:pt x="137054" y="121031"/>
                </a:lnTo>
                <a:lnTo>
                  <a:pt x="134338" y="108029"/>
                </a:lnTo>
                <a:lnTo>
                  <a:pt x="131038" y="94456"/>
                </a:lnTo>
                <a:lnTo>
                  <a:pt x="124999" y="82740"/>
                </a:lnTo>
                <a:lnTo>
                  <a:pt x="114067" y="75311"/>
                </a:lnTo>
                <a:lnTo>
                  <a:pt x="101494" y="75311"/>
                </a:lnTo>
                <a:lnTo>
                  <a:pt x="76569" y="80438"/>
                </a:lnTo>
                <a:lnTo>
                  <a:pt x="57727" y="93948"/>
                </a:lnTo>
                <a:lnTo>
                  <a:pt x="34438" y="134874"/>
                </a:lnTo>
                <a:lnTo>
                  <a:pt x="13721" y="186626"/>
                </a:lnTo>
                <a:lnTo>
                  <a:pt x="910" y="239902"/>
                </a:lnTo>
                <a:lnTo>
                  <a:pt x="0" y="264152"/>
                </a:lnTo>
                <a:lnTo>
                  <a:pt x="3244" y="286543"/>
                </a:lnTo>
                <a:lnTo>
                  <a:pt x="14751" y="302982"/>
                </a:lnTo>
                <a:lnTo>
                  <a:pt x="38629" y="309372"/>
                </a:lnTo>
                <a:lnTo>
                  <a:pt x="59225" y="305442"/>
                </a:lnTo>
                <a:lnTo>
                  <a:pt x="77666" y="295751"/>
                </a:lnTo>
                <a:lnTo>
                  <a:pt x="94940" y="283440"/>
                </a:lnTo>
                <a:lnTo>
                  <a:pt x="112035" y="271652"/>
                </a:lnTo>
                <a:lnTo>
                  <a:pt x="145563" y="237998"/>
                </a:lnTo>
                <a:lnTo>
                  <a:pt x="147244" y="222821"/>
                </a:lnTo>
                <a:lnTo>
                  <a:pt x="146817" y="207264"/>
                </a:lnTo>
                <a:lnTo>
                  <a:pt x="145224" y="191706"/>
                </a:lnTo>
                <a:lnTo>
                  <a:pt x="143404" y="176530"/>
                </a:lnTo>
                <a:lnTo>
                  <a:pt x="143404" y="168528"/>
                </a:lnTo>
                <a:lnTo>
                  <a:pt x="143404" y="162560"/>
                </a:lnTo>
                <a:lnTo>
                  <a:pt x="143404" y="156718"/>
                </a:lnTo>
                <a:lnTo>
                  <a:pt x="159117" y="145190"/>
                </a:lnTo>
                <a:lnTo>
                  <a:pt x="167185" y="139271"/>
                </a:lnTo>
                <a:lnTo>
                  <a:pt x="170158" y="137090"/>
                </a:lnTo>
                <a:lnTo>
                  <a:pt x="170582" y="136778"/>
                </a:lnTo>
                <a:lnTo>
                  <a:pt x="188791" y="149407"/>
                </a:lnTo>
                <a:lnTo>
                  <a:pt x="198141" y="155892"/>
                </a:lnTo>
                <a:lnTo>
                  <a:pt x="201586" y="158281"/>
                </a:lnTo>
                <a:lnTo>
                  <a:pt x="202078" y="158623"/>
                </a:lnTo>
                <a:lnTo>
                  <a:pt x="202078" y="164592"/>
                </a:lnTo>
                <a:lnTo>
                  <a:pt x="199919" y="170561"/>
                </a:lnTo>
                <a:lnTo>
                  <a:pt x="199919" y="176530"/>
                </a:lnTo>
                <a:lnTo>
                  <a:pt x="199330" y="191706"/>
                </a:lnTo>
                <a:lnTo>
                  <a:pt x="198348" y="207263"/>
                </a:lnTo>
                <a:lnTo>
                  <a:pt x="198151" y="222821"/>
                </a:lnTo>
                <a:lnTo>
                  <a:pt x="221547" y="265572"/>
                </a:lnTo>
                <a:lnTo>
                  <a:pt x="233574" y="271652"/>
                </a:lnTo>
                <a:lnTo>
                  <a:pt x="250293" y="283440"/>
                </a:lnTo>
                <a:lnTo>
                  <a:pt x="267023" y="295751"/>
                </a:lnTo>
                <a:lnTo>
                  <a:pt x="285349" y="305442"/>
                </a:lnTo>
                <a:lnTo>
                  <a:pt x="306853" y="309372"/>
                </a:lnTo>
                <a:lnTo>
                  <a:pt x="330680" y="302982"/>
                </a:lnTo>
                <a:lnTo>
                  <a:pt x="341921" y="286543"/>
                </a:lnTo>
                <a:lnTo>
                  <a:pt x="344519" y="264152"/>
                </a:lnTo>
                <a:lnTo>
                  <a:pt x="342413" y="23990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" name="Footer Placeholder 53">
            <a:extLst>
              <a:ext uri="{FF2B5EF4-FFF2-40B4-BE49-F238E27FC236}">
                <a16:creationId xmlns:a16="http://schemas.microsoft.com/office/drawing/2014/main" id="{28113E71-F62E-B3C5-1523-4F7770BB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4187" y="6506970"/>
            <a:ext cx="8147813" cy="365125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  <a:ea typeface="Arial Unicode MS" panose="020B0604020202020204" pitchFamily="34" charset="-128"/>
                <a:cs typeface="Arial"/>
                <a:sym typeface="Arial"/>
              </a:rPr>
              <a:t>Planchard et al. ESMO Open 2021;6:100271; </a:t>
            </a:r>
            <a:r>
              <a:rPr lang="en-US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Jänne PA et al. WCLC 2023; Planchard D et al. N Engl J Med 2023;389(21):1935-48. </a:t>
            </a:r>
            <a:endParaRPr lang="en-GB" dirty="0">
              <a:ea typeface="Arial Unicode MS" panose="020B0604020202020204" pitchFamily="34" charset="-128"/>
              <a:cs typeface="Arial"/>
              <a:sym typeface="Arial"/>
            </a:endParaRPr>
          </a:p>
        </p:txBody>
      </p:sp>
      <p:pic>
        <p:nvPicPr>
          <p:cNvPr id="26" name="Picture 25" descr="A collage of graphs showing the results of a long-term recovery&#10;&#10;Description automatically generated with medium confidence">
            <a:extLst>
              <a:ext uri="{FF2B5EF4-FFF2-40B4-BE49-F238E27FC236}">
                <a16:creationId xmlns:a16="http://schemas.microsoft.com/office/drawing/2014/main" id="{69AEEA59-C8C0-B2CF-9C3C-901BA9D15B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515"/>
          <a:stretch/>
        </p:blipFill>
        <p:spPr>
          <a:xfrm>
            <a:off x="1810963" y="3284561"/>
            <a:ext cx="8379140" cy="3231904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DC86EF2B-E35E-5772-17C7-D9E445560A70}"/>
              </a:ext>
            </a:extLst>
          </p:cNvPr>
          <p:cNvSpPr txBox="1">
            <a:spLocks/>
          </p:cNvSpPr>
          <p:nvPr/>
        </p:nvSpPr>
        <p:spPr>
          <a:xfrm>
            <a:off x="838200" y="237543"/>
            <a:ext cx="10515600" cy="74400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tx1"/>
                </a:solidFill>
              </a:rPr>
              <a:t>FLAURA2 Phase III—osimertinib +/- chemotherapy </a:t>
            </a:r>
            <a:endParaRPr lang="en-GB" sz="3200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04BFD-0AF3-BC93-EC6C-60AD9AA9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FLAURA2—PFS with CNS metastases</a:t>
            </a:r>
            <a:endParaRPr lang="en-US" sz="3200" dirty="0"/>
          </a:p>
        </p:txBody>
      </p:sp>
      <p:pic>
        <p:nvPicPr>
          <p:cNvPr id="5" name="Picture 4" descr="A collage of graphs showing the results of a long-term recovery&#10;&#10;Description automatically generated with medium confidence">
            <a:extLst>
              <a:ext uri="{FF2B5EF4-FFF2-40B4-BE49-F238E27FC236}">
                <a16:creationId xmlns:a16="http://schemas.microsoft.com/office/drawing/2014/main" id="{2494872E-2CE3-D9ED-12E4-C4A0B74C1A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0385"/>
          <a:stretch/>
        </p:blipFill>
        <p:spPr>
          <a:xfrm>
            <a:off x="129680" y="1623060"/>
            <a:ext cx="11789187" cy="4468843"/>
          </a:xfrm>
          <a:prstGeom prst="rect">
            <a:avLst/>
          </a:prstGeom>
        </p:spPr>
      </p:pic>
      <p:sp>
        <p:nvSpPr>
          <p:cNvPr id="7" name="Footer Placeholder 53">
            <a:extLst>
              <a:ext uri="{FF2B5EF4-FFF2-40B4-BE49-F238E27FC236}">
                <a16:creationId xmlns:a16="http://schemas.microsoft.com/office/drawing/2014/main" id="{D40A002A-CB3F-7D83-9DF3-7D7BCB8AFFFE}"/>
              </a:ext>
            </a:extLst>
          </p:cNvPr>
          <p:cNvSpPr txBox="1">
            <a:spLocks/>
          </p:cNvSpPr>
          <p:nvPr/>
        </p:nvSpPr>
        <p:spPr>
          <a:xfrm>
            <a:off x="6804839" y="6561775"/>
            <a:ext cx="5387161" cy="2962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Jänne PA et al. WCLC 2023. Planchard D et al. N Engl J Med 2023;389(21):1935-48. </a:t>
            </a:r>
            <a:endParaRPr lang="en-GB" sz="1067" dirty="0">
              <a:ea typeface="Arial Unicode MS" panose="020B060402020202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695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405CBA8-BC14-9182-ADBF-93DCE569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99" y="157875"/>
            <a:ext cx="10828660" cy="744008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FLAURA2—Common adverse events (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≥15% of patients)</a:t>
            </a:r>
            <a:r>
              <a:rPr lang="en-GB" sz="3200" dirty="0">
                <a:solidFill>
                  <a:schemeClr val="tx1"/>
                </a:solidFill>
              </a:rPr>
              <a:t>*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260E815-DC78-8EFF-D3B4-769637ED6940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509203"/>
          <a:ext cx="9944712" cy="3635695"/>
        </p:xfrm>
        <a:graphic>
          <a:graphicData uri="http://schemas.openxmlformats.org/drawingml/2006/table">
            <a:tbl>
              <a:tblPr firstRow="1" firstCol="1" bandRow="1"/>
              <a:tblGrid>
                <a:gridCol w="2099439">
                  <a:extLst>
                    <a:ext uri="{9D8B030D-6E8A-4147-A177-3AD203B41FA5}">
                      <a16:colId xmlns:a16="http://schemas.microsoft.com/office/drawing/2014/main" val="1449244482"/>
                    </a:ext>
                  </a:extLst>
                </a:gridCol>
                <a:gridCol w="7845273">
                  <a:extLst>
                    <a:ext uri="{9D8B030D-6E8A-4147-A177-3AD203B41FA5}">
                      <a16:colId xmlns:a16="http://schemas.microsoft.com/office/drawing/2014/main" val="1836855454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Anemia</a:t>
                      </a:r>
                      <a:r>
                        <a:rPr lang="en-GB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†</a:t>
                      </a: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707779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Diarrhea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784127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Nausea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428273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Neutropenia</a:t>
                      </a:r>
                      <a:r>
                        <a:rPr lang="en-GB" sz="12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†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71012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Thrombocytopenia</a:t>
                      </a:r>
                      <a:r>
                        <a:rPr lang="en-GB" sz="1200" b="1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†</a:t>
                      </a:r>
                      <a:endParaRPr lang="en-GB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941587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Decreased appetite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583310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Constipation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227383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Rash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008518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Fatigue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872997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Vomiting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endParaRPr lang="en-GB" sz="11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542654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Stomatitis</a:t>
                      </a: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421301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Paronychia</a:t>
                      </a: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7036675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COVID-19</a:t>
                      </a:r>
                      <a:r>
                        <a:rPr lang="en-GB" sz="12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‡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989840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ALT increase</a:t>
                      </a: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32356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Dry skin</a:t>
                      </a: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010237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AST increase</a:t>
                      </a: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525353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Blood creatinine increase</a:t>
                      </a: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513165"/>
                  </a:ext>
                </a:extLst>
              </a:tr>
              <a:tr h="206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WBC count decrease </a:t>
                      </a: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10489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Edema peripheral</a:t>
                      </a: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957299"/>
                  </a:ext>
                </a:extLst>
              </a:tr>
            </a:tbl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DE183982-4938-16CA-2CB2-328E7A11C402}"/>
              </a:ext>
            </a:extLst>
          </p:cNvPr>
          <p:cNvGraphicFramePr/>
          <p:nvPr/>
        </p:nvGraphicFramePr>
        <p:xfrm>
          <a:off x="2626380" y="1381970"/>
          <a:ext cx="8128000" cy="4547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ctangle 34">
            <a:extLst>
              <a:ext uri="{FF2B5EF4-FFF2-40B4-BE49-F238E27FC236}">
                <a16:creationId xmlns:a16="http://schemas.microsoft.com/office/drawing/2014/main" id="{72469A6D-CD4A-5EC2-0F89-233F93866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4519" y="5448815"/>
            <a:ext cx="23243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40">
              <a:defRPr/>
            </a:pPr>
            <a:r>
              <a:rPr lang="en-US" altLang="en-US" sz="1200" b="1" kern="0" dirty="0">
                <a:solidFill>
                  <a:srgbClr val="000000"/>
                </a:solidFill>
              </a:rPr>
              <a:t>Patients with adverse events, %</a:t>
            </a:r>
            <a:endParaRPr lang="en-US" altLang="en-US" sz="32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97B42BE8-D7E6-7350-6320-2027D7422420}"/>
              </a:ext>
            </a:extLst>
          </p:cNvPr>
          <p:cNvGraphicFramePr>
            <a:graphicFrameLocks noGrp="1"/>
          </p:cNvGraphicFramePr>
          <p:nvPr/>
        </p:nvGraphicFramePr>
        <p:xfrm>
          <a:off x="2896395" y="1236368"/>
          <a:ext cx="7593014" cy="263309"/>
        </p:xfrm>
        <a:graphic>
          <a:graphicData uri="http://schemas.openxmlformats.org/drawingml/2006/table">
            <a:tbl>
              <a:tblPr firstRow="1" firstCol="1" bandRow="1"/>
              <a:tblGrid>
                <a:gridCol w="3795711">
                  <a:extLst>
                    <a:ext uri="{9D8B030D-6E8A-4147-A177-3AD203B41FA5}">
                      <a16:colId xmlns:a16="http://schemas.microsoft.com/office/drawing/2014/main" val="2317464727"/>
                    </a:ext>
                  </a:extLst>
                </a:gridCol>
                <a:gridCol w="3797303">
                  <a:extLst>
                    <a:ext uri="{9D8B030D-6E8A-4147-A177-3AD203B41FA5}">
                      <a16:colId xmlns:a16="http://schemas.microsoft.com/office/drawing/2014/main" val="1730714546"/>
                    </a:ext>
                  </a:extLst>
                </a:gridCol>
              </a:tblGrid>
              <a:tr h="263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Osimertinib + </a:t>
                      </a: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platinum-pemetrexed</a:t>
                      </a: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(n=276)</a:t>
                      </a:r>
                      <a:endParaRPr lang="en-GB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Osimertinib monotherapy</a:t>
                      </a: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(n=275)</a:t>
                      </a:r>
                      <a:endParaRPr lang="en-GB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064923"/>
                  </a:ext>
                </a:extLst>
              </a:tr>
            </a:tbl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6E72389E-9406-0D2A-AB85-D12AA095AFBA}"/>
              </a:ext>
            </a:extLst>
          </p:cNvPr>
          <p:cNvGrpSpPr/>
          <p:nvPr/>
        </p:nvGrpSpPr>
        <p:grpSpPr>
          <a:xfrm>
            <a:off x="8679293" y="4771411"/>
            <a:ext cx="1720211" cy="184666"/>
            <a:chOff x="4476754" y="6339911"/>
            <a:chExt cx="1720210" cy="184668"/>
          </a:xfrm>
        </p:grpSpPr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F7D37AB2-0F89-34B9-E4FF-23C29515F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54" y="6387465"/>
              <a:ext cx="99080" cy="99080"/>
            </a:xfrm>
            <a:prstGeom prst="rect">
              <a:avLst/>
            </a:prstGeom>
            <a:solidFill>
              <a:srgbClr val="B7C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1200" b="1" kern="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DD1D57F7-DFC6-4AB1-A0C5-C2E47A1AF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891" y="6339911"/>
              <a:ext cx="787075" cy="184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40">
                <a:defRPr/>
              </a:pPr>
              <a:r>
                <a:rPr lang="en-US" altLang="en-US" sz="1200" b="1" kern="0" dirty="0">
                  <a:solidFill>
                    <a:srgbClr val="000000"/>
                  </a:solidFill>
                  <a:latin typeface="Arial" panose="020B0604020202020204"/>
                </a:rPr>
                <a:t>Grade 1 / 2</a:t>
              </a:r>
              <a:endParaRPr lang="en-US" altLang="en-US" sz="1200" b="1" kern="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7367BCCF-AD81-1401-99FA-2DF2C8A0A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554" y="6387465"/>
              <a:ext cx="99080" cy="990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1200" b="1" kern="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FF70FB5C-C736-9C50-DCE0-6D98E7612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4691" y="6339911"/>
              <a:ext cx="572273" cy="184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40">
                <a:defRPr/>
              </a:pPr>
              <a:r>
                <a:rPr lang="en-US" altLang="en-US" sz="1200" b="1" kern="0" dirty="0">
                  <a:solidFill>
                    <a:srgbClr val="000000"/>
                  </a:solidFill>
                  <a:latin typeface="Arial" panose="020B0604020202020204"/>
                </a:rPr>
                <a:t>Grade 3</a:t>
              </a:r>
              <a:endParaRPr lang="en-US" altLang="en-US" sz="1200" b="1" kern="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E694DAB-61E8-DF08-EA33-0EAA0E69E542}"/>
              </a:ext>
            </a:extLst>
          </p:cNvPr>
          <p:cNvSpPr txBox="1"/>
          <p:nvPr/>
        </p:nvSpPr>
        <p:spPr>
          <a:xfrm>
            <a:off x="838801" y="5650288"/>
            <a:ext cx="11357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394" indent="-230394" defTabSz="914377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most common AEs (occurring in ≥15% of patients in either arm), all Grade 4 AEs in the osimertinib plus platinum-pemetrexed arm were </a:t>
            </a:r>
            <a:r>
              <a:rPr lang="en-US" sz="1400" dirty="0">
                <a:solidFill>
                  <a:srgbClr val="262626"/>
                </a:solidFill>
                <a:latin typeface="Arial" panose="020B0604020202020204"/>
              </a:rPr>
              <a:t>hematological</a:t>
            </a:r>
            <a:r>
              <a:rPr lang="en-GB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toxicities, known to be associated with chemotherapy; there were no common Grade 4 AEs in the monotherapy arm</a:t>
            </a:r>
            <a:endParaRPr lang="en-GB" sz="1400" dirty="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1C47E19-2FB0-8236-A91A-5AE646C685C7}"/>
              </a:ext>
            </a:extLst>
          </p:cNvPr>
          <p:cNvSpPr txBox="1">
            <a:spLocks/>
          </p:cNvSpPr>
          <p:nvPr/>
        </p:nvSpPr>
        <p:spPr>
          <a:xfrm>
            <a:off x="-92151" y="6242480"/>
            <a:ext cx="12156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lvl="1" defTabSz="1219140">
              <a:buSzPct val="100000"/>
              <a:defRPr/>
            </a:pPr>
            <a:r>
              <a:rPr lang="en-GB" sz="667" dirty="0">
                <a:latin typeface="Arial" panose="020B0604020202020204"/>
                <a:ea typeface="Arial Unicode MS" panose="020B0604020202020204" pitchFamily="34" charset="-128"/>
                <a:cs typeface="Arial"/>
                <a:sym typeface="Arial"/>
              </a:rPr>
              <a:t>Data cut-off: 03 April 2023 *In commonly reported AEs, defined as occurring in &gt;15% of patients in either treatment arm, by MedDRA preferred terms (unless stated as a grouped term of the same medical concepts); </a:t>
            </a:r>
            <a:r>
              <a:rPr lang="en-GB" sz="667" baseline="30000" dirty="0">
                <a:latin typeface="Arial" panose="020B0604020202020204"/>
                <a:ea typeface="Arial Unicode MS" panose="020B0604020202020204" pitchFamily="34" charset="-128"/>
                <a:cs typeface="Arial"/>
                <a:sym typeface="Arial"/>
              </a:rPr>
              <a:t>†</a:t>
            </a:r>
            <a:r>
              <a:rPr lang="en-GB" sz="667" dirty="0">
                <a:latin typeface="Arial" panose="020B0604020202020204"/>
                <a:ea typeface="Arial Unicode MS" panose="020B0604020202020204" pitchFamily="34" charset="-128"/>
                <a:cs typeface="Arial"/>
                <a:sym typeface="Arial"/>
              </a:rPr>
              <a:t>Grouped term: anemia / hemoglobin decreased, thrombocytopenia / platelet count decreased, neutropenia / neutrophil count decreased, and interstitial lung disease / pneumonitis / organizing pneumonitis (by preferred terms); </a:t>
            </a:r>
            <a:r>
              <a:rPr lang="en-GB" sz="667" baseline="30000" dirty="0">
                <a:latin typeface="Arial" panose="020B0604020202020204"/>
                <a:ea typeface="Arial Unicode MS" panose="020B0604020202020204" pitchFamily="34" charset="-128"/>
                <a:cs typeface="Arial"/>
                <a:sym typeface="Arial"/>
              </a:rPr>
              <a:t>‡</a:t>
            </a:r>
            <a:r>
              <a:rPr lang="en-GB" sz="667" dirty="0">
                <a:latin typeface="Arial" panose="020B0604020202020204"/>
                <a:ea typeface="Arial Unicode MS" panose="020B0604020202020204" pitchFamily="34" charset="-128"/>
                <a:cs typeface="Arial"/>
                <a:sym typeface="Arial"/>
              </a:rPr>
              <a:t>Of common AEs (</a:t>
            </a:r>
            <a:r>
              <a:rPr lang="en-GB" sz="667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≥1</a:t>
            </a:r>
            <a:r>
              <a:rPr lang="en-GB" sz="667" dirty="0">
                <a:latin typeface="Arial" panose="020B0604020202020204"/>
                <a:ea typeface="Arial Unicode MS" panose="020B0604020202020204" pitchFamily="34" charset="-128"/>
                <a:cs typeface="Arial"/>
                <a:sym typeface="Arial"/>
              </a:rPr>
              <a:t>5% of patients), one Grade 5 AE of COVID-19 was reported in the osimertinib plus platinum-pemetrexed arm. AE, adverse event; ALT, alanine aminotransferase; AST, aspartate aminotransferase; COVID, coronavirus disease; ILD, interstitial lung disease; MedDRA, Medical Dictionary for Regulatory Activities; WBC, white blood cell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3DE6BB-600B-BEDA-5F74-BCFF089197DC}"/>
              </a:ext>
            </a:extLst>
          </p:cNvPr>
          <p:cNvGrpSpPr/>
          <p:nvPr/>
        </p:nvGrpSpPr>
        <p:grpSpPr>
          <a:xfrm>
            <a:off x="3107983" y="4561224"/>
            <a:ext cx="1740531" cy="383145"/>
            <a:chOff x="2982927" y="5431884"/>
            <a:chExt cx="1740531" cy="38314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2A2D706-5316-70C5-DF50-D81ECEB57AB0}"/>
                </a:ext>
              </a:extLst>
            </p:cNvPr>
            <p:cNvGrpSpPr/>
            <p:nvPr/>
          </p:nvGrpSpPr>
          <p:grpSpPr>
            <a:xfrm>
              <a:off x="2982927" y="5431884"/>
              <a:ext cx="1740531" cy="184665"/>
              <a:chOff x="4476754" y="6339913"/>
              <a:chExt cx="1740530" cy="184666"/>
            </a:xfrm>
          </p:grpSpPr>
          <p:sp>
            <p:nvSpPr>
              <p:cNvPr id="19" name="Rectangle 25">
                <a:extLst>
                  <a:ext uri="{FF2B5EF4-FFF2-40B4-BE49-F238E27FC236}">
                    <a16:creationId xmlns:a16="http://schemas.microsoft.com/office/drawing/2014/main" id="{CBEF4863-5BD7-7AA7-71B3-DD4524FDE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6754" y="6387465"/>
                <a:ext cx="99080" cy="99080"/>
              </a:xfrm>
              <a:prstGeom prst="rect">
                <a:avLst/>
              </a:prstGeom>
              <a:solidFill>
                <a:srgbClr val="FFC3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1219140">
                  <a:defRPr/>
                </a:pPr>
                <a:endParaRPr lang="en-GB" sz="1200" b="1" kern="0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0" name="Rectangle 26">
                <a:extLst>
                  <a:ext uri="{FF2B5EF4-FFF2-40B4-BE49-F238E27FC236}">
                    <a16:creationId xmlns:a16="http://schemas.microsoft.com/office/drawing/2014/main" id="{0E997C03-7E82-1796-0D40-3F15561B8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7891" y="6339913"/>
                <a:ext cx="78707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200" b="1" kern="0" dirty="0">
                    <a:solidFill>
                      <a:srgbClr val="000000"/>
                    </a:solidFill>
                    <a:latin typeface="Arial" panose="020B0604020202020204"/>
                  </a:rPr>
                  <a:t>Grade 1 / 2</a:t>
                </a:r>
                <a:endParaRPr lang="en-US" altLang="en-US" sz="1200" b="1" kern="0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1" name="Rectangle 27">
                <a:extLst>
                  <a:ext uri="{FF2B5EF4-FFF2-40B4-BE49-F238E27FC236}">
                    <a16:creationId xmlns:a16="http://schemas.microsoft.com/office/drawing/2014/main" id="{D6C1E205-4C73-AB54-11F7-9291D2CBA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3874" y="6387465"/>
                <a:ext cx="99080" cy="9908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1219140">
                  <a:defRPr/>
                </a:pPr>
                <a:endParaRPr lang="en-GB" sz="1200" b="1" kern="0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2" name="Rectangle 28">
                <a:extLst>
                  <a:ext uri="{FF2B5EF4-FFF2-40B4-BE49-F238E27FC236}">
                    <a16:creationId xmlns:a16="http://schemas.microsoft.com/office/drawing/2014/main" id="{5FCB3EB8-0F45-1863-D4A4-99E12DC0F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5011" y="6339913"/>
                <a:ext cx="57227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200" b="1" kern="0" dirty="0">
                    <a:solidFill>
                      <a:srgbClr val="000000"/>
                    </a:solidFill>
                    <a:latin typeface="Arial" panose="020B0604020202020204"/>
                  </a:rPr>
                  <a:t>Grade 3</a:t>
                </a:r>
                <a:endParaRPr lang="en-US" altLang="en-US" sz="1200" b="1" kern="0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A5278B-0A7E-E248-38E9-EA4B06AA4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2014" y="5677913"/>
              <a:ext cx="99080" cy="9907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1200" b="1" kern="0" dirty="0">
                <a:solidFill>
                  <a:srgbClr val="062F87">
                    <a:lumMod val="60000"/>
                    <a:lumOff val="40000"/>
                  </a:srgbClr>
                </a:solidFill>
                <a:latin typeface="Arial" panose="020B0604020202020204"/>
              </a:endParaRPr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1FC3F89-DD8B-282E-EC59-9612708BA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151" y="5630362"/>
              <a:ext cx="5722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40">
                <a:defRPr/>
              </a:pPr>
              <a:r>
                <a:rPr lang="en-US" altLang="en-US" sz="1200" b="1" kern="0" dirty="0">
                  <a:solidFill>
                    <a:srgbClr val="000000"/>
                  </a:solidFill>
                  <a:latin typeface="Arial" panose="020B0604020202020204"/>
                </a:rPr>
                <a:t>Grade 4</a:t>
              </a:r>
              <a:endParaRPr lang="en-US" altLang="en-US" sz="1200" b="1" kern="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AE87AF4-39C1-AE84-C693-638D22AA1A6C}"/>
              </a:ext>
            </a:extLst>
          </p:cNvPr>
          <p:cNvSpPr txBox="1"/>
          <p:nvPr/>
        </p:nvSpPr>
        <p:spPr>
          <a:xfrm>
            <a:off x="4316206" y="2055884"/>
            <a:ext cx="4029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6A2DF9-5B4A-0077-7656-5E5AB6CC5F69}"/>
              </a:ext>
            </a:extLst>
          </p:cNvPr>
          <p:cNvSpPr txBox="1"/>
          <p:nvPr/>
        </p:nvSpPr>
        <p:spPr>
          <a:xfrm>
            <a:off x="3844738" y="2058981"/>
            <a:ext cx="4029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82F71E-F0D0-CC63-AAD9-4FA2F77FEC83}"/>
              </a:ext>
            </a:extLst>
          </p:cNvPr>
          <p:cNvSpPr txBox="1"/>
          <p:nvPr/>
        </p:nvSpPr>
        <p:spPr>
          <a:xfrm>
            <a:off x="5732636" y="4720945"/>
            <a:ext cx="101139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4F0AF0-6D4A-6661-68E5-D3AA4C54C24F}"/>
              </a:ext>
            </a:extLst>
          </p:cNvPr>
          <p:cNvSpPr txBox="1"/>
          <p:nvPr/>
        </p:nvSpPr>
        <p:spPr>
          <a:xfrm>
            <a:off x="8833283" y="2067097"/>
            <a:ext cx="3236464" cy="1169551"/>
          </a:xfrm>
          <a:prstGeom prst="rect">
            <a:avLst/>
          </a:prstGeom>
          <a:noFill/>
          <a:ln w="28575">
            <a:solidFill>
              <a:srgbClr val="2B6BF6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ILD (grouped term) was reported in 9</a:t>
            </a:r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(3%) in the osimertinib plus platinum-pemetrexed arm and </a:t>
            </a:r>
            <a:b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10 patients (4%) in the osimertinib monotherapy arm (all grades)</a:t>
            </a:r>
            <a:r>
              <a:rPr lang="en-GB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D9B74-8EB2-4F9C-9892-3924666407A9}"/>
              </a:ext>
            </a:extLst>
          </p:cNvPr>
          <p:cNvSpPr txBox="1"/>
          <p:nvPr/>
        </p:nvSpPr>
        <p:spPr>
          <a:xfrm>
            <a:off x="5248869" y="3766893"/>
            <a:ext cx="101139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" name="Footer Placeholder 53">
            <a:extLst>
              <a:ext uri="{FF2B5EF4-FFF2-40B4-BE49-F238E27FC236}">
                <a16:creationId xmlns:a16="http://schemas.microsoft.com/office/drawing/2014/main" id="{C325E5CF-E830-B194-DBEB-C941CB93318B}"/>
              </a:ext>
            </a:extLst>
          </p:cNvPr>
          <p:cNvSpPr txBox="1">
            <a:spLocks/>
          </p:cNvSpPr>
          <p:nvPr/>
        </p:nvSpPr>
        <p:spPr>
          <a:xfrm>
            <a:off x="6804839" y="6561775"/>
            <a:ext cx="5387161" cy="2962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Jänne PA et al. WCLC 2023. Planchard D et al. N Engl J Med 2023;389(21):1935-48. </a:t>
            </a:r>
            <a:endParaRPr lang="en-GB" sz="1067" dirty="0">
              <a:ea typeface="Arial Unicode MS" panose="020B060402020202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912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56"/>
          <p:cNvSpPr/>
          <p:nvPr/>
        </p:nvSpPr>
        <p:spPr>
          <a:xfrm>
            <a:off x="11074060" y="360003"/>
            <a:ext cx="652779" cy="479213"/>
          </a:xfrm>
          <a:custGeom>
            <a:avLst/>
            <a:gdLst/>
            <a:ahLst/>
            <a:cxnLst/>
            <a:rect l="l" t="t" r="r" b="b"/>
            <a:pathLst>
              <a:path w="489584" h="359409">
                <a:moveTo>
                  <a:pt x="203866" y="300989"/>
                </a:moveTo>
                <a:lnTo>
                  <a:pt x="109652" y="300989"/>
                </a:lnTo>
                <a:lnTo>
                  <a:pt x="128397" y="303530"/>
                </a:lnTo>
                <a:lnTo>
                  <a:pt x="134508" y="304800"/>
                </a:lnTo>
                <a:lnTo>
                  <a:pt x="141287" y="307339"/>
                </a:lnTo>
                <a:lnTo>
                  <a:pt x="147399" y="311150"/>
                </a:lnTo>
                <a:lnTo>
                  <a:pt x="151510" y="317500"/>
                </a:lnTo>
                <a:lnTo>
                  <a:pt x="168449" y="337820"/>
                </a:lnTo>
                <a:lnTo>
                  <a:pt x="189198" y="350520"/>
                </a:lnTo>
                <a:lnTo>
                  <a:pt x="212947" y="358139"/>
                </a:lnTo>
                <a:lnTo>
                  <a:pt x="238886" y="359410"/>
                </a:lnTo>
                <a:lnTo>
                  <a:pt x="266104" y="358139"/>
                </a:lnTo>
                <a:lnTo>
                  <a:pt x="290798" y="351789"/>
                </a:lnTo>
                <a:lnTo>
                  <a:pt x="297106" y="347980"/>
                </a:lnTo>
                <a:lnTo>
                  <a:pt x="223893" y="347980"/>
                </a:lnTo>
                <a:lnTo>
                  <a:pt x="198088" y="341630"/>
                </a:lnTo>
                <a:lnTo>
                  <a:pt x="177950" y="327660"/>
                </a:lnTo>
                <a:lnTo>
                  <a:pt x="163956" y="306070"/>
                </a:lnTo>
                <a:lnTo>
                  <a:pt x="203866" y="300989"/>
                </a:lnTo>
                <a:close/>
              </a:path>
              <a:path w="489584" h="359409">
                <a:moveTo>
                  <a:pt x="459882" y="294639"/>
                </a:moveTo>
                <a:lnTo>
                  <a:pt x="242443" y="294639"/>
                </a:lnTo>
                <a:lnTo>
                  <a:pt x="317246" y="304800"/>
                </a:lnTo>
                <a:lnTo>
                  <a:pt x="310270" y="321310"/>
                </a:lnTo>
                <a:lnTo>
                  <a:pt x="297449" y="334010"/>
                </a:lnTo>
                <a:lnTo>
                  <a:pt x="278937" y="342900"/>
                </a:lnTo>
                <a:lnTo>
                  <a:pt x="254888" y="347980"/>
                </a:lnTo>
                <a:lnTo>
                  <a:pt x="297106" y="347980"/>
                </a:lnTo>
                <a:lnTo>
                  <a:pt x="311824" y="339089"/>
                </a:lnTo>
                <a:lnTo>
                  <a:pt x="328040" y="317500"/>
                </a:lnTo>
                <a:lnTo>
                  <a:pt x="333458" y="309880"/>
                </a:lnTo>
                <a:lnTo>
                  <a:pt x="339375" y="304800"/>
                </a:lnTo>
                <a:lnTo>
                  <a:pt x="346293" y="302260"/>
                </a:lnTo>
                <a:lnTo>
                  <a:pt x="354710" y="300989"/>
                </a:lnTo>
                <a:lnTo>
                  <a:pt x="429640" y="300989"/>
                </a:lnTo>
                <a:lnTo>
                  <a:pt x="453719" y="298450"/>
                </a:lnTo>
                <a:lnTo>
                  <a:pt x="459882" y="294639"/>
                </a:lnTo>
                <a:close/>
              </a:path>
              <a:path w="489584" h="359409">
                <a:moveTo>
                  <a:pt x="183149" y="0"/>
                </a:moveTo>
                <a:lnTo>
                  <a:pt x="151977" y="8889"/>
                </a:lnTo>
                <a:lnTo>
                  <a:pt x="124840" y="27939"/>
                </a:lnTo>
                <a:lnTo>
                  <a:pt x="107624" y="44450"/>
                </a:lnTo>
                <a:lnTo>
                  <a:pt x="90265" y="58420"/>
                </a:lnTo>
                <a:lnTo>
                  <a:pt x="71905" y="69850"/>
                </a:lnTo>
                <a:lnTo>
                  <a:pt x="51688" y="81280"/>
                </a:lnTo>
                <a:lnTo>
                  <a:pt x="29610" y="104139"/>
                </a:lnTo>
                <a:lnTo>
                  <a:pt x="11175" y="142239"/>
                </a:lnTo>
                <a:lnTo>
                  <a:pt x="75" y="185420"/>
                </a:lnTo>
                <a:lnTo>
                  <a:pt x="0" y="218439"/>
                </a:lnTo>
                <a:lnTo>
                  <a:pt x="1777" y="219710"/>
                </a:lnTo>
                <a:lnTo>
                  <a:pt x="1777" y="222250"/>
                </a:lnTo>
                <a:lnTo>
                  <a:pt x="3361" y="228600"/>
                </a:lnTo>
                <a:lnTo>
                  <a:pt x="5111" y="236220"/>
                </a:lnTo>
                <a:lnTo>
                  <a:pt x="6528" y="243839"/>
                </a:lnTo>
                <a:lnTo>
                  <a:pt x="7111" y="251460"/>
                </a:lnTo>
                <a:lnTo>
                  <a:pt x="9104" y="271780"/>
                </a:lnTo>
                <a:lnTo>
                  <a:pt x="17621" y="287020"/>
                </a:lnTo>
                <a:lnTo>
                  <a:pt x="32472" y="297180"/>
                </a:lnTo>
                <a:lnTo>
                  <a:pt x="53467" y="300989"/>
                </a:lnTo>
                <a:lnTo>
                  <a:pt x="72211" y="302260"/>
                </a:lnTo>
                <a:lnTo>
                  <a:pt x="90931" y="300989"/>
                </a:lnTo>
                <a:lnTo>
                  <a:pt x="203866" y="300989"/>
                </a:lnTo>
                <a:lnTo>
                  <a:pt x="223393" y="297180"/>
                </a:lnTo>
                <a:lnTo>
                  <a:pt x="242443" y="294639"/>
                </a:lnTo>
                <a:lnTo>
                  <a:pt x="459882" y="294639"/>
                </a:lnTo>
                <a:lnTo>
                  <a:pt x="470153" y="288289"/>
                </a:lnTo>
                <a:lnTo>
                  <a:pt x="92233" y="288289"/>
                </a:lnTo>
                <a:lnTo>
                  <a:pt x="53467" y="287020"/>
                </a:lnTo>
                <a:lnTo>
                  <a:pt x="41021" y="287020"/>
                </a:lnTo>
                <a:lnTo>
                  <a:pt x="39243" y="284480"/>
                </a:lnTo>
                <a:lnTo>
                  <a:pt x="34464" y="275589"/>
                </a:lnTo>
                <a:lnTo>
                  <a:pt x="26241" y="257810"/>
                </a:lnTo>
                <a:lnTo>
                  <a:pt x="21462" y="248920"/>
                </a:lnTo>
                <a:lnTo>
                  <a:pt x="70658" y="248920"/>
                </a:lnTo>
                <a:lnTo>
                  <a:pt x="70409" y="247650"/>
                </a:lnTo>
                <a:lnTo>
                  <a:pt x="63309" y="237489"/>
                </a:lnTo>
                <a:lnTo>
                  <a:pt x="53542" y="232410"/>
                </a:lnTo>
                <a:lnTo>
                  <a:pt x="42799" y="229870"/>
                </a:lnTo>
                <a:lnTo>
                  <a:pt x="29555" y="227330"/>
                </a:lnTo>
                <a:lnTo>
                  <a:pt x="19621" y="222250"/>
                </a:lnTo>
                <a:lnTo>
                  <a:pt x="13688" y="213360"/>
                </a:lnTo>
                <a:lnTo>
                  <a:pt x="12446" y="200660"/>
                </a:lnTo>
                <a:lnTo>
                  <a:pt x="15216" y="187960"/>
                </a:lnTo>
                <a:lnTo>
                  <a:pt x="21177" y="176530"/>
                </a:lnTo>
                <a:lnTo>
                  <a:pt x="30805" y="167639"/>
                </a:lnTo>
                <a:lnTo>
                  <a:pt x="44576" y="162560"/>
                </a:lnTo>
                <a:lnTo>
                  <a:pt x="48132" y="161289"/>
                </a:lnTo>
                <a:lnTo>
                  <a:pt x="84088" y="161289"/>
                </a:lnTo>
                <a:lnTo>
                  <a:pt x="81522" y="157480"/>
                </a:lnTo>
                <a:lnTo>
                  <a:pt x="67754" y="149860"/>
                </a:lnTo>
                <a:lnTo>
                  <a:pt x="33908" y="147320"/>
                </a:lnTo>
                <a:lnTo>
                  <a:pt x="31603" y="129539"/>
                </a:lnTo>
                <a:lnTo>
                  <a:pt x="62356" y="88900"/>
                </a:lnTo>
                <a:lnTo>
                  <a:pt x="93154" y="80010"/>
                </a:lnTo>
                <a:lnTo>
                  <a:pt x="149429" y="80010"/>
                </a:lnTo>
                <a:lnTo>
                  <a:pt x="149582" y="78739"/>
                </a:lnTo>
                <a:lnTo>
                  <a:pt x="128397" y="78739"/>
                </a:lnTo>
                <a:lnTo>
                  <a:pt x="118213" y="73660"/>
                </a:lnTo>
                <a:lnTo>
                  <a:pt x="114077" y="67310"/>
                </a:lnTo>
                <a:lnTo>
                  <a:pt x="115323" y="59689"/>
                </a:lnTo>
                <a:lnTo>
                  <a:pt x="121284" y="50800"/>
                </a:lnTo>
                <a:lnTo>
                  <a:pt x="139251" y="33020"/>
                </a:lnTo>
                <a:lnTo>
                  <a:pt x="163575" y="20320"/>
                </a:lnTo>
                <a:lnTo>
                  <a:pt x="189900" y="13970"/>
                </a:lnTo>
                <a:lnTo>
                  <a:pt x="274893" y="13970"/>
                </a:lnTo>
                <a:lnTo>
                  <a:pt x="278445" y="12700"/>
                </a:lnTo>
                <a:lnTo>
                  <a:pt x="244221" y="12700"/>
                </a:lnTo>
                <a:lnTo>
                  <a:pt x="215012" y="1270"/>
                </a:lnTo>
                <a:lnTo>
                  <a:pt x="183149" y="0"/>
                </a:lnTo>
                <a:close/>
              </a:path>
              <a:path w="489584" h="359409">
                <a:moveTo>
                  <a:pt x="260223" y="254000"/>
                </a:moveTo>
                <a:lnTo>
                  <a:pt x="228219" y="254000"/>
                </a:lnTo>
                <a:lnTo>
                  <a:pt x="231775" y="267970"/>
                </a:lnTo>
                <a:lnTo>
                  <a:pt x="229997" y="271780"/>
                </a:lnTo>
                <a:lnTo>
                  <a:pt x="169767" y="288289"/>
                </a:lnTo>
                <a:lnTo>
                  <a:pt x="318369" y="288289"/>
                </a:lnTo>
                <a:lnTo>
                  <a:pt x="279907" y="287020"/>
                </a:lnTo>
                <a:lnTo>
                  <a:pt x="258445" y="271780"/>
                </a:lnTo>
                <a:lnTo>
                  <a:pt x="254888" y="267970"/>
                </a:lnTo>
                <a:lnTo>
                  <a:pt x="260223" y="254000"/>
                </a:lnTo>
                <a:close/>
              </a:path>
              <a:path w="489584" h="359409">
                <a:moveTo>
                  <a:pt x="481329" y="242570"/>
                </a:moveTo>
                <a:lnTo>
                  <a:pt x="459867" y="242570"/>
                </a:lnTo>
                <a:lnTo>
                  <a:pt x="463423" y="246380"/>
                </a:lnTo>
                <a:lnTo>
                  <a:pt x="466978" y="251460"/>
                </a:lnTo>
                <a:lnTo>
                  <a:pt x="468756" y="262889"/>
                </a:lnTo>
                <a:lnTo>
                  <a:pt x="465200" y="266700"/>
                </a:lnTo>
                <a:lnTo>
                  <a:pt x="457922" y="273050"/>
                </a:lnTo>
                <a:lnTo>
                  <a:pt x="449643" y="280670"/>
                </a:lnTo>
                <a:lnTo>
                  <a:pt x="440697" y="285750"/>
                </a:lnTo>
                <a:lnTo>
                  <a:pt x="431419" y="287020"/>
                </a:lnTo>
                <a:lnTo>
                  <a:pt x="393957" y="288289"/>
                </a:lnTo>
                <a:lnTo>
                  <a:pt x="470153" y="288289"/>
                </a:lnTo>
                <a:lnTo>
                  <a:pt x="479254" y="271780"/>
                </a:lnTo>
                <a:lnTo>
                  <a:pt x="481220" y="248920"/>
                </a:lnTo>
                <a:lnTo>
                  <a:pt x="481329" y="242570"/>
                </a:lnTo>
                <a:close/>
              </a:path>
              <a:path w="489584" h="359409">
                <a:moveTo>
                  <a:pt x="307463" y="254000"/>
                </a:moveTo>
                <a:lnTo>
                  <a:pt x="278114" y="254000"/>
                </a:lnTo>
                <a:lnTo>
                  <a:pt x="294131" y="256539"/>
                </a:lnTo>
                <a:lnTo>
                  <a:pt x="299465" y="260350"/>
                </a:lnTo>
                <a:lnTo>
                  <a:pt x="303022" y="266700"/>
                </a:lnTo>
                <a:lnTo>
                  <a:pt x="311911" y="273050"/>
                </a:lnTo>
                <a:lnTo>
                  <a:pt x="308492" y="255270"/>
                </a:lnTo>
                <a:lnTo>
                  <a:pt x="307463" y="254000"/>
                </a:lnTo>
                <a:close/>
              </a:path>
              <a:path w="489584" h="359409">
                <a:moveTo>
                  <a:pt x="172974" y="78739"/>
                </a:moveTo>
                <a:lnTo>
                  <a:pt x="171196" y="81280"/>
                </a:lnTo>
                <a:lnTo>
                  <a:pt x="171196" y="83820"/>
                </a:lnTo>
                <a:lnTo>
                  <a:pt x="169418" y="86360"/>
                </a:lnTo>
                <a:lnTo>
                  <a:pt x="180085" y="93980"/>
                </a:lnTo>
                <a:lnTo>
                  <a:pt x="185420" y="93980"/>
                </a:lnTo>
                <a:lnTo>
                  <a:pt x="204136" y="97789"/>
                </a:lnTo>
                <a:lnTo>
                  <a:pt x="229997" y="137160"/>
                </a:lnTo>
                <a:lnTo>
                  <a:pt x="230742" y="161289"/>
                </a:lnTo>
                <a:lnTo>
                  <a:pt x="230619" y="187960"/>
                </a:lnTo>
                <a:lnTo>
                  <a:pt x="230247" y="209550"/>
                </a:lnTo>
                <a:lnTo>
                  <a:pt x="229997" y="234950"/>
                </a:lnTo>
                <a:lnTo>
                  <a:pt x="212365" y="236220"/>
                </a:lnTo>
                <a:lnTo>
                  <a:pt x="196103" y="240030"/>
                </a:lnTo>
                <a:lnTo>
                  <a:pt x="183866" y="250189"/>
                </a:lnTo>
                <a:lnTo>
                  <a:pt x="178307" y="270510"/>
                </a:lnTo>
                <a:lnTo>
                  <a:pt x="183642" y="265430"/>
                </a:lnTo>
                <a:lnTo>
                  <a:pt x="188975" y="257810"/>
                </a:lnTo>
                <a:lnTo>
                  <a:pt x="196087" y="256539"/>
                </a:lnTo>
                <a:lnTo>
                  <a:pt x="203035" y="254000"/>
                </a:lnTo>
                <a:lnTo>
                  <a:pt x="307463" y="254000"/>
                </a:lnTo>
                <a:lnTo>
                  <a:pt x="299227" y="243839"/>
                </a:lnTo>
                <a:lnTo>
                  <a:pt x="281604" y="237489"/>
                </a:lnTo>
                <a:lnTo>
                  <a:pt x="253110" y="234950"/>
                </a:lnTo>
                <a:lnTo>
                  <a:pt x="255277" y="207010"/>
                </a:lnTo>
                <a:lnTo>
                  <a:pt x="259611" y="149860"/>
                </a:lnTo>
                <a:lnTo>
                  <a:pt x="275621" y="106680"/>
                </a:lnTo>
                <a:lnTo>
                  <a:pt x="289635" y="97789"/>
                </a:lnTo>
                <a:lnTo>
                  <a:pt x="254888" y="97789"/>
                </a:lnTo>
                <a:lnTo>
                  <a:pt x="254888" y="91439"/>
                </a:lnTo>
                <a:lnTo>
                  <a:pt x="231775" y="91439"/>
                </a:lnTo>
                <a:lnTo>
                  <a:pt x="202326" y="83820"/>
                </a:lnTo>
                <a:lnTo>
                  <a:pt x="172974" y="78739"/>
                </a:lnTo>
                <a:close/>
              </a:path>
              <a:path w="489584" h="359409">
                <a:moveTo>
                  <a:pt x="70658" y="248920"/>
                </a:moveTo>
                <a:lnTo>
                  <a:pt x="39020" y="248920"/>
                </a:lnTo>
                <a:lnTo>
                  <a:pt x="55245" y="251460"/>
                </a:lnTo>
                <a:lnTo>
                  <a:pt x="60578" y="251460"/>
                </a:lnTo>
                <a:lnTo>
                  <a:pt x="65912" y="256539"/>
                </a:lnTo>
                <a:lnTo>
                  <a:pt x="73151" y="261620"/>
                </a:lnTo>
                <a:lnTo>
                  <a:pt x="70658" y="248920"/>
                </a:lnTo>
                <a:close/>
              </a:path>
              <a:path w="489584" h="359409">
                <a:moveTo>
                  <a:pt x="473862" y="161289"/>
                </a:moveTo>
                <a:lnTo>
                  <a:pt x="447421" y="161289"/>
                </a:lnTo>
                <a:lnTo>
                  <a:pt x="450976" y="165100"/>
                </a:lnTo>
                <a:lnTo>
                  <a:pt x="457858" y="173989"/>
                </a:lnTo>
                <a:lnTo>
                  <a:pt x="464597" y="184150"/>
                </a:lnTo>
                <a:lnTo>
                  <a:pt x="470336" y="194310"/>
                </a:lnTo>
                <a:lnTo>
                  <a:pt x="474218" y="205739"/>
                </a:lnTo>
                <a:lnTo>
                  <a:pt x="473809" y="215900"/>
                </a:lnTo>
                <a:lnTo>
                  <a:pt x="468375" y="222250"/>
                </a:lnTo>
                <a:lnTo>
                  <a:pt x="459609" y="227330"/>
                </a:lnTo>
                <a:lnTo>
                  <a:pt x="449199" y="229870"/>
                </a:lnTo>
                <a:lnTo>
                  <a:pt x="437372" y="232410"/>
                </a:lnTo>
                <a:lnTo>
                  <a:pt x="426688" y="237489"/>
                </a:lnTo>
                <a:lnTo>
                  <a:pt x="418337" y="246380"/>
                </a:lnTo>
                <a:lnTo>
                  <a:pt x="413511" y="261620"/>
                </a:lnTo>
                <a:lnTo>
                  <a:pt x="422308" y="256539"/>
                </a:lnTo>
                <a:lnTo>
                  <a:pt x="430069" y="252730"/>
                </a:lnTo>
                <a:lnTo>
                  <a:pt x="437139" y="248920"/>
                </a:lnTo>
                <a:lnTo>
                  <a:pt x="443864" y="246380"/>
                </a:lnTo>
                <a:lnTo>
                  <a:pt x="449199" y="243839"/>
                </a:lnTo>
                <a:lnTo>
                  <a:pt x="459867" y="242570"/>
                </a:lnTo>
                <a:lnTo>
                  <a:pt x="481329" y="242570"/>
                </a:lnTo>
                <a:lnTo>
                  <a:pt x="479551" y="234950"/>
                </a:lnTo>
                <a:lnTo>
                  <a:pt x="481329" y="229870"/>
                </a:lnTo>
                <a:lnTo>
                  <a:pt x="488525" y="214630"/>
                </a:lnTo>
                <a:lnTo>
                  <a:pt x="489553" y="199389"/>
                </a:lnTo>
                <a:lnTo>
                  <a:pt x="485580" y="184150"/>
                </a:lnTo>
                <a:lnTo>
                  <a:pt x="477774" y="167639"/>
                </a:lnTo>
                <a:lnTo>
                  <a:pt x="474218" y="162560"/>
                </a:lnTo>
                <a:lnTo>
                  <a:pt x="473862" y="161289"/>
                </a:lnTo>
                <a:close/>
              </a:path>
              <a:path w="489584" h="359409">
                <a:moveTo>
                  <a:pt x="84088" y="161289"/>
                </a:moveTo>
                <a:lnTo>
                  <a:pt x="48132" y="161289"/>
                </a:lnTo>
                <a:lnTo>
                  <a:pt x="57023" y="162560"/>
                </a:lnTo>
                <a:lnTo>
                  <a:pt x="57023" y="165100"/>
                </a:lnTo>
                <a:lnTo>
                  <a:pt x="60578" y="167639"/>
                </a:lnTo>
                <a:lnTo>
                  <a:pt x="60578" y="176530"/>
                </a:lnTo>
                <a:lnTo>
                  <a:pt x="58800" y="180339"/>
                </a:lnTo>
                <a:lnTo>
                  <a:pt x="54522" y="186689"/>
                </a:lnTo>
                <a:lnTo>
                  <a:pt x="45299" y="199389"/>
                </a:lnTo>
                <a:lnTo>
                  <a:pt x="41021" y="204470"/>
                </a:lnTo>
                <a:lnTo>
                  <a:pt x="42799" y="205739"/>
                </a:lnTo>
                <a:lnTo>
                  <a:pt x="44576" y="209550"/>
                </a:lnTo>
                <a:lnTo>
                  <a:pt x="46354" y="210820"/>
                </a:lnTo>
                <a:lnTo>
                  <a:pt x="51968" y="205739"/>
                </a:lnTo>
                <a:lnTo>
                  <a:pt x="63910" y="195580"/>
                </a:lnTo>
                <a:lnTo>
                  <a:pt x="69596" y="190500"/>
                </a:lnTo>
                <a:lnTo>
                  <a:pt x="73929" y="186689"/>
                </a:lnTo>
                <a:lnTo>
                  <a:pt x="78930" y="182880"/>
                </a:lnTo>
                <a:lnTo>
                  <a:pt x="84597" y="177800"/>
                </a:lnTo>
                <a:lnTo>
                  <a:pt x="90931" y="171450"/>
                </a:lnTo>
                <a:lnTo>
                  <a:pt x="84088" y="161289"/>
                </a:lnTo>
                <a:close/>
              </a:path>
              <a:path w="489584" h="359409">
                <a:moveTo>
                  <a:pt x="436312" y="80010"/>
                </a:moveTo>
                <a:lnTo>
                  <a:pt x="390397" y="80010"/>
                </a:lnTo>
                <a:lnTo>
                  <a:pt x="405784" y="81280"/>
                </a:lnTo>
                <a:lnTo>
                  <a:pt x="422528" y="86360"/>
                </a:lnTo>
                <a:lnTo>
                  <a:pt x="439558" y="97789"/>
                </a:lnTo>
                <a:lnTo>
                  <a:pt x="450754" y="113030"/>
                </a:lnTo>
                <a:lnTo>
                  <a:pt x="456283" y="128270"/>
                </a:lnTo>
                <a:lnTo>
                  <a:pt x="456310" y="147320"/>
                </a:lnTo>
                <a:lnTo>
                  <a:pt x="438122" y="147320"/>
                </a:lnTo>
                <a:lnTo>
                  <a:pt x="421576" y="149860"/>
                </a:lnTo>
                <a:lnTo>
                  <a:pt x="407697" y="156210"/>
                </a:lnTo>
                <a:lnTo>
                  <a:pt x="397509" y="171450"/>
                </a:lnTo>
                <a:lnTo>
                  <a:pt x="408197" y="181610"/>
                </a:lnTo>
                <a:lnTo>
                  <a:pt x="429621" y="200660"/>
                </a:lnTo>
                <a:lnTo>
                  <a:pt x="440308" y="210820"/>
                </a:lnTo>
                <a:lnTo>
                  <a:pt x="443864" y="209550"/>
                </a:lnTo>
                <a:lnTo>
                  <a:pt x="445643" y="208280"/>
                </a:lnTo>
                <a:lnTo>
                  <a:pt x="447421" y="204470"/>
                </a:lnTo>
                <a:lnTo>
                  <a:pt x="442086" y="199389"/>
                </a:lnTo>
                <a:lnTo>
                  <a:pt x="436752" y="191770"/>
                </a:lnTo>
                <a:lnTo>
                  <a:pt x="433197" y="185420"/>
                </a:lnTo>
                <a:lnTo>
                  <a:pt x="429640" y="180339"/>
                </a:lnTo>
                <a:lnTo>
                  <a:pt x="429640" y="165100"/>
                </a:lnTo>
                <a:lnTo>
                  <a:pt x="436752" y="165100"/>
                </a:lnTo>
                <a:lnTo>
                  <a:pt x="447421" y="161289"/>
                </a:lnTo>
                <a:lnTo>
                  <a:pt x="473862" y="161289"/>
                </a:lnTo>
                <a:lnTo>
                  <a:pt x="472439" y="156210"/>
                </a:lnTo>
                <a:lnTo>
                  <a:pt x="474218" y="151130"/>
                </a:lnTo>
                <a:lnTo>
                  <a:pt x="472834" y="124460"/>
                </a:lnTo>
                <a:lnTo>
                  <a:pt x="460581" y="101600"/>
                </a:lnTo>
                <a:lnTo>
                  <a:pt x="441303" y="82550"/>
                </a:lnTo>
                <a:lnTo>
                  <a:pt x="436312" y="80010"/>
                </a:lnTo>
                <a:close/>
              </a:path>
              <a:path w="489584" h="359409">
                <a:moveTo>
                  <a:pt x="149429" y="80010"/>
                </a:moveTo>
                <a:lnTo>
                  <a:pt x="93154" y="80010"/>
                </a:lnTo>
                <a:lnTo>
                  <a:pt x="107541" y="82550"/>
                </a:lnTo>
                <a:lnTo>
                  <a:pt x="121284" y="93980"/>
                </a:lnTo>
                <a:lnTo>
                  <a:pt x="132980" y="107950"/>
                </a:lnTo>
                <a:lnTo>
                  <a:pt x="144176" y="121920"/>
                </a:lnTo>
                <a:lnTo>
                  <a:pt x="155039" y="137160"/>
                </a:lnTo>
                <a:lnTo>
                  <a:pt x="165734" y="152400"/>
                </a:lnTo>
                <a:lnTo>
                  <a:pt x="169418" y="151130"/>
                </a:lnTo>
                <a:lnTo>
                  <a:pt x="171196" y="151130"/>
                </a:lnTo>
                <a:lnTo>
                  <a:pt x="172974" y="148589"/>
                </a:lnTo>
                <a:lnTo>
                  <a:pt x="170231" y="140970"/>
                </a:lnTo>
                <a:lnTo>
                  <a:pt x="167132" y="133350"/>
                </a:lnTo>
                <a:lnTo>
                  <a:pt x="163365" y="124460"/>
                </a:lnTo>
                <a:lnTo>
                  <a:pt x="158623" y="118110"/>
                </a:lnTo>
                <a:lnTo>
                  <a:pt x="147901" y="92710"/>
                </a:lnTo>
                <a:lnTo>
                  <a:pt x="149429" y="80010"/>
                </a:lnTo>
                <a:close/>
              </a:path>
              <a:path w="489584" h="359409">
                <a:moveTo>
                  <a:pt x="298680" y="43180"/>
                </a:moveTo>
                <a:lnTo>
                  <a:pt x="278129" y="52070"/>
                </a:lnTo>
                <a:lnTo>
                  <a:pt x="287020" y="53339"/>
                </a:lnTo>
                <a:lnTo>
                  <a:pt x="294131" y="55880"/>
                </a:lnTo>
                <a:lnTo>
                  <a:pt x="299465" y="55880"/>
                </a:lnTo>
                <a:lnTo>
                  <a:pt x="323764" y="62230"/>
                </a:lnTo>
                <a:lnTo>
                  <a:pt x="337359" y="74930"/>
                </a:lnTo>
                <a:lnTo>
                  <a:pt x="339596" y="92710"/>
                </a:lnTo>
                <a:lnTo>
                  <a:pt x="325798" y="123189"/>
                </a:lnTo>
                <a:lnTo>
                  <a:pt x="317710" y="140970"/>
                </a:lnTo>
                <a:lnTo>
                  <a:pt x="313689" y="148589"/>
                </a:lnTo>
                <a:lnTo>
                  <a:pt x="319024" y="152400"/>
                </a:lnTo>
                <a:lnTo>
                  <a:pt x="320928" y="152400"/>
                </a:lnTo>
                <a:lnTo>
                  <a:pt x="331596" y="139700"/>
                </a:lnTo>
                <a:lnTo>
                  <a:pt x="363600" y="97789"/>
                </a:lnTo>
                <a:lnTo>
                  <a:pt x="376344" y="85089"/>
                </a:lnTo>
                <a:lnTo>
                  <a:pt x="390397" y="80010"/>
                </a:lnTo>
                <a:lnTo>
                  <a:pt x="436312" y="80010"/>
                </a:lnTo>
                <a:lnTo>
                  <a:pt x="433817" y="78739"/>
                </a:lnTo>
                <a:lnTo>
                  <a:pt x="360045" y="78739"/>
                </a:lnTo>
                <a:lnTo>
                  <a:pt x="336494" y="55880"/>
                </a:lnTo>
                <a:lnTo>
                  <a:pt x="317087" y="44450"/>
                </a:lnTo>
                <a:lnTo>
                  <a:pt x="298680" y="43180"/>
                </a:lnTo>
                <a:close/>
              </a:path>
              <a:path w="489584" h="359409">
                <a:moveTo>
                  <a:pt x="301769" y="81280"/>
                </a:moveTo>
                <a:lnTo>
                  <a:pt x="286781" y="82550"/>
                </a:lnTo>
                <a:lnTo>
                  <a:pt x="271436" y="88900"/>
                </a:lnTo>
                <a:lnTo>
                  <a:pt x="254888" y="97789"/>
                </a:lnTo>
                <a:lnTo>
                  <a:pt x="289635" y="97789"/>
                </a:lnTo>
                <a:lnTo>
                  <a:pt x="294131" y="95250"/>
                </a:lnTo>
                <a:lnTo>
                  <a:pt x="301244" y="91439"/>
                </a:lnTo>
                <a:lnTo>
                  <a:pt x="310133" y="91439"/>
                </a:lnTo>
                <a:lnTo>
                  <a:pt x="317246" y="86360"/>
                </a:lnTo>
                <a:lnTo>
                  <a:pt x="301769" y="81280"/>
                </a:lnTo>
                <a:close/>
              </a:path>
              <a:path w="489584" h="359409">
                <a:moveTo>
                  <a:pt x="274893" y="13970"/>
                </a:moveTo>
                <a:lnTo>
                  <a:pt x="189900" y="13970"/>
                </a:lnTo>
                <a:lnTo>
                  <a:pt x="213868" y="15239"/>
                </a:lnTo>
                <a:lnTo>
                  <a:pt x="221106" y="17780"/>
                </a:lnTo>
                <a:lnTo>
                  <a:pt x="229997" y="26670"/>
                </a:lnTo>
                <a:lnTo>
                  <a:pt x="231775" y="33020"/>
                </a:lnTo>
                <a:lnTo>
                  <a:pt x="232337" y="44450"/>
                </a:lnTo>
                <a:lnTo>
                  <a:pt x="232448" y="62230"/>
                </a:lnTo>
                <a:lnTo>
                  <a:pt x="232328" y="67310"/>
                </a:lnTo>
                <a:lnTo>
                  <a:pt x="232002" y="78739"/>
                </a:lnTo>
                <a:lnTo>
                  <a:pt x="231775" y="91439"/>
                </a:lnTo>
                <a:lnTo>
                  <a:pt x="254888" y="91439"/>
                </a:lnTo>
                <a:lnTo>
                  <a:pt x="255014" y="55880"/>
                </a:lnTo>
                <a:lnTo>
                  <a:pt x="257391" y="31750"/>
                </a:lnTo>
                <a:lnTo>
                  <a:pt x="264239" y="17780"/>
                </a:lnTo>
                <a:lnTo>
                  <a:pt x="274893" y="13970"/>
                </a:lnTo>
                <a:close/>
              </a:path>
              <a:path w="489584" h="359409">
                <a:moveTo>
                  <a:pt x="191011" y="43180"/>
                </a:moveTo>
                <a:lnTo>
                  <a:pt x="172910" y="43180"/>
                </a:lnTo>
                <a:lnTo>
                  <a:pt x="152142" y="54610"/>
                </a:lnTo>
                <a:lnTo>
                  <a:pt x="128397" y="78739"/>
                </a:lnTo>
                <a:lnTo>
                  <a:pt x="149582" y="78739"/>
                </a:lnTo>
                <a:lnTo>
                  <a:pt x="150193" y="73660"/>
                </a:lnTo>
                <a:lnTo>
                  <a:pt x="165177" y="60960"/>
                </a:lnTo>
                <a:lnTo>
                  <a:pt x="192531" y="55880"/>
                </a:lnTo>
                <a:lnTo>
                  <a:pt x="197865" y="55880"/>
                </a:lnTo>
                <a:lnTo>
                  <a:pt x="201422" y="53339"/>
                </a:lnTo>
                <a:lnTo>
                  <a:pt x="206755" y="53339"/>
                </a:lnTo>
                <a:lnTo>
                  <a:pt x="191011" y="43180"/>
                </a:lnTo>
                <a:close/>
              </a:path>
              <a:path w="489584" h="359409">
                <a:moveTo>
                  <a:pt x="277375" y="1270"/>
                </a:moveTo>
                <a:lnTo>
                  <a:pt x="244221" y="12700"/>
                </a:lnTo>
                <a:lnTo>
                  <a:pt x="278445" y="12700"/>
                </a:lnTo>
                <a:lnTo>
                  <a:pt x="303022" y="15239"/>
                </a:lnTo>
                <a:lnTo>
                  <a:pt x="352153" y="39370"/>
                </a:lnTo>
                <a:lnTo>
                  <a:pt x="375031" y="66039"/>
                </a:lnTo>
                <a:lnTo>
                  <a:pt x="370478" y="72389"/>
                </a:lnTo>
                <a:lnTo>
                  <a:pt x="360045" y="78739"/>
                </a:lnTo>
                <a:lnTo>
                  <a:pt x="433817" y="78739"/>
                </a:lnTo>
                <a:lnTo>
                  <a:pt x="418846" y="71120"/>
                </a:lnTo>
                <a:lnTo>
                  <a:pt x="405677" y="66039"/>
                </a:lnTo>
                <a:lnTo>
                  <a:pt x="394842" y="59689"/>
                </a:lnTo>
                <a:lnTo>
                  <a:pt x="385341" y="50800"/>
                </a:lnTo>
                <a:lnTo>
                  <a:pt x="376174" y="40639"/>
                </a:lnTo>
                <a:lnTo>
                  <a:pt x="349019" y="15239"/>
                </a:lnTo>
                <a:lnTo>
                  <a:pt x="314197" y="2539"/>
                </a:lnTo>
                <a:lnTo>
                  <a:pt x="277375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457741" y="453936"/>
            <a:ext cx="10305627" cy="436466"/>
          </a:xfrm>
          <a:prstGeom prst="rect">
            <a:avLst/>
          </a:prstGeom>
        </p:spPr>
        <p:txBody>
          <a:bodyPr vert="horz" wrap="square" lIns="0" tIns="63500" rIns="0" bIns="0" rtlCol="0" anchor="ctr">
            <a:spAutoFit/>
          </a:bodyPr>
          <a:lstStyle/>
          <a:p>
            <a:pPr marL="16933" marR="6773">
              <a:lnSpc>
                <a:spcPts val="2880"/>
              </a:lnSpc>
              <a:spcBef>
                <a:spcPts val="500"/>
              </a:spcBef>
            </a:pPr>
            <a:r>
              <a:rPr lang="en-US" sz="3200" spc="-7" dirty="0">
                <a:solidFill>
                  <a:schemeClr val="tx1"/>
                </a:solidFill>
              </a:rPr>
              <a:t>FLAURA2—</a:t>
            </a:r>
            <a:r>
              <a:rPr lang="en-US" sz="3200" dirty="0">
                <a:solidFill>
                  <a:schemeClr val="tx1"/>
                </a:solidFill>
              </a:rPr>
              <a:t>Lower Risk of CNS Progression</a:t>
            </a:r>
            <a:endParaRPr sz="3200" dirty="0">
              <a:solidFill>
                <a:schemeClr val="tx1"/>
              </a:solidFill>
            </a:endParaRPr>
          </a:p>
        </p:txBody>
      </p:sp>
      <p:pic>
        <p:nvPicPr>
          <p:cNvPr id="63" name="Main graphic">
            <a:extLst>
              <a:ext uri="{FF2B5EF4-FFF2-40B4-BE49-F238E27FC236}">
                <a16:creationId xmlns:a16="http://schemas.microsoft.com/office/drawing/2014/main" id="{83C1E4FB-0B39-7E59-ACCF-C49D2931FE27}"/>
              </a:ext>
            </a:extLst>
          </p:cNvPr>
          <p:cNvPicPr/>
          <p:nvPr/>
        </p:nvPicPr>
        <p:blipFill rotWithShape="1">
          <a:blip r:embed="rId2"/>
          <a:srcRect l="4178" t="53295" r="1499" b="19775"/>
          <a:stretch/>
        </p:blipFill>
        <p:spPr>
          <a:xfrm>
            <a:off x="170121" y="1220370"/>
            <a:ext cx="6202327" cy="4039205"/>
          </a:xfrm>
          <a:prstGeom prst="rect">
            <a:avLst/>
          </a:prstGeom>
          <a:ln>
            <a:noFill/>
          </a:ln>
        </p:spPr>
      </p:pic>
      <p:sp>
        <p:nvSpPr>
          <p:cNvPr id="64" name="object 58">
            <a:extLst>
              <a:ext uri="{FF2B5EF4-FFF2-40B4-BE49-F238E27FC236}">
                <a16:creationId xmlns:a16="http://schemas.microsoft.com/office/drawing/2014/main" id="{B6219591-E491-1206-6646-68539FCD5584}"/>
              </a:ext>
            </a:extLst>
          </p:cNvPr>
          <p:cNvSpPr txBox="1"/>
          <p:nvPr/>
        </p:nvSpPr>
        <p:spPr>
          <a:xfrm>
            <a:off x="297519" y="5231361"/>
            <a:ext cx="6361200" cy="892360"/>
          </a:xfrm>
          <a:prstGeom prst="rect">
            <a:avLst/>
          </a:prstGeom>
          <a:ln w="19050">
            <a:solidFill>
              <a:srgbClr val="016C71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192189" marR="599425">
              <a:spcBef>
                <a:spcPts val="720"/>
              </a:spcBef>
            </a:pPr>
            <a:r>
              <a:rPr sz="1733" b="1" spc="-7" dirty="0">
                <a:solidFill>
                  <a:srgbClr val="585858"/>
                </a:solidFill>
                <a:latin typeface="Arial Narrow"/>
                <a:cs typeface="Arial Narrow"/>
              </a:rPr>
              <a:t>The </a:t>
            </a:r>
            <a:r>
              <a:rPr sz="1733" b="1" spc="-13" dirty="0">
                <a:solidFill>
                  <a:srgbClr val="585858"/>
                </a:solidFill>
                <a:latin typeface="Arial Narrow"/>
                <a:cs typeface="Arial Narrow"/>
              </a:rPr>
              <a:t>estimated  </a:t>
            </a:r>
            <a:r>
              <a:rPr sz="1733" b="1" spc="-7" dirty="0">
                <a:solidFill>
                  <a:srgbClr val="585858"/>
                </a:solidFill>
                <a:latin typeface="Arial Narrow"/>
                <a:cs typeface="Arial Narrow"/>
              </a:rPr>
              <a:t>probability of  </a:t>
            </a:r>
            <a:r>
              <a:rPr sz="1733" b="1" spc="-13" dirty="0">
                <a:solidFill>
                  <a:srgbClr val="585858"/>
                </a:solidFill>
                <a:latin typeface="Arial Narrow"/>
                <a:cs typeface="Arial Narrow"/>
              </a:rPr>
              <a:t>observing</a:t>
            </a:r>
            <a:r>
              <a:rPr sz="1733" b="1" spc="-53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733" b="1" spc="-7" dirty="0">
                <a:solidFill>
                  <a:srgbClr val="585858"/>
                </a:solidFill>
                <a:latin typeface="Arial Narrow"/>
                <a:cs typeface="Arial Narrow"/>
              </a:rPr>
              <a:t>CNS progression</a:t>
            </a:r>
            <a:r>
              <a:rPr lang="en-US" sz="1733" b="1" spc="-7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733" b="1" spc="-7" dirty="0">
                <a:solidFill>
                  <a:srgbClr val="585858"/>
                </a:solidFill>
                <a:latin typeface="Arial Narrow"/>
                <a:cs typeface="Arial Narrow"/>
              </a:rPr>
              <a:t>at</a:t>
            </a:r>
            <a:r>
              <a:rPr lang="en-US" sz="1733" b="1" spc="-7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733" b="1" spc="-7" dirty="0">
                <a:solidFill>
                  <a:srgbClr val="585858"/>
                </a:solidFill>
                <a:latin typeface="Arial Narrow"/>
                <a:cs typeface="Arial Narrow"/>
              </a:rPr>
              <a:t>24 months </a:t>
            </a:r>
            <a:r>
              <a:rPr sz="1733" b="1" spc="-13" dirty="0">
                <a:solidFill>
                  <a:srgbClr val="585858"/>
                </a:solidFill>
                <a:latin typeface="Arial Narrow"/>
                <a:cs typeface="Arial Narrow"/>
              </a:rPr>
              <a:t>was</a:t>
            </a:r>
            <a:r>
              <a:rPr sz="1733" b="1" spc="-93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733" b="1" spc="-13" dirty="0">
                <a:solidFill>
                  <a:srgbClr val="B55139"/>
                </a:solidFill>
                <a:latin typeface="Arial Narrow"/>
                <a:cs typeface="Arial Narrow"/>
              </a:rPr>
              <a:t>9%</a:t>
            </a:r>
            <a:r>
              <a:rPr lang="en-US" sz="1733" b="1" spc="-13" dirty="0">
                <a:solidFill>
                  <a:srgbClr val="B55139"/>
                </a:solidFill>
                <a:latin typeface="Arial Narrow"/>
                <a:cs typeface="Arial Narrow"/>
              </a:rPr>
              <a:t> </a:t>
            </a:r>
            <a:r>
              <a:rPr sz="1733" b="1" spc="-13" dirty="0">
                <a:solidFill>
                  <a:srgbClr val="585858"/>
                </a:solidFill>
                <a:latin typeface="Arial Narrow"/>
                <a:cs typeface="Arial Narrow"/>
              </a:rPr>
              <a:t>(95% </a:t>
            </a:r>
            <a:r>
              <a:rPr sz="1733" b="1" spc="-7" dirty="0">
                <a:solidFill>
                  <a:srgbClr val="585858"/>
                </a:solidFill>
                <a:latin typeface="Arial Narrow"/>
                <a:cs typeface="Arial Narrow"/>
              </a:rPr>
              <a:t>CI 4, </a:t>
            </a:r>
            <a:r>
              <a:rPr sz="1733" b="1" spc="-13" dirty="0">
                <a:solidFill>
                  <a:srgbClr val="585858"/>
                </a:solidFill>
                <a:latin typeface="Arial Narrow"/>
                <a:cs typeface="Arial Narrow"/>
              </a:rPr>
              <a:t>16) with</a:t>
            </a:r>
            <a:r>
              <a:rPr lang="en-US" sz="1733" b="1" spc="-13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733" b="1" spc="-7" dirty="0">
                <a:solidFill>
                  <a:srgbClr val="B55139"/>
                </a:solidFill>
                <a:latin typeface="Arial Narrow"/>
                <a:cs typeface="Arial Narrow"/>
              </a:rPr>
              <a:t>osimertinib </a:t>
            </a:r>
            <a:r>
              <a:rPr sz="1733" b="1" spc="-13" dirty="0">
                <a:solidFill>
                  <a:srgbClr val="B55139"/>
                </a:solidFill>
                <a:latin typeface="Arial Narrow"/>
                <a:cs typeface="Arial Narrow"/>
              </a:rPr>
              <a:t>and </a:t>
            </a:r>
            <a:r>
              <a:rPr sz="1733" b="1" spc="-7" dirty="0">
                <a:solidFill>
                  <a:srgbClr val="B55139"/>
                </a:solidFill>
                <a:latin typeface="Arial Narrow"/>
                <a:cs typeface="Arial Narrow"/>
              </a:rPr>
              <a:t>the</a:t>
            </a:r>
            <a:r>
              <a:rPr lang="en-US" sz="1733" b="1" spc="-7" dirty="0">
                <a:solidFill>
                  <a:srgbClr val="B55139"/>
                </a:solidFill>
                <a:latin typeface="Arial Narrow"/>
                <a:cs typeface="Arial Narrow"/>
              </a:rPr>
              <a:t> </a:t>
            </a:r>
            <a:r>
              <a:rPr sz="1733" b="1" spc="-7" dirty="0">
                <a:solidFill>
                  <a:srgbClr val="B55139"/>
                </a:solidFill>
                <a:latin typeface="Arial Narrow"/>
                <a:cs typeface="Arial Narrow"/>
              </a:rPr>
              <a:t>addition of CTx </a:t>
            </a:r>
            <a:r>
              <a:rPr sz="1733" b="1" spc="-13" dirty="0">
                <a:solidFill>
                  <a:srgbClr val="585858"/>
                </a:solidFill>
                <a:latin typeface="Arial Narrow"/>
                <a:cs typeface="Arial Narrow"/>
              </a:rPr>
              <a:t>vs  </a:t>
            </a:r>
            <a:r>
              <a:rPr sz="1733" b="1" spc="-13" dirty="0">
                <a:solidFill>
                  <a:srgbClr val="2F6FAE"/>
                </a:solidFill>
                <a:latin typeface="Arial Narrow"/>
                <a:cs typeface="Arial Narrow"/>
              </a:rPr>
              <a:t>23% </a:t>
            </a:r>
            <a:r>
              <a:rPr sz="1733" b="1" spc="-13" dirty="0">
                <a:solidFill>
                  <a:srgbClr val="585858"/>
                </a:solidFill>
                <a:latin typeface="Arial Narrow"/>
                <a:cs typeface="Arial Narrow"/>
              </a:rPr>
              <a:t>(95% </a:t>
            </a:r>
            <a:r>
              <a:rPr sz="1733" b="1" spc="-7" dirty="0">
                <a:solidFill>
                  <a:srgbClr val="585858"/>
                </a:solidFill>
                <a:latin typeface="Arial Narrow"/>
                <a:cs typeface="Arial Narrow"/>
              </a:rPr>
              <a:t>CI </a:t>
            </a:r>
            <a:r>
              <a:rPr sz="1733" b="1" spc="-13" dirty="0">
                <a:solidFill>
                  <a:srgbClr val="585858"/>
                </a:solidFill>
                <a:latin typeface="Arial Narrow"/>
                <a:cs typeface="Arial Narrow"/>
              </a:rPr>
              <a:t>14,</a:t>
            </a:r>
            <a:r>
              <a:rPr sz="1733" b="1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733" b="1" spc="-13" dirty="0">
                <a:solidFill>
                  <a:srgbClr val="585858"/>
                </a:solidFill>
                <a:latin typeface="Arial Narrow"/>
                <a:cs typeface="Arial Narrow"/>
              </a:rPr>
              <a:t>33)</a:t>
            </a:r>
            <a:r>
              <a:rPr lang="en-US" sz="1733" b="1" spc="-13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733" b="1" spc="-13" dirty="0">
                <a:solidFill>
                  <a:srgbClr val="585858"/>
                </a:solidFill>
                <a:latin typeface="Arial Narrow"/>
                <a:cs typeface="Arial Narrow"/>
              </a:rPr>
              <a:t>with</a:t>
            </a:r>
            <a:r>
              <a:rPr sz="1733" b="1" spc="-80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733" b="1" spc="-7" dirty="0">
                <a:solidFill>
                  <a:srgbClr val="2F6FAE"/>
                </a:solidFill>
                <a:latin typeface="Arial Narrow"/>
                <a:cs typeface="Arial Narrow"/>
              </a:rPr>
              <a:t>osimertinib monotherapy</a:t>
            </a:r>
            <a:endParaRPr sz="1733" dirty="0">
              <a:latin typeface="Arial Narrow"/>
              <a:cs typeface="Arial Narrow"/>
            </a:endParaRPr>
          </a:p>
        </p:txBody>
      </p:sp>
      <p:pic>
        <p:nvPicPr>
          <p:cNvPr id="65" name="Main graphic">
            <a:extLst>
              <a:ext uri="{FF2B5EF4-FFF2-40B4-BE49-F238E27FC236}">
                <a16:creationId xmlns:a16="http://schemas.microsoft.com/office/drawing/2014/main" id="{3E7FC2F8-CCBF-C040-5DF5-39F3893E2CB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807383" y="1496592"/>
            <a:ext cx="5108363" cy="4322961"/>
          </a:xfrm>
          <a:prstGeom prst="rect">
            <a:avLst/>
          </a:prstGeom>
          <a:ln>
            <a:noFill/>
          </a:ln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81D3CD58-B8D4-C9DA-A8EB-B41667BCE496}"/>
              </a:ext>
            </a:extLst>
          </p:cNvPr>
          <p:cNvSpPr txBox="1"/>
          <p:nvPr/>
        </p:nvSpPr>
        <p:spPr>
          <a:xfrm>
            <a:off x="7102549" y="6498395"/>
            <a:ext cx="5089452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67" kern="100" dirty="0">
                <a:ea typeface="Calibri" panose="020F0502020204030204" pitchFamily="34" charset="0"/>
                <a:cs typeface="Times New Roman" panose="02020603050405020304" pitchFamily="18" charset="0"/>
              </a:rPr>
              <a:t>Planchard D et al. ESMO 2023; Jänne PA et al. J Clin Oncol 2024;42(7):808-20. </a:t>
            </a:r>
          </a:p>
        </p:txBody>
      </p:sp>
    </p:spTree>
    <p:extLst>
      <p:ext uri="{BB962C8B-B14F-4D97-AF65-F5344CB8AC3E}">
        <p14:creationId xmlns:p14="http://schemas.microsoft.com/office/powerpoint/2010/main" val="135869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03498" y="321128"/>
            <a:ext cx="8319961" cy="510396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sz="3200" dirty="0">
                <a:solidFill>
                  <a:schemeClr val="tx1"/>
                </a:solidFill>
              </a:rPr>
              <a:t>MARIPOSA</a:t>
            </a:r>
            <a:r>
              <a:rPr lang="en-US" sz="3200" dirty="0">
                <a:solidFill>
                  <a:schemeClr val="tx1"/>
                </a:solidFill>
              </a:rPr>
              <a:t>—</a:t>
            </a:r>
            <a:r>
              <a:rPr sz="3200" dirty="0">
                <a:solidFill>
                  <a:schemeClr val="tx1"/>
                </a:solidFill>
              </a:rPr>
              <a:t>Phase 3 Study</a:t>
            </a:r>
            <a:r>
              <a:rPr sz="3200" spc="-113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Design</a:t>
            </a:r>
          </a:p>
        </p:txBody>
      </p:sp>
      <p:sp>
        <p:nvSpPr>
          <p:cNvPr id="9" name="object 9"/>
          <p:cNvSpPr/>
          <p:nvPr/>
        </p:nvSpPr>
        <p:spPr>
          <a:xfrm>
            <a:off x="3641343" y="1741423"/>
            <a:ext cx="4196080" cy="619760"/>
          </a:xfrm>
          <a:custGeom>
            <a:avLst/>
            <a:gdLst/>
            <a:ahLst/>
            <a:cxnLst/>
            <a:rect l="l" t="t" r="r" b="b"/>
            <a:pathLst>
              <a:path w="3147060" h="464819">
                <a:moveTo>
                  <a:pt x="3069590" y="0"/>
                </a:moveTo>
                <a:lnTo>
                  <a:pt x="77469" y="0"/>
                </a:lnTo>
                <a:lnTo>
                  <a:pt x="47309" y="6086"/>
                </a:lnTo>
                <a:lnTo>
                  <a:pt x="22685" y="22685"/>
                </a:lnTo>
                <a:lnTo>
                  <a:pt x="6086" y="47309"/>
                </a:lnTo>
                <a:lnTo>
                  <a:pt x="0" y="77470"/>
                </a:lnTo>
                <a:lnTo>
                  <a:pt x="0" y="387350"/>
                </a:lnTo>
                <a:lnTo>
                  <a:pt x="6086" y="417510"/>
                </a:lnTo>
                <a:lnTo>
                  <a:pt x="22685" y="442134"/>
                </a:lnTo>
                <a:lnTo>
                  <a:pt x="47309" y="458733"/>
                </a:lnTo>
                <a:lnTo>
                  <a:pt x="77469" y="464820"/>
                </a:lnTo>
                <a:lnTo>
                  <a:pt x="3069590" y="464820"/>
                </a:lnTo>
                <a:lnTo>
                  <a:pt x="3099750" y="458733"/>
                </a:lnTo>
                <a:lnTo>
                  <a:pt x="3124374" y="442134"/>
                </a:lnTo>
                <a:lnTo>
                  <a:pt x="3140973" y="417510"/>
                </a:lnTo>
                <a:lnTo>
                  <a:pt x="3147060" y="387350"/>
                </a:lnTo>
                <a:lnTo>
                  <a:pt x="3147060" y="77470"/>
                </a:lnTo>
                <a:lnTo>
                  <a:pt x="3140973" y="47309"/>
                </a:lnTo>
                <a:lnTo>
                  <a:pt x="3124374" y="22685"/>
                </a:lnTo>
                <a:lnTo>
                  <a:pt x="3099750" y="6086"/>
                </a:lnTo>
                <a:lnTo>
                  <a:pt x="306959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0" name="object 10"/>
          <p:cNvSpPr txBox="1"/>
          <p:nvPr/>
        </p:nvSpPr>
        <p:spPr>
          <a:xfrm>
            <a:off x="4461255" y="1784604"/>
            <a:ext cx="255693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sz="1600" b="1" spc="-13" dirty="0">
                <a:solidFill>
                  <a:srgbClr val="FFFFFF"/>
                </a:solidFill>
                <a:latin typeface="Arial"/>
                <a:cs typeface="Arial"/>
              </a:rPr>
              <a:t>Amivantamab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Lazertinib</a:t>
            </a:r>
            <a:endParaRPr sz="1600" dirty="0">
              <a:latin typeface="Arial"/>
              <a:cs typeface="Arial"/>
            </a:endParaRPr>
          </a:p>
          <a:p>
            <a:pPr marL="2540" algn="ctr"/>
            <a:r>
              <a:rPr sz="1600" spc="-7" dirty="0">
                <a:solidFill>
                  <a:srgbClr val="FFFFFF"/>
                </a:solidFill>
                <a:latin typeface="Arial"/>
                <a:cs typeface="Arial"/>
              </a:rPr>
              <a:t>(n=429;</a:t>
            </a:r>
            <a:r>
              <a:rPr sz="1600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FFFFFF"/>
                </a:solidFill>
                <a:latin typeface="Arial"/>
                <a:cs typeface="Arial"/>
              </a:rPr>
              <a:t>open-label)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41343" y="2570481"/>
            <a:ext cx="4196080" cy="622300"/>
          </a:xfrm>
          <a:custGeom>
            <a:avLst/>
            <a:gdLst/>
            <a:ahLst/>
            <a:cxnLst/>
            <a:rect l="l" t="t" r="r" b="b"/>
            <a:pathLst>
              <a:path w="3147060" h="466725">
                <a:moveTo>
                  <a:pt x="3069336" y="0"/>
                </a:moveTo>
                <a:lnTo>
                  <a:pt x="77724" y="0"/>
                </a:lnTo>
                <a:lnTo>
                  <a:pt x="47470" y="6107"/>
                </a:lnTo>
                <a:lnTo>
                  <a:pt x="22764" y="22764"/>
                </a:lnTo>
                <a:lnTo>
                  <a:pt x="6107" y="47470"/>
                </a:lnTo>
                <a:lnTo>
                  <a:pt x="0" y="77723"/>
                </a:lnTo>
                <a:lnTo>
                  <a:pt x="0" y="388619"/>
                </a:lnTo>
                <a:lnTo>
                  <a:pt x="6107" y="418873"/>
                </a:lnTo>
                <a:lnTo>
                  <a:pt x="22764" y="443579"/>
                </a:lnTo>
                <a:lnTo>
                  <a:pt x="47470" y="460236"/>
                </a:lnTo>
                <a:lnTo>
                  <a:pt x="77724" y="466344"/>
                </a:lnTo>
                <a:lnTo>
                  <a:pt x="3069336" y="466344"/>
                </a:lnTo>
                <a:lnTo>
                  <a:pt x="3099589" y="460236"/>
                </a:lnTo>
                <a:lnTo>
                  <a:pt x="3124295" y="443579"/>
                </a:lnTo>
                <a:lnTo>
                  <a:pt x="3140952" y="418873"/>
                </a:lnTo>
                <a:lnTo>
                  <a:pt x="3147060" y="388619"/>
                </a:lnTo>
                <a:lnTo>
                  <a:pt x="3147060" y="77723"/>
                </a:lnTo>
                <a:lnTo>
                  <a:pt x="3140952" y="47470"/>
                </a:lnTo>
                <a:lnTo>
                  <a:pt x="3124295" y="22764"/>
                </a:lnTo>
                <a:lnTo>
                  <a:pt x="3099589" y="6107"/>
                </a:lnTo>
                <a:lnTo>
                  <a:pt x="306933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2" name="object 12"/>
          <p:cNvSpPr txBox="1"/>
          <p:nvPr/>
        </p:nvSpPr>
        <p:spPr>
          <a:xfrm>
            <a:off x="4987544" y="2614947"/>
            <a:ext cx="150706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Osimertinib</a:t>
            </a:r>
            <a:endParaRPr sz="1600" dirty="0">
              <a:latin typeface="Arial"/>
              <a:cs typeface="Arial"/>
            </a:endParaRPr>
          </a:p>
          <a:p>
            <a:pPr algn="ctr">
              <a:spcBef>
                <a:spcPts val="7"/>
              </a:spcBef>
            </a:pPr>
            <a:r>
              <a:rPr sz="1600" spc="-7" dirty="0">
                <a:solidFill>
                  <a:srgbClr val="FFFFFF"/>
                </a:solidFill>
                <a:latin typeface="Arial"/>
                <a:cs typeface="Arial"/>
              </a:rPr>
              <a:t>(n=429;</a:t>
            </a:r>
            <a:r>
              <a:rPr sz="1600" spc="-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FFFFFF"/>
                </a:solidFill>
                <a:latin typeface="Arial"/>
                <a:cs typeface="Arial"/>
              </a:rPr>
              <a:t>blinded)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43642" y="1896579"/>
            <a:ext cx="164212" cy="1967653"/>
          </a:xfrm>
          <a:prstGeom prst="rect">
            <a:avLst/>
          </a:prstGeom>
        </p:spPr>
        <p:txBody>
          <a:bodyPr vert="vert270" wrap="square" lIns="0" tIns="4233" rIns="0" bIns="0" rtlCol="0">
            <a:spAutoFit/>
          </a:bodyPr>
          <a:lstStyle/>
          <a:p>
            <a:pPr marL="16933">
              <a:spcBef>
                <a:spcPts val="33"/>
              </a:spcBef>
            </a:pPr>
            <a:r>
              <a:rPr sz="1067" b="1" dirty="0">
                <a:solidFill>
                  <a:srgbClr val="202020"/>
                </a:solidFill>
                <a:latin typeface="Arial"/>
                <a:cs typeface="Arial"/>
              </a:rPr>
              <a:t>2:2:1 Randomization</a:t>
            </a:r>
            <a:r>
              <a:rPr sz="1067" b="1" spc="-10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067" b="1" spc="-7" dirty="0">
                <a:solidFill>
                  <a:srgbClr val="202020"/>
                </a:solidFill>
                <a:latin typeface="Arial"/>
                <a:cs typeface="Arial"/>
              </a:rPr>
              <a:t>(N</a:t>
            </a:r>
            <a:r>
              <a:rPr sz="1067" b="1" spc="-7" dirty="0">
                <a:latin typeface="Arial"/>
                <a:cs typeface="Arial"/>
              </a:rPr>
              <a:t>=1074)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53081" y="1994237"/>
            <a:ext cx="590127" cy="904240"/>
          </a:xfrm>
          <a:custGeom>
            <a:avLst/>
            <a:gdLst/>
            <a:ahLst/>
            <a:cxnLst/>
            <a:rect l="l" t="t" r="r" b="b"/>
            <a:pathLst>
              <a:path w="442594" h="678180">
                <a:moveTo>
                  <a:pt x="206756" y="649478"/>
                </a:moveTo>
                <a:lnTo>
                  <a:pt x="0" y="649478"/>
                </a:lnTo>
                <a:lnTo>
                  <a:pt x="0" y="678053"/>
                </a:lnTo>
                <a:lnTo>
                  <a:pt x="228981" y="678053"/>
                </a:lnTo>
                <a:lnTo>
                  <a:pt x="235331" y="671576"/>
                </a:lnTo>
                <a:lnTo>
                  <a:pt x="235331" y="663702"/>
                </a:lnTo>
                <a:lnTo>
                  <a:pt x="206756" y="663702"/>
                </a:lnTo>
                <a:lnTo>
                  <a:pt x="206756" y="649478"/>
                </a:lnTo>
                <a:close/>
              </a:path>
              <a:path w="442594" h="678180">
                <a:moveTo>
                  <a:pt x="356362" y="28575"/>
                </a:moveTo>
                <a:lnTo>
                  <a:pt x="213106" y="28575"/>
                </a:lnTo>
                <a:lnTo>
                  <a:pt x="206756" y="34925"/>
                </a:lnTo>
                <a:lnTo>
                  <a:pt x="206756" y="663702"/>
                </a:lnTo>
                <a:lnTo>
                  <a:pt x="220979" y="649478"/>
                </a:lnTo>
                <a:lnTo>
                  <a:pt x="235331" y="649478"/>
                </a:lnTo>
                <a:lnTo>
                  <a:pt x="235331" y="57150"/>
                </a:lnTo>
                <a:lnTo>
                  <a:pt x="220979" y="57150"/>
                </a:lnTo>
                <a:lnTo>
                  <a:pt x="235331" y="42799"/>
                </a:lnTo>
                <a:lnTo>
                  <a:pt x="356362" y="42799"/>
                </a:lnTo>
                <a:lnTo>
                  <a:pt x="356362" y="28575"/>
                </a:lnTo>
                <a:close/>
              </a:path>
              <a:path w="442594" h="678180">
                <a:moveTo>
                  <a:pt x="235331" y="649478"/>
                </a:moveTo>
                <a:lnTo>
                  <a:pt x="220979" y="649478"/>
                </a:lnTo>
                <a:lnTo>
                  <a:pt x="206756" y="663702"/>
                </a:lnTo>
                <a:lnTo>
                  <a:pt x="235331" y="663702"/>
                </a:lnTo>
                <a:lnTo>
                  <a:pt x="235331" y="649478"/>
                </a:lnTo>
                <a:close/>
              </a:path>
              <a:path w="442594" h="678180">
                <a:moveTo>
                  <a:pt x="356362" y="0"/>
                </a:moveTo>
                <a:lnTo>
                  <a:pt x="356362" y="85725"/>
                </a:lnTo>
                <a:lnTo>
                  <a:pt x="413427" y="57150"/>
                </a:lnTo>
                <a:lnTo>
                  <a:pt x="370585" y="57150"/>
                </a:lnTo>
                <a:lnTo>
                  <a:pt x="370585" y="28575"/>
                </a:lnTo>
                <a:lnTo>
                  <a:pt x="413596" y="28575"/>
                </a:lnTo>
                <a:lnTo>
                  <a:pt x="356362" y="0"/>
                </a:lnTo>
                <a:close/>
              </a:path>
              <a:path w="442594" h="678180">
                <a:moveTo>
                  <a:pt x="235331" y="42799"/>
                </a:moveTo>
                <a:lnTo>
                  <a:pt x="220979" y="57150"/>
                </a:lnTo>
                <a:lnTo>
                  <a:pt x="235331" y="57150"/>
                </a:lnTo>
                <a:lnTo>
                  <a:pt x="235331" y="42799"/>
                </a:lnTo>
                <a:close/>
              </a:path>
              <a:path w="442594" h="678180">
                <a:moveTo>
                  <a:pt x="356362" y="42799"/>
                </a:moveTo>
                <a:lnTo>
                  <a:pt x="235331" y="42799"/>
                </a:lnTo>
                <a:lnTo>
                  <a:pt x="235331" y="57150"/>
                </a:lnTo>
                <a:lnTo>
                  <a:pt x="356362" y="57150"/>
                </a:lnTo>
                <a:lnTo>
                  <a:pt x="356362" y="42799"/>
                </a:lnTo>
                <a:close/>
              </a:path>
              <a:path w="442594" h="678180">
                <a:moveTo>
                  <a:pt x="413596" y="28575"/>
                </a:moveTo>
                <a:lnTo>
                  <a:pt x="370585" y="28575"/>
                </a:lnTo>
                <a:lnTo>
                  <a:pt x="370585" y="57150"/>
                </a:lnTo>
                <a:lnTo>
                  <a:pt x="413427" y="57150"/>
                </a:lnTo>
                <a:lnTo>
                  <a:pt x="442087" y="42799"/>
                </a:lnTo>
                <a:lnTo>
                  <a:pt x="413596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5" name="object 15"/>
          <p:cNvSpPr/>
          <p:nvPr/>
        </p:nvSpPr>
        <p:spPr>
          <a:xfrm>
            <a:off x="3053081" y="2861226"/>
            <a:ext cx="590127" cy="910167"/>
          </a:xfrm>
          <a:custGeom>
            <a:avLst/>
            <a:gdLst/>
            <a:ahLst/>
            <a:cxnLst/>
            <a:rect l="l" t="t" r="r" b="b"/>
            <a:pathLst>
              <a:path w="442594" h="682625">
                <a:moveTo>
                  <a:pt x="356362" y="596392"/>
                </a:moveTo>
                <a:lnTo>
                  <a:pt x="356362" y="682117"/>
                </a:lnTo>
                <a:lnTo>
                  <a:pt x="413596" y="653542"/>
                </a:lnTo>
                <a:lnTo>
                  <a:pt x="370585" y="653542"/>
                </a:lnTo>
                <a:lnTo>
                  <a:pt x="370585" y="624967"/>
                </a:lnTo>
                <a:lnTo>
                  <a:pt x="413427" y="624967"/>
                </a:lnTo>
                <a:lnTo>
                  <a:pt x="356362" y="596392"/>
                </a:lnTo>
                <a:close/>
              </a:path>
              <a:path w="442594" h="682625">
                <a:moveTo>
                  <a:pt x="206756" y="14350"/>
                </a:moveTo>
                <a:lnTo>
                  <a:pt x="206756" y="647192"/>
                </a:lnTo>
                <a:lnTo>
                  <a:pt x="213106" y="653542"/>
                </a:lnTo>
                <a:lnTo>
                  <a:pt x="356362" y="653542"/>
                </a:lnTo>
                <a:lnTo>
                  <a:pt x="356362" y="639318"/>
                </a:lnTo>
                <a:lnTo>
                  <a:pt x="235331" y="639318"/>
                </a:lnTo>
                <a:lnTo>
                  <a:pt x="220979" y="624967"/>
                </a:lnTo>
                <a:lnTo>
                  <a:pt x="235331" y="624967"/>
                </a:lnTo>
                <a:lnTo>
                  <a:pt x="235331" y="28575"/>
                </a:lnTo>
                <a:lnTo>
                  <a:pt x="220979" y="28575"/>
                </a:lnTo>
                <a:lnTo>
                  <a:pt x="206756" y="14350"/>
                </a:lnTo>
                <a:close/>
              </a:path>
              <a:path w="442594" h="682625">
                <a:moveTo>
                  <a:pt x="413427" y="624967"/>
                </a:moveTo>
                <a:lnTo>
                  <a:pt x="370585" y="624967"/>
                </a:lnTo>
                <a:lnTo>
                  <a:pt x="370585" y="653542"/>
                </a:lnTo>
                <a:lnTo>
                  <a:pt x="413596" y="653542"/>
                </a:lnTo>
                <a:lnTo>
                  <a:pt x="442087" y="639318"/>
                </a:lnTo>
                <a:lnTo>
                  <a:pt x="413427" y="624967"/>
                </a:lnTo>
                <a:close/>
              </a:path>
              <a:path w="442594" h="682625">
                <a:moveTo>
                  <a:pt x="235331" y="624967"/>
                </a:moveTo>
                <a:lnTo>
                  <a:pt x="220979" y="624967"/>
                </a:lnTo>
                <a:lnTo>
                  <a:pt x="235331" y="639318"/>
                </a:lnTo>
                <a:lnTo>
                  <a:pt x="235331" y="624967"/>
                </a:lnTo>
                <a:close/>
              </a:path>
              <a:path w="442594" h="682625">
                <a:moveTo>
                  <a:pt x="356362" y="624967"/>
                </a:moveTo>
                <a:lnTo>
                  <a:pt x="235331" y="624967"/>
                </a:lnTo>
                <a:lnTo>
                  <a:pt x="235331" y="639318"/>
                </a:lnTo>
                <a:lnTo>
                  <a:pt x="356362" y="639318"/>
                </a:lnTo>
                <a:lnTo>
                  <a:pt x="356362" y="624967"/>
                </a:lnTo>
                <a:close/>
              </a:path>
              <a:path w="442594" h="682625">
                <a:moveTo>
                  <a:pt x="228981" y="0"/>
                </a:moveTo>
                <a:lnTo>
                  <a:pt x="0" y="0"/>
                </a:lnTo>
                <a:lnTo>
                  <a:pt x="0" y="28575"/>
                </a:lnTo>
                <a:lnTo>
                  <a:pt x="206756" y="28575"/>
                </a:lnTo>
                <a:lnTo>
                  <a:pt x="206756" y="14350"/>
                </a:lnTo>
                <a:lnTo>
                  <a:pt x="235331" y="14350"/>
                </a:lnTo>
                <a:lnTo>
                  <a:pt x="235331" y="6476"/>
                </a:lnTo>
                <a:lnTo>
                  <a:pt x="228981" y="0"/>
                </a:lnTo>
                <a:close/>
              </a:path>
              <a:path w="442594" h="682625">
                <a:moveTo>
                  <a:pt x="235331" y="14350"/>
                </a:moveTo>
                <a:lnTo>
                  <a:pt x="206756" y="14350"/>
                </a:lnTo>
                <a:lnTo>
                  <a:pt x="220979" y="28575"/>
                </a:lnTo>
                <a:lnTo>
                  <a:pt x="235331" y="28575"/>
                </a:lnTo>
                <a:lnTo>
                  <a:pt x="235331" y="14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" name="object 16"/>
          <p:cNvSpPr/>
          <p:nvPr/>
        </p:nvSpPr>
        <p:spPr>
          <a:xfrm>
            <a:off x="3641343" y="3401569"/>
            <a:ext cx="4196080" cy="622300"/>
          </a:xfrm>
          <a:custGeom>
            <a:avLst/>
            <a:gdLst/>
            <a:ahLst/>
            <a:cxnLst/>
            <a:rect l="l" t="t" r="r" b="b"/>
            <a:pathLst>
              <a:path w="3147060" h="466725">
                <a:moveTo>
                  <a:pt x="3069336" y="0"/>
                </a:moveTo>
                <a:lnTo>
                  <a:pt x="77724" y="0"/>
                </a:lnTo>
                <a:lnTo>
                  <a:pt x="47470" y="6107"/>
                </a:lnTo>
                <a:lnTo>
                  <a:pt x="22764" y="22764"/>
                </a:lnTo>
                <a:lnTo>
                  <a:pt x="6107" y="47470"/>
                </a:lnTo>
                <a:lnTo>
                  <a:pt x="0" y="77724"/>
                </a:lnTo>
                <a:lnTo>
                  <a:pt x="0" y="388619"/>
                </a:lnTo>
                <a:lnTo>
                  <a:pt x="6107" y="418873"/>
                </a:lnTo>
                <a:lnTo>
                  <a:pt x="22764" y="443579"/>
                </a:lnTo>
                <a:lnTo>
                  <a:pt x="47470" y="460236"/>
                </a:lnTo>
                <a:lnTo>
                  <a:pt x="77724" y="466344"/>
                </a:lnTo>
                <a:lnTo>
                  <a:pt x="3069336" y="466344"/>
                </a:lnTo>
                <a:lnTo>
                  <a:pt x="3099589" y="460236"/>
                </a:lnTo>
                <a:lnTo>
                  <a:pt x="3124295" y="443579"/>
                </a:lnTo>
                <a:lnTo>
                  <a:pt x="3140952" y="418873"/>
                </a:lnTo>
                <a:lnTo>
                  <a:pt x="3147060" y="388619"/>
                </a:lnTo>
                <a:lnTo>
                  <a:pt x="3147060" y="77724"/>
                </a:lnTo>
                <a:lnTo>
                  <a:pt x="3140952" y="47470"/>
                </a:lnTo>
                <a:lnTo>
                  <a:pt x="3124295" y="22764"/>
                </a:lnTo>
                <a:lnTo>
                  <a:pt x="3099589" y="6107"/>
                </a:lnTo>
                <a:lnTo>
                  <a:pt x="3069336" y="0"/>
                </a:lnTo>
                <a:close/>
              </a:path>
            </a:pathLst>
          </a:custGeom>
          <a:solidFill>
            <a:srgbClr val="74AC6B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" name="object 17"/>
          <p:cNvSpPr txBox="1"/>
          <p:nvPr/>
        </p:nvSpPr>
        <p:spPr>
          <a:xfrm>
            <a:off x="4987544" y="3446440"/>
            <a:ext cx="150706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Lazertinib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7" dirty="0">
                <a:solidFill>
                  <a:srgbClr val="FFFFFF"/>
                </a:solidFill>
                <a:latin typeface="Arial"/>
                <a:cs typeface="Arial"/>
              </a:rPr>
              <a:t>(n=216;</a:t>
            </a:r>
            <a:r>
              <a:rPr sz="1600" spc="-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FFFFFF"/>
                </a:solidFill>
                <a:latin typeface="Arial"/>
                <a:cs typeface="Arial"/>
              </a:rPr>
              <a:t>blinded)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52910" y="2825327"/>
            <a:ext cx="590127" cy="114300"/>
          </a:xfrm>
          <a:custGeom>
            <a:avLst/>
            <a:gdLst/>
            <a:ahLst/>
            <a:cxnLst/>
            <a:rect l="l" t="t" r="r" b="b"/>
            <a:pathLst>
              <a:path w="442594" h="85725">
                <a:moveTo>
                  <a:pt x="356361" y="57208"/>
                </a:moveTo>
                <a:lnTo>
                  <a:pt x="356235" y="85725"/>
                </a:lnTo>
                <a:lnTo>
                  <a:pt x="413897" y="57277"/>
                </a:lnTo>
                <a:lnTo>
                  <a:pt x="370713" y="57277"/>
                </a:lnTo>
                <a:lnTo>
                  <a:pt x="356361" y="57208"/>
                </a:lnTo>
                <a:close/>
              </a:path>
              <a:path w="442594" h="85725">
                <a:moveTo>
                  <a:pt x="356488" y="28633"/>
                </a:moveTo>
                <a:lnTo>
                  <a:pt x="356361" y="57208"/>
                </a:lnTo>
                <a:lnTo>
                  <a:pt x="370713" y="57277"/>
                </a:lnTo>
                <a:lnTo>
                  <a:pt x="370840" y="28702"/>
                </a:lnTo>
                <a:lnTo>
                  <a:pt x="356488" y="28633"/>
                </a:lnTo>
                <a:close/>
              </a:path>
              <a:path w="442594" h="85725">
                <a:moveTo>
                  <a:pt x="356616" y="0"/>
                </a:moveTo>
                <a:lnTo>
                  <a:pt x="356488" y="28633"/>
                </a:lnTo>
                <a:lnTo>
                  <a:pt x="370840" y="28702"/>
                </a:lnTo>
                <a:lnTo>
                  <a:pt x="370713" y="57277"/>
                </a:lnTo>
                <a:lnTo>
                  <a:pt x="413897" y="57277"/>
                </a:lnTo>
                <a:lnTo>
                  <a:pt x="442214" y="43306"/>
                </a:lnTo>
                <a:lnTo>
                  <a:pt x="356616" y="0"/>
                </a:lnTo>
                <a:close/>
              </a:path>
              <a:path w="442594" h="85725">
                <a:moveTo>
                  <a:pt x="254" y="26924"/>
                </a:moveTo>
                <a:lnTo>
                  <a:pt x="0" y="55499"/>
                </a:lnTo>
                <a:lnTo>
                  <a:pt x="356361" y="57208"/>
                </a:lnTo>
                <a:lnTo>
                  <a:pt x="356488" y="28633"/>
                </a:lnTo>
                <a:lnTo>
                  <a:pt x="254" y="26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9" name="object 19"/>
          <p:cNvSpPr txBox="1"/>
          <p:nvPr/>
        </p:nvSpPr>
        <p:spPr>
          <a:xfrm>
            <a:off x="3629489" y="1377019"/>
            <a:ext cx="3835400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0799">
              <a:spcBef>
                <a:spcPts val="140"/>
              </a:spcBef>
            </a:pPr>
            <a:r>
              <a:rPr sz="14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Serial brain </a:t>
            </a:r>
            <a:r>
              <a:rPr sz="1400" i="1" u="sng" spc="-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MRIs </a:t>
            </a:r>
            <a:r>
              <a:rPr sz="14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were required </a:t>
            </a:r>
            <a:r>
              <a:rPr sz="1400" i="1" u="sng" spc="-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</a:t>
            </a:r>
            <a:r>
              <a:rPr sz="14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all</a:t>
            </a:r>
            <a:r>
              <a:rPr sz="1400" i="1" u="sng" spc="-73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patients</a:t>
            </a:r>
            <a:r>
              <a:rPr sz="1400" i="1" baseline="23809" dirty="0">
                <a:latin typeface="Arial"/>
                <a:cs typeface="Arial"/>
              </a:rPr>
              <a:t>a</a:t>
            </a:r>
            <a:endParaRPr sz="1400" baseline="23809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168" y="1411223"/>
            <a:ext cx="2117513" cy="3578860"/>
          </a:xfrm>
          <a:custGeom>
            <a:avLst/>
            <a:gdLst/>
            <a:ahLst/>
            <a:cxnLst/>
            <a:rect l="l" t="t" r="r" b="b"/>
            <a:pathLst>
              <a:path w="1588135" h="2684145">
                <a:moveTo>
                  <a:pt x="1338326" y="0"/>
                </a:moveTo>
                <a:lnTo>
                  <a:pt x="249669" y="0"/>
                </a:lnTo>
                <a:lnTo>
                  <a:pt x="204792" y="4021"/>
                </a:lnTo>
                <a:lnTo>
                  <a:pt x="162553" y="15617"/>
                </a:lnTo>
                <a:lnTo>
                  <a:pt x="123658" y="34083"/>
                </a:lnTo>
                <a:lnTo>
                  <a:pt x="88812" y="58713"/>
                </a:lnTo>
                <a:lnTo>
                  <a:pt x="58720" y="88804"/>
                </a:lnTo>
                <a:lnTo>
                  <a:pt x="34088" y="123650"/>
                </a:lnTo>
                <a:lnTo>
                  <a:pt x="15620" y="162549"/>
                </a:lnTo>
                <a:lnTo>
                  <a:pt x="4022" y="204794"/>
                </a:lnTo>
                <a:lnTo>
                  <a:pt x="0" y="249682"/>
                </a:lnTo>
                <a:lnTo>
                  <a:pt x="0" y="2434082"/>
                </a:lnTo>
                <a:lnTo>
                  <a:pt x="4022" y="2478969"/>
                </a:lnTo>
                <a:lnTo>
                  <a:pt x="15620" y="2521214"/>
                </a:lnTo>
                <a:lnTo>
                  <a:pt x="34088" y="2560113"/>
                </a:lnTo>
                <a:lnTo>
                  <a:pt x="58720" y="2594959"/>
                </a:lnTo>
                <a:lnTo>
                  <a:pt x="88812" y="2625050"/>
                </a:lnTo>
                <a:lnTo>
                  <a:pt x="123658" y="2649680"/>
                </a:lnTo>
                <a:lnTo>
                  <a:pt x="162553" y="2668146"/>
                </a:lnTo>
                <a:lnTo>
                  <a:pt x="204792" y="2679742"/>
                </a:lnTo>
                <a:lnTo>
                  <a:pt x="249669" y="2683764"/>
                </a:lnTo>
                <a:lnTo>
                  <a:pt x="1338326" y="2683764"/>
                </a:lnTo>
                <a:lnTo>
                  <a:pt x="1383213" y="2679742"/>
                </a:lnTo>
                <a:lnTo>
                  <a:pt x="1425458" y="2668146"/>
                </a:lnTo>
                <a:lnTo>
                  <a:pt x="1464357" y="2649680"/>
                </a:lnTo>
                <a:lnTo>
                  <a:pt x="1499203" y="2625050"/>
                </a:lnTo>
                <a:lnTo>
                  <a:pt x="1529294" y="2594959"/>
                </a:lnTo>
                <a:lnTo>
                  <a:pt x="1553924" y="2560113"/>
                </a:lnTo>
                <a:lnTo>
                  <a:pt x="1572390" y="2521214"/>
                </a:lnTo>
                <a:lnTo>
                  <a:pt x="1583986" y="2478969"/>
                </a:lnTo>
                <a:lnTo>
                  <a:pt x="1588008" y="2434082"/>
                </a:lnTo>
                <a:lnTo>
                  <a:pt x="1588008" y="249682"/>
                </a:lnTo>
                <a:lnTo>
                  <a:pt x="1583986" y="204794"/>
                </a:lnTo>
                <a:lnTo>
                  <a:pt x="1572390" y="162549"/>
                </a:lnTo>
                <a:lnTo>
                  <a:pt x="1553924" y="123650"/>
                </a:lnTo>
                <a:lnTo>
                  <a:pt x="1529294" y="88804"/>
                </a:lnTo>
                <a:lnTo>
                  <a:pt x="1499203" y="58713"/>
                </a:lnTo>
                <a:lnTo>
                  <a:pt x="1464357" y="34083"/>
                </a:lnTo>
                <a:lnTo>
                  <a:pt x="1425458" y="15617"/>
                </a:lnTo>
                <a:lnTo>
                  <a:pt x="1383213" y="4021"/>
                </a:lnTo>
                <a:lnTo>
                  <a:pt x="133832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1" name="object 21"/>
          <p:cNvSpPr/>
          <p:nvPr/>
        </p:nvSpPr>
        <p:spPr>
          <a:xfrm>
            <a:off x="328168" y="1411223"/>
            <a:ext cx="2117513" cy="3578860"/>
          </a:xfrm>
          <a:custGeom>
            <a:avLst/>
            <a:gdLst/>
            <a:ahLst/>
            <a:cxnLst/>
            <a:rect l="l" t="t" r="r" b="b"/>
            <a:pathLst>
              <a:path w="1588135" h="2684145">
                <a:moveTo>
                  <a:pt x="0" y="249682"/>
                </a:moveTo>
                <a:lnTo>
                  <a:pt x="4022" y="204794"/>
                </a:lnTo>
                <a:lnTo>
                  <a:pt x="15620" y="162549"/>
                </a:lnTo>
                <a:lnTo>
                  <a:pt x="34088" y="123650"/>
                </a:lnTo>
                <a:lnTo>
                  <a:pt x="58720" y="88804"/>
                </a:lnTo>
                <a:lnTo>
                  <a:pt x="88812" y="58713"/>
                </a:lnTo>
                <a:lnTo>
                  <a:pt x="123658" y="34083"/>
                </a:lnTo>
                <a:lnTo>
                  <a:pt x="162553" y="15617"/>
                </a:lnTo>
                <a:lnTo>
                  <a:pt x="204792" y="4021"/>
                </a:lnTo>
                <a:lnTo>
                  <a:pt x="249669" y="0"/>
                </a:lnTo>
                <a:lnTo>
                  <a:pt x="1338326" y="0"/>
                </a:lnTo>
                <a:lnTo>
                  <a:pt x="1383213" y="4021"/>
                </a:lnTo>
                <a:lnTo>
                  <a:pt x="1425458" y="15617"/>
                </a:lnTo>
                <a:lnTo>
                  <a:pt x="1464357" y="34083"/>
                </a:lnTo>
                <a:lnTo>
                  <a:pt x="1499203" y="58713"/>
                </a:lnTo>
                <a:lnTo>
                  <a:pt x="1529294" y="88804"/>
                </a:lnTo>
                <a:lnTo>
                  <a:pt x="1553924" y="123650"/>
                </a:lnTo>
                <a:lnTo>
                  <a:pt x="1572390" y="162549"/>
                </a:lnTo>
                <a:lnTo>
                  <a:pt x="1583986" y="204794"/>
                </a:lnTo>
                <a:lnTo>
                  <a:pt x="1588008" y="249682"/>
                </a:lnTo>
                <a:lnTo>
                  <a:pt x="1588008" y="2434082"/>
                </a:lnTo>
                <a:lnTo>
                  <a:pt x="1583986" y="2478969"/>
                </a:lnTo>
                <a:lnTo>
                  <a:pt x="1572390" y="2521214"/>
                </a:lnTo>
                <a:lnTo>
                  <a:pt x="1553924" y="2560113"/>
                </a:lnTo>
                <a:lnTo>
                  <a:pt x="1529294" y="2594959"/>
                </a:lnTo>
                <a:lnTo>
                  <a:pt x="1499203" y="2625050"/>
                </a:lnTo>
                <a:lnTo>
                  <a:pt x="1464357" y="2649680"/>
                </a:lnTo>
                <a:lnTo>
                  <a:pt x="1425458" y="2668146"/>
                </a:lnTo>
                <a:lnTo>
                  <a:pt x="1383213" y="2679742"/>
                </a:lnTo>
                <a:lnTo>
                  <a:pt x="1338326" y="2683764"/>
                </a:lnTo>
                <a:lnTo>
                  <a:pt x="249669" y="2683764"/>
                </a:lnTo>
                <a:lnTo>
                  <a:pt x="204792" y="2679742"/>
                </a:lnTo>
                <a:lnTo>
                  <a:pt x="162553" y="2668146"/>
                </a:lnTo>
                <a:lnTo>
                  <a:pt x="123658" y="2649680"/>
                </a:lnTo>
                <a:lnTo>
                  <a:pt x="88812" y="2625050"/>
                </a:lnTo>
                <a:lnTo>
                  <a:pt x="58720" y="2594959"/>
                </a:lnTo>
                <a:lnTo>
                  <a:pt x="34088" y="2560113"/>
                </a:lnTo>
                <a:lnTo>
                  <a:pt x="15620" y="2521214"/>
                </a:lnTo>
                <a:lnTo>
                  <a:pt x="4022" y="2478969"/>
                </a:lnTo>
                <a:lnTo>
                  <a:pt x="0" y="2434082"/>
                </a:lnTo>
                <a:lnTo>
                  <a:pt x="0" y="249682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2" name="object 22"/>
          <p:cNvSpPr txBox="1"/>
          <p:nvPr/>
        </p:nvSpPr>
        <p:spPr>
          <a:xfrm>
            <a:off x="469121" y="1437199"/>
            <a:ext cx="2364740" cy="1924800"/>
          </a:xfrm>
          <a:prstGeom prst="rect">
            <a:avLst/>
          </a:prstGeom>
        </p:spPr>
        <p:txBody>
          <a:bodyPr vert="horz" wrap="square" lIns="0" tIns="118533" rIns="0" bIns="0" rtlCol="0">
            <a:spAutoFit/>
          </a:bodyPr>
          <a:lstStyle/>
          <a:p>
            <a:pPr marL="198962">
              <a:spcBef>
                <a:spcPts val="933"/>
              </a:spcBef>
            </a:pPr>
            <a:r>
              <a:rPr sz="1133" b="1" spc="-7" dirty="0">
                <a:solidFill>
                  <a:srgbClr val="505050"/>
                </a:solidFill>
                <a:latin typeface="Arial"/>
                <a:cs typeface="Arial"/>
              </a:rPr>
              <a:t>Key Eligibility</a:t>
            </a:r>
            <a:r>
              <a:rPr sz="1133" b="1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133" b="1" spc="-7" dirty="0">
                <a:solidFill>
                  <a:srgbClr val="505050"/>
                </a:solidFill>
                <a:latin typeface="Arial"/>
                <a:cs typeface="Arial"/>
              </a:rPr>
              <a:t>Criteria</a:t>
            </a:r>
            <a:endParaRPr sz="1133" dirty="0">
              <a:latin typeface="Arial"/>
              <a:cs typeface="Arial"/>
            </a:endParaRPr>
          </a:p>
          <a:p>
            <a:pPr marL="246374" marR="824633" indent="-230288">
              <a:spcBef>
                <a:spcPts val="800"/>
              </a:spcBef>
              <a:buChar char="•"/>
              <a:tabLst>
                <a:tab pos="246374" algn="l"/>
                <a:tab pos="247220" algn="l"/>
              </a:tabLst>
            </a:pPr>
            <a:r>
              <a:rPr sz="1133" spc="-7" dirty="0">
                <a:solidFill>
                  <a:srgbClr val="505050"/>
                </a:solidFill>
                <a:latin typeface="Arial"/>
                <a:cs typeface="Arial"/>
              </a:rPr>
              <a:t>Locally </a:t>
            </a:r>
            <a:r>
              <a:rPr sz="1133" spc="-13" dirty="0">
                <a:solidFill>
                  <a:srgbClr val="505050"/>
                </a:solidFill>
                <a:latin typeface="Arial"/>
                <a:cs typeface="Arial"/>
              </a:rPr>
              <a:t>advanced </a:t>
            </a:r>
            <a:r>
              <a:rPr sz="1133" spc="-7" dirty="0">
                <a:solidFill>
                  <a:srgbClr val="505050"/>
                </a:solidFill>
                <a:latin typeface="Arial"/>
                <a:cs typeface="Arial"/>
              </a:rPr>
              <a:t>or  metastatic</a:t>
            </a:r>
            <a:r>
              <a:rPr sz="1133" spc="-20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133" spc="-7" dirty="0">
                <a:solidFill>
                  <a:srgbClr val="505050"/>
                </a:solidFill>
                <a:latin typeface="Arial"/>
                <a:cs typeface="Arial"/>
              </a:rPr>
              <a:t>NSCLC</a:t>
            </a:r>
            <a:endParaRPr sz="1133" dirty="0">
              <a:latin typeface="Arial"/>
              <a:cs typeface="Arial"/>
            </a:endParaRPr>
          </a:p>
          <a:p>
            <a:pPr marL="246374" marR="835639" indent="-230288">
              <a:spcBef>
                <a:spcPts val="800"/>
              </a:spcBef>
              <a:buChar char="•"/>
              <a:tabLst>
                <a:tab pos="246374" algn="l"/>
                <a:tab pos="247220" algn="l"/>
              </a:tabLst>
            </a:pPr>
            <a:r>
              <a:rPr sz="1133" spc="-7" dirty="0">
                <a:solidFill>
                  <a:srgbClr val="505050"/>
                </a:solidFill>
                <a:latin typeface="Arial"/>
                <a:cs typeface="Arial"/>
              </a:rPr>
              <a:t>Treatment-naïve for  </a:t>
            </a:r>
            <a:r>
              <a:rPr sz="1133" spc="-13" dirty="0">
                <a:solidFill>
                  <a:srgbClr val="505050"/>
                </a:solidFill>
                <a:latin typeface="Arial"/>
                <a:cs typeface="Arial"/>
              </a:rPr>
              <a:t>advanced</a:t>
            </a:r>
            <a:r>
              <a:rPr sz="1133" spc="20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133" spc="-7" dirty="0">
                <a:solidFill>
                  <a:srgbClr val="505050"/>
                </a:solidFill>
                <a:latin typeface="Arial"/>
                <a:cs typeface="Arial"/>
              </a:rPr>
              <a:t>disease</a:t>
            </a:r>
            <a:endParaRPr sz="1133" dirty="0">
              <a:latin typeface="Arial"/>
              <a:cs typeface="Arial"/>
            </a:endParaRPr>
          </a:p>
          <a:p>
            <a:pPr marL="246374" indent="-230288">
              <a:spcBef>
                <a:spcPts val="800"/>
              </a:spcBef>
              <a:buChar char="•"/>
              <a:tabLst>
                <a:tab pos="246374" algn="l"/>
                <a:tab pos="247220" algn="l"/>
                <a:tab pos="2346901" algn="l"/>
              </a:tabLst>
            </a:pPr>
            <a:r>
              <a:rPr sz="1133" spc="-7" dirty="0">
                <a:solidFill>
                  <a:srgbClr val="505050"/>
                </a:solidFill>
                <a:latin typeface="Arial"/>
                <a:cs typeface="Arial"/>
              </a:rPr>
              <a:t>Documented</a:t>
            </a:r>
            <a:r>
              <a:rPr sz="1133" spc="-60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133" i="1" spc="-7" dirty="0">
                <a:solidFill>
                  <a:srgbClr val="505050"/>
                </a:solidFill>
                <a:latin typeface="Arial"/>
                <a:cs typeface="Arial"/>
              </a:rPr>
              <a:t>EG</a:t>
            </a:r>
            <a:r>
              <a:rPr sz="1133" i="1" u="heavy" spc="-7" dirty="0">
                <a:solidFill>
                  <a:srgbClr val="50505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	</a:t>
            </a:r>
            <a:endParaRPr sz="1133" dirty="0">
              <a:latin typeface="Arial"/>
              <a:cs typeface="Arial"/>
            </a:endParaRPr>
          </a:p>
          <a:p>
            <a:pPr marL="246374"/>
            <a:r>
              <a:rPr sz="1133" spc="-13" dirty="0">
                <a:solidFill>
                  <a:srgbClr val="505050"/>
                </a:solidFill>
                <a:latin typeface="Arial"/>
                <a:cs typeface="Arial"/>
              </a:rPr>
              <a:t>Ex19del </a:t>
            </a:r>
            <a:r>
              <a:rPr sz="1133" spc="-7" dirty="0">
                <a:solidFill>
                  <a:srgbClr val="505050"/>
                </a:solidFill>
                <a:latin typeface="Arial"/>
                <a:cs typeface="Arial"/>
              </a:rPr>
              <a:t>or</a:t>
            </a:r>
            <a:r>
              <a:rPr sz="1133" spc="60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133" spc="-13" dirty="0">
                <a:solidFill>
                  <a:srgbClr val="505050"/>
                </a:solidFill>
                <a:latin typeface="Arial"/>
                <a:cs typeface="Arial"/>
              </a:rPr>
              <a:t>L858R</a:t>
            </a:r>
            <a:endParaRPr sz="1133" dirty="0">
              <a:latin typeface="Arial"/>
              <a:cs typeface="Arial"/>
            </a:endParaRPr>
          </a:p>
          <a:p>
            <a:pPr marL="246374" indent="-230288">
              <a:spcBef>
                <a:spcPts val="800"/>
              </a:spcBef>
              <a:buChar char="•"/>
              <a:tabLst>
                <a:tab pos="246374" algn="l"/>
                <a:tab pos="247220" algn="l"/>
              </a:tabLst>
            </a:pPr>
            <a:r>
              <a:rPr sz="1133" spc="-7" dirty="0">
                <a:solidFill>
                  <a:srgbClr val="505050"/>
                </a:solidFill>
                <a:latin typeface="Arial"/>
                <a:cs typeface="Arial"/>
              </a:rPr>
              <a:t>ECOG PS </a:t>
            </a:r>
            <a:r>
              <a:rPr sz="1133" dirty="0">
                <a:solidFill>
                  <a:srgbClr val="505050"/>
                </a:solidFill>
                <a:latin typeface="Arial"/>
                <a:cs typeface="Arial"/>
              </a:rPr>
              <a:t>0 </a:t>
            </a:r>
            <a:r>
              <a:rPr sz="1133" spc="-7" dirty="0">
                <a:solidFill>
                  <a:srgbClr val="505050"/>
                </a:solidFill>
                <a:latin typeface="Arial"/>
                <a:cs typeface="Arial"/>
              </a:rPr>
              <a:t>or</a:t>
            </a:r>
            <a:r>
              <a:rPr sz="1133" spc="-13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133" dirty="0">
                <a:solidFill>
                  <a:srgbClr val="505050"/>
                </a:solidFill>
                <a:latin typeface="Arial"/>
                <a:cs typeface="Arial"/>
              </a:rPr>
              <a:t>1</a:t>
            </a:r>
            <a:endParaRPr sz="1133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9121" y="3378098"/>
            <a:ext cx="1684020" cy="745311"/>
          </a:xfrm>
          <a:prstGeom prst="rect">
            <a:avLst/>
          </a:prstGeom>
        </p:spPr>
        <p:txBody>
          <a:bodyPr vert="horz" wrap="square" lIns="0" tIns="118533" rIns="0" bIns="0" rtlCol="0">
            <a:spAutoFit/>
          </a:bodyPr>
          <a:lstStyle/>
          <a:p>
            <a:pPr marL="223514">
              <a:spcBef>
                <a:spcPts val="933"/>
              </a:spcBef>
            </a:pPr>
            <a:r>
              <a:rPr sz="1133" b="1" spc="-7" dirty="0">
                <a:solidFill>
                  <a:srgbClr val="505050"/>
                </a:solidFill>
                <a:latin typeface="Arial"/>
                <a:cs typeface="Arial"/>
              </a:rPr>
              <a:t>Stratification</a:t>
            </a:r>
            <a:r>
              <a:rPr sz="1133" b="1" spc="-27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133" b="1" spc="-7" dirty="0">
                <a:solidFill>
                  <a:srgbClr val="505050"/>
                </a:solidFill>
                <a:latin typeface="Arial"/>
                <a:cs typeface="Arial"/>
              </a:rPr>
              <a:t>Factors</a:t>
            </a:r>
            <a:endParaRPr sz="1133" dirty="0">
              <a:latin typeface="Arial"/>
              <a:cs typeface="Arial"/>
            </a:endParaRPr>
          </a:p>
          <a:p>
            <a:pPr marL="246374" marR="121070" indent="-230288">
              <a:spcBef>
                <a:spcPts val="800"/>
              </a:spcBef>
              <a:buFont typeface="Arial"/>
              <a:buChar char="•"/>
              <a:tabLst>
                <a:tab pos="246374" algn="l"/>
                <a:tab pos="247220" algn="l"/>
              </a:tabLst>
            </a:pPr>
            <a:r>
              <a:rPr sz="1133" i="1" spc="-7" dirty="0">
                <a:solidFill>
                  <a:srgbClr val="505050"/>
                </a:solidFill>
                <a:latin typeface="Arial"/>
                <a:cs typeface="Arial"/>
              </a:rPr>
              <a:t>EGFR </a:t>
            </a:r>
            <a:r>
              <a:rPr sz="1133" spc="-7" dirty="0">
                <a:solidFill>
                  <a:srgbClr val="505050"/>
                </a:solidFill>
                <a:latin typeface="Arial"/>
                <a:cs typeface="Arial"/>
              </a:rPr>
              <a:t>mutation type  </a:t>
            </a:r>
            <a:r>
              <a:rPr sz="1133" spc="-13" dirty="0">
                <a:solidFill>
                  <a:srgbClr val="505050"/>
                </a:solidFill>
                <a:latin typeface="Arial"/>
                <a:cs typeface="Arial"/>
              </a:rPr>
              <a:t>(Ex19del </a:t>
            </a:r>
            <a:r>
              <a:rPr sz="1133" spc="-7" dirty="0">
                <a:solidFill>
                  <a:srgbClr val="505050"/>
                </a:solidFill>
                <a:latin typeface="Arial"/>
                <a:cs typeface="Arial"/>
              </a:rPr>
              <a:t>or</a:t>
            </a:r>
            <a:r>
              <a:rPr sz="1133" spc="27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133" spc="-13" dirty="0">
                <a:solidFill>
                  <a:srgbClr val="505050"/>
                </a:solidFill>
                <a:latin typeface="Arial"/>
                <a:cs typeface="Arial"/>
              </a:rPr>
              <a:t>L858R)</a:t>
            </a:r>
            <a:endParaRPr sz="1133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5253" y="4099966"/>
            <a:ext cx="1869440" cy="745311"/>
          </a:xfrm>
          <a:prstGeom prst="rect">
            <a:avLst/>
          </a:prstGeom>
        </p:spPr>
        <p:txBody>
          <a:bodyPr vert="horz" wrap="square" lIns="0" tIns="118533" rIns="0" bIns="0" rtlCol="0">
            <a:spAutoFit/>
          </a:bodyPr>
          <a:lstStyle/>
          <a:p>
            <a:pPr marL="280240" indent="-230288">
              <a:spcBef>
                <a:spcPts val="933"/>
              </a:spcBef>
              <a:buChar char="•"/>
              <a:tabLst>
                <a:tab pos="280240" algn="l"/>
                <a:tab pos="281086" algn="l"/>
              </a:tabLst>
            </a:pPr>
            <a:r>
              <a:rPr sz="1133" spc="-7" dirty="0">
                <a:solidFill>
                  <a:srgbClr val="505050"/>
                </a:solidFill>
                <a:latin typeface="Arial"/>
                <a:cs typeface="Arial"/>
              </a:rPr>
              <a:t>Asian race (yes or</a:t>
            </a:r>
            <a:r>
              <a:rPr sz="1133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133" spc="-13" dirty="0">
                <a:solidFill>
                  <a:srgbClr val="505050"/>
                </a:solidFill>
                <a:latin typeface="Arial"/>
                <a:cs typeface="Arial"/>
              </a:rPr>
              <a:t>no)</a:t>
            </a:r>
            <a:endParaRPr sz="1133" dirty="0">
              <a:latin typeface="Arial"/>
              <a:cs typeface="Arial"/>
            </a:endParaRPr>
          </a:p>
          <a:p>
            <a:pPr marL="280240" marR="57572" indent="-230288">
              <a:spcBef>
                <a:spcPts val="800"/>
              </a:spcBef>
              <a:buChar char="•"/>
              <a:tabLst>
                <a:tab pos="280240" algn="l"/>
                <a:tab pos="281086" algn="l"/>
              </a:tabLst>
            </a:pPr>
            <a:r>
              <a:rPr sz="1133" spc="-7" dirty="0">
                <a:solidFill>
                  <a:srgbClr val="505050"/>
                </a:solidFill>
                <a:latin typeface="Arial"/>
                <a:cs typeface="Arial"/>
              </a:rPr>
              <a:t>History of brain  metastases</a:t>
            </a:r>
            <a:r>
              <a:rPr sz="1100" spc="-9" baseline="25252" dirty="0">
                <a:solidFill>
                  <a:srgbClr val="505050"/>
                </a:solidFill>
                <a:latin typeface="Arial"/>
                <a:cs typeface="Arial"/>
              </a:rPr>
              <a:t>a </a:t>
            </a:r>
            <a:r>
              <a:rPr sz="1133" spc="-7" dirty="0">
                <a:solidFill>
                  <a:srgbClr val="505050"/>
                </a:solidFill>
                <a:latin typeface="Arial"/>
                <a:cs typeface="Arial"/>
              </a:rPr>
              <a:t>(yes or</a:t>
            </a:r>
            <a:r>
              <a:rPr sz="1133" spc="-80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133" spc="-13" dirty="0">
                <a:solidFill>
                  <a:srgbClr val="505050"/>
                </a:solidFill>
                <a:latin typeface="Arial"/>
                <a:cs typeface="Arial"/>
              </a:rPr>
              <a:t>no)</a:t>
            </a:r>
            <a:endParaRPr sz="1133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62844" y="4286420"/>
            <a:ext cx="4977553" cy="657253"/>
          </a:xfrm>
          <a:prstGeom prst="rect">
            <a:avLst/>
          </a:prstGeom>
        </p:spPr>
        <p:txBody>
          <a:bodyPr vert="horz" wrap="square" lIns="0" tIns="46567" rIns="0" bIns="0" rtlCol="0">
            <a:spAutoFit/>
          </a:bodyPr>
          <a:lstStyle/>
          <a:p>
            <a:pPr marL="16933">
              <a:spcBef>
                <a:spcPts val="367"/>
              </a:spcBef>
            </a:pPr>
            <a:r>
              <a:rPr sz="1000" u="sng" dirty="0">
                <a:solidFill>
                  <a:srgbClr val="202020"/>
                </a:solidFill>
                <a:uFill>
                  <a:solidFill>
                    <a:srgbClr val="202020"/>
                  </a:solidFill>
                </a:uFill>
                <a:latin typeface="Arial"/>
                <a:cs typeface="Arial"/>
              </a:rPr>
              <a:t>Dosing (in 28-day</a:t>
            </a:r>
            <a:r>
              <a:rPr sz="1000" u="sng" spc="-127" dirty="0">
                <a:solidFill>
                  <a:srgbClr val="202020"/>
                </a:solidFill>
                <a:uFill>
                  <a:solidFill>
                    <a:srgbClr val="20202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02020"/>
                </a:solidFill>
                <a:uFill>
                  <a:solidFill>
                    <a:srgbClr val="202020"/>
                  </a:solidFill>
                </a:uFill>
                <a:latin typeface="Arial"/>
                <a:cs typeface="Arial"/>
              </a:rPr>
              <a:t>cycles)</a:t>
            </a:r>
            <a:endParaRPr sz="1000" dirty="0">
              <a:latin typeface="Arial"/>
              <a:cs typeface="Arial"/>
            </a:endParaRPr>
          </a:p>
          <a:p>
            <a:pPr marL="40639">
              <a:spcBef>
                <a:spcPts val="213"/>
              </a:spcBef>
            </a:pPr>
            <a:r>
              <a:rPr sz="933" b="1" spc="-13" dirty="0">
                <a:latin typeface="Arial"/>
                <a:cs typeface="Arial"/>
              </a:rPr>
              <a:t>Amivantamab: </a:t>
            </a:r>
            <a:r>
              <a:rPr sz="933" spc="-13" dirty="0">
                <a:latin typeface="Arial"/>
                <a:cs typeface="Arial"/>
              </a:rPr>
              <a:t>1050 </a:t>
            </a:r>
            <a:r>
              <a:rPr sz="933" spc="-7" dirty="0">
                <a:latin typeface="Arial"/>
                <a:cs typeface="Arial"/>
              </a:rPr>
              <a:t>mg </a:t>
            </a:r>
            <a:r>
              <a:rPr sz="933" spc="-13" dirty="0">
                <a:latin typeface="Arial"/>
                <a:cs typeface="Arial"/>
              </a:rPr>
              <a:t>(1400 </a:t>
            </a:r>
            <a:r>
              <a:rPr sz="933" spc="-7" dirty="0">
                <a:latin typeface="Arial"/>
                <a:cs typeface="Arial"/>
              </a:rPr>
              <a:t>mg if ≥80 kg) </a:t>
            </a:r>
            <a:r>
              <a:rPr sz="933" spc="-13" dirty="0">
                <a:latin typeface="Arial"/>
                <a:cs typeface="Arial"/>
              </a:rPr>
              <a:t>weekly </a:t>
            </a:r>
            <a:r>
              <a:rPr sz="933" spc="-7" dirty="0">
                <a:latin typeface="Arial"/>
                <a:cs typeface="Arial"/>
              </a:rPr>
              <a:t>for the first</a:t>
            </a:r>
            <a:r>
              <a:rPr sz="933" spc="80" dirty="0">
                <a:latin typeface="Arial"/>
                <a:cs typeface="Arial"/>
              </a:rPr>
              <a:t> </a:t>
            </a:r>
            <a:r>
              <a:rPr sz="933" spc="-7" dirty="0">
                <a:latin typeface="Arial"/>
                <a:cs typeface="Arial"/>
              </a:rPr>
              <a:t>4 weeks, then every 2 </a:t>
            </a:r>
            <a:r>
              <a:rPr sz="933" spc="-13" dirty="0">
                <a:latin typeface="Arial"/>
                <a:cs typeface="Arial"/>
              </a:rPr>
              <a:t>weeks</a:t>
            </a:r>
            <a:endParaRPr sz="933" dirty="0">
              <a:latin typeface="Arial"/>
              <a:cs typeface="Arial"/>
            </a:endParaRPr>
          </a:p>
          <a:p>
            <a:pPr marL="40639"/>
            <a:r>
              <a:rPr sz="933" b="1" spc="-13" dirty="0">
                <a:latin typeface="Arial"/>
                <a:cs typeface="Arial"/>
              </a:rPr>
              <a:t>Lazertinib: </a:t>
            </a:r>
            <a:r>
              <a:rPr sz="933" spc="-13" dirty="0">
                <a:latin typeface="Arial"/>
                <a:cs typeface="Arial"/>
              </a:rPr>
              <a:t>240 </a:t>
            </a:r>
            <a:r>
              <a:rPr sz="933" spc="-7" dirty="0">
                <a:latin typeface="Arial"/>
                <a:cs typeface="Arial"/>
              </a:rPr>
              <a:t>mg</a:t>
            </a:r>
            <a:r>
              <a:rPr sz="933" spc="-127" dirty="0">
                <a:latin typeface="Arial"/>
                <a:cs typeface="Arial"/>
              </a:rPr>
              <a:t> </a:t>
            </a:r>
            <a:r>
              <a:rPr sz="933" spc="-7" dirty="0">
                <a:latin typeface="Arial"/>
                <a:cs typeface="Arial"/>
              </a:rPr>
              <a:t>daily</a:t>
            </a:r>
            <a:endParaRPr sz="933" dirty="0">
              <a:latin typeface="Arial"/>
              <a:cs typeface="Arial"/>
            </a:endParaRPr>
          </a:p>
          <a:p>
            <a:pPr marL="40639"/>
            <a:r>
              <a:rPr sz="933" b="1" spc="-7" dirty="0">
                <a:latin typeface="Arial"/>
                <a:cs typeface="Arial"/>
              </a:rPr>
              <a:t>Osimertinib: </a:t>
            </a:r>
            <a:r>
              <a:rPr sz="933" spc="-7" dirty="0">
                <a:latin typeface="Arial"/>
                <a:cs typeface="Arial"/>
              </a:rPr>
              <a:t>80 mg</a:t>
            </a:r>
            <a:r>
              <a:rPr sz="933" spc="-133" dirty="0">
                <a:latin typeface="Arial"/>
                <a:cs typeface="Arial"/>
              </a:rPr>
              <a:t> </a:t>
            </a:r>
            <a:r>
              <a:rPr sz="933" spc="-7" dirty="0">
                <a:latin typeface="Arial"/>
                <a:cs typeface="Arial"/>
              </a:rPr>
              <a:t>daily</a:t>
            </a:r>
            <a:endParaRPr sz="933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88335" y="4303777"/>
            <a:ext cx="5149427" cy="684953"/>
          </a:xfrm>
          <a:custGeom>
            <a:avLst/>
            <a:gdLst/>
            <a:ahLst/>
            <a:cxnLst/>
            <a:rect l="l" t="t" r="r" b="b"/>
            <a:pathLst>
              <a:path w="3862070" h="513714">
                <a:moveTo>
                  <a:pt x="0" y="85598"/>
                </a:moveTo>
                <a:lnTo>
                  <a:pt x="6731" y="52292"/>
                </a:lnTo>
                <a:lnTo>
                  <a:pt x="25082" y="25082"/>
                </a:lnTo>
                <a:lnTo>
                  <a:pt x="52292" y="6731"/>
                </a:lnTo>
                <a:lnTo>
                  <a:pt x="85598" y="0"/>
                </a:lnTo>
                <a:lnTo>
                  <a:pt x="3776218" y="0"/>
                </a:lnTo>
                <a:lnTo>
                  <a:pt x="3809523" y="6731"/>
                </a:lnTo>
                <a:lnTo>
                  <a:pt x="3836733" y="25082"/>
                </a:lnTo>
                <a:lnTo>
                  <a:pt x="3855085" y="52292"/>
                </a:lnTo>
                <a:lnTo>
                  <a:pt x="3861816" y="85598"/>
                </a:lnTo>
                <a:lnTo>
                  <a:pt x="3861816" y="427990"/>
                </a:lnTo>
                <a:lnTo>
                  <a:pt x="3855085" y="461295"/>
                </a:lnTo>
                <a:lnTo>
                  <a:pt x="3836733" y="488505"/>
                </a:lnTo>
                <a:lnTo>
                  <a:pt x="3809523" y="506856"/>
                </a:lnTo>
                <a:lnTo>
                  <a:pt x="3776218" y="513588"/>
                </a:lnTo>
                <a:lnTo>
                  <a:pt x="85598" y="513588"/>
                </a:lnTo>
                <a:lnTo>
                  <a:pt x="52292" y="506856"/>
                </a:lnTo>
                <a:lnTo>
                  <a:pt x="25082" y="488505"/>
                </a:lnTo>
                <a:lnTo>
                  <a:pt x="6731" y="461295"/>
                </a:lnTo>
                <a:lnTo>
                  <a:pt x="0" y="427990"/>
                </a:lnTo>
                <a:lnTo>
                  <a:pt x="0" y="85598"/>
                </a:lnTo>
                <a:close/>
              </a:path>
            </a:pathLst>
          </a:custGeom>
          <a:ln w="12700">
            <a:solidFill>
              <a:srgbClr val="122144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7" name="object 27"/>
          <p:cNvSpPr/>
          <p:nvPr/>
        </p:nvSpPr>
        <p:spPr>
          <a:xfrm>
            <a:off x="8172704" y="1410207"/>
            <a:ext cx="3420533" cy="2905760"/>
          </a:xfrm>
          <a:custGeom>
            <a:avLst/>
            <a:gdLst/>
            <a:ahLst/>
            <a:cxnLst/>
            <a:rect l="l" t="t" r="r" b="b"/>
            <a:pathLst>
              <a:path w="2565400" h="2179320">
                <a:moveTo>
                  <a:pt x="2201672" y="0"/>
                </a:moveTo>
                <a:lnTo>
                  <a:pt x="363220" y="0"/>
                </a:lnTo>
                <a:lnTo>
                  <a:pt x="313920" y="3314"/>
                </a:lnTo>
                <a:lnTo>
                  <a:pt x="266641" y="12970"/>
                </a:lnTo>
                <a:lnTo>
                  <a:pt x="221813" y="28535"/>
                </a:lnTo>
                <a:lnTo>
                  <a:pt x="179869" y="49577"/>
                </a:lnTo>
                <a:lnTo>
                  <a:pt x="141241" y="75663"/>
                </a:lnTo>
                <a:lnTo>
                  <a:pt x="106362" y="106362"/>
                </a:lnTo>
                <a:lnTo>
                  <a:pt x="75663" y="141241"/>
                </a:lnTo>
                <a:lnTo>
                  <a:pt x="49577" y="179869"/>
                </a:lnTo>
                <a:lnTo>
                  <a:pt x="28535" y="221813"/>
                </a:lnTo>
                <a:lnTo>
                  <a:pt x="12970" y="266641"/>
                </a:lnTo>
                <a:lnTo>
                  <a:pt x="3314" y="313920"/>
                </a:lnTo>
                <a:lnTo>
                  <a:pt x="0" y="363220"/>
                </a:lnTo>
                <a:lnTo>
                  <a:pt x="0" y="1816100"/>
                </a:lnTo>
                <a:lnTo>
                  <a:pt x="3314" y="1865399"/>
                </a:lnTo>
                <a:lnTo>
                  <a:pt x="12970" y="1912678"/>
                </a:lnTo>
                <a:lnTo>
                  <a:pt x="28535" y="1957506"/>
                </a:lnTo>
                <a:lnTo>
                  <a:pt x="49577" y="1999450"/>
                </a:lnTo>
                <a:lnTo>
                  <a:pt x="75663" y="2038078"/>
                </a:lnTo>
                <a:lnTo>
                  <a:pt x="106362" y="2072957"/>
                </a:lnTo>
                <a:lnTo>
                  <a:pt x="141241" y="2103656"/>
                </a:lnTo>
                <a:lnTo>
                  <a:pt x="179869" y="2129742"/>
                </a:lnTo>
                <a:lnTo>
                  <a:pt x="221813" y="2150784"/>
                </a:lnTo>
                <a:lnTo>
                  <a:pt x="266641" y="2166349"/>
                </a:lnTo>
                <a:lnTo>
                  <a:pt x="313920" y="2176005"/>
                </a:lnTo>
                <a:lnTo>
                  <a:pt x="363220" y="2179320"/>
                </a:lnTo>
                <a:lnTo>
                  <a:pt x="2201672" y="2179320"/>
                </a:lnTo>
                <a:lnTo>
                  <a:pt x="2250971" y="2176005"/>
                </a:lnTo>
                <a:lnTo>
                  <a:pt x="2298250" y="2166349"/>
                </a:lnTo>
                <a:lnTo>
                  <a:pt x="2343078" y="2150784"/>
                </a:lnTo>
                <a:lnTo>
                  <a:pt x="2385022" y="2129742"/>
                </a:lnTo>
                <a:lnTo>
                  <a:pt x="2423650" y="2103656"/>
                </a:lnTo>
                <a:lnTo>
                  <a:pt x="2458529" y="2072957"/>
                </a:lnTo>
                <a:lnTo>
                  <a:pt x="2489228" y="2038078"/>
                </a:lnTo>
                <a:lnTo>
                  <a:pt x="2515314" y="1999450"/>
                </a:lnTo>
                <a:lnTo>
                  <a:pt x="2536356" y="1957506"/>
                </a:lnTo>
                <a:lnTo>
                  <a:pt x="2551921" y="1912678"/>
                </a:lnTo>
                <a:lnTo>
                  <a:pt x="2561577" y="1865399"/>
                </a:lnTo>
                <a:lnTo>
                  <a:pt x="2564892" y="1816100"/>
                </a:lnTo>
                <a:lnTo>
                  <a:pt x="2564892" y="363220"/>
                </a:lnTo>
                <a:lnTo>
                  <a:pt x="2561577" y="313920"/>
                </a:lnTo>
                <a:lnTo>
                  <a:pt x="2551921" y="266641"/>
                </a:lnTo>
                <a:lnTo>
                  <a:pt x="2536356" y="221813"/>
                </a:lnTo>
                <a:lnTo>
                  <a:pt x="2515314" y="179869"/>
                </a:lnTo>
                <a:lnTo>
                  <a:pt x="2489228" y="141241"/>
                </a:lnTo>
                <a:lnTo>
                  <a:pt x="2458529" y="106362"/>
                </a:lnTo>
                <a:lnTo>
                  <a:pt x="2423650" y="75663"/>
                </a:lnTo>
                <a:lnTo>
                  <a:pt x="2385022" y="49577"/>
                </a:lnTo>
                <a:lnTo>
                  <a:pt x="2343078" y="28535"/>
                </a:lnTo>
                <a:lnTo>
                  <a:pt x="2298250" y="12970"/>
                </a:lnTo>
                <a:lnTo>
                  <a:pt x="2250971" y="3314"/>
                </a:lnTo>
                <a:lnTo>
                  <a:pt x="2201672" y="0"/>
                </a:lnTo>
                <a:close/>
              </a:path>
            </a:pathLst>
          </a:custGeom>
          <a:solidFill>
            <a:srgbClr val="E7EAEB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8" name="object 28"/>
          <p:cNvSpPr txBox="1"/>
          <p:nvPr/>
        </p:nvSpPr>
        <p:spPr>
          <a:xfrm>
            <a:off x="8326797" y="1526540"/>
            <a:ext cx="3079327" cy="59142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799" marR="203195">
              <a:spcBef>
                <a:spcPts val="133"/>
              </a:spcBef>
            </a:pPr>
            <a:r>
              <a:rPr sz="1133" b="1" spc="-7" dirty="0">
                <a:latin typeface="Arial"/>
                <a:cs typeface="Arial"/>
              </a:rPr>
              <a:t>Primary endpoint of progression-free  survival </a:t>
            </a:r>
            <a:r>
              <a:rPr sz="1133" b="1" dirty="0">
                <a:latin typeface="Arial"/>
                <a:cs typeface="Arial"/>
              </a:rPr>
              <a:t>(PFS)</a:t>
            </a:r>
            <a:r>
              <a:rPr sz="1100" b="1" baseline="25252" dirty="0">
                <a:latin typeface="Arial"/>
                <a:cs typeface="Arial"/>
              </a:rPr>
              <a:t>b </a:t>
            </a:r>
            <a:r>
              <a:rPr sz="1133" b="1" spc="-7" dirty="0">
                <a:latin typeface="Arial"/>
                <a:cs typeface="Arial"/>
              </a:rPr>
              <a:t>by BICR per RECIST</a:t>
            </a:r>
            <a:r>
              <a:rPr sz="1133" b="1" spc="-73" dirty="0">
                <a:latin typeface="Arial"/>
                <a:cs typeface="Arial"/>
              </a:rPr>
              <a:t> </a:t>
            </a:r>
            <a:r>
              <a:rPr sz="1133" b="1" spc="-7" dirty="0">
                <a:latin typeface="Arial"/>
                <a:cs typeface="Arial"/>
              </a:rPr>
              <a:t>v1.1</a:t>
            </a:r>
            <a:r>
              <a:rPr sz="1133" spc="-7" dirty="0">
                <a:latin typeface="Arial"/>
                <a:cs typeface="Arial"/>
              </a:rPr>
              <a:t>:</a:t>
            </a:r>
            <a:endParaRPr sz="1133" dirty="0">
              <a:latin typeface="Arial"/>
              <a:cs typeface="Arial"/>
            </a:endParaRPr>
          </a:p>
          <a:p>
            <a:pPr marL="280240" indent="-230288">
              <a:spcBef>
                <a:spcPts val="400"/>
              </a:spcBef>
              <a:buFont typeface="Arial"/>
              <a:buChar char="•"/>
              <a:tabLst>
                <a:tab pos="280240" algn="l"/>
                <a:tab pos="281086" algn="l"/>
              </a:tabLst>
            </a:pPr>
            <a:r>
              <a:rPr sz="1133" b="1" spc="-13" dirty="0">
                <a:solidFill>
                  <a:srgbClr val="006FC0"/>
                </a:solidFill>
                <a:latin typeface="Arial"/>
                <a:cs typeface="Arial"/>
              </a:rPr>
              <a:t>Amivantamab </a:t>
            </a:r>
            <a:r>
              <a:rPr sz="1133" b="1" dirty="0">
                <a:solidFill>
                  <a:srgbClr val="006FC0"/>
                </a:solidFill>
                <a:latin typeface="Arial"/>
                <a:cs typeface="Arial"/>
              </a:rPr>
              <a:t>+ </a:t>
            </a:r>
            <a:r>
              <a:rPr sz="1133" b="1" spc="-7" dirty="0">
                <a:solidFill>
                  <a:srgbClr val="006FC0"/>
                </a:solidFill>
                <a:latin typeface="Arial"/>
                <a:cs typeface="Arial"/>
              </a:rPr>
              <a:t>lazertinib </a:t>
            </a:r>
            <a:r>
              <a:rPr sz="1133" spc="-7" dirty="0">
                <a:solidFill>
                  <a:srgbClr val="505050"/>
                </a:solidFill>
                <a:latin typeface="Arial"/>
                <a:cs typeface="Arial"/>
              </a:rPr>
              <a:t>vs</a:t>
            </a:r>
            <a:r>
              <a:rPr sz="1133" spc="127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133" b="1" spc="-7" dirty="0">
                <a:solidFill>
                  <a:srgbClr val="7E7E7E"/>
                </a:solidFill>
                <a:latin typeface="Arial"/>
                <a:cs typeface="Arial"/>
              </a:rPr>
              <a:t>osimertinib</a:t>
            </a:r>
            <a:endParaRPr sz="1133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60663" y="2247492"/>
            <a:ext cx="2805853" cy="36663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133" b="1" spc="-13" dirty="0">
                <a:latin typeface="Arial"/>
                <a:cs typeface="Arial"/>
              </a:rPr>
              <a:t>Secondary </a:t>
            </a:r>
            <a:r>
              <a:rPr sz="1133" b="1" spc="-7" dirty="0">
                <a:latin typeface="Arial"/>
                <a:cs typeface="Arial"/>
              </a:rPr>
              <a:t>endpoints</a:t>
            </a:r>
            <a:r>
              <a:rPr sz="1133" b="1" spc="120" dirty="0">
                <a:latin typeface="Arial"/>
                <a:cs typeface="Arial"/>
              </a:rPr>
              <a:t> </a:t>
            </a:r>
            <a:r>
              <a:rPr sz="1133" b="1" spc="-7" dirty="0">
                <a:latin typeface="Arial"/>
                <a:cs typeface="Arial"/>
              </a:rPr>
              <a:t>of</a:t>
            </a:r>
            <a:endParaRPr sz="1133" dirty="0">
              <a:latin typeface="Arial"/>
              <a:cs typeface="Arial"/>
            </a:endParaRPr>
          </a:p>
          <a:p>
            <a:pPr marL="16933"/>
            <a:r>
              <a:rPr sz="1133" b="1" spc="-7" dirty="0">
                <a:solidFill>
                  <a:srgbClr val="006FC0"/>
                </a:solidFill>
                <a:latin typeface="Arial"/>
                <a:cs typeface="Arial"/>
              </a:rPr>
              <a:t>amivantamab </a:t>
            </a:r>
            <a:r>
              <a:rPr sz="1133" b="1" dirty="0">
                <a:solidFill>
                  <a:srgbClr val="006FC0"/>
                </a:solidFill>
                <a:latin typeface="Arial"/>
                <a:cs typeface="Arial"/>
              </a:rPr>
              <a:t>+ </a:t>
            </a:r>
            <a:r>
              <a:rPr sz="1133" b="1" spc="-7" dirty="0">
                <a:solidFill>
                  <a:srgbClr val="006FC0"/>
                </a:solidFill>
                <a:latin typeface="Arial"/>
                <a:cs typeface="Arial"/>
              </a:rPr>
              <a:t>lazertinib </a:t>
            </a:r>
            <a:r>
              <a:rPr sz="1133" spc="-7" dirty="0">
                <a:solidFill>
                  <a:srgbClr val="505050"/>
                </a:solidFill>
                <a:latin typeface="Arial"/>
                <a:cs typeface="Arial"/>
              </a:rPr>
              <a:t>vs</a:t>
            </a:r>
            <a:r>
              <a:rPr sz="1133" spc="60" dirty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133" b="1" spc="-7" dirty="0">
                <a:solidFill>
                  <a:srgbClr val="7E7E7E"/>
                </a:solidFill>
                <a:latin typeface="Arial"/>
                <a:cs typeface="Arial"/>
              </a:rPr>
              <a:t>osimertinib</a:t>
            </a:r>
            <a:r>
              <a:rPr sz="1133" b="1" spc="-7" dirty="0">
                <a:solidFill>
                  <a:srgbClr val="505050"/>
                </a:solidFill>
                <a:latin typeface="Arial"/>
                <a:cs typeface="Arial"/>
              </a:rPr>
              <a:t>:</a:t>
            </a:r>
            <a:endParaRPr sz="1133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6797" y="2594254"/>
            <a:ext cx="3033607" cy="1596570"/>
          </a:xfrm>
          <a:prstGeom prst="rect">
            <a:avLst/>
          </a:prstGeom>
        </p:spPr>
        <p:txBody>
          <a:bodyPr vert="horz" wrap="square" lIns="0" tIns="67733" rIns="0" bIns="0" rtlCol="0">
            <a:spAutoFit/>
          </a:bodyPr>
          <a:lstStyle/>
          <a:p>
            <a:pPr marL="280240" indent="-230288">
              <a:spcBef>
                <a:spcPts val="533"/>
              </a:spcBef>
              <a:buChar char="•"/>
              <a:tabLst>
                <a:tab pos="280240" algn="l"/>
                <a:tab pos="281086" algn="l"/>
              </a:tabLst>
            </a:pPr>
            <a:r>
              <a:rPr sz="1133" spc="-7" dirty="0">
                <a:latin typeface="Arial"/>
                <a:cs typeface="Arial"/>
              </a:rPr>
              <a:t>Overall survival</a:t>
            </a:r>
            <a:r>
              <a:rPr sz="1133" spc="27" dirty="0">
                <a:latin typeface="Arial"/>
                <a:cs typeface="Arial"/>
              </a:rPr>
              <a:t> </a:t>
            </a:r>
            <a:r>
              <a:rPr sz="1133" dirty="0">
                <a:latin typeface="Arial"/>
                <a:cs typeface="Arial"/>
              </a:rPr>
              <a:t>(OS)</a:t>
            </a:r>
            <a:r>
              <a:rPr sz="1100" baseline="25252" dirty="0">
                <a:latin typeface="Arial"/>
                <a:cs typeface="Arial"/>
              </a:rPr>
              <a:t>b</a:t>
            </a:r>
          </a:p>
          <a:p>
            <a:pPr marL="280240" indent="-230288">
              <a:spcBef>
                <a:spcPts val="400"/>
              </a:spcBef>
              <a:buChar char="•"/>
              <a:tabLst>
                <a:tab pos="280240" algn="l"/>
                <a:tab pos="281086" algn="l"/>
              </a:tabLst>
            </a:pPr>
            <a:r>
              <a:rPr sz="1133" spc="-7" dirty="0">
                <a:latin typeface="Arial"/>
                <a:cs typeface="Arial"/>
              </a:rPr>
              <a:t>Objective response rate</a:t>
            </a:r>
            <a:r>
              <a:rPr sz="1133" spc="40" dirty="0">
                <a:latin typeface="Arial"/>
                <a:cs typeface="Arial"/>
              </a:rPr>
              <a:t> </a:t>
            </a:r>
            <a:r>
              <a:rPr sz="1133" spc="-7" dirty="0">
                <a:latin typeface="Arial"/>
                <a:cs typeface="Arial"/>
              </a:rPr>
              <a:t>(ORR)</a:t>
            </a:r>
            <a:endParaRPr sz="1133" dirty="0">
              <a:latin typeface="Arial"/>
              <a:cs typeface="Arial"/>
            </a:endParaRPr>
          </a:p>
          <a:p>
            <a:pPr marL="280240" indent="-230288">
              <a:spcBef>
                <a:spcPts val="400"/>
              </a:spcBef>
              <a:buChar char="•"/>
              <a:tabLst>
                <a:tab pos="280240" algn="l"/>
                <a:tab pos="281086" algn="l"/>
              </a:tabLst>
            </a:pPr>
            <a:r>
              <a:rPr sz="1133" spc="-7" dirty="0">
                <a:latin typeface="Arial"/>
                <a:cs typeface="Arial"/>
              </a:rPr>
              <a:t>Duration of response</a:t>
            </a:r>
            <a:r>
              <a:rPr sz="1133" spc="40" dirty="0">
                <a:latin typeface="Arial"/>
                <a:cs typeface="Arial"/>
              </a:rPr>
              <a:t> </a:t>
            </a:r>
            <a:r>
              <a:rPr sz="1133" dirty="0">
                <a:latin typeface="Arial"/>
                <a:cs typeface="Arial"/>
              </a:rPr>
              <a:t>(DoR)</a:t>
            </a:r>
          </a:p>
          <a:p>
            <a:pPr marL="280240" indent="-230288">
              <a:spcBef>
                <a:spcPts val="400"/>
              </a:spcBef>
              <a:buChar char="•"/>
              <a:tabLst>
                <a:tab pos="280240" algn="l"/>
                <a:tab pos="281086" algn="l"/>
              </a:tabLst>
            </a:pPr>
            <a:r>
              <a:rPr sz="1133" spc="-7" dirty="0">
                <a:latin typeface="Arial"/>
                <a:cs typeface="Arial"/>
              </a:rPr>
              <a:t>PFS after </a:t>
            </a:r>
            <a:r>
              <a:rPr sz="1133" dirty="0">
                <a:latin typeface="Arial"/>
                <a:cs typeface="Arial"/>
              </a:rPr>
              <a:t>first </a:t>
            </a:r>
            <a:r>
              <a:rPr sz="1133" spc="-7" dirty="0">
                <a:latin typeface="Arial"/>
                <a:cs typeface="Arial"/>
              </a:rPr>
              <a:t>subsequent therapy</a:t>
            </a:r>
            <a:r>
              <a:rPr sz="1133" spc="27" dirty="0">
                <a:latin typeface="Arial"/>
                <a:cs typeface="Arial"/>
              </a:rPr>
              <a:t> </a:t>
            </a:r>
            <a:r>
              <a:rPr sz="1133" spc="-7" dirty="0">
                <a:latin typeface="Arial"/>
                <a:cs typeface="Arial"/>
              </a:rPr>
              <a:t>(PFS2)</a:t>
            </a:r>
            <a:endParaRPr sz="1133" dirty="0">
              <a:latin typeface="Arial"/>
              <a:cs typeface="Arial"/>
            </a:endParaRPr>
          </a:p>
          <a:p>
            <a:pPr marL="280240" indent="-230288">
              <a:spcBef>
                <a:spcPts val="400"/>
              </a:spcBef>
              <a:buChar char="•"/>
              <a:tabLst>
                <a:tab pos="280240" algn="l"/>
                <a:tab pos="281086" algn="l"/>
              </a:tabLst>
            </a:pPr>
            <a:r>
              <a:rPr sz="1133" spc="-7" dirty="0">
                <a:latin typeface="Arial"/>
                <a:cs typeface="Arial"/>
              </a:rPr>
              <a:t>Symptomatic</a:t>
            </a:r>
            <a:r>
              <a:rPr sz="1133" spc="27" dirty="0">
                <a:latin typeface="Arial"/>
                <a:cs typeface="Arial"/>
              </a:rPr>
              <a:t> </a:t>
            </a:r>
            <a:r>
              <a:rPr sz="1133" spc="-7" dirty="0">
                <a:latin typeface="Arial"/>
                <a:cs typeface="Arial"/>
              </a:rPr>
              <a:t>PFS</a:t>
            </a:r>
            <a:r>
              <a:rPr sz="1100" spc="-9" baseline="25252" dirty="0">
                <a:latin typeface="Arial"/>
                <a:cs typeface="Arial"/>
              </a:rPr>
              <a:t>c</a:t>
            </a:r>
            <a:endParaRPr sz="1100" baseline="25252" dirty="0">
              <a:latin typeface="Arial"/>
              <a:cs typeface="Arial"/>
            </a:endParaRPr>
          </a:p>
          <a:p>
            <a:pPr marL="280240" indent="-230288">
              <a:spcBef>
                <a:spcPts val="400"/>
              </a:spcBef>
              <a:buChar char="•"/>
              <a:tabLst>
                <a:tab pos="280240" algn="l"/>
                <a:tab pos="281086" algn="l"/>
              </a:tabLst>
            </a:pPr>
            <a:r>
              <a:rPr sz="1133" spc="-7" dirty="0">
                <a:latin typeface="Arial"/>
                <a:cs typeface="Arial"/>
              </a:rPr>
              <a:t>Intracranial</a:t>
            </a:r>
            <a:r>
              <a:rPr sz="1133" spc="27" dirty="0">
                <a:latin typeface="Arial"/>
                <a:cs typeface="Arial"/>
              </a:rPr>
              <a:t> </a:t>
            </a:r>
            <a:r>
              <a:rPr sz="1133" spc="-7" dirty="0">
                <a:latin typeface="Arial"/>
                <a:cs typeface="Arial"/>
              </a:rPr>
              <a:t>PFS</a:t>
            </a:r>
            <a:r>
              <a:rPr sz="1100" spc="-9" baseline="25252" dirty="0">
                <a:latin typeface="Arial"/>
                <a:cs typeface="Arial"/>
              </a:rPr>
              <a:t>c</a:t>
            </a:r>
            <a:endParaRPr sz="1100" baseline="25252" dirty="0">
              <a:latin typeface="Arial"/>
              <a:cs typeface="Arial"/>
            </a:endParaRPr>
          </a:p>
          <a:p>
            <a:pPr marL="280240" indent="-230288">
              <a:spcBef>
                <a:spcPts val="400"/>
              </a:spcBef>
              <a:buChar char="•"/>
              <a:tabLst>
                <a:tab pos="280240" algn="l"/>
                <a:tab pos="281086" algn="l"/>
              </a:tabLst>
            </a:pPr>
            <a:r>
              <a:rPr sz="1133" spc="-7" dirty="0">
                <a:latin typeface="Arial"/>
                <a:cs typeface="Arial"/>
              </a:rPr>
              <a:t>Safety</a:t>
            </a:r>
            <a:endParaRPr sz="1133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410447" y="4456176"/>
            <a:ext cx="2944707" cy="548640"/>
          </a:xfrm>
          <a:custGeom>
            <a:avLst/>
            <a:gdLst/>
            <a:ahLst/>
            <a:cxnLst/>
            <a:rect l="l" t="t" r="r" b="b"/>
            <a:pathLst>
              <a:path w="2208529" h="411479">
                <a:moveTo>
                  <a:pt x="0" y="112649"/>
                </a:moveTo>
                <a:lnTo>
                  <a:pt x="8850" y="68794"/>
                </a:lnTo>
                <a:lnTo>
                  <a:pt x="32988" y="32988"/>
                </a:lnTo>
                <a:lnTo>
                  <a:pt x="68794" y="8850"/>
                </a:lnTo>
                <a:lnTo>
                  <a:pt x="112649" y="0"/>
                </a:lnTo>
                <a:lnTo>
                  <a:pt x="2095627" y="0"/>
                </a:lnTo>
                <a:lnTo>
                  <a:pt x="2139481" y="8850"/>
                </a:lnTo>
                <a:lnTo>
                  <a:pt x="2175287" y="32988"/>
                </a:lnTo>
                <a:lnTo>
                  <a:pt x="2199425" y="68794"/>
                </a:lnTo>
                <a:lnTo>
                  <a:pt x="2208275" y="112649"/>
                </a:lnTo>
                <a:lnTo>
                  <a:pt x="2208275" y="298831"/>
                </a:lnTo>
                <a:lnTo>
                  <a:pt x="2199425" y="342685"/>
                </a:lnTo>
                <a:lnTo>
                  <a:pt x="2175287" y="378491"/>
                </a:lnTo>
                <a:lnTo>
                  <a:pt x="2139481" y="402629"/>
                </a:lnTo>
                <a:lnTo>
                  <a:pt x="2095627" y="411480"/>
                </a:lnTo>
                <a:lnTo>
                  <a:pt x="112649" y="411480"/>
                </a:lnTo>
                <a:lnTo>
                  <a:pt x="68794" y="402629"/>
                </a:lnTo>
                <a:lnTo>
                  <a:pt x="32988" y="378491"/>
                </a:lnTo>
                <a:lnTo>
                  <a:pt x="8850" y="342685"/>
                </a:lnTo>
                <a:lnTo>
                  <a:pt x="0" y="298831"/>
                </a:lnTo>
                <a:lnTo>
                  <a:pt x="0" y="112649"/>
                </a:lnTo>
                <a:close/>
              </a:path>
            </a:pathLst>
          </a:custGeom>
          <a:ln w="9524">
            <a:solidFill>
              <a:srgbClr val="66A35C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32" name="object 32"/>
          <p:cNvSpPr txBox="1"/>
          <p:nvPr/>
        </p:nvSpPr>
        <p:spPr>
          <a:xfrm>
            <a:off x="8506969" y="4547278"/>
            <a:ext cx="2754207" cy="34552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553" marR="6773" indent="-8466">
              <a:spcBef>
                <a:spcPts val="133"/>
              </a:spcBef>
            </a:pPr>
            <a:r>
              <a:rPr sz="1067" b="1" i="1" dirty="0">
                <a:solidFill>
                  <a:srgbClr val="5A9151"/>
                </a:solidFill>
                <a:latin typeface="Arial"/>
                <a:cs typeface="Arial"/>
              </a:rPr>
              <a:t>Lazertinib monotherapy arm was</a:t>
            </a:r>
            <a:r>
              <a:rPr sz="1067" b="1" i="1" spc="-107" dirty="0">
                <a:solidFill>
                  <a:srgbClr val="5A9151"/>
                </a:solidFill>
                <a:latin typeface="Arial"/>
                <a:cs typeface="Arial"/>
              </a:rPr>
              <a:t> </a:t>
            </a:r>
            <a:r>
              <a:rPr sz="1067" b="1" i="1" dirty="0">
                <a:solidFill>
                  <a:srgbClr val="5A9151"/>
                </a:solidFill>
                <a:latin typeface="Arial"/>
                <a:cs typeface="Arial"/>
              </a:rPr>
              <a:t>included  </a:t>
            </a:r>
            <a:r>
              <a:rPr sz="1067" b="1" i="1" spc="-7" dirty="0">
                <a:solidFill>
                  <a:srgbClr val="5A9151"/>
                </a:solidFill>
                <a:latin typeface="Arial"/>
                <a:cs typeface="Arial"/>
              </a:rPr>
              <a:t>to assess </a:t>
            </a:r>
            <a:r>
              <a:rPr sz="1067" b="1" i="1" dirty="0">
                <a:solidFill>
                  <a:srgbClr val="5A9151"/>
                </a:solidFill>
                <a:latin typeface="Arial"/>
                <a:cs typeface="Arial"/>
              </a:rPr>
              <a:t>the contribution of</a:t>
            </a:r>
            <a:r>
              <a:rPr sz="1067" b="1" i="1" spc="-53" dirty="0">
                <a:solidFill>
                  <a:srgbClr val="5A9151"/>
                </a:solidFill>
                <a:latin typeface="Arial"/>
                <a:cs typeface="Arial"/>
              </a:rPr>
              <a:t> </a:t>
            </a:r>
            <a:r>
              <a:rPr sz="1067" b="1" i="1" dirty="0">
                <a:solidFill>
                  <a:srgbClr val="5A9151"/>
                </a:solidFill>
                <a:latin typeface="Arial"/>
                <a:cs typeface="Arial"/>
              </a:rPr>
              <a:t>components</a:t>
            </a:r>
            <a:endParaRPr sz="1067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1EF3F2-6D4B-A131-2431-3F9F913169E4}"/>
              </a:ext>
            </a:extLst>
          </p:cNvPr>
          <p:cNvSpPr txBox="1"/>
          <p:nvPr/>
        </p:nvSpPr>
        <p:spPr>
          <a:xfrm>
            <a:off x="10318664" y="6524661"/>
            <a:ext cx="1814622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67" dirty="0">
                <a:latin typeface="Roboto-Regular"/>
              </a:rPr>
              <a:t>Cho BC et al ESMO 2023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d_Office Theme">
  <a:themeElements>
    <a:clrScheme name="Custom 23">
      <a:dk1>
        <a:srgbClr val="000000"/>
      </a:dk1>
      <a:lt1>
        <a:srgbClr val="FFFFFF"/>
      </a:lt1>
      <a:dk2>
        <a:srgbClr val="41C0C0"/>
      </a:dk2>
      <a:lt2>
        <a:srgbClr val="129ABF"/>
      </a:lt2>
      <a:accent1>
        <a:srgbClr val="DC1E34"/>
      </a:accent1>
      <a:accent2>
        <a:srgbClr val="76777B"/>
      </a:accent2>
      <a:accent3>
        <a:srgbClr val="645FAA"/>
      </a:accent3>
      <a:accent4>
        <a:srgbClr val="FF7F30"/>
      </a:accent4>
      <a:accent5>
        <a:srgbClr val="129ABF"/>
      </a:accent5>
      <a:accent6>
        <a:srgbClr val="95C93C"/>
      </a:accent6>
      <a:hlink>
        <a:srgbClr val="76777B"/>
      </a:hlink>
      <a:folHlink>
        <a:srgbClr val="76777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7311_CAN_SD-BRD_CancerLogo_TMPLT_PRSTN_Gray_OptE_0422" id="{4FE621BB-786F-DB47-9140-E49BDA5579EE}" vid="{74FBE130-685D-2244-8CBC-DD1DE985C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21" ma:contentTypeDescription="Create a new document." ma:contentTypeScope="" ma:versionID="ef46fcd0903dc71ae342ffa03ef4f548">
  <xsd:schema xmlns:xsd="http://www.w3.org/2001/XMLSchema" xmlns:xs="http://www.w3.org/2001/XMLSchema" xmlns:p="http://schemas.microsoft.com/office/2006/metadata/properties" xmlns:ns1="96f1686b-f877-4eb8-89ab-3a67a5dc2612" xmlns:ns3="b4104d5b-b872-4636-a728-507be7308f43" targetNamespace="http://schemas.microsoft.com/office/2006/metadata/properties" ma:root="true" ma:fieldsID="22a09f9384c98626205d493fc258a7fc" ns1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1:QID" minOccurs="0"/>
                <xsd:element ref="ns1:Status" minOccurs="0"/>
                <xsd:element ref="ns1:MediaServiceMetadata" minOccurs="0"/>
                <xsd:element ref="ns1:MediaServiceFastMetadata" minOccurs="0"/>
                <xsd:element ref="ns1:MediaServiceAutoTags" minOccurs="0"/>
                <xsd:element ref="ns1:MediaServiceOCR" minOccurs="0"/>
                <xsd:element ref="ns1:MediaServiceDateTaken" minOccurs="0"/>
                <xsd:element ref="ns1:MediaServiceLocation" minOccurs="0"/>
                <xsd:element ref="ns3:SharedWithUsers" minOccurs="0"/>
                <xsd:element ref="ns3:SharedWithDetails" minOccurs="0"/>
                <xsd:element ref="ns1:MediaServiceEventHashCode" minOccurs="0"/>
                <xsd:element ref="ns1:MediaServiceGenerationTime" minOccurs="0"/>
                <xsd:element ref="ns3:TaxKeywordTaxHTField" minOccurs="0"/>
                <xsd:element ref="ns3:TaxCatchAll" minOccurs="0"/>
                <xsd:element ref="ns1:MediaServiceAutoKeyPoints" minOccurs="0"/>
                <xsd:element ref="ns1:MediaServiceKeyPoints" minOccurs="0"/>
                <xsd:element ref="ns1:lcf76f155ced4ddcb4097134ff3c332f" minOccurs="0"/>
                <xsd:element ref="ns1:MediaServiceObjectDetectorVersions" minOccurs="0"/>
                <xsd:element ref="ns1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QID" ma:index="0" nillable="true" ma:displayName="QID" ma:indexed="true" ma:internalName="QID">
      <xsd:simpleType>
        <xsd:restriction base="dms:Number"/>
      </xsd:simpleType>
    </xsd:element>
    <xsd:element name="Status" ma:index="3" nillable="true" ma:displayName="Status" ma:format="Dropdown" ma:internalName="Status">
      <xsd:simpleType>
        <xsd:restriction base="dms:Choice">
          <xsd:enumeration value="Not started"/>
          <xsd:enumeration value="Web Build"/>
          <xsd:enumeration value="In Progress"/>
          <xsd:enumeration value="Launched"/>
          <xsd:enumeration value="Complete"/>
          <xsd:enumeration value="Delayed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8" nillable="true" ma:displayName="MediaServiceAutoTags" ma:internalName="MediaServiceAutoTags" ma:readOnly="true">
      <xsd:simpleType>
        <xsd:restriction base="dms:Text"/>
      </xsd:simpleType>
    </xsd:element>
    <xsd:element name="MediaServiceOCR" ma:index="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4c811d1f-5e4a-4ee3-9cfd-88a4fb073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d75259b8-d078-43ce-9531-d35c0553c861}" ma:internalName="TaxCatchAll" ma:showField="CatchAllData" ma:web="b4104d5b-b872-4636-a728-507be7308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  <TaxCatchAll xmlns="b4104d5b-b872-4636-a728-507be7308f43" xsi:nil="true"/>
    <QID xmlns="96f1686b-f877-4eb8-89ab-3a67a5dc2612" xsi:nil="true"/>
    <lcf76f155ced4ddcb4097134ff3c332f xmlns="96f1686b-f877-4eb8-89ab-3a67a5dc2612">
      <Terms xmlns="http://schemas.microsoft.com/office/infopath/2007/PartnerControls"/>
    </lcf76f155ced4ddcb4097134ff3c332f>
    <TaxKeywordTaxHTField xmlns="b4104d5b-b872-4636-a728-507be7308f43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AE3F73AF-412B-4C76-8300-BF6397E4D068}"/>
</file>

<file path=customXml/itemProps2.xml><?xml version="1.0" encoding="utf-8"?>
<ds:datastoreItem xmlns:ds="http://schemas.openxmlformats.org/officeDocument/2006/customXml" ds:itemID="{6C15BCD0-A1F0-42F7-A0DD-AF751DBF0423}"/>
</file>

<file path=customXml/itemProps3.xml><?xml version="1.0" encoding="utf-8"?>
<ds:datastoreItem xmlns:ds="http://schemas.openxmlformats.org/officeDocument/2006/customXml" ds:itemID="{27C14BA3-CE5D-46CC-975A-E084A7046A61}"/>
</file>

<file path=docProps/app.xml><?xml version="1.0" encoding="utf-8"?>
<Properties xmlns="http://schemas.openxmlformats.org/officeDocument/2006/extended-properties" xmlns:vt="http://schemas.openxmlformats.org/officeDocument/2006/docPropsVTypes">
  <Template>Red_Office Theme</Template>
  <TotalTime>29358</TotalTime>
  <Words>7034</Words>
  <Application>Microsoft Macintosh PowerPoint</Application>
  <PresentationFormat>Widescreen</PresentationFormat>
  <Paragraphs>1487</Paragraphs>
  <Slides>40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Arial Narrow</vt:lpstr>
      <vt:lpstr>Calibri</vt:lpstr>
      <vt:lpstr>Noto Sans Symbols</vt:lpstr>
      <vt:lpstr>Roboto-Regular</vt:lpstr>
      <vt:lpstr>System Font Regular</vt:lpstr>
      <vt:lpstr>Times New Roman</vt:lpstr>
      <vt:lpstr>Wingdings</vt:lpstr>
      <vt:lpstr>Wingdings 2</vt:lpstr>
      <vt:lpstr>Red_Office Theme</vt:lpstr>
      <vt:lpstr>Management of Non-small Cell Lung Cancer (NSCLC) with EGFR Mutation </vt:lpstr>
      <vt:lpstr>PowerPoint Presentation</vt:lpstr>
      <vt:lpstr>Oncogenic drivers in NSCLC</vt:lpstr>
      <vt:lpstr>FLAURA: Progression-free and Overall Survival </vt:lpstr>
      <vt:lpstr>PowerPoint Presentation</vt:lpstr>
      <vt:lpstr>FLAURA2—PFS with CNS metastases</vt:lpstr>
      <vt:lpstr>FLAURA2—Common adverse events (≥15% of patients)*</vt:lpstr>
      <vt:lpstr>FLAURA2—Lower Risk of CNS Progression</vt:lpstr>
      <vt:lpstr>MARIPOSA—Phase 3 Study Design</vt:lpstr>
      <vt:lpstr>PowerPoint Presentation</vt:lpstr>
      <vt:lpstr>MARIPOSA—PFS Benefit With or Without Brain Metastases</vt:lpstr>
      <vt:lpstr>MARIPOSA—Safety Profile</vt:lpstr>
      <vt:lpstr>Considering options for frontline treatment of advanced EGFR+ NSCLC</vt:lpstr>
      <vt:lpstr>MARIPOSA-2—Phase 3 Study Design</vt:lpstr>
      <vt:lpstr>MARIPOSA-2—Progression-free Survival</vt:lpstr>
      <vt:lpstr>MARIPOSA-2—Intracranial PFS</vt:lpstr>
      <vt:lpstr>MARIPOSA-2—Safety Profile</vt:lpstr>
      <vt:lpstr>PowerPoint Presentation</vt:lpstr>
      <vt:lpstr>PowerPoint Presentation</vt:lpstr>
      <vt:lpstr>PowerPoint Presentation</vt:lpstr>
      <vt:lpstr>TROPION-Lung01—PFS by Histology</vt:lpstr>
      <vt:lpstr>PowerPoint Presentation</vt:lpstr>
      <vt:lpstr>TROPION-Lung05—Efficacy Summary</vt:lpstr>
      <vt:lpstr>PowerPoint Presentation</vt:lpstr>
      <vt:lpstr>PowerPoint Presentation</vt:lpstr>
      <vt:lpstr>PAPILLON—Phase 3 Study Design</vt:lpstr>
      <vt:lpstr>PowerPoint Presentation</vt:lpstr>
      <vt:lpstr>Amivantamab-chemotherapy shows trend in reducing risk of death by over 30%</vt:lpstr>
      <vt:lpstr>PowerPoint Presentation</vt:lpstr>
      <vt:lpstr>PowerPoint Presentation</vt:lpstr>
      <vt:lpstr>Moving Targeted Therapy Earlier in the Disease Course</vt:lpstr>
      <vt:lpstr>ADAURA Phase III study design</vt:lpstr>
      <vt:lpstr>ADAURA—Osimertinib improves Overall Survival in resected EGFR mutation positive NSCLC</vt:lpstr>
      <vt:lpstr>ADAURA—Benefit seen across stages</vt:lpstr>
      <vt:lpstr>ADAURA—Safety summary</vt:lpstr>
      <vt:lpstr>PowerPoint Presentation</vt:lpstr>
      <vt:lpstr>Questions remain after ADAURA</vt:lpstr>
      <vt:lpstr>LAURA—Consolidation osimertinib in unresectable stage III NSCLC, NCT03521154</vt:lpstr>
      <vt:lpstr>LAURA—Consolidation osimertinib in unresectable stage III NSCLC, NCT03521154</vt:lpstr>
      <vt:lpstr>Evolving Treatment Landscape for EGFR mutant NSCLC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(28 pt. Arial)</dc:title>
  <dc:creator>Movsessian, Henrietta</dc:creator>
  <cp:lastModifiedBy>Silvana Izquierdo</cp:lastModifiedBy>
  <cp:revision>286</cp:revision>
  <cp:lastPrinted>2024-04-25T23:12:48Z</cp:lastPrinted>
  <dcterms:created xsi:type="dcterms:W3CDTF">2022-08-08T18:35:00Z</dcterms:created>
  <dcterms:modified xsi:type="dcterms:W3CDTF">2024-05-07T14:04:14Z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